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17" r:id="rId2"/>
    <p:sldId id="318" r:id="rId3"/>
    <p:sldId id="319" r:id="rId4"/>
    <p:sldId id="320" r:id="rId5"/>
    <p:sldId id="322" r:id="rId6"/>
    <p:sldId id="321" r:id="rId7"/>
    <p:sldId id="323" r:id="rId8"/>
    <p:sldId id="325" r:id="rId9"/>
    <p:sldId id="324" r:id="rId10"/>
    <p:sldId id="326" r:id="rId11"/>
    <p:sldId id="327" r:id="rId12"/>
    <p:sldId id="328" r:id="rId13"/>
    <p:sldId id="330" r:id="rId14"/>
    <p:sldId id="329" r:id="rId15"/>
    <p:sldId id="331" r:id="rId16"/>
    <p:sldId id="332" r:id="rId17"/>
    <p:sldId id="333" r:id="rId18"/>
    <p:sldId id="335" r:id="rId19"/>
    <p:sldId id="334" r:id="rId20"/>
    <p:sldId id="336" r:id="rId21"/>
    <p:sldId id="337" r:id="rId22"/>
    <p:sldId id="338" r:id="rId23"/>
    <p:sldId id="340" r:id="rId24"/>
    <p:sldId id="339" r:id="rId25"/>
  </p:sldIdLst>
  <p:sldSz cx="9144000" cy="5143500" type="screen16x9"/>
  <p:notesSz cx="6858000" cy="9144000"/>
  <p:custDataLst>
    <p:tags r:id="rId2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pos="480" userDrawn="1">
          <p15:clr>
            <a:srgbClr val="A4A3A4"/>
          </p15:clr>
        </p15:guide>
        <p15:guide id="4" pos="52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3F79"/>
    <a:srgbClr val="3F68C9"/>
    <a:srgbClr val="E4E7EC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17" autoAdjust="0"/>
    <p:restoredTop sz="97312" autoAdjust="0"/>
  </p:normalViewPr>
  <p:slideViewPr>
    <p:cSldViewPr>
      <p:cViewPr>
        <p:scale>
          <a:sx n="75" d="100"/>
          <a:sy n="75" d="100"/>
        </p:scale>
        <p:origin x="1422" y="894"/>
      </p:cViewPr>
      <p:guideLst>
        <p:guide orient="horz" pos="1620"/>
        <p:guide pos="2880"/>
        <p:guide pos="480"/>
        <p:guide pos="528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image" Target="../media/image9.png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1"/>
      <c:txPr>
        <a:bodyPr rot="0" vert="horz"/>
        <a:lstStyle/>
        <a:p>
          <a:pPr>
            <a:defRPr sz="1400">
              <a:solidFill>
                <a:schemeClr val="bg2">
                  <a:lumMod val="25000"/>
                </a:schemeClr>
              </a:solidFill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背景色块大小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</c:spPr>
          <c:invertIfNegative val="0"/>
          <c:cat>
            <c:strRef>
              <c:f>Sheet1!$A$2:$A$5</c:f>
              <c:strCache>
                <c:ptCount val="4"/>
                <c:pt idx="0">
                  <c:v>标题一</c:v>
                </c:pt>
                <c:pt idx="1">
                  <c:v>标题二</c:v>
                </c:pt>
                <c:pt idx="2">
                  <c:v>标题三</c:v>
                </c:pt>
                <c:pt idx="3">
                  <c:v>标题四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21-46D2-AAF8-AE817EECF52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数据更改区</c:v>
                </c:pt>
              </c:strCache>
            </c:strRef>
          </c:tx>
          <c:spPr>
            <a:solidFill>
              <a:schemeClr val="accent5"/>
            </a:solidFill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213F79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0-1A9E-4AE0-A289-D77C70AC18E6}"/>
              </c:ext>
            </c:extLst>
          </c:dPt>
          <c:dPt>
            <c:idx val="3"/>
            <c:invertIfNegative val="0"/>
            <c:bubble3D val="0"/>
            <c:spPr>
              <a:solidFill>
                <a:srgbClr val="213F79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1-1A9E-4AE0-A289-D77C70AC18E6}"/>
              </c:ext>
            </c:extLst>
          </c:dPt>
          <c:cat>
            <c:strRef>
              <c:f>Sheet1!$A$2:$A$5</c:f>
              <c:strCache>
                <c:ptCount val="4"/>
                <c:pt idx="0">
                  <c:v>标题一</c:v>
                </c:pt>
                <c:pt idx="1">
                  <c:v>标题二</c:v>
                </c:pt>
                <c:pt idx="2">
                  <c:v>标题三</c:v>
                </c:pt>
                <c:pt idx="3">
                  <c:v>标题四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24</c:v>
                </c:pt>
                <c:pt idx="1">
                  <c:v>89</c:v>
                </c:pt>
                <c:pt idx="2">
                  <c:v>40</c:v>
                </c:pt>
                <c:pt idx="3">
                  <c:v>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721-46D2-AAF8-AE817EECF52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100"/>
        <c:axId val="-1464375376"/>
        <c:axId val="-1464372656"/>
      </c:barChart>
      <c:catAx>
        <c:axId val="-1464375376"/>
        <c:scaling>
          <c:orientation val="minMax"/>
        </c:scaling>
        <c:delete val="0"/>
        <c:axPos val="b"/>
        <c:numFmt formatCode="General" sourceLinked="0"/>
        <c:majorTickMark val="in"/>
        <c:minorTickMark val="none"/>
        <c:tickLblPos val="nextTo"/>
        <c:spPr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  <a:round/>
          </a:ln>
          <a:effectLst/>
        </c:spPr>
        <c:txPr>
          <a:bodyPr rot="-60000000" vert="horz"/>
          <a:lstStyle/>
          <a:p>
            <a:pPr>
              <a:defRPr>
                <a:solidFill>
                  <a:schemeClr val="bg2">
                    <a:lumMod val="25000"/>
                  </a:schemeClr>
                </a:solidFill>
              </a:defRPr>
            </a:pPr>
            <a:endParaRPr lang="zh-CN"/>
          </a:p>
        </c:txPr>
        <c:crossAx val="-1464372656"/>
        <c:crosses val="autoZero"/>
        <c:auto val="1"/>
        <c:lblAlgn val="ctr"/>
        <c:lblOffset val="100"/>
        <c:noMultiLvlLbl val="0"/>
      </c:catAx>
      <c:valAx>
        <c:axId val="-1464372656"/>
        <c:scaling>
          <c:orientation val="minMax"/>
          <c:max val="12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-60000000" vert="horz"/>
          <a:lstStyle/>
          <a:p>
            <a:pPr>
              <a:defRPr sz="900">
                <a:solidFill>
                  <a:schemeClr val="bg2">
                    <a:lumMod val="25000"/>
                  </a:schemeClr>
                </a:solidFill>
              </a:defRPr>
            </a:pPr>
            <a:endParaRPr lang="zh-CN"/>
          </a:p>
        </c:txPr>
        <c:crossAx val="-146437537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lang="zh-CN" sz="1200"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3F68C9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2BF-452A-8E64-515972AC7D5D}"/>
              </c:ext>
            </c:extLst>
          </c:dPt>
          <c:dPt>
            <c:idx val="1"/>
            <c:bubble3D val="0"/>
            <c:spPr>
              <a:solidFill>
                <a:sysClr val="window" lastClr="FFFFFF">
                  <a:lumMod val="85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2BF-452A-8E64-515972AC7D5D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  <c:pt idx="0">
                  <c:v>2015</c:v>
                </c:pt>
                <c:pt idx="1">
                  <c:v>2016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2BF-452A-8E64-515972AC7D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3F68C9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2BF-452A-8E64-515972AC7D5D}"/>
              </c:ext>
            </c:extLst>
          </c:dPt>
          <c:dPt>
            <c:idx val="1"/>
            <c:bubble3D val="0"/>
            <c:spPr>
              <a:solidFill>
                <a:sysClr val="window" lastClr="FFFFFF">
                  <a:lumMod val="85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2BF-452A-8E64-515972AC7D5D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  <c:pt idx="0">
                  <c:v>2015</c:v>
                </c:pt>
                <c:pt idx="1">
                  <c:v>2016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2BF-452A-8E64-515972AC7D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3F68C9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2BF-452A-8E64-515972AC7D5D}"/>
              </c:ext>
            </c:extLst>
          </c:dPt>
          <c:dPt>
            <c:idx val="1"/>
            <c:bubble3D val="0"/>
            <c:spPr>
              <a:solidFill>
                <a:sysClr val="window" lastClr="FFFFFF">
                  <a:lumMod val="85000"/>
                </a:sys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2BF-452A-8E64-515972AC7D5D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  <c:pt idx="0">
                  <c:v>2015</c:v>
                </c:pt>
                <c:pt idx="1">
                  <c:v>2016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2BF-452A-8E64-515972AC7D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983A73-7E71-49D8-92D0-115430B01572}" type="datetimeFigureOut">
              <a:rPr lang="en-US" smtClean="0"/>
              <a:t>4/24/2023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D3AA0-304A-4342-893E-85B1BA856FF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629208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9718BD-2D04-41BB-9FDA-B3B143C371A6}" type="datetimeFigureOut">
              <a:rPr lang="en-US" smtClean="0"/>
              <a:t>4/24/2023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8A3554-0430-45DB-BDFE-3C446509E54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322220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 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 1pptmoban.com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5494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59037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52152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8514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24713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3785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5216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69752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82828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24585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85948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35730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84634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51431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040357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01920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46545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98361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5416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09836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15606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06471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16016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6ECC72B-F819-6BAE-1A8E-7DB463FE71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 flipV="1">
            <a:off x="2000250" y="-2000250"/>
            <a:ext cx="5143500" cy="9144000"/>
          </a:xfrm>
          <a:custGeom>
            <a:avLst/>
            <a:gdLst>
              <a:gd name="connsiteX0" fmla="*/ 0 w 5143500"/>
              <a:gd name="connsiteY0" fmla="*/ 9144000 h 9144000"/>
              <a:gd name="connsiteX1" fmla="*/ 0 w 5143500"/>
              <a:gd name="connsiteY1" fmla="*/ 0 h 9144000"/>
              <a:gd name="connsiteX2" fmla="*/ 5143500 w 5143500"/>
              <a:gd name="connsiteY2" fmla="*/ 0 h 9144000"/>
              <a:gd name="connsiteX3" fmla="*/ 5143500 w 5143500"/>
              <a:gd name="connsiteY3" fmla="*/ 9144000 h 91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3500" h="9144000">
                <a:moveTo>
                  <a:pt x="0" y="9144000"/>
                </a:moveTo>
                <a:lnTo>
                  <a:pt x="0" y="0"/>
                </a:lnTo>
                <a:lnTo>
                  <a:pt x="5143500" y="0"/>
                </a:lnTo>
                <a:lnTo>
                  <a:pt x="5143500" y="9144000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6ECC72B-F819-6BAE-1A8E-7DB463FE71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 flipV="1">
            <a:off x="2000250" y="-2000250"/>
            <a:ext cx="5143500" cy="9144000"/>
          </a:xfrm>
          <a:custGeom>
            <a:avLst/>
            <a:gdLst>
              <a:gd name="connsiteX0" fmla="*/ 0 w 5143500"/>
              <a:gd name="connsiteY0" fmla="*/ 9144000 h 9144000"/>
              <a:gd name="connsiteX1" fmla="*/ 0 w 5143500"/>
              <a:gd name="connsiteY1" fmla="*/ 0 h 9144000"/>
              <a:gd name="connsiteX2" fmla="*/ 5143500 w 5143500"/>
              <a:gd name="connsiteY2" fmla="*/ 0 h 9144000"/>
              <a:gd name="connsiteX3" fmla="*/ 5143500 w 5143500"/>
              <a:gd name="connsiteY3" fmla="*/ 9144000 h 91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3500" h="9144000">
                <a:moveTo>
                  <a:pt x="0" y="9144000"/>
                </a:moveTo>
                <a:lnTo>
                  <a:pt x="0" y="0"/>
                </a:lnTo>
                <a:lnTo>
                  <a:pt x="5143500" y="0"/>
                </a:lnTo>
                <a:lnTo>
                  <a:pt x="5143500" y="9144000"/>
                </a:lnTo>
                <a:close/>
              </a:path>
            </a:pathLst>
          </a:cu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82D47DB6-2446-7D09-C92D-BBA3DCC262A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167" b="601"/>
          <a:stretch>
            <a:fillRect/>
          </a:stretch>
        </p:blipFill>
        <p:spPr>
          <a:xfrm>
            <a:off x="0" y="3822440"/>
            <a:ext cx="4651645" cy="1321060"/>
          </a:xfrm>
          <a:custGeom>
            <a:avLst/>
            <a:gdLst>
              <a:gd name="connsiteX0" fmla="*/ 0 w 4651645"/>
              <a:gd name="connsiteY0" fmla="*/ 0 h 1321060"/>
              <a:gd name="connsiteX1" fmla="*/ 4651645 w 4651645"/>
              <a:gd name="connsiteY1" fmla="*/ 0 h 1321060"/>
              <a:gd name="connsiteX2" fmla="*/ 4651645 w 4651645"/>
              <a:gd name="connsiteY2" fmla="*/ 1321060 h 1321060"/>
              <a:gd name="connsiteX3" fmla="*/ 0 w 4651645"/>
              <a:gd name="connsiteY3" fmla="*/ 1321060 h 1321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51645" h="1321060">
                <a:moveTo>
                  <a:pt x="0" y="0"/>
                </a:moveTo>
                <a:lnTo>
                  <a:pt x="4651645" y="0"/>
                </a:lnTo>
                <a:lnTo>
                  <a:pt x="4651645" y="1321060"/>
                </a:lnTo>
                <a:lnTo>
                  <a:pt x="0" y="1321060"/>
                </a:lnTo>
                <a:close/>
              </a:path>
            </a:pathLst>
          </a:custGeom>
        </p:spPr>
      </p:pic>
      <p:pic>
        <p:nvPicPr>
          <p:cNvPr id="4" name="Picture 18">
            <a:extLst>
              <a:ext uri="{FF2B5EF4-FFF2-40B4-BE49-F238E27FC236}">
                <a16:creationId xmlns:a16="http://schemas.microsoft.com/office/drawing/2014/main" id="{A2EC9283-D2FD-70C8-172C-D13E024636D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1565" y="3789933"/>
            <a:ext cx="6852435" cy="1353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444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5455F57-68B2-AB8D-B742-587CA0DC564B}"/>
              </a:ext>
            </a:extLst>
          </p:cNvPr>
          <p:cNvGrpSpPr/>
          <p:nvPr userDrawn="1"/>
        </p:nvGrpSpPr>
        <p:grpSpPr>
          <a:xfrm>
            <a:off x="0" y="2520937"/>
            <a:ext cx="9144000" cy="2622564"/>
            <a:chOff x="0" y="2521079"/>
            <a:chExt cx="9144000" cy="262242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9D19A39-4023-13A1-D31B-BE9BA823DD80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28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10" name="图片 9">
              <a:hlinkClick r:id="rId2"/>
              <a:extLst>
                <a:ext uri="{FF2B5EF4-FFF2-40B4-BE49-F238E27FC236}">
                  <a16:creationId xmlns:a16="http://schemas.microsoft.com/office/drawing/2014/main" id="{70036DCB-A1BB-197D-226F-333A2F51932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007925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5" r:id="rId2"/>
    <p:sldLayoutId id="2147483686" r:id="rId3"/>
  </p:sldLayoutIdLst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7EC62182-28C9-18B9-DA44-70A3509BF1F8}"/>
              </a:ext>
            </a:extLst>
          </p:cNvPr>
          <p:cNvGrpSpPr/>
          <p:nvPr/>
        </p:nvGrpSpPr>
        <p:grpSpPr>
          <a:xfrm>
            <a:off x="2209800" y="707871"/>
            <a:ext cx="1727184" cy="2002695"/>
            <a:chOff x="2169551" y="707871"/>
            <a:chExt cx="1727184" cy="2002695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052287F9-B64F-5A54-00CB-055961B84D58}"/>
                </a:ext>
              </a:extLst>
            </p:cNvPr>
            <p:cNvSpPr/>
            <p:nvPr/>
          </p:nvSpPr>
          <p:spPr bwMode="auto">
            <a:xfrm rot="2700000">
              <a:off x="2417361" y="1231193"/>
              <a:ext cx="1754061" cy="1204686"/>
            </a:xfrm>
            <a:prstGeom prst="roundRect">
              <a:avLst/>
            </a:prstGeom>
            <a:gradFill flip="none" rotWithShape="1">
              <a:gsLst>
                <a:gs pos="0">
                  <a:srgbClr val="213F79">
                    <a:alpha val="0"/>
                  </a:srgbClr>
                </a:gs>
                <a:gs pos="100000">
                  <a:srgbClr val="3F68C9">
                    <a:alpha val="13000"/>
                  </a:srgbClr>
                </a:gs>
              </a:gsLst>
              <a:lin ang="10800000" scaled="1"/>
              <a:tileRect/>
            </a:gradFill>
            <a:ln w="63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CC51D433-50F3-B27F-C687-BB48C2EBAFA3}"/>
                </a:ext>
              </a:extLst>
            </p:cNvPr>
            <p:cNvSpPr/>
            <p:nvPr/>
          </p:nvSpPr>
          <p:spPr bwMode="auto">
            <a:xfrm rot="2700000">
              <a:off x="2169551" y="707871"/>
              <a:ext cx="1204686" cy="1204686"/>
            </a:xfrm>
            <a:prstGeom prst="roundRect">
              <a:avLst/>
            </a:prstGeom>
            <a:solidFill>
              <a:srgbClr val="3F68C9"/>
            </a:solidFill>
            <a:ln w="25400">
              <a:solidFill>
                <a:schemeClr val="bg1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E67AF32-22C8-504B-8E41-FBCA6C392643}"/>
              </a:ext>
            </a:extLst>
          </p:cNvPr>
          <p:cNvGrpSpPr/>
          <p:nvPr/>
        </p:nvGrpSpPr>
        <p:grpSpPr>
          <a:xfrm>
            <a:off x="-228600" y="2114550"/>
            <a:ext cx="9144000" cy="2952749"/>
            <a:chOff x="0" y="2190750"/>
            <a:chExt cx="9144000" cy="2952749"/>
          </a:xfrm>
          <a:solidFill>
            <a:schemeClr val="bg1">
              <a:lumMod val="75000"/>
              <a:alpha val="25000"/>
            </a:schemeClr>
          </a:solidFill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418C1159-2704-7277-300A-06CEF0D57C6A}"/>
                </a:ext>
              </a:extLst>
            </p:cNvPr>
            <p:cNvSpPr/>
            <p:nvPr/>
          </p:nvSpPr>
          <p:spPr>
            <a:xfrm>
              <a:off x="0" y="3514724"/>
              <a:ext cx="9144000" cy="1628775"/>
            </a:xfrm>
            <a:prstGeom prst="rect">
              <a:avLst/>
            </a:prstGeom>
            <a:grpFill/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PA_任意多边形 9">
              <a:extLst>
                <a:ext uri="{FF2B5EF4-FFF2-40B4-BE49-F238E27FC236}">
                  <a16:creationId xmlns:a16="http://schemas.microsoft.com/office/drawing/2014/main" id="{1FF1CD20-DEAD-51FA-A8A0-F3994176983F}"/>
                </a:ext>
              </a:extLst>
            </p:cNvPr>
            <p:cNvSpPr>
              <a:spLocks noEditPoints="1"/>
            </p:cNvSpPr>
            <p:nvPr>
              <p:custDataLst>
                <p:tags r:id="rId2"/>
              </p:custDataLst>
            </p:nvPr>
          </p:nvSpPr>
          <p:spPr bwMode="auto">
            <a:xfrm>
              <a:off x="0" y="2190750"/>
              <a:ext cx="9144000" cy="1323975"/>
            </a:xfrm>
            <a:custGeom>
              <a:avLst/>
              <a:gdLst>
                <a:gd name="T0" fmla="*/ 7933 w 8000"/>
                <a:gd name="T1" fmla="*/ 1418 h 1542"/>
                <a:gd name="T2" fmla="*/ 7832 w 8000"/>
                <a:gd name="T3" fmla="*/ 1315 h 1542"/>
                <a:gd name="T4" fmla="*/ 7738 w 8000"/>
                <a:gd name="T5" fmla="*/ 1352 h 1542"/>
                <a:gd name="T6" fmla="*/ 7673 w 8000"/>
                <a:gd name="T7" fmla="*/ 1336 h 1542"/>
                <a:gd name="T8" fmla="*/ 7538 w 8000"/>
                <a:gd name="T9" fmla="*/ 1313 h 1542"/>
                <a:gd name="T10" fmla="*/ 7430 w 8000"/>
                <a:gd name="T11" fmla="*/ 1287 h 1542"/>
                <a:gd name="T12" fmla="*/ 7292 w 8000"/>
                <a:gd name="T13" fmla="*/ 1358 h 1542"/>
                <a:gd name="T14" fmla="*/ 7170 w 8000"/>
                <a:gd name="T15" fmla="*/ 1352 h 1542"/>
                <a:gd name="T16" fmla="*/ 6993 w 8000"/>
                <a:gd name="T17" fmla="*/ 1400 h 1542"/>
                <a:gd name="T18" fmla="*/ 6886 w 8000"/>
                <a:gd name="T19" fmla="*/ 1357 h 1542"/>
                <a:gd name="T20" fmla="*/ 6766 w 8000"/>
                <a:gd name="T21" fmla="*/ 1380 h 1542"/>
                <a:gd name="T22" fmla="*/ 6640 w 8000"/>
                <a:gd name="T23" fmla="*/ 1194 h 1542"/>
                <a:gd name="T24" fmla="*/ 6505 w 8000"/>
                <a:gd name="T25" fmla="*/ 1157 h 1542"/>
                <a:gd name="T26" fmla="*/ 6381 w 8000"/>
                <a:gd name="T27" fmla="*/ 1311 h 1542"/>
                <a:gd name="T28" fmla="*/ 6242 w 8000"/>
                <a:gd name="T29" fmla="*/ 1181 h 1542"/>
                <a:gd name="T30" fmla="*/ 5688 w 8000"/>
                <a:gd name="T31" fmla="*/ 818 h 1542"/>
                <a:gd name="T32" fmla="*/ 5396 w 8000"/>
                <a:gd name="T33" fmla="*/ 674 h 1542"/>
                <a:gd name="T34" fmla="*/ 5346 w 8000"/>
                <a:gd name="T35" fmla="*/ 615 h 1542"/>
                <a:gd name="T36" fmla="*/ 5292 w 8000"/>
                <a:gd name="T37" fmla="*/ 1274 h 1542"/>
                <a:gd name="T38" fmla="*/ 5007 w 8000"/>
                <a:gd name="T39" fmla="*/ 1089 h 1542"/>
                <a:gd name="T40" fmla="*/ 4819 w 8000"/>
                <a:gd name="T41" fmla="*/ 685 h 1542"/>
                <a:gd name="T42" fmla="*/ 4540 w 8000"/>
                <a:gd name="T43" fmla="*/ 1250 h 1542"/>
                <a:gd name="T44" fmla="*/ 4474 w 8000"/>
                <a:gd name="T45" fmla="*/ 1255 h 1542"/>
                <a:gd name="T46" fmla="*/ 4398 w 8000"/>
                <a:gd name="T47" fmla="*/ 1265 h 1542"/>
                <a:gd name="T48" fmla="*/ 4286 w 8000"/>
                <a:gd name="T49" fmla="*/ 1131 h 1542"/>
                <a:gd name="T50" fmla="*/ 4046 w 8000"/>
                <a:gd name="T51" fmla="*/ 1117 h 1542"/>
                <a:gd name="T52" fmla="*/ 3923 w 8000"/>
                <a:gd name="T53" fmla="*/ 975 h 1542"/>
                <a:gd name="T54" fmla="*/ 3742 w 8000"/>
                <a:gd name="T55" fmla="*/ 1095 h 1542"/>
                <a:gd name="T56" fmla="*/ 3585 w 8000"/>
                <a:gd name="T57" fmla="*/ 1415 h 1542"/>
                <a:gd name="T58" fmla="*/ 3463 w 8000"/>
                <a:gd name="T59" fmla="*/ 1255 h 1542"/>
                <a:gd name="T60" fmla="*/ 3390 w 8000"/>
                <a:gd name="T61" fmla="*/ 372 h 1542"/>
                <a:gd name="T62" fmla="*/ 3367 w 8000"/>
                <a:gd name="T63" fmla="*/ 187 h 1542"/>
                <a:gd name="T64" fmla="*/ 3329 w 8000"/>
                <a:gd name="T65" fmla="*/ 695 h 1542"/>
                <a:gd name="T66" fmla="*/ 2997 w 8000"/>
                <a:gd name="T67" fmla="*/ 1479 h 1542"/>
                <a:gd name="T68" fmla="*/ 2797 w 8000"/>
                <a:gd name="T69" fmla="*/ 1119 h 1542"/>
                <a:gd name="T70" fmla="*/ 2628 w 8000"/>
                <a:gd name="T71" fmla="*/ 1372 h 1542"/>
                <a:gd name="T72" fmla="*/ 2470 w 8000"/>
                <a:gd name="T73" fmla="*/ 1378 h 1542"/>
                <a:gd name="T74" fmla="*/ 2310 w 8000"/>
                <a:gd name="T75" fmla="*/ 1440 h 1542"/>
                <a:gd name="T76" fmla="*/ 2152 w 8000"/>
                <a:gd name="T77" fmla="*/ 1391 h 1542"/>
                <a:gd name="T78" fmla="*/ 2055 w 8000"/>
                <a:gd name="T79" fmla="*/ 1463 h 1542"/>
                <a:gd name="T80" fmla="*/ 1975 w 8000"/>
                <a:gd name="T81" fmla="*/ 1479 h 1542"/>
                <a:gd name="T82" fmla="*/ 1805 w 8000"/>
                <a:gd name="T83" fmla="*/ 1456 h 1542"/>
                <a:gd name="T84" fmla="*/ 1673 w 8000"/>
                <a:gd name="T85" fmla="*/ 1470 h 1542"/>
                <a:gd name="T86" fmla="*/ 1531 w 8000"/>
                <a:gd name="T87" fmla="*/ 1408 h 1542"/>
                <a:gd name="T88" fmla="*/ 1443 w 8000"/>
                <a:gd name="T89" fmla="*/ 1266 h 1542"/>
                <a:gd name="T90" fmla="*/ 1253 w 8000"/>
                <a:gd name="T91" fmla="*/ 1422 h 1542"/>
                <a:gd name="T92" fmla="*/ 1155 w 8000"/>
                <a:gd name="T93" fmla="*/ 1402 h 1542"/>
                <a:gd name="T94" fmla="*/ 1051 w 8000"/>
                <a:gd name="T95" fmla="*/ 1390 h 1542"/>
                <a:gd name="T96" fmla="*/ 969 w 8000"/>
                <a:gd name="T97" fmla="*/ 1224 h 1542"/>
                <a:gd name="T98" fmla="*/ 843 w 8000"/>
                <a:gd name="T99" fmla="*/ 1375 h 1542"/>
                <a:gd name="T100" fmla="*/ 664 w 8000"/>
                <a:gd name="T101" fmla="*/ 1427 h 1542"/>
                <a:gd name="T102" fmla="*/ 515 w 8000"/>
                <a:gd name="T103" fmla="*/ 1242 h 1542"/>
                <a:gd name="T104" fmla="*/ 320 w 8000"/>
                <a:gd name="T105" fmla="*/ 1246 h 1542"/>
                <a:gd name="T106" fmla="*/ 218 w 8000"/>
                <a:gd name="T107" fmla="*/ 1342 h 1542"/>
                <a:gd name="T108" fmla="*/ 56 w 8000"/>
                <a:gd name="T109" fmla="*/ 1357 h 1542"/>
                <a:gd name="T110" fmla="*/ 3369 w 8000"/>
                <a:gd name="T111" fmla="*/ 1408 h 1542"/>
                <a:gd name="T112" fmla="*/ 3356 w 8000"/>
                <a:gd name="T113" fmla="*/ 1141 h 1542"/>
                <a:gd name="T114" fmla="*/ 3356 w 8000"/>
                <a:gd name="T115" fmla="*/ 872 h 1542"/>
                <a:gd name="T116" fmla="*/ 3356 w 8000"/>
                <a:gd name="T117" fmla="*/ 756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000" h="1542">
                  <a:moveTo>
                    <a:pt x="7978" y="1472"/>
                  </a:moveTo>
                  <a:cubicBezTo>
                    <a:pt x="7978" y="1462"/>
                    <a:pt x="7978" y="1462"/>
                    <a:pt x="7978" y="1462"/>
                  </a:cubicBezTo>
                  <a:cubicBezTo>
                    <a:pt x="7966" y="1462"/>
                    <a:pt x="7966" y="1462"/>
                    <a:pt x="7966" y="1462"/>
                  </a:cubicBezTo>
                  <a:cubicBezTo>
                    <a:pt x="7966" y="1436"/>
                    <a:pt x="7966" y="1436"/>
                    <a:pt x="7966" y="1436"/>
                  </a:cubicBezTo>
                  <a:cubicBezTo>
                    <a:pt x="7955" y="1436"/>
                    <a:pt x="7955" y="1436"/>
                    <a:pt x="7955" y="1436"/>
                  </a:cubicBezTo>
                  <a:cubicBezTo>
                    <a:pt x="7955" y="1420"/>
                    <a:pt x="7955" y="1420"/>
                    <a:pt x="7955" y="1420"/>
                  </a:cubicBezTo>
                  <a:cubicBezTo>
                    <a:pt x="7941" y="1420"/>
                    <a:pt x="7941" y="1420"/>
                    <a:pt x="7941" y="1420"/>
                  </a:cubicBezTo>
                  <a:cubicBezTo>
                    <a:pt x="7941" y="1428"/>
                    <a:pt x="7941" y="1428"/>
                    <a:pt x="7941" y="1428"/>
                  </a:cubicBezTo>
                  <a:cubicBezTo>
                    <a:pt x="7933" y="1428"/>
                    <a:pt x="7933" y="1428"/>
                    <a:pt x="7933" y="1428"/>
                  </a:cubicBezTo>
                  <a:cubicBezTo>
                    <a:pt x="7933" y="1418"/>
                    <a:pt x="7933" y="1418"/>
                    <a:pt x="7933" y="1418"/>
                  </a:cubicBezTo>
                  <a:cubicBezTo>
                    <a:pt x="7916" y="1418"/>
                    <a:pt x="7916" y="1418"/>
                    <a:pt x="7916" y="1418"/>
                  </a:cubicBezTo>
                  <a:cubicBezTo>
                    <a:pt x="7916" y="1433"/>
                    <a:pt x="7916" y="1433"/>
                    <a:pt x="7916" y="1433"/>
                  </a:cubicBezTo>
                  <a:cubicBezTo>
                    <a:pt x="7895" y="1433"/>
                    <a:pt x="7895" y="1433"/>
                    <a:pt x="7895" y="1433"/>
                  </a:cubicBezTo>
                  <a:cubicBezTo>
                    <a:pt x="7895" y="1335"/>
                    <a:pt x="7895" y="1335"/>
                    <a:pt x="7895" y="1335"/>
                  </a:cubicBezTo>
                  <a:cubicBezTo>
                    <a:pt x="7879" y="1335"/>
                    <a:pt x="7879" y="1335"/>
                    <a:pt x="7879" y="1335"/>
                  </a:cubicBezTo>
                  <a:cubicBezTo>
                    <a:pt x="7855" y="1316"/>
                    <a:pt x="7855" y="1316"/>
                    <a:pt x="7855" y="1316"/>
                  </a:cubicBezTo>
                  <a:cubicBezTo>
                    <a:pt x="7855" y="1300"/>
                    <a:pt x="7855" y="1300"/>
                    <a:pt x="7855" y="1300"/>
                  </a:cubicBezTo>
                  <a:cubicBezTo>
                    <a:pt x="7843" y="1300"/>
                    <a:pt x="7843" y="1300"/>
                    <a:pt x="7843" y="1300"/>
                  </a:cubicBezTo>
                  <a:cubicBezTo>
                    <a:pt x="7843" y="1315"/>
                    <a:pt x="7843" y="1315"/>
                    <a:pt x="7843" y="1315"/>
                  </a:cubicBezTo>
                  <a:cubicBezTo>
                    <a:pt x="7832" y="1315"/>
                    <a:pt x="7832" y="1315"/>
                    <a:pt x="7832" y="1315"/>
                  </a:cubicBezTo>
                  <a:cubicBezTo>
                    <a:pt x="7832" y="1300"/>
                    <a:pt x="7832" y="1300"/>
                    <a:pt x="7832" y="1300"/>
                  </a:cubicBezTo>
                  <a:cubicBezTo>
                    <a:pt x="7821" y="1300"/>
                    <a:pt x="7821" y="1300"/>
                    <a:pt x="7821" y="1300"/>
                  </a:cubicBezTo>
                  <a:cubicBezTo>
                    <a:pt x="7821" y="1315"/>
                    <a:pt x="7821" y="1315"/>
                    <a:pt x="7821" y="1315"/>
                  </a:cubicBezTo>
                  <a:cubicBezTo>
                    <a:pt x="7806" y="1335"/>
                    <a:pt x="7806" y="1335"/>
                    <a:pt x="7806" y="1335"/>
                  </a:cubicBezTo>
                  <a:cubicBezTo>
                    <a:pt x="7789" y="1335"/>
                    <a:pt x="7789" y="1335"/>
                    <a:pt x="7789" y="1335"/>
                  </a:cubicBezTo>
                  <a:cubicBezTo>
                    <a:pt x="7789" y="1436"/>
                    <a:pt x="7789" y="1436"/>
                    <a:pt x="7789" y="1436"/>
                  </a:cubicBezTo>
                  <a:cubicBezTo>
                    <a:pt x="7749" y="1436"/>
                    <a:pt x="7749" y="1436"/>
                    <a:pt x="7749" y="1436"/>
                  </a:cubicBezTo>
                  <a:cubicBezTo>
                    <a:pt x="7749" y="1345"/>
                    <a:pt x="7749" y="1345"/>
                    <a:pt x="7749" y="1345"/>
                  </a:cubicBezTo>
                  <a:cubicBezTo>
                    <a:pt x="7738" y="1345"/>
                    <a:pt x="7738" y="1345"/>
                    <a:pt x="7738" y="1345"/>
                  </a:cubicBezTo>
                  <a:cubicBezTo>
                    <a:pt x="7738" y="1352"/>
                    <a:pt x="7738" y="1352"/>
                    <a:pt x="7738" y="1352"/>
                  </a:cubicBezTo>
                  <a:cubicBezTo>
                    <a:pt x="7724" y="1352"/>
                    <a:pt x="7724" y="1352"/>
                    <a:pt x="7724" y="1352"/>
                  </a:cubicBezTo>
                  <a:cubicBezTo>
                    <a:pt x="7724" y="1337"/>
                    <a:pt x="7724" y="1337"/>
                    <a:pt x="7724" y="1337"/>
                  </a:cubicBezTo>
                  <a:cubicBezTo>
                    <a:pt x="7713" y="1337"/>
                    <a:pt x="7713" y="1337"/>
                    <a:pt x="7713" y="1337"/>
                  </a:cubicBezTo>
                  <a:cubicBezTo>
                    <a:pt x="7713" y="1321"/>
                    <a:pt x="7713" y="1321"/>
                    <a:pt x="7713" y="1321"/>
                  </a:cubicBezTo>
                  <a:cubicBezTo>
                    <a:pt x="7697" y="1321"/>
                    <a:pt x="7697" y="1321"/>
                    <a:pt x="7697" y="1321"/>
                  </a:cubicBezTo>
                  <a:cubicBezTo>
                    <a:pt x="7697" y="1336"/>
                    <a:pt x="7697" y="1336"/>
                    <a:pt x="7697" y="1336"/>
                  </a:cubicBezTo>
                  <a:cubicBezTo>
                    <a:pt x="7687" y="1336"/>
                    <a:pt x="7687" y="1336"/>
                    <a:pt x="7687" y="1336"/>
                  </a:cubicBezTo>
                  <a:cubicBezTo>
                    <a:pt x="7687" y="1324"/>
                    <a:pt x="7687" y="1324"/>
                    <a:pt x="7687" y="1324"/>
                  </a:cubicBezTo>
                  <a:cubicBezTo>
                    <a:pt x="7673" y="1324"/>
                    <a:pt x="7673" y="1324"/>
                    <a:pt x="7673" y="1324"/>
                  </a:cubicBezTo>
                  <a:cubicBezTo>
                    <a:pt x="7673" y="1336"/>
                    <a:pt x="7673" y="1336"/>
                    <a:pt x="7673" y="1336"/>
                  </a:cubicBezTo>
                  <a:cubicBezTo>
                    <a:pt x="7659" y="1336"/>
                    <a:pt x="7659" y="1336"/>
                    <a:pt x="7659" y="1336"/>
                  </a:cubicBezTo>
                  <a:cubicBezTo>
                    <a:pt x="7659" y="1326"/>
                    <a:pt x="7659" y="1326"/>
                    <a:pt x="7659" y="1326"/>
                  </a:cubicBezTo>
                  <a:cubicBezTo>
                    <a:pt x="7645" y="1326"/>
                    <a:pt x="7645" y="1326"/>
                    <a:pt x="7645" y="1326"/>
                  </a:cubicBezTo>
                  <a:cubicBezTo>
                    <a:pt x="7645" y="1356"/>
                    <a:pt x="7645" y="1356"/>
                    <a:pt x="7645" y="1356"/>
                  </a:cubicBezTo>
                  <a:cubicBezTo>
                    <a:pt x="7616" y="1356"/>
                    <a:pt x="7616" y="1356"/>
                    <a:pt x="7616" y="1356"/>
                  </a:cubicBezTo>
                  <a:cubicBezTo>
                    <a:pt x="7616" y="1439"/>
                    <a:pt x="7616" y="1439"/>
                    <a:pt x="7616" y="1439"/>
                  </a:cubicBezTo>
                  <a:cubicBezTo>
                    <a:pt x="7581" y="1439"/>
                    <a:pt x="7581" y="1439"/>
                    <a:pt x="7581" y="1439"/>
                  </a:cubicBezTo>
                  <a:cubicBezTo>
                    <a:pt x="7581" y="1337"/>
                    <a:pt x="7581" y="1337"/>
                    <a:pt x="7581" y="1337"/>
                  </a:cubicBezTo>
                  <a:cubicBezTo>
                    <a:pt x="7557" y="1337"/>
                    <a:pt x="7557" y="1337"/>
                    <a:pt x="7557" y="1337"/>
                  </a:cubicBezTo>
                  <a:cubicBezTo>
                    <a:pt x="7538" y="1313"/>
                    <a:pt x="7538" y="1313"/>
                    <a:pt x="7538" y="1313"/>
                  </a:cubicBezTo>
                  <a:cubicBezTo>
                    <a:pt x="7497" y="1313"/>
                    <a:pt x="7497" y="1313"/>
                    <a:pt x="7497" y="1313"/>
                  </a:cubicBezTo>
                  <a:cubicBezTo>
                    <a:pt x="7497" y="1416"/>
                    <a:pt x="7497" y="1416"/>
                    <a:pt x="7497" y="1416"/>
                  </a:cubicBezTo>
                  <a:cubicBezTo>
                    <a:pt x="7483" y="1416"/>
                    <a:pt x="7483" y="1416"/>
                    <a:pt x="7483" y="1416"/>
                  </a:cubicBezTo>
                  <a:cubicBezTo>
                    <a:pt x="7483" y="1314"/>
                    <a:pt x="7483" y="1314"/>
                    <a:pt x="7483" y="1314"/>
                  </a:cubicBezTo>
                  <a:cubicBezTo>
                    <a:pt x="7465" y="1285"/>
                    <a:pt x="7465" y="1285"/>
                    <a:pt x="7465" y="1285"/>
                  </a:cubicBezTo>
                  <a:cubicBezTo>
                    <a:pt x="7452" y="1285"/>
                    <a:pt x="7452" y="1285"/>
                    <a:pt x="7452" y="1285"/>
                  </a:cubicBezTo>
                  <a:cubicBezTo>
                    <a:pt x="7452" y="1291"/>
                    <a:pt x="7452" y="1291"/>
                    <a:pt x="7452" y="1291"/>
                  </a:cubicBezTo>
                  <a:cubicBezTo>
                    <a:pt x="7441" y="1291"/>
                    <a:pt x="7441" y="1291"/>
                    <a:pt x="7441" y="1291"/>
                  </a:cubicBezTo>
                  <a:cubicBezTo>
                    <a:pt x="7441" y="1287"/>
                    <a:pt x="7441" y="1287"/>
                    <a:pt x="7441" y="1287"/>
                  </a:cubicBezTo>
                  <a:cubicBezTo>
                    <a:pt x="7430" y="1287"/>
                    <a:pt x="7430" y="1287"/>
                    <a:pt x="7430" y="1287"/>
                  </a:cubicBezTo>
                  <a:cubicBezTo>
                    <a:pt x="7430" y="1301"/>
                    <a:pt x="7430" y="1301"/>
                    <a:pt x="7430" y="1301"/>
                  </a:cubicBezTo>
                  <a:cubicBezTo>
                    <a:pt x="7383" y="1301"/>
                    <a:pt x="7383" y="1301"/>
                    <a:pt x="7383" y="1301"/>
                  </a:cubicBezTo>
                  <a:cubicBezTo>
                    <a:pt x="7383" y="1286"/>
                    <a:pt x="7383" y="1286"/>
                    <a:pt x="7383" y="1286"/>
                  </a:cubicBezTo>
                  <a:cubicBezTo>
                    <a:pt x="7370" y="1261"/>
                    <a:pt x="7370" y="1261"/>
                    <a:pt x="7370" y="1261"/>
                  </a:cubicBezTo>
                  <a:cubicBezTo>
                    <a:pt x="7326" y="1261"/>
                    <a:pt x="7326" y="1261"/>
                    <a:pt x="7326" y="1261"/>
                  </a:cubicBezTo>
                  <a:cubicBezTo>
                    <a:pt x="7326" y="1286"/>
                    <a:pt x="7326" y="1286"/>
                    <a:pt x="7326" y="1286"/>
                  </a:cubicBezTo>
                  <a:cubicBezTo>
                    <a:pt x="7297" y="1286"/>
                    <a:pt x="7297" y="1286"/>
                    <a:pt x="7297" y="1286"/>
                  </a:cubicBezTo>
                  <a:cubicBezTo>
                    <a:pt x="7297" y="1303"/>
                    <a:pt x="7297" y="1303"/>
                    <a:pt x="7297" y="1303"/>
                  </a:cubicBezTo>
                  <a:cubicBezTo>
                    <a:pt x="7292" y="1303"/>
                    <a:pt x="7292" y="1303"/>
                    <a:pt x="7292" y="1303"/>
                  </a:cubicBezTo>
                  <a:cubicBezTo>
                    <a:pt x="7292" y="1358"/>
                    <a:pt x="7292" y="1358"/>
                    <a:pt x="7292" y="1358"/>
                  </a:cubicBezTo>
                  <a:cubicBezTo>
                    <a:pt x="7281" y="1358"/>
                    <a:pt x="7281" y="1358"/>
                    <a:pt x="7281" y="1358"/>
                  </a:cubicBezTo>
                  <a:cubicBezTo>
                    <a:pt x="7281" y="1302"/>
                    <a:pt x="7281" y="1302"/>
                    <a:pt x="7281" y="1302"/>
                  </a:cubicBezTo>
                  <a:cubicBezTo>
                    <a:pt x="7273" y="1302"/>
                    <a:pt x="7273" y="1302"/>
                    <a:pt x="7273" y="1302"/>
                  </a:cubicBezTo>
                  <a:cubicBezTo>
                    <a:pt x="7273" y="1279"/>
                    <a:pt x="7273" y="1279"/>
                    <a:pt x="7273" y="1279"/>
                  </a:cubicBezTo>
                  <a:cubicBezTo>
                    <a:pt x="7210" y="1279"/>
                    <a:pt x="7210" y="1279"/>
                    <a:pt x="7210" y="1279"/>
                  </a:cubicBezTo>
                  <a:cubicBezTo>
                    <a:pt x="7210" y="1303"/>
                    <a:pt x="7210" y="1303"/>
                    <a:pt x="7210" y="1303"/>
                  </a:cubicBezTo>
                  <a:cubicBezTo>
                    <a:pt x="7179" y="1303"/>
                    <a:pt x="7179" y="1303"/>
                    <a:pt x="7179" y="1303"/>
                  </a:cubicBezTo>
                  <a:cubicBezTo>
                    <a:pt x="7179" y="1323"/>
                    <a:pt x="7179" y="1323"/>
                    <a:pt x="7179" y="1323"/>
                  </a:cubicBezTo>
                  <a:cubicBezTo>
                    <a:pt x="7170" y="1323"/>
                    <a:pt x="7170" y="1323"/>
                    <a:pt x="7170" y="1323"/>
                  </a:cubicBezTo>
                  <a:cubicBezTo>
                    <a:pt x="7170" y="1352"/>
                    <a:pt x="7170" y="1352"/>
                    <a:pt x="7170" y="1352"/>
                  </a:cubicBezTo>
                  <a:cubicBezTo>
                    <a:pt x="7090" y="1352"/>
                    <a:pt x="7090" y="1352"/>
                    <a:pt x="7090" y="1352"/>
                  </a:cubicBezTo>
                  <a:cubicBezTo>
                    <a:pt x="7090" y="1362"/>
                    <a:pt x="7090" y="1362"/>
                    <a:pt x="7090" y="1362"/>
                  </a:cubicBezTo>
                  <a:cubicBezTo>
                    <a:pt x="7069" y="1362"/>
                    <a:pt x="7069" y="1362"/>
                    <a:pt x="7069" y="1362"/>
                  </a:cubicBezTo>
                  <a:cubicBezTo>
                    <a:pt x="7069" y="1308"/>
                    <a:pt x="7069" y="1308"/>
                    <a:pt x="7069" y="1308"/>
                  </a:cubicBezTo>
                  <a:cubicBezTo>
                    <a:pt x="7036" y="1308"/>
                    <a:pt x="7036" y="1308"/>
                    <a:pt x="7036" y="1308"/>
                  </a:cubicBezTo>
                  <a:cubicBezTo>
                    <a:pt x="7036" y="1291"/>
                    <a:pt x="7036" y="1291"/>
                    <a:pt x="7036" y="1291"/>
                  </a:cubicBezTo>
                  <a:cubicBezTo>
                    <a:pt x="7010" y="1291"/>
                    <a:pt x="7010" y="1291"/>
                    <a:pt x="7010" y="1291"/>
                  </a:cubicBezTo>
                  <a:cubicBezTo>
                    <a:pt x="7010" y="1305"/>
                    <a:pt x="7010" y="1305"/>
                    <a:pt x="7010" y="1305"/>
                  </a:cubicBezTo>
                  <a:cubicBezTo>
                    <a:pt x="6993" y="1305"/>
                    <a:pt x="6993" y="1305"/>
                    <a:pt x="6993" y="1305"/>
                  </a:cubicBezTo>
                  <a:cubicBezTo>
                    <a:pt x="6993" y="1400"/>
                    <a:pt x="6993" y="1400"/>
                    <a:pt x="6993" y="1400"/>
                  </a:cubicBezTo>
                  <a:cubicBezTo>
                    <a:pt x="6972" y="1400"/>
                    <a:pt x="6972" y="1400"/>
                    <a:pt x="6972" y="1400"/>
                  </a:cubicBezTo>
                  <a:cubicBezTo>
                    <a:pt x="6972" y="1391"/>
                    <a:pt x="6972" y="1391"/>
                    <a:pt x="6972" y="1391"/>
                  </a:cubicBezTo>
                  <a:cubicBezTo>
                    <a:pt x="6952" y="1391"/>
                    <a:pt x="6952" y="1391"/>
                    <a:pt x="6952" y="1391"/>
                  </a:cubicBezTo>
                  <a:cubicBezTo>
                    <a:pt x="6952" y="1405"/>
                    <a:pt x="6952" y="1405"/>
                    <a:pt x="6952" y="1405"/>
                  </a:cubicBezTo>
                  <a:cubicBezTo>
                    <a:pt x="6936" y="1405"/>
                    <a:pt x="6936" y="1405"/>
                    <a:pt x="6936" y="1405"/>
                  </a:cubicBezTo>
                  <a:cubicBezTo>
                    <a:pt x="6936" y="1375"/>
                    <a:pt x="6936" y="1375"/>
                    <a:pt x="6936" y="1375"/>
                  </a:cubicBezTo>
                  <a:cubicBezTo>
                    <a:pt x="6922" y="1375"/>
                    <a:pt x="6922" y="1375"/>
                    <a:pt x="6922" y="1375"/>
                  </a:cubicBezTo>
                  <a:cubicBezTo>
                    <a:pt x="6922" y="1357"/>
                    <a:pt x="6922" y="1357"/>
                    <a:pt x="6922" y="1357"/>
                  </a:cubicBezTo>
                  <a:cubicBezTo>
                    <a:pt x="6906" y="1357"/>
                    <a:pt x="6906" y="1357"/>
                    <a:pt x="6906" y="1357"/>
                  </a:cubicBezTo>
                  <a:cubicBezTo>
                    <a:pt x="6886" y="1357"/>
                    <a:pt x="6886" y="1357"/>
                    <a:pt x="6886" y="1357"/>
                  </a:cubicBezTo>
                  <a:cubicBezTo>
                    <a:pt x="6886" y="1348"/>
                    <a:pt x="6886" y="1348"/>
                    <a:pt x="6886" y="1348"/>
                  </a:cubicBezTo>
                  <a:cubicBezTo>
                    <a:pt x="6852" y="1348"/>
                    <a:pt x="6852" y="1348"/>
                    <a:pt x="6852" y="1348"/>
                  </a:cubicBezTo>
                  <a:cubicBezTo>
                    <a:pt x="6852" y="1334"/>
                    <a:pt x="6852" y="1334"/>
                    <a:pt x="6852" y="1334"/>
                  </a:cubicBezTo>
                  <a:cubicBezTo>
                    <a:pt x="6839" y="1334"/>
                    <a:pt x="6839" y="1334"/>
                    <a:pt x="6839" y="1334"/>
                  </a:cubicBezTo>
                  <a:cubicBezTo>
                    <a:pt x="6839" y="1344"/>
                    <a:pt x="6839" y="1344"/>
                    <a:pt x="6839" y="1344"/>
                  </a:cubicBezTo>
                  <a:cubicBezTo>
                    <a:pt x="6786" y="1344"/>
                    <a:pt x="6786" y="1344"/>
                    <a:pt x="6786" y="1344"/>
                  </a:cubicBezTo>
                  <a:cubicBezTo>
                    <a:pt x="6786" y="1355"/>
                    <a:pt x="6786" y="1355"/>
                    <a:pt x="6786" y="1355"/>
                  </a:cubicBezTo>
                  <a:cubicBezTo>
                    <a:pt x="6776" y="1355"/>
                    <a:pt x="6776" y="1355"/>
                    <a:pt x="6776" y="1355"/>
                  </a:cubicBezTo>
                  <a:cubicBezTo>
                    <a:pt x="6776" y="1370"/>
                    <a:pt x="6776" y="1370"/>
                    <a:pt x="6776" y="1370"/>
                  </a:cubicBezTo>
                  <a:cubicBezTo>
                    <a:pt x="6766" y="1380"/>
                    <a:pt x="6766" y="1380"/>
                    <a:pt x="6766" y="1380"/>
                  </a:cubicBezTo>
                  <a:cubicBezTo>
                    <a:pt x="6766" y="1411"/>
                    <a:pt x="6766" y="1411"/>
                    <a:pt x="6766" y="1411"/>
                  </a:cubicBezTo>
                  <a:cubicBezTo>
                    <a:pt x="6755" y="1411"/>
                    <a:pt x="6755" y="1411"/>
                    <a:pt x="6755" y="1411"/>
                  </a:cubicBezTo>
                  <a:cubicBezTo>
                    <a:pt x="6755" y="1381"/>
                    <a:pt x="6755" y="1381"/>
                    <a:pt x="6755" y="1381"/>
                  </a:cubicBezTo>
                  <a:cubicBezTo>
                    <a:pt x="6744" y="1367"/>
                    <a:pt x="6744" y="1367"/>
                    <a:pt x="6744" y="1367"/>
                  </a:cubicBezTo>
                  <a:cubicBezTo>
                    <a:pt x="6744" y="1291"/>
                    <a:pt x="6744" y="1291"/>
                    <a:pt x="6744" y="1291"/>
                  </a:cubicBezTo>
                  <a:cubicBezTo>
                    <a:pt x="6727" y="1291"/>
                    <a:pt x="6727" y="1291"/>
                    <a:pt x="6727" y="1291"/>
                  </a:cubicBezTo>
                  <a:cubicBezTo>
                    <a:pt x="6727" y="1217"/>
                    <a:pt x="6727" y="1217"/>
                    <a:pt x="6727" y="1217"/>
                  </a:cubicBezTo>
                  <a:cubicBezTo>
                    <a:pt x="6670" y="1217"/>
                    <a:pt x="6670" y="1217"/>
                    <a:pt x="6670" y="1217"/>
                  </a:cubicBezTo>
                  <a:cubicBezTo>
                    <a:pt x="6670" y="1194"/>
                    <a:pt x="6670" y="1194"/>
                    <a:pt x="6670" y="1194"/>
                  </a:cubicBezTo>
                  <a:cubicBezTo>
                    <a:pt x="6640" y="1194"/>
                    <a:pt x="6640" y="1194"/>
                    <a:pt x="6640" y="1194"/>
                  </a:cubicBezTo>
                  <a:cubicBezTo>
                    <a:pt x="6640" y="1246"/>
                    <a:pt x="6640" y="1246"/>
                    <a:pt x="6640" y="1246"/>
                  </a:cubicBezTo>
                  <a:cubicBezTo>
                    <a:pt x="6625" y="1246"/>
                    <a:pt x="6625" y="1246"/>
                    <a:pt x="6625" y="1246"/>
                  </a:cubicBezTo>
                  <a:cubicBezTo>
                    <a:pt x="6625" y="1229"/>
                    <a:pt x="6625" y="1229"/>
                    <a:pt x="6625" y="1229"/>
                  </a:cubicBezTo>
                  <a:cubicBezTo>
                    <a:pt x="6625" y="1229"/>
                    <a:pt x="6614" y="1229"/>
                    <a:pt x="6609" y="1229"/>
                  </a:cubicBezTo>
                  <a:cubicBezTo>
                    <a:pt x="6604" y="1229"/>
                    <a:pt x="6604" y="1246"/>
                    <a:pt x="6604" y="1246"/>
                  </a:cubicBezTo>
                  <a:cubicBezTo>
                    <a:pt x="6604" y="1293"/>
                    <a:pt x="6604" y="1293"/>
                    <a:pt x="6604" y="1293"/>
                  </a:cubicBezTo>
                  <a:cubicBezTo>
                    <a:pt x="6562" y="1293"/>
                    <a:pt x="6562" y="1293"/>
                    <a:pt x="6562" y="1293"/>
                  </a:cubicBezTo>
                  <a:cubicBezTo>
                    <a:pt x="6562" y="1130"/>
                    <a:pt x="6562" y="1130"/>
                    <a:pt x="6562" y="1130"/>
                  </a:cubicBezTo>
                  <a:cubicBezTo>
                    <a:pt x="6505" y="1130"/>
                    <a:pt x="6505" y="1130"/>
                    <a:pt x="6505" y="1130"/>
                  </a:cubicBezTo>
                  <a:cubicBezTo>
                    <a:pt x="6505" y="1157"/>
                    <a:pt x="6505" y="1157"/>
                    <a:pt x="6505" y="1157"/>
                  </a:cubicBezTo>
                  <a:cubicBezTo>
                    <a:pt x="6481" y="1157"/>
                    <a:pt x="6477" y="1169"/>
                    <a:pt x="6477" y="1169"/>
                  </a:cubicBezTo>
                  <a:cubicBezTo>
                    <a:pt x="6450" y="1169"/>
                    <a:pt x="6450" y="1169"/>
                    <a:pt x="6450" y="1169"/>
                  </a:cubicBezTo>
                  <a:cubicBezTo>
                    <a:pt x="6450" y="1202"/>
                    <a:pt x="6450" y="1202"/>
                    <a:pt x="6450" y="1202"/>
                  </a:cubicBezTo>
                  <a:cubicBezTo>
                    <a:pt x="6438" y="1202"/>
                    <a:pt x="6438" y="1202"/>
                    <a:pt x="6438" y="1202"/>
                  </a:cubicBezTo>
                  <a:cubicBezTo>
                    <a:pt x="6438" y="1333"/>
                    <a:pt x="6438" y="1333"/>
                    <a:pt x="6438" y="1333"/>
                  </a:cubicBezTo>
                  <a:cubicBezTo>
                    <a:pt x="6415" y="1333"/>
                    <a:pt x="6415" y="1333"/>
                    <a:pt x="6415" y="1333"/>
                  </a:cubicBezTo>
                  <a:cubicBezTo>
                    <a:pt x="6415" y="1315"/>
                    <a:pt x="6415" y="1315"/>
                    <a:pt x="6415" y="1315"/>
                  </a:cubicBezTo>
                  <a:cubicBezTo>
                    <a:pt x="6401" y="1301"/>
                    <a:pt x="6401" y="1301"/>
                    <a:pt x="6401" y="1301"/>
                  </a:cubicBezTo>
                  <a:cubicBezTo>
                    <a:pt x="6394" y="1301"/>
                    <a:pt x="6394" y="1301"/>
                    <a:pt x="6394" y="1301"/>
                  </a:cubicBezTo>
                  <a:cubicBezTo>
                    <a:pt x="6381" y="1311"/>
                    <a:pt x="6381" y="1311"/>
                    <a:pt x="6381" y="1311"/>
                  </a:cubicBezTo>
                  <a:cubicBezTo>
                    <a:pt x="6381" y="1078"/>
                    <a:pt x="6381" y="1078"/>
                    <a:pt x="6381" y="1078"/>
                  </a:cubicBezTo>
                  <a:cubicBezTo>
                    <a:pt x="6322" y="1065"/>
                    <a:pt x="6322" y="1065"/>
                    <a:pt x="6322" y="1065"/>
                  </a:cubicBezTo>
                  <a:cubicBezTo>
                    <a:pt x="6297" y="1065"/>
                    <a:pt x="6297" y="1065"/>
                    <a:pt x="6297" y="1065"/>
                  </a:cubicBezTo>
                  <a:cubicBezTo>
                    <a:pt x="6297" y="1080"/>
                    <a:pt x="6297" y="1080"/>
                    <a:pt x="6297" y="1080"/>
                  </a:cubicBezTo>
                  <a:cubicBezTo>
                    <a:pt x="6280" y="1080"/>
                    <a:pt x="6280" y="1080"/>
                    <a:pt x="6280" y="1080"/>
                  </a:cubicBezTo>
                  <a:cubicBezTo>
                    <a:pt x="6280" y="1135"/>
                    <a:pt x="6280" y="1135"/>
                    <a:pt x="6280" y="1135"/>
                  </a:cubicBezTo>
                  <a:cubicBezTo>
                    <a:pt x="6264" y="1135"/>
                    <a:pt x="6264" y="1135"/>
                    <a:pt x="6264" y="1135"/>
                  </a:cubicBezTo>
                  <a:cubicBezTo>
                    <a:pt x="6264" y="1207"/>
                    <a:pt x="6264" y="1207"/>
                    <a:pt x="6264" y="1207"/>
                  </a:cubicBezTo>
                  <a:cubicBezTo>
                    <a:pt x="6242" y="1207"/>
                    <a:pt x="6242" y="1207"/>
                    <a:pt x="6242" y="1207"/>
                  </a:cubicBezTo>
                  <a:cubicBezTo>
                    <a:pt x="6242" y="1181"/>
                    <a:pt x="6242" y="1181"/>
                    <a:pt x="6242" y="1181"/>
                  </a:cubicBezTo>
                  <a:cubicBezTo>
                    <a:pt x="6214" y="1181"/>
                    <a:pt x="6214" y="1181"/>
                    <a:pt x="6214" y="1181"/>
                  </a:cubicBezTo>
                  <a:cubicBezTo>
                    <a:pt x="6214" y="1098"/>
                    <a:pt x="6214" y="1098"/>
                    <a:pt x="6214" y="1098"/>
                  </a:cubicBezTo>
                  <a:cubicBezTo>
                    <a:pt x="6196" y="1098"/>
                    <a:pt x="6196" y="1098"/>
                    <a:pt x="6196" y="1098"/>
                  </a:cubicBezTo>
                  <a:cubicBezTo>
                    <a:pt x="6196" y="1048"/>
                    <a:pt x="6196" y="1048"/>
                    <a:pt x="6196" y="1048"/>
                  </a:cubicBezTo>
                  <a:cubicBezTo>
                    <a:pt x="6114" y="1039"/>
                    <a:pt x="6114" y="1039"/>
                    <a:pt x="6114" y="1039"/>
                  </a:cubicBezTo>
                  <a:cubicBezTo>
                    <a:pt x="6114" y="1024"/>
                    <a:pt x="6114" y="1024"/>
                    <a:pt x="6114" y="1024"/>
                  </a:cubicBezTo>
                  <a:cubicBezTo>
                    <a:pt x="5961" y="1014"/>
                    <a:pt x="5961" y="1014"/>
                    <a:pt x="5961" y="1014"/>
                  </a:cubicBezTo>
                  <a:cubicBezTo>
                    <a:pt x="5961" y="823"/>
                    <a:pt x="5961" y="823"/>
                    <a:pt x="5961" y="823"/>
                  </a:cubicBezTo>
                  <a:cubicBezTo>
                    <a:pt x="5826" y="790"/>
                    <a:pt x="5826" y="790"/>
                    <a:pt x="5826" y="790"/>
                  </a:cubicBezTo>
                  <a:cubicBezTo>
                    <a:pt x="5688" y="818"/>
                    <a:pt x="5688" y="818"/>
                    <a:pt x="5688" y="818"/>
                  </a:cubicBezTo>
                  <a:cubicBezTo>
                    <a:pt x="5688" y="1359"/>
                    <a:pt x="5688" y="1359"/>
                    <a:pt x="5688" y="1359"/>
                  </a:cubicBezTo>
                  <a:cubicBezTo>
                    <a:pt x="5605" y="1359"/>
                    <a:pt x="5605" y="1359"/>
                    <a:pt x="5605" y="1359"/>
                  </a:cubicBezTo>
                  <a:cubicBezTo>
                    <a:pt x="5605" y="451"/>
                    <a:pt x="5605" y="451"/>
                    <a:pt x="5605" y="451"/>
                  </a:cubicBezTo>
                  <a:cubicBezTo>
                    <a:pt x="5468" y="487"/>
                    <a:pt x="5468" y="487"/>
                    <a:pt x="5468" y="487"/>
                  </a:cubicBezTo>
                  <a:cubicBezTo>
                    <a:pt x="5468" y="1274"/>
                    <a:pt x="5468" y="1274"/>
                    <a:pt x="5468" y="1274"/>
                  </a:cubicBezTo>
                  <a:cubicBezTo>
                    <a:pt x="5414" y="1274"/>
                    <a:pt x="5414" y="1274"/>
                    <a:pt x="5414" y="1274"/>
                  </a:cubicBezTo>
                  <a:cubicBezTo>
                    <a:pt x="5414" y="683"/>
                    <a:pt x="5414" y="683"/>
                    <a:pt x="5414" y="683"/>
                  </a:cubicBezTo>
                  <a:cubicBezTo>
                    <a:pt x="5404" y="683"/>
                    <a:pt x="5404" y="683"/>
                    <a:pt x="5404" y="683"/>
                  </a:cubicBezTo>
                  <a:cubicBezTo>
                    <a:pt x="5404" y="674"/>
                    <a:pt x="5404" y="674"/>
                    <a:pt x="5404" y="674"/>
                  </a:cubicBezTo>
                  <a:cubicBezTo>
                    <a:pt x="5396" y="674"/>
                    <a:pt x="5396" y="674"/>
                    <a:pt x="5396" y="674"/>
                  </a:cubicBezTo>
                  <a:cubicBezTo>
                    <a:pt x="5396" y="655"/>
                    <a:pt x="5396" y="655"/>
                    <a:pt x="5396" y="655"/>
                  </a:cubicBezTo>
                  <a:cubicBezTo>
                    <a:pt x="5384" y="655"/>
                    <a:pt x="5384" y="655"/>
                    <a:pt x="5384" y="655"/>
                  </a:cubicBezTo>
                  <a:cubicBezTo>
                    <a:pt x="5384" y="634"/>
                    <a:pt x="5384" y="634"/>
                    <a:pt x="5384" y="634"/>
                  </a:cubicBezTo>
                  <a:cubicBezTo>
                    <a:pt x="5367" y="634"/>
                    <a:pt x="5367" y="634"/>
                    <a:pt x="5367" y="634"/>
                  </a:cubicBezTo>
                  <a:cubicBezTo>
                    <a:pt x="5367" y="615"/>
                    <a:pt x="5367" y="615"/>
                    <a:pt x="5367" y="615"/>
                  </a:cubicBezTo>
                  <a:cubicBezTo>
                    <a:pt x="5360" y="615"/>
                    <a:pt x="5360" y="615"/>
                    <a:pt x="5360" y="615"/>
                  </a:cubicBezTo>
                  <a:cubicBezTo>
                    <a:pt x="5360" y="593"/>
                    <a:pt x="5360" y="593"/>
                    <a:pt x="5360" y="593"/>
                  </a:cubicBezTo>
                  <a:cubicBezTo>
                    <a:pt x="5353" y="532"/>
                    <a:pt x="5353" y="532"/>
                    <a:pt x="5353" y="532"/>
                  </a:cubicBezTo>
                  <a:cubicBezTo>
                    <a:pt x="5346" y="593"/>
                    <a:pt x="5346" y="593"/>
                    <a:pt x="5346" y="593"/>
                  </a:cubicBezTo>
                  <a:cubicBezTo>
                    <a:pt x="5346" y="615"/>
                    <a:pt x="5346" y="615"/>
                    <a:pt x="5346" y="615"/>
                  </a:cubicBezTo>
                  <a:cubicBezTo>
                    <a:pt x="5339" y="615"/>
                    <a:pt x="5339" y="615"/>
                    <a:pt x="5339" y="615"/>
                  </a:cubicBezTo>
                  <a:cubicBezTo>
                    <a:pt x="5339" y="634"/>
                    <a:pt x="5339" y="634"/>
                    <a:pt x="5339" y="634"/>
                  </a:cubicBezTo>
                  <a:cubicBezTo>
                    <a:pt x="5322" y="634"/>
                    <a:pt x="5322" y="634"/>
                    <a:pt x="5322" y="634"/>
                  </a:cubicBezTo>
                  <a:cubicBezTo>
                    <a:pt x="5322" y="655"/>
                    <a:pt x="5322" y="655"/>
                    <a:pt x="5322" y="655"/>
                  </a:cubicBezTo>
                  <a:cubicBezTo>
                    <a:pt x="5310" y="655"/>
                    <a:pt x="5310" y="655"/>
                    <a:pt x="5310" y="655"/>
                  </a:cubicBezTo>
                  <a:cubicBezTo>
                    <a:pt x="5310" y="674"/>
                    <a:pt x="5310" y="674"/>
                    <a:pt x="5310" y="674"/>
                  </a:cubicBezTo>
                  <a:cubicBezTo>
                    <a:pt x="5302" y="674"/>
                    <a:pt x="5302" y="674"/>
                    <a:pt x="5302" y="674"/>
                  </a:cubicBezTo>
                  <a:cubicBezTo>
                    <a:pt x="5302" y="683"/>
                    <a:pt x="5302" y="683"/>
                    <a:pt x="5302" y="683"/>
                  </a:cubicBezTo>
                  <a:cubicBezTo>
                    <a:pt x="5292" y="683"/>
                    <a:pt x="5292" y="683"/>
                    <a:pt x="5292" y="683"/>
                  </a:cubicBezTo>
                  <a:cubicBezTo>
                    <a:pt x="5292" y="1274"/>
                    <a:pt x="5292" y="1274"/>
                    <a:pt x="5292" y="1274"/>
                  </a:cubicBezTo>
                  <a:cubicBezTo>
                    <a:pt x="5260" y="1274"/>
                    <a:pt x="5260" y="1274"/>
                    <a:pt x="5260" y="1274"/>
                  </a:cubicBezTo>
                  <a:cubicBezTo>
                    <a:pt x="5260" y="792"/>
                    <a:pt x="5260" y="792"/>
                    <a:pt x="5260" y="792"/>
                  </a:cubicBezTo>
                  <a:cubicBezTo>
                    <a:pt x="5098" y="792"/>
                    <a:pt x="5098" y="792"/>
                    <a:pt x="5098" y="792"/>
                  </a:cubicBezTo>
                  <a:cubicBezTo>
                    <a:pt x="5073" y="817"/>
                    <a:pt x="5073" y="817"/>
                    <a:pt x="5073" y="817"/>
                  </a:cubicBezTo>
                  <a:cubicBezTo>
                    <a:pt x="5073" y="1219"/>
                    <a:pt x="5073" y="1219"/>
                    <a:pt x="5073" y="1219"/>
                  </a:cubicBezTo>
                  <a:cubicBezTo>
                    <a:pt x="5044" y="1219"/>
                    <a:pt x="5044" y="1219"/>
                    <a:pt x="5044" y="1219"/>
                  </a:cubicBezTo>
                  <a:cubicBezTo>
                    <a:pt x="5031" y="1237"/>
                    <a:pt x="5031" y="1237"/>
                    <a:pt x="5031" y="1237"/>
                  </a:cubicBezTo>
                  <a:cubicBezTo>
                    <a:pt x="5031" y="1419"/>
                    <a:pt x="5031" y="1419"/>
                    <a:pt x="5031" y="1419"/>
                  </a:cubicBezTo>
                  <a:cubicBezTo>
                    <a:pt x="5007" y="1419"/>
                    <a:pt x="5007" y="1419"/>
                    <a:pt x="5007" y="1419"/>
                  </a:cubicBezTo>
                  <a:cubicBezTo>
                    <a:pt x="5007" y="1089"/>
                    <a:pt x="5007" y="1089"/>
                    <a:pt x="5007" y="1089"/>
                  </a:cubicBezTo>
                  <a:cubicBezTo>
                    <a:pt x="4993" y="1089"/>
                    <a:pt x="4993" y="1089"/>
                    <a:pt x="4993" y="1089"/>
                  </a:cubicBezTo>
                  <a:cubicBezTo>
                    <a:pt x="4993" y="1050"/>
                    <a:pt x="4993" y="1050"/>
                    <a:pt x="4993" y="1050"/>
                  </a:cubicBezTo>
                  <a:cubicBezTo>
                    <a:pt x="4981" y="1050"/>
                    <a:pt x="4981" y="1050"/>
                    <a:pt x="4981" y="1050"/>
                  </a:cubicBezTo>
                  <a:cubicBezTo>
                    <a:pt x="4981" y="1026"/>
                    <a:pt x="4981" y="1026"/>
                    <a:pt x="4981" y="1026"/>
                  </a:cubicBezTo>
                  <a:cubicBezTo>
                    <a:pt x="4959" y="1026"/>
                    <a:pt x="4959" y="1026"/>
                    <a:pt x="4959" y="1026"/>
                  </a:cubicBezTo>
                  <a:cubicBezTo>
                    <a:pt x="4945" y="1016"/>
                    <a:pt x="4945" y="1016"/>
                    <a:pt x="4945" y="1016"/>
                  </a:cubicBezTo>
                  <a:cubicBezTo>
                    <a:pt x="4945" y="887"/>
                    <a:pt x="4945" y="887"/>
                    <a:pt x="4945" y="887"/>
                  </a:cubicBezTo>
                  <a:cubicBezTo>
                    <a:pt x="4841" y="919"/>
                    <a:pt x="4841" y="919"/>
                    <a:pt x="4841" y="919"/>
                  </a:cubicBezTo>
                  <a:cubicBezTo>
                    <a:pt x="4819" y="902"/>
                    <a:pt x="4819" y="902"/>
                    <a:pt x="4819" y="902"/>
                  </a:cubicBezTo>
                  <a:cubicBezTo>
                    <a:pt x="4819" y="685"/>
                    <a:pt x="4819" y="685"/>
                    <a:pt x="4819" y="685"/>
                  </a:cubicBezTo>
                  <a:cubicBezTo>
                    <a:pt x="4750" y="668"/>
                    <a:pt x="4750" y="668"/>
                    <a:pt x="4750" y="668"/>
                  </a:cubicBezTo>
                  <a:cubicBezTo>
                    <a:pt x="4616" y="723"/>
                    <a:pt x="4616" y="723"/>
                    <a:pt x="4616" y="723"/>
                  </a:cubicBezTo>
                  <a:cubicBezTo>
                    <a:pt x="4616" y="734"/>
                    <a:pt x="4616" y="734"/>
                    <a:pt x="4616" y="734"/>
                  </a:cubicBezTo>
                  <a:cubicBezTo>
                    <a:pt x="4593" y="720"/>
                    <a:pt x="4593" y="720"/>
                    <a:pt x="4593" y="720"/>
                  </a:cubicBezTo>
                  <a:cubicBezTo>
                    <a:pt x="4574" y="720"/>
                    <a:pt x="4574" y="720"/>
                    <a:pt x="4574" y="720"/>
                  </a:cubicBezTo>
                  <a:cubicBezTo>
                    <a:pt x="4574" y="740"/>
                    <a:pt x="4574" y="740"/>
                    <a:pt x="4574" y="740"/>
                  </a:cubicBezTo>
                  <a:cubicBezTo>
                    <a:pt x="4551" y="740"/>
                    <a:pt x="4551" y="740"/>
                    <a:pt x="4551" y="740"/>
                  </a:cubicBezTo>
                  <a:cubicBezTo>
                    <a:pt x="4551" y="807"/>
                    <a:pt x="4551" y="807"/>
                    <a:pt x="4551" y="807"/>
                  </a:cubicBezTo>
                  <a:cubicBezTo>
                    <a:pt x="4540" y="807"/>
                    <a:pt x="4540" y="807"/>
                    <a:pt x="4540" y="807"/>
                  </a:cubicBezTo>
                  <a:cubicBezTo>
                    <a:pt x="4540" y="1250"/>
                    <a:pt x="4540" y="1250"/>
                    <a:pt x="4540" y="1250"/>
                  </a:cubicBezTo>
                  <a:cubicBezTo>
                    <a:pt x="4523" y="1250"/>
                    <a:pt x="4523" y="1250"/>
                    <a:pt x="4523" y="1250"/>
                  </a:cubicBezTo>
                  <a:cubicBezTo>
                    <a:pt x="4516" y="1237"/>
                    <a:pt x="4516" y="1237"/>
                    <a:pt x="4516" y="1237"/>
                  </a:cubicBezTo>
                  <a:cubicBezTo>
                    <a:pt x="4516" y="1205"/>
                    <a:pt x="4516" y="1205"/>
                    <a:pt x="4516" y="1205"/>
                  </a:cubicBezTo>
                  <a:cubicBezTo>
                    <a:pt x="4500" y="1205"/>
                    <a:pt x="4500" y="1205"/>
                    <a:pt x="4500" y="1205"/>
                  </a:cubicBezTo>
                  <a:cubicBezTo>
                    <a:pt x="4500" y="1239"/>
                    <a:pt x="4500" y="1239"/>
                    <a:pt x="4500" y="1239"/>
                  </a:cubicBezTo>
                  <a:cubicBezTo>
                    <a:pt x="4495" y="1234"/>
                    <a:pt x="4495" y="1234"/>
                    <a:pt x="4495" y="1234"/>
                  </a:cubicBezTo>
                  <a:cubicBezTo>
                    <a:pt x="4495" y="1245"/>
                    <a:pt x="4495" y="1245"/>
                    <a:pt x="4495" y="1245"/>
                  </a:cubicBezTo>
                  <a:cubicBezTo>
                    <a:pt x="4482" y="1245"/>
                    <a:pt x="4482" y="1245"/>
                    <a:pt x="4482" y="1245"/>
                  </a:cubicBezTo>
                  <a:cubicBezTo>
                    <a:pt x="4482" y="1255"/>
                    <a:pt x="4482" y="1255"/>
                    <a:pt x="4482" y="1255"/>
                  </a:cubicBezTo>
                  <a:cubicBezTo>
                    <a:pt x="4474" y="1255"/>
                    <a:pt x="4474" y="1255"/>
                    <a:pt x="4474" y="1255"/>
                  </a:cubicBezTo>
                  <a:cubicBezTo>
                    <a:pt x="4474" y="1263"/>
                    <a:pt x="4474" y="1263"/>
                    <a:pt x="4474" y="1263"/>
                  </a:cubicBezTo>
                  <a:cubicBezTo>
                    <a:pt x="4452" y="1263"/>
                    <a:pt x="4452" y="1263"/>
                    <a:pt x="4452" y="1263"/>
                  </a:cubicBezTo>
                  <a:cubicBezTo>
                    <a:pt x="4452" y="1251"/>
                    <a:pt x="4452" y="1251"/>
                    <a:pt x="4452" y="1251"/>
                  </a:cubicBezTo>
                  <a:cubicBezTo>
                    <a:pt x="4468" y="1248"/>
                    <a:pt x="4468" y="1248"/>
                    <a:pt x="4468" y="1248"/>
                  </a:cubicBezTo>
                  <a:cubicBezTo>
                    <a:pt x="4468" y="1242"/>
                    <a:pt x="4468" y="1242"/>
                    <a:pt x="4468" y="1242"/>
                  </a:cubicBezTo>
                  <a:cubicBezTo>
                    <a:pt x="4407" y="1242"/>
                    <a:pt x="4407" y="1242"/>
                    <a:pt x="4407" y="1242"/>
                  </a:cubicBezTo>
                  <a:cubicBezTo>
                    <a:pt x="4409" y="1247"/>
                    <a:pt x="4409" y="1247"/>
                    <a:pt x="4409" y="1247"/>
                  </a:cubicBezTo>
                  <a:cubicBezTo>
                    <a:pt x="4421" y="1249"/>
                    <a:pt x="4421" y="1249"/>
                    <a:pt x="4421" y="1249"/>
                  </a:cubicBezTo>
                  <a:cubicBezTo>
                    <a:pt x="4421" y="1260"/>
                    <a:pt x="4421" y="1260"/>
                    <a:pt x="4421" y="1260"/>
                  </a:cubicBezTo>
                  <a:cubicBezTo>
                    <a:pt x="4398" y="1265"/>
                    <a:pt x="4398" y="1265"/>
                    <a:pt x="4398" y="1265"/>
                  </a:cubicBezTo>
                  <a:cubicBezTo>
                    <a:pt x="4369" y="1201"/>
                    <a:pt x="4369" y="1201"/>
                    <a:pt x="4369" y="1201"/>
                  </a:cubicBezTo>
                  <a:cubicBezTo>
                    <a:pt x="4369" y="1161"/>
                    <a:pt x="4369" y="1161"/>
                    <a:pt x="4369" y="1161"/>
                  </a:cubicBezTo>
                  <a:cubicBezTo>
                    <a:pt x="4369" y="948"/>
                    <a:pt x="4369" y="948"/>
                    <a:pt x="4369" y="948"/>
                  </a:cubicBezTo>
                  <a:cubicBezTo>
                    <a:pt x="4369" y="948"/>
                    <a:pt x="4379" y="944"/>
                    <a:pt x="4379" y="932"/>
                  </a:cubicBezTo>
                  <a:cubicBezTo>
                    <a:pt x="4379" y="920"/>
                    <a:pt x="4346" y="917"/>
                    <a:pt x="4333" y="917"/>
                  </a:cubicBezTo>
                  <a:cubicBezTo>
                    <a:pt x="4320" y="917"/>
                    <a:pt x="4287" y="920"/>
                    <a:pt x="4287" y="932"/>
                  </a:cubicBezTo>
                  <a:cubicBezTo>
                    <a:pt x="4287" y="944"/>
                    <a:pt x="4297" y="948"/>
                    <a:pt x="4297" y="948"/>
                  </a:cubicBezTo>
                  <a:cubicBezTo>
                    <a:pt x="4297" y="1161"/>
                    <a:pt x="4297" y="1161"/>
                    <a:pt x="4297" y="1161"/>
                  </a:cubicBezTo>
                  <a:cubicBezTo>
                    <a:pt x="4286" y="1161"/>
                    <a:pt x="4286" y="1161"/>
                    <a:pt x="4286" y="1161"/>
                  </a:cubicBezTo>
                  <a:cubicBezTo>
                    <a:pt x="4286" y="1131"/>
                    <a:pt x="4286" y="1131"/>
                    <a:pt x="4286" y="1131"/>
                  </a:cubicBezTo>
                  <a:cubicBezTo>
                    <a:pt x="4238" y="1091"/>
                    <a:pt x="4238" y="1091"/>
                    <a:pt x="4238" y="1091"/>
                  </a:cubicBezTo>
                  <a:cubicBezTo>
                    <a:pt x="4238" y="974"/>
                    <a:pt x="4238" y="974"/>
                    <a:pt x="4238" y="974"/>
                  </a:cubicBezTo>
                  <a:cubicBezTo>
                    <a:pt x="4223" y="974"/>
                    <a:pt x="4223" y="974"/>
                    <a:pt x="4223" y="974"/>
                  </a:cubicBezTo>
                  <a:cubicBezTo>
                    <a:pt x="4166" y="1010"/>
                    <a:pt x="4166" y="1010"/>
                    <a:pt x="4166" y="1010"/>
                  </a:cubicBezTo>
                  <a:cubicBezTo>
                    <a:pt x="4166" y="995"/>
                    <a:pt x="4166" y="995"/>
                    <a:pt x="4166" y="995"/>
                  </a:cubicBezTo>
                  <a:cubicBezTo>
                    <a:pt x="4087" y="995"/>
                    <a:pt x="4087" y="995"/>
                    <a:pt x="4087" y="995"/>
                  </a:cubicBezTo>
                  <a:cubicBezTo>
                    <a:pt x="4087" y="1012"/>
                    <a:pt x="4087" y="1012"/>
                    <a:pt x="4087" y="1012"/>
                  </a:cubicBezTo>
                  <a:cubicBezTo>
                    <a:pt x="4069" y="1012"/>
                    <a:pt x="4069" y="1012"/>
                    <a:pt x="4069" y="1012"/>
                  </a:cubicBezTo>
                  <a:cubicBezTo>
                    <a:pt x="4069" y="1130"/>
                    <a:pt x="4069" y="1130"/>
                    <a:pt x="4069" y="1130"/>
                  </a:cubicBezTo>
                  <a:cubicBezTo>
                    <a:pt x="4046" y="1117"/>
                    <a:pt x="4046" y="1117"/>
                    <a:pt x="4046" y="1117"/>
                  </a:cubicBezTo>
                  <a:cubicBezTo>
                    <a:pt x="4046" y="1088"/>
                    <a:pt x="4046" y="1088"/>
                    <a:pt x="4046" y="1088"/>
                  </a:cubicBezTo>
                  <a:cubicBezTo>
                    <a:pt x="4039" y="1088"/>
                    <a:pt x="4039" y="1088"/>
                    <a:pt x="4039" y="1088"/>
                  </a:cubicBezTo>
                  <a:cubicBezTo>
                    <a:pt x="4039" y="1118"/>
                    <a:pt x="4039" y="1118"/>
                    <a:pt x="4039" y="1118"/>
                  </a:cubicBezTo>
                  <a:cubicBezTo>
                    <a:pt x="4032" y="1118"/>
                    <a:pt x="4032" y="1118"/>
                    <a:pt x="4032" y="1118"/>
                  </a:cubicBezTo>
                  <a:cubicBezTo>
                    <a:pt x="4032" y="1061"/>
                    <a:pt x="4032" y="1061"/>
                    <a:pt x="4032" y="1061"/>
                  </a:cubicBezTo>
                  <a:cubicBezTo>
                    <a:pt x="3989" y="1061"/>
                    <a:pt x="3989" y="1061"/>
                    <a:pt x="3989" y="1061"/>
                  </a:cubicBezTo>
                  <a:cubicBezTo>
                    <a:pt x="3989" y="1052"/>
                    <a:pt x="3984" y="1018"/>
                    <a:pt x="3943" y="995"/>
                  </a:cubicBezTo>
                  <a:cubicBezTo>
                    <a:pt x="3943" y="975"/>
                    <a:pt x="3943" y="975"/>
                    <a:pt x="3943" y="975"/>
                  </a:cubicBezTo>
                  <a:cubicBezTo>
                    <a:pt x="3933" y="975"/>
                    <a:pt x="3933" y="975"/>
                    <a:pt x="3933" y="975"/>
                  </a:cubicBezTo>
                  <a:cubicBezTo>
                    <a:pt x="3923" y="975"/>
                    <a:pt x="3923" y="975"/>
                    <a:pt x="3923" y="975"/>
                  </a:cubicBezTo>
                  <a:cubicBezTo>
                    <a:pt x="3923" y="995"/>
                    <a:pt x="3923" y="995"/>
                    <a:pt x="3923" y="995"/>
                  </a:cubicBezTo>
                  <a:cubicBezTo>
                    <a:pt x="3882" y="1018"/>
                    <a:pt x="3877" y="1052"/>
                    <a:pt x="3877" y="1061"/>
                  </a:cubicBezTo>
                  <a:cubicBezTo>
                    <a:pt x="3877" y="1070"/>
                    <a:pt x="3885" y="1078"/>
                    <a:pt x="3885" y="1078"/>
                  </a:cubicBezTo>
                  <a:cubicBezTo>
                    <a:pt x="3859" y="1078"/>
                    <a:pt x="3859" y="1078"/>
                    <a:pt x="3859" y="1078"/>
                  </a:cubicBezTo>
                  <a:cubicBezTo>
                    <a:pt x="3846" y="1078"/>
                    <a:pt x="3846" y="1078"/>
                    <a:pt x="3846" y="1078"/>
                  </a:cubicBezTo>
                  <a:cubicBezTo>
                    <a:pt x="3809" y="1051"/>
                    <a:pt x="3809" y="1051"/>
                    <a:pt x="3809" y="1051"/>
                  </a:cubicBezTo>
                  <a:cubicBezTo>
                    <a:pt x="3781" y="1070"/>
                    <a:pt x="3781" y="1070"/>
                    <a:pt x="3781" y="1070"/>
                  </a:cubicBezTo>
                  <a:cubicBezTo>
                    <a:pt x="3770" y="1080"/>
                    <a:pt x="3770" y="1080"/>
                    <a:pt x="3770" y="1080"/>
                  </a:cubicBezTo>
                  <a:cubicBezTo>
                    <a:pt x="3742" y="1080"/>
                    <a:pt x="3742" y="1080"/>
                    <a:pt x="3742" y="1080"/>
                  </a:cubicBezTo>
                  <a:cubicBezTo>
                    <a:pt x="3742" y="1095"/>
                    <a:pt x="3742" y="1095"/>
                    <a:pt x="3742" y="1095"/>
                  </a:cubicBezTo>
                  <a:cubicBezTo>
                    <a:pt x="3759" y="1095"/>
                    <a:pt x="3763" y="1109"/>
                    <a:pt x="3763" y="1109"/>
                  </a:cubicBezTo>
                  <a:cubicBezTo>
                    <a:pt x="3763" y="1133"/>
                    <a:pt x="3763" y="1133"/>
                    <a:pt x="3763" y="1133"/>
                  </a:cubicBezTo>
                  <a:cubicBezTo>
                    <a:pt x="3734" y="1133"/>
                    <a:pt x="3734" y="1133"/>
                    <a:pt x="3734" y="1133"/>
                  </a:cubicBezTo>
                  <a:cubicBezTo>
                    <a:pt x="3734" y="1123"/>
                    <a:pt x="3734" y="1123"/>
                    <a:pt x="3734" y="1123"/>
                  </a:cubicBezTo>
                  <a:cubicBezTo>
                    <a:pt x="3673" y="1123"/>
                    <a:pt x="3673" y="1123"/>
                    <a:pt x="3673" y="1123"/>
                  </a:cubicBezTo>
                  <a:cubicBezTo>
                    <a:pt x="3673" y="1147"/>
                    <a:pt x="3673" y="1147"/>
                    <a:pt x="3673" y="1147"/>
                  </a:cubicBezTo>
                  <a:cubicBezTo>
                    <a:pt x="3635" y="1147"/>
                    <a:pt x="3635" y="1147"/>
                    <a:pt x="3635" y="1147"/>
                  </a:cubicBezTo>
                  <a:cubicBezTo>
                    <a:pt x="3635" y="1405"/>
                    <a:pt x="3635" y="1405"/>
                    <a:pt x="3635" y="1405"/>
                  </a:cubicBezTo>
                  <a:cubicBezTo>
                    <a:pt x="3585" y="1405"/>
                    <a:pt x="3585" y="1405"/>
                    <a:pt x="3585" y="1405"/>
                  </a:cubicBezTo>
                  <a:cubicBezTo>
                    <a:pt x="3585" y="1415"/>
                    <a:pt x="3585" y="1415"/>
                    <a:pt x="3585" y="1415"/>
                  </a:cubicBezTo>
                  <a:cubicBezTo>
                    <a:pt x="3576" y="1415"/>
                    <a:pt x="3576" y="1415"/>
                    <a:pt x="3576" y="1415"/>
                  </a:cubicBezTo>
                  <a:cubicBezTo>
                    <a:pt x="3576" y="1437"/>
                    <a:pt x="3576" y="1437"/>
                    <a:pt x="3576" y="1437"/>
                  </a:cubicBezTo>
                  <a:cubicBezTo>
                    <a:pt x="3565" y="1437"/>
                    <a:pt x="3565" y="1437"/>
                    <a:pt x="3565" y="1437"/>
                  </a:cubicBezTo>
                  <a:cubicBezTo>
                    <a:pt x="3565" y="1403"/>
                    <a:pt x="3565" y="1403"/>
                    <a:pt x="3565" y="1403"/>
                  </a:cubicBezTo>
                  <a:cubicBezTo>
                    <a:pt x="3528" y="1403"/>
                    <a:pt x="3528" y="1403"/>
                    <a:pt x="3528" y="1403"/>
                  </a:cubicBezTo>
                  <a:cubicBezTo>
                    <a:pt x="3528" y="1259"/>
                    <a:pt x="3528" y="1259"/>
                    <a:pt x="3528" y="1259"/>
                  </a:cubicBezTo>
                  <a:cubicBezTo>
                    <a:pt x="3478" y="1259"/>
                    <a:pt x="3478" y="1259"/>
                    <a:pt x="3478" y="1259"/>
                  </a:cubicBezTo>
                  <a:cubicBezTo>
                    <a:pt x="3478" y="1245"/>
                    <a:pt x="3478" y="1245"/>
                    <a:pt x="3478" y="1245"/>
                  </a:cubicBezTo>
                  <a:cubicBezTo>
                    <a:pt x="3463" y="1245"/>
                    <a:pt x="3463" y="1245"/>
                    <a:pt x="3463" y="1245"/>
                  </a:cubicBezTo>
                  <a:cubicBezTo>
                    <a:pt x="3463" y="1255"/>
                    <a:pt x="3463" y="1255"/>
                    <a:pt x="3463" y="1255"/>
                  </a:cubicBezTo>
                  <a:cubicBezTo>
                    <a:pt x="3455" y="1255"/>
                    <a:pt x="3455" y="1255"/>
                    <a:pt x="3455" y="1255"/>
                  </a:cubicBezTo>
                  <a:cubicBezTo>
                    <a:pt x="3456" y="1252"/>
                    <a:pt x="3456" y="1248"/>
                    <a:pt x="3456" y="1245"/>
                  </a:cubicBezTo>
                  <a:cubicBezTo>
                    <a:pt x="3456" y="1211"/>
                    <a:pt x="3436" y="1182"/>
                    <a:pt x="3407" y="1169"/>
                  </a:cubicBezTo>
                  <a:cubicBezTo>
                    <a:pt x="3407" y="700"/>
                    <a:pt x="3407" y="700"/>
                    <a:pt x="3407" y="700"/>
                  </a:cubicBezTo>
                  <a:cubicBezTo>
                    <a:pt x="3431" y="688"/>
                    <a:pt x="3447" y="663"/>
                    <a:pt x="3447" y="634"/>
                  </a:cubicBezTo>
                  <a:cubicBezTo>
                    <a:pt x="3447" y="598"/>
                    <a:pt x="3421" y="567"/>
                    <a:pt x="3387" y="560"/>
                  </a:cubicBezTo>
                  <a:cubicBezTo>
                    <a:pt x="3383" y="430"/>
                    <a:pt x="3383" y="430"/>
                    <a:pt x="3383" y="430"/>
                  </a:cubicBezTo>
                  <a:cubicBezTo>
                    <a:pt x="3391" y="426"/>
                    <a:pt x="3397" y="417"/>
                    <a:pt x="3397" y="407"/>
                  </a:cubicBezTo>
                  <a:cubicBezTo>
                    <a:pt x="3397" y="400"/>
                    <a:pt x="3394" y="394"/>
                    <a:pt x="3390" y="389"/>
                  </a:cubicBezTo>
                  <a:cubicBezTo>
                    <a:pt x="3390" y="372"/>
                    <a:pt x="3390" y="372"/>
                    <a:pt x="3390" y="372"/>
                  </a:cubicBezTo>
                  <a:cubicBezTo>
                    <a:pt x="3382" y="372"/>
                    <a:pt x="3382" y="372"/>
                    <a:pt x="3382" y="372"/>
                  </a:cubicBezTo>
                  <a:cubicBezTo>
                    <a:pt x="3382" y="269"/>
                    <a:pt x="3382" y="269"/>
                    <a:pt x="3382" y="269"/>
                  </a:cubicBezTo>
                  <a:cubicBezTo>
                    <a:pt x="3377" y="269"/>
                    <a:pt x="3377" y="269"/>
                    <a:pt x="3377" y="269"/>
                  </a:cubicBezTo>
                  <a:cubicBezTo>
                    <a:pt x="3377" y="187"/>
                    <a:pt x="3377" y="187"/>
                    <a:pt x="3377" y="187"/>
                  </a:cubicBezTo>
                  <a:cubicBezTo>
                    <a:pt x="3377" y="187"/>
                    <a:pt x="3385" y="187"/>
                    <a:pt x="3385" y="177"/>
                  </a:cubicBezTo>
                  <a:cubicBezTo>
                    <a:pt x="3385" y="167"/>
                    <a:pt x="3377" y="170"/>
                    <a:pt x="3377" y="170"/>
                  </a:cubicBezTo>
                  <a:cubicBezTo>
                    <a:pt x="3372" y="0"/>
                    <a:pt x="3372" y="0"/>
                    <a:pt x="3372" y="0"/>
                  </a:cubicBezTo>
                  <a:cubicBezTo>
                    <a:pt x="3367" y="170"/>
                    <a:pt x="3367" y="170"/>
                    <a:pt x="3367" y="170"/>
                  </a:cubicBezTo>
                  <a:cubicBezTo>
                    <a:pt x="3367" y="170"/>
                    <a:pt x="3359" y="167"/>
                    <a:pt x="3359" y="177"/>
                  </a:cubicBezTo>
                  <a:cubicBezTo>
                    <a:pt x="3359" y="187"/>
                    <a:pt x="3367" y="187"/>
                    <a:pt x="3367" y="187"/>
                  </a:cubicBezTo>
                  <a:cubicBezTo>
                    <a:pt x="3367" y="269"/>
                    <a:pt x="3367" y="269"/>
                    <a:pt x="3367" y="269"/>
                  </a:cubicBezTo>
                  <a:cubicBezTo>
                    <a:pt x="3362" y="269"/>
                    <a:pt x="3362" y="269"/>
                    <a:pt x="3362" y="269"/>
                  </a:cubicBezTo>
                  <a:cubicBezTo>
                    <a:pt x="3362" y="372"/>
                    <a:pt x="3362" y="372"/>
                    <a:pt x="3362" y="372"/>
                  </a:cubicBezTo>
                  <a:cubicBezTo>
                    <a:pt x="3354" y="372"/>
                    <a:pt x="3354" y="372"/>
                    <a:pt x="3354" y="372"/>
                  </a:cubicBezTo>
                  <a:cubicBezTo>
                    <a:pt x="3354" y="389"/>
                    <a:pt x="3354" y="389"/>
                    <a:pt x="3354" y="389"/>
                  </a:cubicBezTo>
                  <a:cubicBezTo>
                    <a:pt x="3350" y="394"/>
                    <a:pt x="3347" y="400"/>
                    <a:pt x="3347" y="407"/>
                  </a:cubicBezTo>
                  <a:cubicBezTo>
                    <a:pt x="3347" y="417"/>
                    <a:pt x="3353" y="426"/>
                    <a:pt x="3361" y="430"/>
                  </a:cubicBezTo>
                  <a:cubicBezTo>
                    <a:pt x="3357" y="560"/>
                    <a:pt x="3357" y="560"/>
                    <a:pt x="3357" y="560"/>
                  </a:cubicBezTo>
                  <a:cubicBezTo>
                    <a:pt x="3323" y="567"/>
                    <a:pt x="3297" y="598"/>
                    <a:pt x="3297" y="634"/>
                  </a:cubicBezTo>
                  <a:cubicBezTo>
                    <a:pt x="3297" y="659"/>
                    <a:pt x="3310" y="682"/>
                    <a:pt x="3329" y="695"/>
                  </a:cubicBezTo>
                  <a:cubicBezTo>
                    <a:pt x="3329" y="1173"/>
                    <a:pt x="3329" y="1173"/>
                    <a:pt x="3329" y="1173"/>
                  </a:cubicBezTo>
                  <a:cubicBezTo>
                    <a:pt x="3304" y="1188"/>
                    <a:pt x="3288" y="1214"/>
                    <a:pt x="3288" y="1245"/>
                  </a:cubicBezTo>
                  <a:cubicBezTo>
                    <a:pt x="3288" y="1276"/>
                    <a:pt x="3304" y="1302"/>
                    <a:pt x="3329" y="1317"/>
                  </a:cubicBezTo>
                  <a:cubicBezTo>
                    <a:pt x="3329" y="1343"/>
                    <a:pt x="3329" y="1343"/>
                    <a:pt x="3329" y="1343"/>
                  </a:cubicBezTo>
                  <a:cubicBezTo>
                    <a:pt x="3287" y="1479"/>
                    <a:pt x="3287" y="1479"/>
                    <a:pt x="3287" y="1479"/>
                  </a:cubicBezTo>
                  <a:cubicBezTo>
                    <a:pt x="3180" y="1479"/>
                    <a:pt x="3180" y="1479"/>
                    <a:pt x="3180" y="1479"/>
                  </a:cubicBezTo>
                  <a:cubicBezTo>
                    <a:pt x="3180" y="1420"/>
                    <a:pt x="3180" y="1420"/>
                    <a:pt x="3180" y="1420"/>
                  </a:cubicBezTo>
                  <a:cubicBezTo>
                    <a:pt x="3132" y="1420"/>
                    <a:pt x="3132" y="1420"/>
                    <a:pt x="3132" y="1420"/>
                  </a:cubicBezTo>
                  <a:cubicBezTo>
                    <a:pt x="3132" y="1479"/>
                    <a:pt x="3132" y="1479"/>
                    <a:pt x="3132" y="1479"/>
                  </a:cubicBezTo>
                  <a:cubicBezTo>
                    <a:pt x="2997" y="1479"/>
                    <a:pt x="2997" y="1479"/>
                    <a:pt x="2997" y="1479"/>
                  </a:cubicBezTo>
                  <a:cubicBezTo>
                    <a:pt x="2997" y="1395"/>
                    <a:pt x="2997" y="1395"/>
                    <a:pt x="2997" y="1395"/>
                  </a:cubicBezTo>
                  <a:cubicBezTo>
                    <a:pt x="2850" y="1372"/>
                    <a:pt x="2850" y="1372"/>
                    <a:pt x="2850" y="1372"/>
                  </a:cubicBezTo>
                  <a:cubicBezTo>
                    <a:pt x="2850" y="1279"/>
                    <a:pt x="2850" y="1279"/>
                    <a:pt x="2850" y="1279"/>
                  </a:cubicBezTo>
                  <a:cubicBezTo>
                    <a:pt x="2844" y="1271"/>
                    <a:pt x="2844" y="1271"/>
                    <a:pt x="2844" y="1271"/>
                  </a:cubicBezTo>
                  <a:cubicBezTo>
                    <a:pt x="2844" y="1227"/>
                    <a:pt x="2844" y="1227"/>
                    <a:pt x="2844" y="1227"/>
                  </a:cubicBezTo>
                  <a:cubicBezTo>
                    <a:pt x="2838" y="1223"/>
                    <a:pt x="2838" y="1223"/>
                    <a:pt x="2838" y="1223"/>
                  </a:cubicBezTo>
                  <a:cubicBezTo>
                    <a:pt x="2838" y="1194"/>
                    <a:pt x="2838" y="1194"/>
                    <a:pt x="2838" y="1194"/>
                  </a:cubicBezTo>
                  <a:cubicBezTo>
                    <a:pt x="2818" y="1177"/>
                    <a:pt x="2818" y="1177"/>
                    <a:pt x="2818" y="1177"/>
                  </a:cubicBezTo>
                  <a:cubicBezTo>
                    <a:pt x="2803" y="1177"/>
                    <a:pt x="2803" y="1177"/>
                    <a:pt x="2803" y="1177"/>
                  </a:cubicBezTo>
                  <a:cubicBezTo>
                    <a:pt x="2797" y="1119"/>
                    <a:pt x="2797" y="1119"/>
                    <a:pt x="2797" y="1119"/>
                  </a:cubicBezTo>
                  <a:cubicBezTo>
                    <a:pt x="2791" y="1177"/>
                    <a:pt x="2791" y="1177"/>
                    <a:pt x="2791" y="1177"/>
                  </a:cubicBezTo>
                  <a:cubicBezTo>
                    <a:pt x="2776" y="1177"/>
                    <a:pt x="2776" y="1177"/>
                    <a:pt x="2776" y="1177"/>
                  </a:cubicBezTo>
                  <a:cubicBezTo>
                    <a:pt x="2756" y="1194"/>
                    <a:pt x="2756" y="1194"/>
                    <a:pt x="2756" y="1194"/>
                  </a:cubicBezTo>
                  <a:cubicBezTo>
                    <a:pt x="2756" y="1223"/>
                    <a:pt x="2756" y="1223"/>
                    <a:pt x="2756" y="1223"/>
                  </a:cubicBezTo>
                  <a:cubicBezTo>
                    <a:pt x="2750" y="1227"/>
                    <a:pt x="2750" y="1227"/>
                    <a:pt x="2750" y="1227"/>
                  </a:cubicBezTo>
                  <a:cubicBezTo>
                    <a:pt x="2750" y="1271"/>
                    <a:pt x="2750" y="1271"/>
                    <a:pt x="2750" y="1271"/>
                  </a:cubicBezTo>
                  <a:cubicBezTo>
                    <a:pt x="2744" y="1279"/>
                    <a:pt x="2744" y="1279"/>
                    <a:pt x="2744" y="1279"/>
                  </a:cubicBezTo>
                  <a:cubicBezTo>
                    <a:pt x="2744" y="1341"/>
                    <a:pt x="2744" y="1341"/>
                    <a:pt x="2744" y="1341"/>
                  </a:cubicBezTo>
                  <a:cubicBezTo>
                    <a:pt x="2744" y="1341"/>
                    <a:pt x="2733" y="1330"/>
                    <a:pt x="2701" y="1330"/>
                  </a:cubicBezTo>
                  <a:cubicBezTo>
                    <a:pt x="2658" y="1330"/>
                    <a:pt x="2628" y="1372"/>
                    <a:pt x="2628" y="1372"/>
                  </a:cubicBezTo>
                  <a:cubicBezTo>
                    <a:pt x="2572" y="1372"/>
                    <a:pt x="2572" y="1372"/>
                    <a:pt x="2572" y="1372"/>
                  </a:cubicBezTo>
                  <a:cubicBezTo>
                    <a:pt x="2572" y="1389"/>
                    <a:pt x="2572" y="1389"/>
                    <a:pt x="2572" y="1389"/>
                  </a:cubicBezTo>
                  <a:cubicBezTo>
                    <a:pt x="2553" y="1389"/>
                    <a:pt x="2553" y="1389"/>
                    <a:pt x="2553" y="1389"/>
                  </a:cubicBezTo>
                  <a:cubicBezTo>
                    <a:pt x="2553" y="1382"/>
                    <a:pt x="2553" y="1382"/>
                    <a:pt x="2553" y="1382"/>
                  </a:cubicBezTo>
                  <a:cubicBezTo>
                    <a:pt x="2510" y="1382"/>
                    <a:pt x="2510" y="1382"/>
                    <a:pt x="2510" y="1382"/>
                  </a:cubicBezTo>
                  <a:cubicBezTo>
                    <a:pt x="2502" y="1393"/>
                    <a:pt x="2502" y="1393"/>
                    <a:pt x="2502" y="1393"/>
                  </a:cubicBezTo>
                  <a:cubicBezTo>
                    <a:pt x="2478" y="1393"/>
                    <a:pt x="2478" y="1393"/>
                    <a:pt x="2478" y="1393"/>
                  </a:cubicBezTo>
                  <a:cubicBezTo>
                    <a:pt x="2478" y="1402"/>
                    <a:pt x="2478" y="1402"/>
                    <a:pt x="2478" y="1402"/>
                  </a:cubicBezTo>
                  <a:cubicBezTo>
                    <a:pt x="2470" y="1402"/>
                    <a:pt x="2470" y="1402"/>
                    <a:pt x="2470" y="1402"/>
                  </a:cubicBezTo>
                  <a:cubicBezTo>
                    <a:pt x="2470" y="1378"/>
                    <a:pt x="2470" y="1378"/>
                    <a:pt x="2470" y="1378"/>
                  </a:cubicBezTo>
                  <a:cubicBezTo>
                    <a:pt x="2443" y="1378"/>
                    <a:pt x="2443" y="1378"/>
                    <a:pt x="2443" y="1378"/>
                  </a:cubicBezTo>
                  <a:cubicBezTo>
                    <a:pt x="2432" y="1388"/>
                    <a:pt x="2432" y="1388"/>
                    <a:pt x="2432" y="1388"/>
                  </a:cubicBezTo>
                  <a:cubicBezTo>
                    <a:pt x="2417" y="1388"/>
                    <a:pt x="2417" y="1388"/>
                    <a:pt x="2417" y="1388"/>
                  </a:cubicBezTo>
                  <a:cubicBezTo>
                    <a:pt x="2408" y="1375"/>
                    <a:pt x="2408" y="1375"/>
                    <a:pt x="2408" y="1375"/>
                  </a:cubicBezTo>
                  <a:cubicBezTo>
                    <a:pt x="2393" y="1375"/>
                    <a:pt x="2393" y="1375"/>
                    <a:pt x="2393" y="1375"/>
                  </a:cubicBezTo>
                  <a:cubicBezTo>
                    <a:pt x="2381" y="1388"/>
                    <a:pt x="2381" y="1388"/>
                    <a:pt x="2381" y="1388"/>
                  </a:cubicBezTo>
                  <a:cubicBezTo>
                    <a:pt x="2365" y="1388"/>
                    <a:pt x="2365" y="1388"/>
                    <a:pt x="2365" y="1388"/>
                  </a:cubicBezTo>
                  <a:cubicBezTo>
                    <a:pt x="2365" y="1465"/>
                    <a:pt x="2365" y="1465"/>
                    <a:pt x="2365" y="1465"/>
                  </a:cubicBezTo>
                  <a:cubicBezTo>
                    <a:pt x="2310" y="1465"/>
                    <a:pt x="2310" y="1465"/>
                    <a:pt x="2310" y="1465"/>
                  </a:cubicBezTo>
                  <a:cubicBezTo>
                    <a:pt x="2310" y="1440"/>
                    <a:pt x="2310" y="1440"/>
                    <a:pt x="2310" y="1440"/>
                  </a:cubicBezTo>
                  <a:cubicBezTo>
                    <a:pt x="2284" y="1420"/>
                    <a:pt x="2284" y="1420"/>
                    <a:pt x="2284" y="1420"/>
                  </a:cubicBezTo>
                  <a:cubicBezTo>
                    <a:pt x="2279" y="1380"/>
                    <a:pt x="2279" y="1380"/>
                    <a:pt x="2279" y="1380"/>
                  </a:cubicBezTo>
                  <a:cubicBezTo>
                    <a:pt x="2273" y="1419"/>
                    <a:pt x="2273" y="1419"/>
                    <a:pt x="2273" y="1419"/>
                  </a:cubicBezTo>
                  <a:cubicBezTo>
                    <a:pt x="2243" y="1442"/>
                    <a:pt x="2243" y="1442"/>
                    <a:pt x="2243" y="1442"/>
                  </a:cubicBezTo>
                  <a:cubicBezTo>
                    <a:pt x="2243" y="1458"/>
                    <a:pt x="2243" y="1458"/>
                    <a:pt x="2243" y="1458"/>
                  </a:cubicBezTo>
                  <a:cubicBezTo>
                    <a:pt x="2199" y="1458"/>
                    <a:pt x="2199" y="1458"/>
                    <a:pt x="2199" y="1458"/>
                  </a:cubicBezTo>
                  <a:cubicBezTo>
                    <a:pt x="2199" y="1402"/>
                    <a:pt x="2199" y="1402"/>
                    <a:pt x="2199" y="1402"/>
                  </a:cubicBezTo>
                  <a:cubicBezTo>
                    <a:pt x="2177" y="1402"/>
                    <a:pt x="2177" y="1402"/>
                    <a:pt x="2177" y="1402"/>
                  </a:cubicBezTo>
                  <a:cubicBezTo>
                    <a:pt x="2177" y="1391"/>
                    <a:pt x="2177" y="1391"/>
                    <a:pt x="2177" y="1391"/>
                  </a:cubicBezTo>
                  <a:cubicBezTo>
                    <a:pt x="2152" y="1391"/>
                    <a:pt x="2152" y="1391"/>
                    <a:pt x="2152" y="1391"/>
                  </a:cubicBezTo>
                  <a:cubicBezTo>
                    <a:pt x="2152" y="1410"/>
                    <a:pt x="2152" y="1410"/>
                    <a:pt x="2152" y="1410"/>
                  </a:cubicBezTo>
                  <a:cubicBezTo>
                    <a:pt x="2139" y="1410"/>
                    <a:pt x="2139" y="1410"/>
                    <a:pt x="2139" y="1410"/>
                  </a:cubicBezTo>
                  <a:cubicBezTo>
                    <a:pt x="2139" y="1371"/>
                    <a:pt x="2139" y="1371"/>
                    <a:pt x="2139" y="1371"/>
                  </a:cubicBezTo>
                  <a:cubicBezTo>
                    <a:pt x="2093" y="1371"/>
                    <a:pt x="2093" y="1371"/>
                    <a:pt x="2093" y="1371"/>
                  </a:cubicBezTo>
                  <a:cubicBezTo>
                    <a:pt x="2093" y="1436"/>
                    <a:pt x="2093" y="1436"/>
                    <a:pt x="2093" y="1436"/>
                  </a:cubicBezTo>
                  <a:cubicBezTo>
                    <a:pt x="2077" y="1436"/>
                    <a:pt x="2077" y="1436"/>
                    <a:pt x="2077" y="1436"/>
                  </a:cubicBezTo>
                  <a:cubicBezTo>
                    <a:pt x="2077" y="1454"/>
                    <a:pt x="2077" y="1454"/>
                    <a:pt x="2077" y="1454"/>
                  </a:cubicBezTo>
                  <a:cubicBezTo>
                    <a:pt x="2068" y="1454"/>
                    <a:pt x="2068" y="1454"/>
                    <a:pt x="2068" y="1454"/>
                  </a:cubicBezTo>
                  <a:cubicBezTo>
                    <a:pt x="2068" y="1463"/>
                    <a:pt x="2068" y="1463"/>
                    <a:pt x="2068" y="1463"/>
                  </a:cubicBezTo>
                  <a:cubicBezTo>
                    <a:pt x="2055" y="1463"/>
                    <a:pt x="2055" y="1463"/>
                    <a:pt x="2055" y="1463"/>
                  </a:cubicBezTo>
                  <a:cubicBezTo>
                    <a:pt x="2055" y="1454"/>
                    <a:pt x="2055" y="1454"/>
                    <a:pt x="2055" y="1454"/>
                  </a:cubicBezTo>
                  <a:cubicBezTo>
                    <a:pt x="2033" y="1454"/>
                    <a:pt x="2033" y="1454"/>
                    <a:pt x="2033" y="1454"/>
                  </a:cubicBezTo>
                  <a:cubicBezTo>
                    <a:pt x="2033" y="1462"/>
                    <a:pt x="2033" y="1462"/>
                    <a:pt x="2033" y="1462"/>
                  </a:cubicBezTo>
                  <a:cubicBezTo>
                    <a:pt x="2004" y="1462"/>
                    <a:pt x="2004" y="1462"/>
                    <a:pt x="2004" y="1462"/>
                  </a:cubicBezTo>
                  <a:cubicBezTo>
                    <a:pt x="2004" y="1471"/>
                    <a:pt x="2004" y="1471"/>
                    <a:pt x="2004" y="1471"/>
                  </a:cubicBezTo>
                  <a:cubicBezTo>
                    <a:pt x="1996" y="1471"/>
                    <a:pt x="1996" y="1471"/>
                    <a:pt x="1996" y="1471"/>
                  </a:cubicBezTo>
                  <a:cubicBezTo>
                    <a:pt x="1996" y="1463"/>
                    <a:pt x="1996" y="1463"/>
                    <a:pt x="1996" y="1463"/>
                  </a:cubicBezTo>
                  <a:cubicBezTo>
                    <a:pt x="1983" y="1463"/>
                    <a:pt x="1983" y="1463"/>
                    <a:pt x="1983" y="1463"/>
                  </a:cubicBezTo>
                  <a:cubicBezTo>
                    <a:pt x="1983" y="1479"/>
                    <a:pt x="1983" y="1479"/>
                    <a:pt x="1983" y="1479"/>
                  </a:cubicBezTo>
                  <a:cubicBezTo>
                    <a:pt x="1975" y="1479"/>
                    <a:pt x="1975" y="1479"/>
                    <a:pt x="1975" y="1479"/>
                  </a:cubicBezTo>
                  <a:cubicBezTo>
                    <a:pt x="1975" y="1343"/>
                    <a:pt x="1975" y="1343"/>
                    <a:pt x="1975" y="1343"/>
                  </a:cubicBezTo>
                  <a:cubicBezTo>
                    <a:pt x="1952" y="1343"/>
                    <a:pt x="1952" y="1343"/>
                    <a:pt x="1952" y="1343"/>
                  </a:cubicBezTo>
                  <a:cubicBezTo>
                    <a:pt x="1952" y="1352"/>
                    <a:pt x="1952" y="1352"/>
                    <a:pt x="1952" y="1352"/>
                  </a:cubicBezTo>
                  <a:cubicBezTo>
                    <a:pt x="1943" y="1352"/>
                    <a:pt x="1943" y="1352"/>
                    <a:pt x="1943" y="1352"/>
                  </a:cubicBezTo>
                  <a:cubicBezTo>
                    <a:pt x="1935" y="1335"/>
                    <a:pt x="1935" y="1335"/>
                    <a:pt x="1935" y="1335"/>
                  </a:cubicBezTo>
                  <a:cubicBezTo>
                    <a:pt x="1921" y="1335"/>
                    <a:pt x="1921" y="1335"/>
                    <a:pt x="1921" y="1335"/>
                  </a:cubicBezTo>
                  <a:cubicBezTo>
                    <a:pt x="1912" y="1352"/>
                    <a:pt x="1912" y="1352"/>
                    <a:pt x="1912" y="1352"/>
                  </a:cubicBezTo>
                  <a:cubicBezTo>
                    <a:pt x="1877" y="1352"/>
                    <a:pt x="1877" y="1352"/>
                    <a:pt x="1877" y="1352"/>
                  </a:cubicBezTo>
                  <a:cubicBezTo>
                    <a:pt x="1877" y="1456"/>
                    <a:pt x="1877" y="1456"/>
                    <a:pt x="1877" y="1456"/>
                  </a:cubicBezTo>
                  <a:cubicBezTo>
                    <a:pt x="1805" y="1456"/>
                    <a:pt x="1805" y="1456"/>
                    <a:pt x="1805" y="1456"/>
                  </a:cubicBezTo>
                  <a:cubicBezTo>
                    <a:pt x="1791" y="1442"/>
                    <a:pt x="1791" y="1442"/>
                    <a:pt x="1791" y="1442"/>
                  </a:cubicBezTo>
                  <a:cubicBezTo>
                    <a:pt x="1781" y="1452"/>
                    <a:pt x="1781" y="1452"/>
                    <a:pt x="1781" y="1452"/>
                  </a:cubicBezTo>
                  <a:cubicBezTo>
                    <a:pt x="1771" y="1452"/>
                    <a:pt x="1771" y="1452"/>
                    <a:pt x="1771" y="1452"/>
                  </a:cubicBezTo>
                  <a:cubicBezTo>
                    <a:pt x="1756" y="1438"/>
                    <a:pt x="1756" y="1438"/>
                    <a:pt x="1756" y="1438"/>
                  </a:cubicBezTo>
                  <a:cubicBezTo>
                    <a:pt x="1744" y="1438"/>
                    <a:pt x="1744" y="1438"/>
                    <a:pt x="1744" y="1438"/>
                  </a:cubicBezTo>
                  <a:cubicBezTo>
                    <a:pt x="1731" y="1448"/>
                    <a:pt x="1731" y="1448"/>
                    <a:pt x="1731" y="1448"/>
                  </a:cubicBezTo>
                  <a:cubicBezTo>
                    <a:pt x="1699" y="1448"/>
                    <a:pt x="1699" y="1448"/>
                    <a:pt x="1699" y="1448"/>
                  </a:cubicBezTo>
                  <a:cubicBezTo>
                    <a:pt x="1699" y="1438"/>
                    <a:pt x="1699" y="1438"/>
                    <a:pt x="1699" y="1438"/>
                  </a:cubicBezTo>
                  <a:cubicBezTo>
                    <a:pt x="1673" y="1438"/>
                    <a:pt x="1673" y="1438"/>
                    <a:pt x="1673" y="1438"/>
                  </a:cubicBezTo>
                  <a:cubicBezTo>
                    <a:pt x="1673" y="1470"/>
                    <a:pt x="1673" y="1470"/>
                    <a:pt x="1673" y="1470"/>
                  </a:cubicBezTo>
                  <a:cubicBezTo>
                    <a:pt x="1656" y="1470"/>
                    <a:pt x="1656" y="1470"/>
                    <a:pt x="1656" y="1470"/>
                  </a:cubicBezTo>
                  <a:cubicBezTo>
                    <a:pt x="1656" y="1459"/>
                    <a:pt x="1656" y="1459"/>
                    <a:pt x="1656" y="1459"/>
                  </a:cubicBezTo>
                  <a:cubicBezTo>
                    <a:pt x="1619" y="1459"/>
                    <a:pt x="1619" y="1459"/>
                    <a:pt x="1619" y="1459"/>
                  </a:cubicBezTo>
                  <a:cubicBezTo>
                    <a:pt x="1619" y="1448"/>
                    <a:pt x="1619" y="1448"/>
                    <a:pt x="1619" y="1448"/>
                  </a:cubicBezTo>
                  <a:cubicBezTo>
                    <a:pt x="1587" y="1448"/>
                    <a:pt x="1587" y="1448"/>
                    <a:pt x="1587" y="1448"/>
                  </a:cubicBezTo>
                  <a:cubicBezTo>
                    <a:pt x="1587" y="1459"/>
                    <a:pt x="1587" y="1459"/>
                    <a:pt x="1587" y="1459"/>
                  </a:cubicBezTo>
                  <a:cubicBezTo>
                    <a:pt x="1563" y="1459"/>
                    <a:pt x="1563" y="1459"/>
                    <a:pt x="1563" y="1459"/>
                  </a:cubicBezTo>
                  <a:cubicBezTo>
                    <a:pt x="1563" y="1407"/>
                    <a:pt x="1563" y="1407"/>
                    <a:pt x="1563" y="1407"/>
                  </a:cubicBezTo>
                  <a:cubicBezTo>
                    <a:pt x="1531" y="1394"/>
                    <a:pt x="1531" y="1394"/>
                    <a:pt x="1531" y="1394"/>
                  </a:cubicBezTo>
                  <a:cubicBezTo>
                    <a:pt x="1531" y="1408"/>
                    <a:pt x="1531" y="1408"/>
                    <a:pt x="1531" y="1408"/>
                  </a:cubicBezTo>
                  <a:cubicBezTo>
                    <a:pt x="1524" y="1408"/>
                    <a:pt x="1524" y="1408"/>
                    <a:pt x="1524" y="1408"/>
                  </a:cubicBezTo>
                  <a:cubicBezTo>
                    <a:pt x="1524" y="1331"/>
                    <a:pt x="1524" y="1331"/>
                    <a:pt x="1524" y="1331"/>
                  </a:cubicBezTo>
                  <a:cubicBezTo>
                    <a:pt x="1507" y="1331"/>
                    <a:pt x="1507" y="1331"/>
                    <a:pt x="1507" y="1331"/>
                  </a:cubicBezTo>
                  <a:cubicBezTo>
                    <a:pt x="1507" y="1308"/>
                    <a:pt x="1507" y="1308"/>
                    <a:pt x="1507" y="1308"/>
                  </a:cubicBezTo>
                  <a:cubicBezTo>
                    <a:pt x="1479" y="1308"/>
                    <a:pt x="1479" y="1308"/>
                    <a:pt x="1479" y="1308"/>
                  </a:cubicBezTo>
                  <a:cubicBezTo>
                    <a:pt x="1479" y="1282"/>
                    <a:pt x="1479" y="1282"/>
                    <a:pt x="1479" y="1282"/>
                  </a:cubicBezTo>
                  <a:cubicBezTo>
                    <a:pt x="1465" y="1282"/>
                    <a:pt x="1465" y="1282"/>
                    <a:pt x="1465" y="1282"/>
                  </a:cubicBezTo>
                  <a:cubicBezTo>
                    <a:pt x="1465" y="1308"/>
                    <a:pt x="1465" y="1308"/>
                    <a:pt x="1465" y="1308"/>
                  </a:cubicBezTo>
                  <a:cubicBezTo>
                    <a:pt x="1443" y="1308"/>
                    <a:pt x="1443" y="1308"/>
                    <a:pt x="1443" y="1308"/>
                  </a:cubicBezTo>
                  <a:cubicBezTo>
                    <a:pt x="1443" y="1266"/>
                    <a:pt x="1443" y="1266"/>
                    <a:pt x="1443" y="1266"/>
                  </a:cubicBezTo>
                  <a:cubicBezTo>
                    <a:pt x="1443" y="1266"/>
                    <a:pt x="1412" y="1232"/>
                    <a:pt x="1389" y="1232"/>
                  </a:cubicBezTo>
                  <a:cubicBezTo>
                    <a:pt x="1367" y="1232"/>
                    <a:pt x="1337" y="1270"/>
                    <a:pt x="1337" y="1270"/>
                  </a:cubicBezTo>
                  <a:cubicBezTo>
                    <a:pt x="1337" y="1359"/>
                    <a:pt x="1337" y="1359"/>
                    <a:pt x="1337" y="1359"/>
                  </a:cubicBezTo>
                  <a:cubicBezTo>
                    <a:pt x="1315" y="1359"/>
                    <a:pt x="1315" y="1359"/>
                    <a:pt x="1315" y="1359"/>
                  </a:cubicBezTo>
                  <a:cubicBezTo>
                    <a:pt x="1315" y="1418"/>
                    <a:pt x="1315" y="1418"/>
                    <a:pt x="1315" y="1418"/>
                  </a:cubicBezTo>
                  <a:cubicBezTo>
                    <a:pt x="1275" y="1432"/>
                    <a:pt x="1275" y="1432"/>
                    <a:pt x="1275" y="1432"/>
                  </a:cubicBezTo>
                  <a:cubicBezTo>
                    <a:pt x="1275" y="1446"/>
                    <a:pt x="1275" y="1446"/>
                    <a:pt x="1275" y="1446"/>
                  </a:cubicBezTo>
                  <a:cubicBezTo>
                    <a:pt x="1267" y="1446"/>
                    <a:pt x="1267" y="1446"/>
                    <a:pt x="1267" y="1446"/>
                  </a:cubicBezTo>
                  <a:cubicBezTo>
                    <a:pt x="1267" y="1422"/>
                    <a:pt x="1267" y="1422"/>
                    <a:pt x="1267" y="1422"/>
                  </a:cubicBezTo>
                  <a:cubicBezTo>
                    <a:pt x="1253" y="1422"/>
                    <a:pt x="1253" y="1422"/>
                    <a:pt x="1253" y="1422"/>
                  </a:cubicBezTo>
                  <a:cubicBezTo>
                    <a:pt x="1235" y="1395"/>
                    <a:pt x="1235" y="1395"/>
                    <a:pt x="1235" y="1395"/>
                  </a:cubicBezTo>
                  <a:cubicBezTo>
                    <a:pt x="1213" y="1416"/>
                    <a:pt x="1213" y="1416"/>
                    <a:pt x="1213" y="1416"/>
                  </a:cubicBezTo>
                  <a:cubicBezTo>
                    <a:pt x="1213" y="1399"/>
                    <a:pt x="1213" y="1399"/>
                    <a:pt x="1213" y="1399"/>
                  </a:cubicBezTo>
                  <a:cubicBezTo>
                    <a:pt x="1200" y="1399"/>
                    <a:pt x="1200" y="1399"/>
                    <a:pt x="1200" y="1399"/>
                  </a:cubicBezTo>
                  <a:cubicBezTo>
                    <a:pt x="1200" y="1410"/>
                    <a:pt x="1200" y="1410"/>
                    <a:pt x="1200" y="1410"/>
                  </a:cubicBezTo>
                  <a:cubicBezTo>
                    <a:pt x="1189" y="1410"/>
                    <a:pt x="1189" y="1410"/>
                    <a:pt x="1189" y="1410"/>
                  </a:cubicBezTo>
                  <a:cubicBezTo>
                    <a:pt x="1189" y="1392"/>
                    <a:pt x="1189" y="1392"/>
                    <a:pt x="1189" y="1392"/>
                  </a:cubicBezTo>
                  <a:cubicBezTo>
                    <a:pt x="1164" y="1392"/>
                    <a:pt x="1164" y="1392"/>
                    <a:pt x="1164" y="1392"/>
                  </a:cubicBezTo>
                  <a:cubicBezTo>
                    <a:pt x="1164" y="1402"/>
                    <a:pt x="1164" y="1402"/>
                    <a:pt x="1164" y="1402"/>
                  </a:cubicBezTo>
                  <a:cubicBezTo>
                    <a:pt x="1155" y="1402"/>
                    <a:pt x="1155" y="1402"/>
                    <a:pt x="1155" y="1402"/>
                  </a:cubicBezTo>
                  <a:cubicBezTo>
                    <a:pt x="1155" y="1418"/>
                    <a:pt x="1155" y="1418"/>
                    <a:pt x="1155" y="1418"/>
                  </a:cubicBezTo>
                  <a:cubicBezTo>
                    <a:pt x="1133" y="1418"/>
                    <a:pt x="1133" y="1418"/>
                    <a:pt x="1133" y="1418"/>
                  </a:cubicBezTo>
                  <a:cubicBezTo>
                    <a:pt x="1133" y="1397"/>
                    <a:pt x="1133" y="1397"/>
                    <a:pt x="1133" y="1397"/>
                  </a:cubicBezTo>
                  <a:cubicBezTo>
                    <a:pt x="1123" y="1397"/>
                    <a:pt x="1123" y="1397"/>
                    <a:pt x="1123" y="1397"/>
                  </a:cubicBezTo>
                  <a:cubicBezTo>
                    <a:pt x="1112" y="1386"/>
                    <a:pt x="1112" y="1386"/>
                    <a:pt x="1112" y="1386"/>
                  </a:cubicBezTo>
                  <a:cubicBezTo>
                    <a:pt x="1104" y="1391"/>
                    <a:pt x="1104" y="1391"/>
                    <a:pt x="1104" y="1391"/>
                  </a:cubicBezTo>
                  <a:cubicBezTo>
                    <a:pt x="1095" y="1391"/>
                    <a:pt x="1095" y="1391"/>
                    <a:pt x="1095" y="1391"/>
                  </a:cubicBezTo>
                  <a:cubicBezTo>
                    <a:pt x="1076" y="1368"/>
                    <a:pt x="1076" y="1368"/>
                    <a:pt x="1076" y="1368"/>
                  </a:cubicBezTo>
                  <a:cubicBezTo>
                    <a:pt x="1063" y="1390"/>
                    <a:pt x="1063" y="1390"/>
                    <a:pt x="1063" y="1390"/>
                  </a:cubicBezTo>
                  <a:cubicBezTo>
                    <a:pt x="1051" y="1390"/>
                    <a:pt x="1051" y="1390"/>
                    <a:pt x="1051" y="1390"/>
                  </a:cubicBezTo>
                  <a:cubicBezTo>
                    <a:pt x="1051" y="1371"/>
                    <a:pt x="1051" y="1371"/>
                    <a:pt x="1051" y="1371"/>
                  </a:cubicBezTo>
                  <a:cubicBezTo>
                    <a:pt x="1031" y="1371"/>
                    <a:pt x="1031" y="1371"/>
                    <a:pt x="1031" y="1371"/>
                  </a:cubicBezTo>
                  <a:cubicBezTo>
                    <a:pt x="1031" y="1391"/>
                    <a:pt x="1031" y="1391"/>
                    <a:pt x="1031" y="1391"/>
                  </a:cubicBezTo>
                  <a:cubicBezTo>
                    <a:pt x="1020" y="1403"/>
                    <a:pt x="1020" y="1403"/>
                    <a:pt x="1020" y="1403"/>
                  </a:cubicBezTo>
                  <a:cubicBezTo>
                    <a:pt x="1012" y="1403"/>
                    <a:pt x="1012" y="1403"/>
                    <a:pt x="1012" y="1403"/>
                  </a:cubicBezTo>
                  <a:cubicBezTo>
                    <a:pt x="1012" y="1376"/>
                    <a:pt x="1012" y="1376"/>
                    <a:pt x="1012" y="1376"/>
                  </a:cubicBezTo>
                  <a:cubicBezTo>
                    <a:pt x="999" y="1376"/>
                    <a:pt x="999" y="1376"/>
                    <a:pt x="999" y="1376"/>
                  </a:cubicBezTo>
                  <a:cubicBezTo>
                    <a:pt x="988" y="1359"/>
                    <a:pt x="988" y="1359"/>
                    <a:pt x="988" y="1359"/>
                  </a:cubicBezTo>
                  <a:cubicBezTo>
                    <a:pt x="969" y="1382"/>
                    <a:pt x="969" y="1382"/>
                    <a:pt x="969" y="1382"/>
                  </a:cubicBezTo>
                  <a:cubicBezTo>
                    <a:pt x="969" y="1224"/>
                    <a:pt x="969" y="1224"/>
                    <a:pt x="969" y="1224"/>
                  </a:cubicBezTo>
                  <a:cubicBezTo>
                    <a:pt x="943" y="1224"/>
                    <a:pt x="943" y="1224"/>
                    <a:pt x="943" y="1224"/>
                  </a:cubicBezTo>
                  <a:cubicBezTo>
                    <a:pt x="943" y="1212"/>
                    <a:pt x="943" y="1212"/>
                    <a:pt x="943" y="1212"/>
                  </a:cubicBezTo>
                  <a:cubicBezTo>
                    <a:pt x="969" y="1212"/>
                    <a:pt x="969" y="1212"/>
                    <a:pt x="969" y="1212"/>
                  </a:cubicBezTo>
                  <a:cubicBezTo>
                    <a:pt x="969" y="1204"/>
                    <a:pt x="969" y="1204"/>
                    <a:pt x="969" y="1204"/>
                  </a:cubicBezTo>
                  <a:cubicBezTo>
                    <a:pt x="847" y="1204"/>
                    <a:pt x="847" y="1204"/>
                    <a:pt x="847" y="1204"/>
                  </a:cubicBezTo>
                  <a:cubicBezTo>
                    <a:pt x="847" y="1211"/>
                    <a:pt x="847" y="1211"/>
                    <a:pt x="847" y="1211"/>
                  </a:cubicBezTo>
                  <a:cubicBezTo>
                    <a:pt x="857" y="1211"/>
                    <a:pt x="857" y="1211"/>
                    <a:pt x="857" y="1211"/>
                  </a:cubicBezTo>
                  <a:cubicBezTo>
                    <a:pt x="857" y="1224"/>
                    <a:pt x="857" y="1224"/>
                    <a:pt x="857" y="1224"/>
                  </a:cubicBezTo>
                  <a:cubicBezTo>
                    <a:pt x="843" y="1224"/>
                    <a:pt x="843" y="1224"/>
                    <a:pt x="843" y="1224"/>
                  </a:cubicBezTo>
                  <a:cubicBezTo>
                    <a:pt x="843" y="1375"/>
                    <a:pt x="843" y="1375"/>
                    <a:pt x="843" y="1375"/>
                  </a:cubicBezTo>
                  <a:cubicBezTo>
                    <a:pt x="828" y="1375"/>
                    <a:pt x="828" y="1375"/>
                    <a:pt x="828" y="1375"/>
                  </a:cubicBezTo>
                  <a:cubicBezTo>
                    <a:pt x="828" y="1387"/>
                    <a:pt x="828" y="1387"/>
                    <a:pt x="828" y="1387"/>
                  </a:cubicBezTo>
                  <a:cubicBezTo>
                    <a:pt x="816" y="1387"/>
                    <a:pt x="816" y="1387"/>
                    <a:pt x="816" y="1387"/>
                  </a:cubicBezTo>
                  <a:cubicBezTo>
                    <a:pt x="816" y="1403"/>
                    <a:pt x="816" y="1403"/>
                    <a:pt x="816" y="1403"/>
                  </a:cubicBezTo>
                  <a:cubicBezTo>
                    <a:pt x="804" y="1403"/>
                    <a:pt x="804" y="1403"/>
                    <a:pt x="804" y="1403"/>
                  </a:cubicBezTo>
                  <a:cubicBezTo>
                    <a:pt x="787" y="1394"/>
                    <a:pt x="787" y="1394"/>
                    <a:pt x="787" y="1394"/>
                  </a:cubicBezTo>
                  <a:cubicBezTo>
                    <a:pt x="787" y="1194"/>
                    <a:pt x="787" y="1194"/>
                    <a:pt x="787" y="1194"/>
                  </a:cubicBezTo>
                  <a:cubicBezTo>
                    <a:pt x="691" y="1194"/>
                    <a:pt x="691" y="1194"/>
                    <a:pt x="691" y="1194"/>
                  </a:cubicBezTo>
                  <a:cubicBezTo>
                    <a:pt x="691" y="1427"/>
                    <a:pt x="691" y="1427"/>
                    <a:pt x="691" y="1427"/>
                  </a:cubicBezTo>
                  <a:cubicBezTo>
                    <a:pt x="664" y="1427"/>
                    <a:pt x="664" y="1427"/>
                    <a:pt x="664" y="1427"/>
                  </a:cubicBezTo>
                  <a:cubicBezTo>
                    <a:pt x="664" y="1446"/>
                    <a:pt x="664" y="1446"/>
                    <a:pt x="664" y="1446"/>
                  </a:cubicBezTo>
                  <a:cubicBezTo>
                    <a:pt x="640" y="1446"/>
                    <a:pt x="640" y="1446"/>
                    <a:pt x="640" y="1446"/>
                  </a:cubicBezTo>
                  <a:cubicBezTo>
                    <a:pt x="640" y="1436"/>
                    <a:pt x="640" y="1436"/>
                    <a:pt x="640" y="1436"/>
                  </a:cubicBezTo>
                  <a:cubicBezTo>
                    <a:pt x="625" y="1436"/>
                    <a:pt x="625" y="1436"/>
                    <a:pt x="625" y="1436"/>
                  </a:cubicBezTo>
                  <a:cubicBezTo>
                    <a:pt x="625" y="1238"/>
                    <a:pt x="625" y="1238"/>
                    <a:pt x="625" y="1238"/>
                  </a:cubicBezTo>
                  <a:cubicBezTo>
                    <a:pt x="601" y="1238"/>
                    <a:pt x="601" y="1238"/>
                    <a:pt x="601" y="1238"/>
                  </a:cubicBezTo>
                  <a:cubicBezTo>
                    <a:pt x="601" y="1228"/>
                    <a:pt x="601" y="1228"/>
                    <a:pt x="601" y="1228"/>
                  </a:cubicBezTo>
                  <a:cubicBezTo>
                    <a:pt x="536" y="1228"/>
                    <a:pt x="536" y="1228"/>
                    <a:pt x="536" y="1228"/>
                  </a:cubicBezTo>
                  <a:cubicBezTo>
                    <a:pt x="536" y="1242"/>
                    <a:pt x="536" y="1242"/>
                    <a:pt x="536" y="1242"/>
                  </a:cubicBezTo>
                  <a:cubicBezTo>
                    <a:pt x="515" y="1242"/>
                    <a:pt x="515" y="1242"/>
                    <a:pt x="515" y="1242"/>
                  </a:cubicBezTo>
                  <a:cubicBezTo>
                    <a:pt x="515" y="1227"/>
                    <a:pt x="515" y="1227"/>
                    <a:pt x="515" y="1227"/>
                  </a:cubicBezTo>
                  <a:cubicBezTo>
                    <a:pt x="501" y="1227"/>
                    <a:pt x="501" y="1227"/>
                    <a:pt x="501" y="1227"/>
                  </a:cubicBezTo>
                  <a:cubicBezTo>
                    <a:pt x="501" y="1227"/>
                    <a:pt x="487" y="1170"/>
                    <a:pt x="456" y="1170"/>
                  </a:cubicBezTo>
                  <a:cubicBezTo>
                    <a:pt x="425" y="1170"/>
                    <a:pt x="401" y="1224"/>
                    <a:pt x="401" y="1224"/>
                  </a:cubicBezTo>
                  <a:cubicBezTo>
                    <a:pt x="392" y="1224"/>
                    <a:pt x="392" y="1224"/>
                    <a:pt x="392" y="1224"/>
                  </a:cubicBezTo>
                  <a:cubicBezTo>
                    <a:pt x="392" y="1243"/>
                    <a:pt x="392" y="1243"/>
                    <a:pt x="392" y="1243"/>
                  </a:cubicBezTo>
                  <a:cubicBezTo>
                    <a:pt x="373" y="1243"/>
                    <a:pt x="373" y="1243"/>
                    <a:pt x="373" y="1243"/>
                  </a:cubicBezTo>
                  <a:cubicBezTo>
                    <a:pt x="373" y="1234"/>
                    <a:pt x="373" y="1234"/>
                    <a:pt x="373" y="1234"/>
                  </a:cubicBezTo>
                  <a:cubicBezTo>
                    <a:pt x="320" y="1234"/>
                    <a:pt x="320" y="1234"/>
                    <a:pt x="320" y="1234"/>
                  </a:cubicBezTo>
                  <a:cubicBezTo>
                    <a:pt x="320" y="1246"/>
                    <a:pt x="320" y="1246"/>
                    <a:pt x="320" y="1246"/>
                  </a:cubicBezTo>
                  <a:cubicBezTo>
                    <a:pt x="303" y="1246"/>
                    <a:pt x="303" y="1246"/>
                    <a:pt x="303" y="1246"/>
                  </a:cubicBezTo>
                  <a:cubicBezTo>
                    <a:pt x="288" y="1257"/>
                    <a:pt x="288" y="1257"/>
                    <a:pt x="288" y="1257"/>
                  </a:cubicBezTo>
                  <a:cubicBezTo>
                    <a:pt x="288" y="1331"/>
                    <a:pt x="288" y="1331"/>
                    <a:pt x="288" y="1331"/>
                  </a:cubicBezTo>
                  <a:cubicBezTo>
                    <a:pt x="268" y="1331"/>
                    <a:pt x="268" y="1331"/>
                    <a:pt x="268" y="1331"/>
                  </a:cubicBezTo>
                  <a:cubicBezTo>
                    <a:pt x="268" y="1373"/>
                    <a:pt x="268" y="1373"/>
                    <a:pt x="268" y="1373"/>
                  </a:cubicBezTo>
                  <a:cubicBezTo>
                    <a:pt x="252" y="1373"/>
                    <a:pt x="252" y="1373"/>
                    <a:pt x="252" y="1373"/>
                  </a:cubicBezTo>
                  <a:cubicBezTo>
                    <a:pt x="252" y="1325"/>
                    <a:pt x="252" y="1325"/>
                    <a:pt x="252" y="1325"/>
                  </a:cubicBezTo>
                  <a:cubicBezTo>
                    <a:pt x="236" y="1325"/>
                    <a:pt x="236" y="1325"/>
                    <a:pt x="236" y="1325"/>
                  </a:cubicBezTo>
                  <a:cubicBezTo>
                    <a:pt x="236" y="1342"/>
                    <a:pt x="236" y="1342"/>
                    <a:pt x="236" y="1342"/>
                  </a:cubicBezTo>
                  <a:cubicBezTo>
                    <a:pt x="218" y="1342"/>
                    <a:pt x="218" y="1342"/>
                    <a:pt x="218" y="1342"/>
                  </a:cubicBezTo>
                  <a:cubicBezTo>
                    <a:pt x="218" y="1331"/>
                    <a:pt x="218" y="1331"/>
                    <a:pt x="218" y="1331"/>
                  </a:cubicBezTo>
                  <a:cubicBezTo>
                    <a:pt x="195" y="1331"/>
                    <a:pt x="195" y="1331"/>
                    <a:pt x="195" y="1331"/>
                  </a:cubicBezTo>
                  <a:cubicBezTo>
                    <a:pt x="195" y="1312"/>
                    <a:pt x="195" y="1312"/>
                    <a:pt x="195" y="1312"/>
                  </a:cubicBezTo>
                  <a:cubicBezTo>
                    <a:pt x="182" y="1299"/>
                    <a:pt x="182" y="1299"/>
                    <a:pt x="182" y="1299"/>
                  </a:cubicBezTo>
                  <a:cubicBezTo>
                    <a:pt x="168" y="1283"/>
                    <a:pt x="168" y="1283"/>
                    <a:pt x="168" y="1283"/>
                  </a:cubicBezTo>
                  <a:cubicBezTo>
                    <a:pt x="134" y="1283"/>
                    <a:pt x="134" y="1283"/>
                    <a:pt x="134" y="1283"/>
                  </a:cubicBezTo>
                  <a:cubicBezTo>
                    <a:pt x="102" y="1307"/>
                    <a:pt x="102" y="1307"/>
                    <a:pt x="102" y="1307"/>
                  </a:cubicBezTo>
                  <a:cubicBezTo>
                    <a:pt x="78" y="1307"/>
                    <a:pt x="78" y="1307"/>
                    <a:pt x="78" y="1307"/>
                  </a:cubicBezTo>
                  <a:cubicBezTo>
                    <a:pt x="78" y="1401"/>
                    <a:pt x="78" y="1401"/>
                    <a:pt x="78" y="1401"/>
                  </a:cubicBezTo>
                  <a:cubicBezTo>
                    <a:pt x="56" y="1357"/>
                    <a:pt x="56" y="1357"/>
                    <a:pt x="56" y="1357"/>
                  </a:cubicBezTo>
                  <a:cubicBezTo>
                    <a:pt x="56" y="1333"/>
                    <a:pt x="56" y="1333"/>
                    <a:pt x="56" y="1333"/>
                  </a:cubicBezTo>
                  <a:cubicBezTo>
                    <a:pt x="0" y="1333"/>
                    <a:pt x="0" y="1333"/>
                    <a:pt x="0" y="1333"/>
                  </a:cubicBezTo>
                  <a:cubicBezTo>
                    <a:pt x="0" y="1542"/>
                    <a:pt x="0" y="1542"/>
                    <a:pt x="0" y="1542"/>
                  </a:cubicBezTo>
                  <a:cubicBezTo>
                    <a:pt x="8000" y="1542"/>
                    <a:pt x="8000" y="1542"/>
                    <a:pt x="8000" y="1542"/>
                  </a:cubicBezTo>
                  <a:cubicBezTo>
                    <a:pt x="8000" y="1472"/>
                    <a:pt x="8000" y="1472"/>
                    <a:pt x="8000" y="1472"/>
                  </a:cubicBezTo>
                  <a:lnTo>
                    <a:pt x="7978" y="1472"/>
                  </a:lnTo>
                  <a:close/>
                  <a:moveTo>
                    <a:pt x="3369" y="1457"/>
                  </a:moveTo>
                  <a:cubicBezTo>
                    <a:pt x="3356" y="1457"/>
                    <a:pt x="3356" y="1457"/>
                    <a:pt x="3356" y="1457"/>
                  </a:cubicBezTo>
                  <a:cubicBezTo>
                    <a:pt x="3356" y="1408"/>
                    <a:pt x="3356" y="1408"/>
                    <a:pt x="3356" y="1408"/>
                  </a:cubicBezTo>
                  <a:cubicBezTo>
                    <a:pt x="3369" y="1408"/>
                    <a:pt x="3369" y="1408"/>
                    <a:pt x="3369" y="1408"/>
                  </a:cubicBezTo>
                  <a:lnTo>
                    <a:pt x="3369" y="1457"/>
                  </a:lnTo>
                  <a:close/>
                  <a:moveTo>
                    <a:pt x="3369" y="1389"/>
                  </a:moveTo>
                  <a:cubicBezTo>
                    <a:pt x="3356" y="1389"/>
                    <a:pt x="3356" y="1389"/>
                    <a:pt x="3356" y="1389"/>
                  </a:cubicBezTo>
                  <a:cubicBezTo>
                    <a:pt x="3356" y="1335"/>
                    <a:pt x="3356" y="1335"/>
                    <a:pt x="3356" y="1335"/>
                  </a:cubicBezTo>
                  <a:cubicBezTo>
                    <a:pt x="3369" y="1335"/>
                    <a:pt x="3369" y="1335"/>
                    <a:pt x="3369" y="1335"/>
                  </a:cubicBezTo>
                  <a:lnTo>
                    <a:pt x="3369" y="1389"/>
                  </a:lnTo>
                  <a:close/>
                  <a:moveTo>
                    <a:pt x="3356" y="1141"/>
                  </a:moveTo>
                  <a:cubicBezTo>
                    <a:pt x="3356" y="1098"/>
                    <a:pt x="3356" y="1098"/>
                    <a:pt x="3356" y="1098"/>
                  </a:cubicBezTo>
                  <a:cubicBezTo>
                    <a:pt x="3356" y="1098"/>
                    <a:pt x="3373" y="1103"/>
                    <a:pt x="3373" y="1120"/>
                  </a:cubicBezTo>
                  <a:cubicBezTo>
                    <a:pt x="3373" y="1136"/>
                    <a:pt x="3356" y="1141"/>
                    <a:pt x="3356" y="1141"/>
                  </a:cubicBezTo>
                  <a:close/>
                  <a:moveTo>
                    <a:pt x="3356" y="1060"/>
                  </a:moveTo>
                  <a:cubicBezTo>
                    <a:pt x="3356" y="1024"/>
                    <a:pt x="3356" y="1024"/>
                    <a:pt x="3356" y="1024"/>
                  </a:cubicBezTo>
                  <a:cubicBezTo>
                    <a:pt x="3356" y="1024"/>
                    <a:pt x="3373" y="1029"/>
                    <a:pt x="3373" y="1042"/>
                  </a:cubicBezTo>
                  <a:cubicBezTo>
                    <a:pt x="3373" y="1055"/>
                    <a:pt x="3356" y="1060"/>
                    <a:pt x="3356" y="1060"/>
                  </a:cubicBezTo>
                  <a:close/>
                  <a:moveTo>
                    <a:pt x="3356" y="988"/>
                  </a:moveTo>
                  <a:cubicBezTo>
                    <a:pt x="3356" y="950"/>
                    <a:pt x="3356" y="950"/>
                    <a:pt x="3356" y="950"/>
                  </a:cubicBezTo>
                  <a:cubicBezTo>
                    <a:pt x="3356" y="950"/>
                    <a:pt x="3373" y="953"/>
                    <a:pt x="3373" y="969"/>
                  </a:cubicBezTo>
                  <a:cubicBezTo>
                    <a:pt x="3373" y="985"/>
                    <a:pt x="3356" y="988"/>
                    <a:pt x="3356" y="988"/>
                  </a:cubicBezTo>
                  <a:close/>
                  <a:moveTo>
                    <a:pt x="3356" y="911"/>
                  </a:moveTo>
                  <a:cubicBezTo>
                    <a:pt x="3356" y="872"/>
                    <a:pt x="3356" y="872"/>
                    <a:pt x="3356" y="872"/>
                  </a:cubicBezTo>
                  <a:cubicBezTo>
                    <a:pt x="3356" y="872"/>
                    <a:pt x="3373" y="878"/>
                    <a:pt x="3373" y="892"/>
                  </a:cubicBezTo>
                  <a:cubicBezTo>
                    <a:pt x="3373" y="905"/>
                    <a:pt x="3356" y="911"/>
                    <a:pt x="3356" y="911"/>
                  </a:cubicBezTo>
                  <a:close/>
                  <a:moveTo>
                    <a:pt x="3356" y="835"/>
                  </a:moveTo>
                  <a:cubicBezTo>
                    <a:pt x="3356" y="796"/>
                    <a:pt x="3356" y="796"/>
                    <a:pt x="3356" y="796"/>
                  </a:cubicBezTo>
                  <a:cubicBezTo>
                    <a:pt x="3356" y="796"/>
                    <a:pt x="3373" y="800"/>
                    <a:pt x="3373" y="816"/>
                  </a:cubicBezTo>
                  <a:cubicBezTo>
                    <a:pt x="3373" y="831"/>
                    <a:pt x="3356" y="835"/>
                    <a:pt x="3356" y="835"/>
                  </a:cubicBezTo>
                  <a:close/>
                  <a:moveTo>
                    <a:pt x="3356" y="756"/>
                  </a:moveTo>
                  <a:cubicBezTo>
                    <a:pt x="3356" y="718"/>
                    <a:pt x="3356" y="718"/>
                    <a:pt x="3356" y="718"/>
                  </a:cubicBezTo>
                  <a:cubicBezTo>
                    <a:pt x="3356" y="718"/>
                    <a:pt x="3373" y="720"/>
                    <a:pt x="3373" y="737"/>
                  </a:cubicBezTo>
                  <a:cubicBezTo>
                    <a:pt x="3373" y="754"/>
                    <a:pt x="3356" y="756"/>
                    <a:pt x="3356" y="756"/>
                  </a:cubicBezTo>
                  <a:close/>
                  <a:moveTo>
                    <a:pt x="5556" y="570"/>
                  </a:moveTo>
                  <a:cubicBezTo>
                    <a:pt x="5508" y="582"/>
                    <a:pt x="5508" y="582"/>
                    <a:pt x="5508" y="582"/>
                  </a:cubicBezTo>
                  <a:cubicBezTo>
                    <a:pt x="5490" y="529"/>
                    <a:pt x="5490" y="529"/>
                    <a:pt x="5490" y="529"/>
                  </a:cubicBezTo>
                  <a:cubicBezTo>
                    <a:pt x="5566" y="508"/>
                    <a:pt x="5566" y="508"/>
                    <a:pt x="5566" y="508"/>
                  </a:cubicBezTo>
                  <a:lnTo>
                    <a:pt x="5556" y="570"/>
                  </a:lnTo>
                  <a:close/>
                </a:path>
              </a:pathLst>
            </a:custGeom>
            <a:grpFill/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lang="zh-CN" altLang="en-US" sz="3000">
                <a:solidFill>
                  <a:srgbClr val="3C3940"/>
                </a:solidFill>
                <a:latin typeface="AgencyFB Light" pitchFamily="50" charset="0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5677DB7-E67B-E5F1-257C-0380BD57BF8B}"/>
              </a:ext>
            </a:extLst>
          </p:cNvPr>
          <p:cNvGrpSpPr/>
          <p:nvPr/>
        </p:nvGrpSpPr>
        <p:grpSpPr>
          <a:xfrm>
            <a:off x="0" y="2190750"/>
            <a:ext cx="9144000" cy="2952749"/>
            <a:chOff x="0" y="2190750"/>
            <a:chExt cx="9144000" cy="2952749"/>
          </a:xfrm>
          <a:blipFill dpi="0" rotWithShape="1">
            <a:blip r:embed="rId5"/>
            <a:srcRect/>
            <a:tile tx="0" ty="0" sx="100000" sy="100000" flip="none" algn="tl"/>
          </a:blipFill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F19440CF-12DA-3563-B11D-CA9E04E9CD12}"/>
                </a:ext>
              </a:extLst>
            </p:cNvPr>
            <p:cNvSpPr/>
            <p:nvPr/>
          </p:nvSpPr>
          <p:spPr>
            <a:xfrm>
              <a:off x="0" y="3514724"/>
              <a:ext cx="9144000" cy="1628775"/>
            </a:xfrm>
            <a:prstGeom prst="rect">
              <a:avLst/>
            </a:prstGeom>
            <a:grpFill/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PA_任意多边形 9">
              <a:extLst>
                <a:ext uri="{FF2B5EF4-FFF2-40B4-BE49-F238E27FC236}">
                  <a16:creationId xmlns:a16="http://schemas.microsoft.com/office/drawing/2014/main" id="{BAA22F2B-2909-8753-CC9A-75F50069DF77}"/>
                </a:ext>
              </a:extLst>
            </p:cNvPr>
            <p:cNvSpPr>
              <a:spLocks noEditPoints="1"/>
            </p:cNvSpPr>
            <p:nvPr>
              <p:custDataLst>
                <p:tags r:id="rId1"/>
              </p:custDataLst>
            </p:nvPr>
          </p:nvSpPr>
          <p:spPr bwMode="auto">
            <a:xfrm>
              <a:off x="0" y="2190750"/>
              <a:ext cx="9144000" cy="1323975"/>
            </a:xfrm>
            <a:custGeom>
              <a:avLst/>
              <a:gdLst>
                <a:gd name="T0" fmla="*/ 7933 w 8000"/>
                <a:gd name="T1" fmla="*/ 1418 h 1542"/>
                <a:gd name="T2" fmla="*/ 7832 w 8000"/>
                <a:gd name="T3" fmla="*/ 1315 h 1542"/>
                <a:gd name="T4" fmla="*/ 7738 w 8000"/>
                <a:gd name="T5" fmla="*/ 1352 h 1542"/>
                <a:gd name="T6" fmla="*/ 7673 w 8000"/>
                <a:gd name="T7" fmla="*/ 1336 h 1542"/>
                <a:gd name="T8" fmla="*/ 7538 w 8000"/>
                <a:gd name="T9" fmla="*/ 1313 h 1542"/>
                <a:gd name="T10" fmla="*/ 7430 w 8000"/>
                <a:gd name="T11" fmla="*/ 1287 h 1542"/>
                <a:gd name="T12" fmla="*/ 7292 w 8000"/>
                <a:gd name="T13" fmla="*/ 1358 h 1542"/>
                <a:gd name="T14" fmla="*/ 7170 w 8000"/>
                <a:gd name="T15" fmla="*/ 1352 h 1542"/>
                <a:gd name="T16" fmla="*/ 6993 w 8000"/>
                <a:gd name="T17" fmla="*/ 1400 h 1542"/>
                <a:gd name="T18" fmla="*/ 6886 w 8000"/>
                <a:gd name="T19" fmla="*/ 1357 h 1542"/>
                <a:gd name="T20" fmla="*/ 6766 w 8000"/>
                <a:gd name="T21" fmla="*/ 1380 h 1542"/>
                <a:gd name="T22" fmla="*/ 6640 w 8000"/>
                <a:gd name="T23" fmla="*/ 1194 h 1542"/>
                <a:gd name="T24" fmla="*/ 6505 w 8000"/>
                <a:gd name="T25" fmla="*/ 1157 h 1542"/>
                <a:gd name="T26" fmla="*/ 6381 w 8000"/>
                <a:gd name="T27" fmla="*/ 1311 h 1542"/>
                <a:gd name="T28" fmla="*/ 6242 w 8000"/>
                <a:gd name="T29" fmla="*/ 1181 h 1542"/>
                <a:gd name="T30" fmla="*/ 5688 w 8000"/>
                <a:gd name="T31" fmla="*/ 818 h 1542"/>
                <a:gd name="T32" fmla="*/ 5396 w 8000"/>
                <a:gd name="T33" fmla="*/ 674 h 1542"/>
                <a:gd name="T34" fmla="*/ 5346 w 8000"/>
                <a:gd name="T35" fmla="*/ 615 h 1542"/>
                <a:gd name="T36" fmla="*/ 5292 w 8000"/>
                <a:gd name="T37" fmla="*/ 1274 h 1542"/>
                <a:gd name="T38" fmla="*/ 5007 w 8000"/>
                <a:gd name="T39" fmla="*/ 1089 h 1542"/>
                <a:gd name="T40" fmla="*/ 4819 w 8000"/>
                <a:gd name="T41" fmla="*/ 685 h 1542"/>
                <a:gd name="T42" fmla="*/ 4540 w 8000"/>
                <a:gd name="T43" fmla="*/ 1250 h 1542"/>
                <a:gd name="T44" fmla="*/ 4474 w 8000"/>
                <a:gd name="T45" fmla="*/ 1255 h 1542"/>
                <a:gd name="T46" fmla="*/ 4398 w 8000"/>
                <a:gd name="T47" fmla="*/ 1265 h 1542"/>
                <a:gd name="T48" fmla="*/ 4286 w 8000"/>
                <a:gd name="T49" fmla="*/ 1131 h 1542"/>
                <a:gd name="T50" fmla="*/ 4046 w 8000"/>
                <a:gd name="T51" fmla="*/ 1117 h 1542"/>
                <a:gd name="T52" fmla="*/ 3923 w 8000"/>
                <a:gd name="T53" fmla="*/ 975 h 1542"/>
                <a:gd name="T54" fmla="*/ 3742 w 8000"/>
                <a:gd name="T55" fmla="*/ 1095 h 1542"/>
                <a:gd name="T56" fmla="*/ 3585 w 8000"/>
                <a:gd name="T57" fmla="*/ 1415 h 1542"/>
                <a:gd name="T58" fmla="*/ 3463 w 8000"/>
                <a:gd name="T59" fmla="*/ 1255 h 1542"/>
                <a:gd name="T60" fmla="*/ 3390 w 8000"/>
                <a:gd name="T61" fmla="*/ 372 h 1542"/>
                <a:gd name="T62" fmla="*/ 3367 w 8000"/>
                <a:gd name="T63" fmla="*/ 187 h 1542"/>
                <a:gd name="T64" fmla="*/ 3329 w 8000"/>
                <a:gd name="T65" fmla="*/ 695 h 1542"/>
                <a:gd name="T66" fmla="*/ 2997 w 8000"/>
                <a:gd name="T67" fmla="*/ 1479 h 1542"/>
                <a:gd name="T68" fmla="*/ 2797 w 8000"/>
                <a:gd name="T69" fmla="*/ 1119 h 1542"/>
                <a:gd name="T70" fmla="*/ 2628 w 8000"/>
                <a:gd name="T71" fmla="*/ 1372 h 1542"/>
                <a:gd name="T72" fmla="*/ 2470 w 8000"/>
                <a:gd name="T73" fmla="*/ 1378 h 1542"/>
                <a:gd name="T74" fmla="*/ 2310 w 8000"/>
                <a:gd name="T75" fmla="*/ 1440 h 1542"/>
                <a:gd name="T76" fmla="*/ 2152 w 8000"/>
                <a:gd name="T77" fmla="*/ 1391 h 1542"/>
                <a:gd name="T78" fmla="*/ 2055 w 8000"/>
                <a:gd name="T79" fmla="*/ 1463 h 1542"/>
                <a:gd name="T80" fmla="*/ 1975 w 8000"/>
                <a:gd name="T81" fmla="*/ 1479 h 1542"/>
                <a:gd name="T82" fmla="*/ 1805 w 8000"/>
                <a:gd name="T83" fmla="*/ 1456 h 1542"/>
                <a:gd name="T84" fmla="*/ 1673 w 8000"/>
                <a:gd name="T85" fmla="*/ 1470 h 1542"/>
                <a:gd name="T86" fmla="*/ 1531 w 8000"/>
                <a:gd name="T87" fmla="*/ 1408 h 1542"/>
                <a:gd name="T88" fmla="*/ 1443 w 8000"/>
                <a:gd name="T89" fmla="*/ 1266 h 1542"/>
                <a:gd name="T90" fmla="*/ 1253 w 8000"/>
                <a:gd name="T91" fmla="*/ 1422 h 1542"/>
                <a:gd name="T92" fmla="*/ 1155 w 8000"/>
                <a:gd name="T93" fmla="*/ 1402 h 1542"/>
                <a:gd name="T94" fmla="*/ 1051 w 8000"/>
                <a:gd name="T95" fmla="*/ 1390 h 1542"/>
                <a:gd name="T96" fmla="*/ 969 w 8000"/>
                <a:gd name="T97" fmla="*/ 1224 h 1542"/>
                <a:gd name="T98" fmla="*/ 843 w 8000"/>
                <a:gd name="T99" fmla="*/ 1375 h 1542"/>
                <a:gd name="T100" fmla="*/ 664 w 8000"/>
                <a:gd name="T101" fmla="*/ 1427 h 1542"/>
                <a:gd name="T102" fmla="*/ 515 w 8000"/>
                <a:gd name="T103" fmla="*/ 1242 h 1542"/>
                <a:gd name="T104" fmla="*/ 320 w 8000"/>
                <a:gd name="T105" fmla="*/ 1246 h 1542"/>
                <a:gd name="T106" fmla="*/ 218 w 8000"/>
                <a:gd name="T107" fmla="*/ 1342 h 1542"/>
                <a:gd name="T108" fmla="*/ 56 w 8000"/>
                <a:gd name="T109" fmla="*/ 1357 h 1542"/>
                <a:gd name="T110" fmla="*/ 3369 w 8000"/>
                <a:gd name="T111" fmla="*/ 1408 h 1542"/>
                <a:gd name="T112" fmla="*/ 3356 w 8000"/>
                <a:gd name="T113" fmla="*/ 1141 h 1542"/>
                <a:gd name="T114" fmla="*/ 3356 w 8000"/>
                <a:gd name="T115" fmla="*/ 872 h 1542"/>
                <a:gd name="T116" fmla="*/ 3356 w 8000"/>
                <a:gd name="T117" fmla="*/ 756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000" h="1542">
                  <a:moveTo>
                    <a:pt x="7978" y="1472"/>
                  </a:moveTo>
                  <a:cubicBezTo>
                    <a:pt x="7978" y="1462"/>
                    <a:pt x="7978" y="1462"/>
                    <a:pt x="7978" y="1462"/>
                  </a:cubicBezTo>
                  <a:cubicBezTo>
                    <a:pt x="7966" y="1462"/>
                    <a:pt x="7966" y="1462"/>
                    <a:pt x="7966" y="1462"/>
                  </a:cubicBezTo>
                  <a:cubicBezTo>
                    <a:pt x="7966" y="1436"/>
                    <a:pt x="7966" y="1436"/>
                    <a:pt x="7966" y="1436"/>
                  </a:cubicBezTo>
                  <a:cubicBezTo>
                    <a:pt x="7955" y="1436"/>
                    <a:pt x="7955" y="1436"/>
                    <a:pt x="7955" y="1436"/>
                  </a:cubicBezTo>
                  <a:cubicBezTo>
                    <a:pt x="7955" y="1420"/>
                    <a:pt x="7955" y="1420"/>
                    <a:pt x="7955" y="1420"/>
                  </a:cubicBezTo>
                  <a:cubicBezTo>
                    <a:pt x="7941" y="1420"/>
                    <a:pt x="7941" y="1420"/>
                    <a:pt x="7941" y="1420"/>
                  </a:cubicBezTo>
                  <a:cubicBezTo>
                    <a:pt x="7941" y="1428"/>
                    <a:pt x="7941" y="1428"/>
                    <a:pt x="7941" y="1428"/>
                  </a:cubicBezTo>
                  <a:cubicBezTo>
                    <a:pt x="7933" y="1428"/>
                    <a:pt x="7933" y="1428"/>
                    <a:pt x="7933" y="1428"/>
                  </a:cubicBezTo>
                  <a:cubicBezTo>
                    <a:pt x="7933" y="1418"/>
                    <a:pt x="7933" y="1418"/>
                    <a:pt x="7933" y="1418"/>
                  </a:cubicBezTo>
                  <a:cubicBezTo>
                    <a:pt x="7916" y="1418"/>
                    <a:pt x="7916" y="1418"/>
                    <a:pt x="7916" y="1418"/>
                  </a:cubicBezTo>
                  <a:cubicBezTo>
                    <a:pt x="7916" y="1433"/>
                    <a:pt x="7916" y="1433"/>
                    <a:pt x="7916" y="1433"/>
                  </a:cubicBezTo>
                  <a:cubicBezTo>
                    <a:pt x="7895" y="1433"/>
                    <a:pt x="7895" y="1433"/>
                    <a:pt x="7895" y="1433"/>
                  </a:cubicBezTo>
                  <a:cubicBezTo>
                    <a:pt x="7895" y="1335"/>
                    <a:pt x="7895" y="1335"/>
                    <a:pt x="7895" y="1335"/>
                  </a:cubicBezTo>
                  <a:cubicBezTo>
                    <a:pt x="7879" y="1335"/>
                    <a:pt x="7879" y="1335"/>
                    <a:pt x="7879" y="1335"/>
                  </a:cubicBezTo>
                  <a:cubicBezTo>
                    <a:pt x="7855" y="1316"/>
                    <a:pt x="7855" y="1316"/>
                    <a:pt x="7855" y="1316"/>
                  </a:cubicBezTo>
                  <a:cubicBezTo>
                    <a:pt x="7855" y="1300"/>
                    <a:pt x="7855" y="1300"/>
                    <a:pt x="7855" y="1300"/>
                  </a:cubicBezTo>
                  <a:cubicBezTo>
                    <a:pt x="7843" y="1300"/>
                    <a:pt x="7843" y="1300"/>
                    <a:pt x="7843" y="1300"/>
                  </a:cubicBezTo>
                  <a:cubicBezTo>
                    <a:pt x="7843" y="1315"/>
                    <a:pt x="7843" y="1315"/>
                    <a:pt x="7843" y="1315"/>
                  </a:cubicBezTo>
                  <a:cubicBezTo>
                    <a:pt x="7832" y="1315"/>
                    <a:pt x="7832" y="1315"/>
                    <a:pt x="7832" y="1315"/>
                  </a:cubicBezTo>
                  <a:cubicBezTo>
                    <a:pt x="7832" y="1300"/>
                    <a:pt x="7832" y="1300"/>
                    <a:pt x="7832" y="1300"/>
                  </a:cubicBezTo>
                  <a:cubicBezTo>
                    <a:pt x="7821" y="1300"/>
                    <a:pt x="7821" y="1300"/>
                    <a:pt x="7821" y="1300"/>
                  </a:cubicBezTo>
                  <a:cubicBezTo>
                    <a:pt x="7821" y="1315"/>
                    <a:pt x="7821" y="1315"/>
                    <a:pt x="7821" y="1315"/>
                  </a:cubicBezTo>
                  <a:cubicBezTo>
                    <a:pt x="7806" y="1335"/>
                    <a:pt x="7806" y="1335"/>
                    <a:pt x="7806" y="1335"/>
                  </a:cubicBezTo>
                  <a:cubicBezTo>
                    <a:pt x="7789" y="1335"/>
                    <a:pt x="7789" y="1335"/>
                    <a:pt x="7789" y="1335"/>
                  </a:cubicBezTo>
                  <a:cubicBezTo>
                    <a:pt x="7789" y="1436"/>
                    <a:pt x="7789" y="1436"/>
                    <a:pt x="7789" y="1436"/>
                  </a:cubicBezTo>
                  <a:cubicBezTo>
                    <a:pt x="7749" y="1436"/>
                    <a:pt x="7749" y="1436"/>
                    <a:pt x="7749" y="1436"/>
                  </a:cubicBezTo>
                  <a:cubicBezTo>
                    <a:pt x="7749" y="1345"/>
                    <a:pt x="7749" y="1345"/>
                    <a:pt x="7749" y="1345"/>
                  </a:cubicBezTo>
                  <a:cubicBezTo>
                    <a:pt x="7738" y="1345"/>
                    <a:pt x="7738" y="1345"/>
                    <a:pt x="7738" y="1345"/>
                  </a:cubicBezTo>
                  <a:cubicBezTo>
                    <a:pt x="7738" y="1352"/>
                    <a:pt x="7738" y="1352"/>
                    <a:pt x="7738" y="1352"/>
                  </a:cubicBezTo>
                  <a:cubicBezTo>
                    <a:pt x="7724" y="1352"/>
                    <a:pt x="7724" y="1352"/>
                    <a:pt x="7724" y="1352"/>
                  </a:cubicBezTo>
                  <a:cubicBezTo>
                    <a:pt x="7724" y="1337"/>
                    <a:pt x="7724" y="1337"/>
                    <a:pt x="7724" y="1337"/>
                  </a:cubicBezTo>
                  <a:cubicBezTo>
                    <a:pt x="7713" y="1337"/>
                    <a:pt x="7713" y="1337"/>
                    <a:pt x="7713" y="1337"/>
                  </a:cubicBezTo>
                  <a:cubicBezTo>
                    <a:pt x="7713" y="1321"/>
                    <a:pt x="7713" y="1321"/>
                    <a:pt x="7713" y="1321"/>
                  </a:cubicBezTo>
                  <a:cubicBezTo>
                    <a:pt x="7697" y="1321"/>
                    <a:pt x="7697" y="1321"/>
                    <a:pt x="7697" y="1321"/>
                  </a:cubicBezTo>
                  <a:cubicBezTo>
                    <a:pt x="7697" y="1336"/>
                    <a:pt x="7697" y="1336"/>
                    <a:pt x="7697" y="1336"/>
                  </a:cubicBezTo>
                  <a:cubicBezTo>
                    <a:pt x="7687" y="1336"/>
                    <a:pt x="7687" y="1336"/>
                    <a:pt x="7687" y="1336"/>
                  </a:cubicBezTo>
                  <a:cubicBezTo>
                    <a:pt x="7687" y="1324"/>
                    <a:pt x="7687" y="1324"/>
                    <a:pt x="7687" y="1324"/>
                  </a:cubicBezTo>
                  <a:cubicBezTo>
                    <a:pt x="7673" y="1324"/>
                    <a:pt x="7673" y="1324"/>
                    <a:pt x="7673" y="1324"/>
                  </a:cubicBezTo>
                  <a:cubicBezTo>
                    <a:pt x="7673" y="1336"/>
                    <a:pt x="7673" y="1336"/>
                    <a:pt x="7673" y="1336"/>
                  </a:cubicBezTo>
                  <a:cubicBezTo>
                    <a:pt x="7659" y="1336"/>
                    <a:pt x="7659" y="1336"/>
                    <a:pt x="7659" y="1336"/>
                  </a:cubicBezTo>
                  <a:cubicBezTo>
                    <a:pt x="7659" y="1326"/>
                    <a:pt x="7659" y="1326"/>
                    <a:pt x="7659" y="1326"/>
                  </a:cubicBezTo>
                  <a:cubicBezTo>
                    <a:pt x="7645" y="1326"/>
                    <a:pt x="7645" y="1326"/>
                    <a:pt x="7645" y="1326"/>
                  </a:cubicBezTo>
                  <a:cubicBezTo>
                    <a:pt x="7645" y="1356"/>
                    <a:pt x="7645" y="1356"/>
                    <a:pt x="7645" y="1356"/>
                  </a:cubicBezTo>
                  <a:cubicBezTo>
                    <a:pt x="7616" y="1356"/>
                    <a:pt x="7616" y="1356"/>
                    <a:pt x="7616" y="1356"/>
                  </a:cubicBezTo>
                  <a:cubicBezTo>
                    <a:pt x="7616" y="1439"/>
                    <a:pt x="7616" y="1439"/>
                    <a:pt x="7616" y="1439"/>
                  </a:cubicBezTo>
                  <a:cubicBezTo>
                    <a:pt x="7581" y="1439"/>
                    <a:pt x="7581" y="1439"/>
                    <a:pt x="7581" y="1439"/>
                  </a:cubicBezTo>
                  <a:cubicBezTo>
                    <a:pt x="7581" y="1337"/>
                    <a:pt x="7581" y="1337"/>
                    <a:pt x="7581" y="1337"/>
                  </a:cubicBezTo>
                  <a:cubicBezTo>
                    <a:pt x="7557" y="1337"/>
                    <a:pt x="7557" y="1337"/>
                    <a:pt x="7557" y="1337"/>
                  </a:cubicBezTo>
                  <a:cubicBezTo>
                    <a:pt x="7538" y="1313"/>
                    <a:pt x="7538" y="1313"/>
                    <a:pt x="7538" y="1313"/>
                  </a:cubicBezTo>
                  <a:cubicBezTo>
                    <a:pt x="7497" y="1313"/>
                    <a:pt x="7497" y="1313"/>
                    <a:pt x="7497" y="1313"/>
                  </a:cubicBezTo>
                  <a:cubicBezTo>
                    <a:pt x="7497" y="1416"/>
                    <a:pt x="7497" y="1416"/>
                    <a:pt x="7497" y="1416"/>
                  </a:cubicBezTo>
                  <a:cubicBezTo>
                    <a:pt x="7483" y="1416"/>
                    <a:pt x="7483" y="1416"/>
                    <a:pt x="7483" y="1416"/>
                  </a:cubicBezTo>
                  <a:cubicBezTo>
                    <a:pt x="7483" y="1314"/>
                    <a:pt x="7483" y="1314"/>
                    <a:pt x="7483" y="1314"/>
                  </a:cubicBezTo>
                  <a:cubicBezTo>
                    <a:pt x="7465" y="1285"/>
                    <a:pt x="7465" y="1285"/>
                    <a:pt x="7465" y="1285"/>
                  </a:cubicBezTo>
                  <a:cubicBezTo>
                    <a:pt x="7452" y="1285"/>
                    <a:pt x="7452" y="1285"/>
                    <a:pt x="7452" y="1285"/>
                  </a:cubicBezTo>
                  <a:cubicBezTo>
                    <a:pt x="7452" y="1291"/>
                    <a:pt x="7452" y="1291"/>
                    <a:pt x="7452" y="1291"/>
                  </a:cubicBezTo>
                  <a:cubicBezTo>
                    <a:pt x="7441" y="1291"/>
                    <a:pt x="7441" y="1291"/>
                    <a:pt x="7441" y="1291"/>
                  </a:cubicBezTo>
                  <a:cubicBezTo>
                    <a:pt x="7441" y="1287"/>
                    <a:pt x="7441" y="1287"/>
                    <a:pt x="7441" y="1287"/>
                  </a:cubicBezTo>
                  <a:cubicBezTo>
                    <a:pt x="7430" y="1287"/>
                    <a:pt x="7430" y="1287"/>
                    <a:pt x="7430" y="1287"/>
                  </a:cubicBezTo>
                  <a:cubicBezTo>
                    <a:pt x="7430" y="1301"/>
                    <a:pt x="7430" y="1301"/>
                    <a:pt x="7430" y="1301"/>
                  </a:cubicBezTo>
                  <a:cubicBezTo>
                    <a:pt x="7383" y="1301"/>
                    <a:pt x="7383" y="1301"/>
                    <a:pt x="7383" y="1301"/>
                  </a:cubicBezTo>
                  <a:cubicBezTo>
                    <a:pt x="7383" y="1286"/>
                    <a:pt x="7383" y="1286"/>
                    <a:pt x="7383" y="1286"/>
                  </a:cubicBezTo>
                  <a:cubicBezTo>
                    <a:pt x="7370" y="1261"/>
                    <a:pt x="7370" y="1261"/>
                    <a:pt x="7370" y="1261"/>
                  </a:cubicBezTo>
                  <a:cubicBezTo>
                    <a:pt x="7326" y="1261"/>
                    <a:pt x="7326" y="1261"/>
                    <a:pt x="7326" y="1261"/>
                  </a:cubicBezTo>
                  <a:cubicBezTo>
                    <a:pt x="7326" y="1286"/>
                    <a:pt x="7326" y="1286"/>
                    <a:pt x="7326" y="1286"/>
                  </a:cubicBezTo>
                  <a:cubicBezTo>
                    <a:pt x="7297" y="1286"/>
                    <a:pt x="7297" y="1286"/>
                    <a:pt x="7297" y="1286"/>
                  </a:cubicBezTo>
                  <a:cubicBezTo>
                    <a:pt x="7297" y="1303"/>
                    <a:pt x="7297" y="1303"/>
                    <a:pt x="7297" y="1303"/>
                  </a:cubicBezTo>
                  <a:cubicBezTo>
                    <a:pt x="7292" y="1303"/>
                    <a:pt x="7292" y="1303"/>
                    <a:pt x="7292" y="1303"/>
                  </a:cubicBezTo>
                  <a:cubicBezTo>
                    <a:pt x="7292" y="1358"/>
                    <a:pt x="7292" y="1358"/>
                    <a:pt x="7292" y="1358"/>
                  </a:cubicBezTo>
                  <a:cubicBezTo>
                    <a:pt x="7281" y="1358"/>
                    <a:pt x="7281" y="1358"/>
                    <a:pt x="7281" y="1358"/>
                  </a:cubicBezTo>
                  <a:cubicBezTo>
                    <a:pt x="7281" y="1302"/>
                    <a:pt x="7281" y="1302"/>
                    <a:pt x="7281" y="1302"/>
                  </a:cubicBezTo>
                  <a:cubicBezTo>
                    <a:pt x="7273" y="1302"/>
                    <a:pt x="7273" y="1302"/>
                    <a:pt x="7273" y="1302"/>
                  </a:cubicBezTo>
                  <a:cubicBezTo>
                    <a:pt x="7273" y="1279"/>
                    <a:pt x="7273" y="1279"/>
                    <a:pt x="7273" y="1279"/>
                  </a:cubicBezTo>
                  <a:cubicBezTo>
                    <a:pt x="7210" y="1279"/>
                    <a:pt x="7210" y="1279"/>
                    <a:pt x="7210" y="1279"/>
                  </a:cubicBezTo>
                  <a:cubicBezTo>
                    <a:pt x="7210" y="1303"/>
                    <a:pt x="7210" y="1303"/>
                    <a:pt x="7210" y="1303"/>
                  </a:cubicBezTo>
                  <a:cubicBezTo>
                    <a:pt x="7179" y="1303"/>
                    <a:pt x="7179" y="1303"/>
                    <a:pt x="7179" y="1303"/>
                  </a:cubicBezTo>
                  <a:cubicBezTo>
                    <a:pt x="7179" y="1323"/>
                    <a:pt x="7179" y="1323"/>
                    <a:pt x="7179" y="1323"/>
                  </a:cubicBezTo>
                  <a:cubicBezTo>
                    <a:pt x="7170" y="1323"/>
                    <a:pt x="7170" y="1323"/>
                    <a:pt x="7170" y="1323"/>
                  </a:cubicBezTo>
                  <a:cubicBezTo>
                    <a:pt x="7170" y="1352"/>
                    <a:pt x="7170" y="1352"/>
                    <a:pt x="7170" y="1352"/>
                  </a:cubicBezTo>
                  <a:cubicBezTo>
                    <a:pt x="7090" y="1352"/>
                    <a:pt x="7090" y="1352"/>
                    <a:pt x="7090" y="1352"/>
                  </a:cubicBezTo>
                  <a:cubicBezTo>
                    <a:pt x="7090" y="1362"/>
                    <a:pt x="7090" y="1362"/>
                    <a:pt x="7090" y="1362"/>
                  </a:cubicBezTo>
                  <a:cubicBezTo>
                    <a:pt x="7069" y="1362"/>
                    <a:pt x="7069" y="1362"/>
                    <a:pt x="7069" y="1362"/>
                  </a:cubicBezTo>
                  <a:cubicBezTo>
                    <a:pt x="7069" y="1308"/>
                    <a:pt x="7069" y="1308"/>
                    <a:pt x="7069" y="1308"/>
                  </a:cubicBezTo>
                  <a:cubicBezTo>
                    <a:pt x="7036" y="1308"/>
                    <a:pt x="7036" y="1308"/>
                    <a:pt x="7036" y="1308"/>
                  </a:cubicBezTo>
                  <a:cubicBezTo>
                    <a:pt x="7036" y="1291"/>
                    <a:pt x="7036" y="1291"/>
                    <a:pt x="7036" y="1291"/>
                  </a:cubicBezTo>
                  <a:cubicBezTo>
                    <a:pt x="7010" y="1291"/>
                    <a:pt x="7010" y="1291"/>
                    <a:pt x="7010" y="1291"/>
                  </a:cubicBezTo>
                  <a:cubicBezTo>
                    <a:pt x="7010" y="1305"/>
                    <a:pt x="7010" y="1305"/>
                    <a:pt x="7010" y="1305"/>
                  </a:cubicBezTo>
                  <a:cubicBezTo>
                    <a:pt x="6993" y="1305"/>
                    <a:pt x="6993" y="1305"/>
                    <a:pt x="6993" y="1305"/>
                  </a:cubicBezTo>
                  <a:cubicBezTo>
                    <a:pt x="6993" y="1400"/>
                    <a:pt x="6993" y="1400"/>
                    <a:pt x="6993" y="1400"/>
                  </a:cubicBezTo>
                  <a:cubicBezTo>
                    <a:pt x="6972" y="1400"/>
                    <a:pt x="6972" y="1400"/>
                    <a:pt x="6972" y="1400"/>
                  </a:cubicBezTo>
                  <a:cubicBezTo>
                    <a:pt x="6972" y="1391"/>
                    <a:pt x="6972" y="1391"/>
                    <a:pt x="6972" y="1391"/>
                  </a:cubicBezTo>
                  <a:cubicBezTo>
                    <a:pt x="6952" y="1391"/>
                    <a:pt x="6952" y="1391"/>
                    <a:pt x="6952" y="1391"/>
                  </a:cubicBezTo>
                  <a:cubicBezTo>
                    <a:pt x="6952" y="1405"/>
                    <a:pt x="6952" y="1405"/>
                    <a:pt x="6952" y="1405"/>
                  </a:cubicBezTo>
                  <a:cubicBezTo>
                    <a:pt x="6936" y="1405"/>
                    <a:pt x="6936" y="1405"/>
                    <a:pt x="6936" y="1405"/>
                  </a:cubicBezTo>
                  <a:cubicBezTo>
                    <a:pt x="6936" y="1375"/>
                    <a:pt x="6936" y="1375"/>
                    <a:pt x="6936" y="1375"/>
                  </a:cubicBezTo>
                  <a:cubicBezTo>
                    <a:pt x="6922" y="1375"/>
                    <a:pt x="6922" y="1375"/>
                    <a:pt x="6922" y="1375"/>
                  </a:cubicBezTo>
                  <a:cubicBezTo>
                    <a:pt x="6922" y="1357"/>
                    <a:pt x="6922" y="1357"/>
                    <a:pt x="6922" y="1357"/>
                  </a:cubicBezTo>
                  <a:cubicBezTo>
                    <a:pt x="6906" y="1357"/>
                    <a:pt x="6906" y="1357"/>
                    <a:pt x="6906" y="1357"/>
                  </a:cubicBezTo>
                  <a:cubicBezTo>
                    <a:pt x="6886" y="1357"/>
                    <a:pt x="6886" y="1357"/>
                    <a:pt x="6886" y="1357"/>
                  </a:cubicBezTo>
                  <a:cubicBezTo>
                    <a:pt x="6886" y="1348"/>
                    <a:pt x="6886" y="1348"/>
                    <a:pt x="6886" y="1348"/>
                  </a:cubicBezTo>
                  <a:cubicBezTo>
                    <a:pt x="6852" y="1348"/>
                    <a:pt x="6852" y="1348"/>
                    <a:pt x="6852" y="1348"/>
                  </a:cubicBezTo>
                  <a:cubicBezTo>
                    <a:pt x="6852" y="1334"/>
                    <a:pt x="6852" y="1334"/>
                    <a:pt x="6852" y="1334"/>
                  </a:cubicBezTo>
                  <a:cubicBezTo>
                    <a:pt x="6839" y="1334"/>
                    <a:pt x="6839" y="1334"/>
                    <a:pt x="6839" y="1334"/>
                  </a:cubicBezTo>
                  <a:cubicBezTo>
                    <a:pt x="6839" y="1344"/>
                    <a:pt x="6839" y="1344"/>
                    <a:pt x="6839" y="1344"/>
                  </a:cubicBezTo>
                  <a:cubicBezTo>
                    <a:pt x="6786" y="1344"/>
                    <a:pt x="6786" y="1344"/>
                    <a:pt x="6786" y="1344"/>
                  </a:cubicBezTo>
                  <a:cubicBezTo>
                    <a:pt x="6786" y="1355"/>
                    <a:pt x="6786" y="1355"/>
                    <a:pt x="6786" y="1355"/>
                  </a:cubicBezTo>
                  <a:cubicBezTo>
                    <a:pt x="6776" y="1355"/>
                    <a:pt x="6776" y="1355"/>
                    <a:pt x="6776" y="1355"/>
                  </a:cubicBezTo>
                  <a:cubicBezTo>
                    <a:pt x="6776" y="1370"/>
                    <a:pt x="6776" y="1370"/>
                    <a:pt x="6776" y="1370"/>
                  </a:cubicBezTo>
                  <a:cubicBezTo>
                    <a:pt x="6766" y="1380"/>
                    <a:pt x="6766" y="1380"/>
                    <a:pt x="6766" y="1380"/>
                  </a:cubicBezTo>
                  <a:cubicBezTo>
                    <a:pt x="6766" y="1411"/>
                    <a:pt x="6766" y="1411"/>
                    <a:pt x="6766" y="1411"/>
                  </a:cubicBezTo>
                  <a:cubicBezTo>
                    <a:pt x="6755" y="1411"/>
                    <a:pt x="6755" y="1411"/>
                    <a:pt x="6755" y="1411"/>
                  </a:cubicBezTo>
                  <a:cubicBezTo>
                    <a:pt x="6755" y="1381"/>
                    <a:pt x="6755" y="1381"/>
                    <a:pt x="6755" y="1381"/>
                  </a:cubicBezTo>
                  <a:cubicBezTo>
                    <a:pt x="6744" y="1367"/>
                    <a:pt x="6744" y="1367"/>
                    <a:pt x="6744" y="1367"/>
                  </a:cubicBezTo>
                  <a:cubicBezTo>
                    <a:pt x="6744" y="1291"/>
                    <a:pt x="6744" y="1291"/>
                    <a:pt x="6744" y="1291"/>
                  </a:cubicBezTo>
                  <a:cubicBezTo>
                    <a:pt x="6727" y="1291"/>
                    <a:pt x="6727" y="1291"/>
                    <a:pt x="6727" y="1291"/>
                  </a:cubicBezTo>
                  <a:cubicBezTo>
                    <a:pt x="6727" y="1217"/>
                    <a:pt x="6727" y="1217"/>
                    <a:pt x="6727" y="1217"/>
                  </a:cubicBezTo>
                  <a:cubicBezTo>
                    <a:pt x="6670" y="1217"/>
                    <a:pt x="6670" y="1217"/>
                    <a:pt x="6670" y="1217"/>
                  </a:cubicBezTo>
                  <a:cubicBezTo>
                    <a:pt x="6670" y="1194"/>
                    <a:pt x="6670" y="1194"/>
                    <a:pt x="6670" y="1194"/>
                  </a:cubicBezTo>
                  <a:cubicBezTo>
                    <a:pt x="6640" y="1194"/>
                    <a:pt x="6640" y="1194"/>
                    <a:pt x="6640" y="1194"/>
                  </a:cubicBezTo>
                  <a:cubicBezTo>
                    <a:pt x="6640" y="1246"/>
                    <a:pt x="6640" y="1246"/>
                    <a:pt x="6640" y="1246"/>
                  </a:cubicBezTo>
                  <a:cubicBezTo>
                    <a:pt x="6625" y="1246"/>
                    <a:pt x="6625" y="1246"/>
                    <a:pt x="6625" y="1246"/>
                  </a:cubicBezTo>
                  <a:cubicBezTo>
                    <a:pt x="6625" y="1229"/>
                    <a:pt x="6625" y="1229"/>
                    <a:pt x="6625" y="1229"/>
                  </a:cubicBezTo>
                  <a:cubicBezTo>
                    <a:pt x="6625" y="1229"/>
                    <a:pt x="6614" y="1229"/>
                    <a:pt x="6609" y="1229"/>
                  </a:cubicBezTo>
                  <a:cubicBezTo>
                    <a:pt x="6604" y="1229"/>
                    <a:pt x="6604" y="1246"/>
                    <a:pt x="6604" y="1246"/>
                  </a:cubicBezTo>
                  <a:cubicBezTo>
                    <a:pt x="6604" y="1293"/>
                    <a:pt x="6604" y="1293"/>
                    <a:pt x="6604" y="1293"/>
                  </a:cubicBezTo>
                  <a:cubicBezTo>
                    <a:pt x="6562" y="1293"/>
                    <a:pt x="6562" y="1293"/>
                    <a:pt x="6562" y="1293"/>
                  </a:cubicBezTo>
                  <a:cubicBezTo>
                    <a:pt x="6562" y="1130"/>
                    <a:pt x="6562" y="1130"/>
                    <a:pt x="6562" y="1130"/>
                  </a:cubicBezTo>
                  <a:cubicBezTo>
                    <a:pt x="6505" y="1130"/>
                    <a:pt x="6505" y="1130"/>
                    <a:pt x="6505" y="1130"/>
                  </a:cubicBezTo>
                  <a:cubicBezTo>
                    <a:pt x="6505" y="1157"/>
                    <a:pt x="6505" y="1157"/>
                    <a:pt x="6505" y="1157"/>
                  </a:cubicBezTo>
                  <a:cubicBezTo>
                    <a:pt x="6481" y="1157"/>
                    <a:pt x="6477" y="1169"/>
                    <a:pt x="6477" y="1169"/>
                  </a:cubicBezTo>
                  <a:cubicBezTo>
                    <a:pt x="6450" y="1169"/>
                    <a:pt x="6450" y="1169"/>
                    <a:pt x="6450" y="1169"/>
                  </a:cubicBezTo>
                  <a:cubicBezTo>
                    <a:pt x="6450" y="1202"/>
                    <a:pt x="6450" y="1202"/>
                    <a:pt x="6450" y="1202"/>
                  </a:cubicBezTo>
                  <a:cubicBezTo>
                    <a:pt x="6438" y="1202"/>
                    <a:pt x="6438" y="1202"/>
                    <a:pt x="6438" y="1202"/>
                  </a:cubicBezTo>
                  <a:cubicBezTo>
                    <a:pt x="6438" y="1333"/>
                    <a:pt x="6438" y="1333"/>
                    <a:pt x="6438" y="1333"/>
                  </a:cubicBezTo>
                  <a:cubicBezTo>
                    <a:pt x="6415" y="1333"/>
                    <a:pt x="6415" y="1333"/>
                    <a:pt x="6415" y="1333"/>
                  </a:cubicBezTo>
                  <a:cubicBezTo>
                    <a:pt x="6415" y="1315"/>
                    <a:pt x="6415" y="1315"/>
                    <a:pt x="6415" y="1315"/>
                  </a:cubicBezTo>
                  <a:cubicBezTo>
                    <a:pt x="6401" y="1301"/>
                    <a:pt x="6401" y="1301"/>
                    <a:pt x="6401" y="1301"/>
                  </a:cubicBezTo>
                  <a:cubicBezTo>
                    <a:pt x="6394" y="1301"/>
                    <a:pt x="6394" y="1301"/>
                    <a:pt x="6394" y="1301"/>
                  </a:cubicBezTo>
                  <a:cubicBezTo>
                    <a:pt x="6381" y="1311"/>
                    <a:pt x="6381" y="1311"/>
                    <a:pt x="6381" y="1311"/>
                  </a:cubicBezTo>
                  <a:cubicBezTo>
                    <a:pt x="6381" y="1078"/>
                    <a:pt x="6381" y="1078"/>
                    <a:pt x="6381" y="1078"/>
                  </a:cubicBezTo>
                  <a:cubicBezTo>
                    <a:pt x="6322" y="1065"/>
                    <a:pt x="6322" y="1065"/>
                    <a:pt x="6322" y="1065"/>
                  </a:cubicBezTo>
                  <a:cubicBezTo>
                    <a:pt x="6297" y="1065"/>
                    <a:pt x="6297" y="1065"/>
                    <a:pt x="6297" y="1065"/>
                  </a:cubicBezTo>
                  <a:cubicBezTo>
                    <a:pt x="6297" y="1080"/>
                    <a:pt x="6297" y="1080"/>
                    <a:pt x="6297" y="1080"/>
                  </a:cubicBezTo>
                  <a:cubicBezTo>
                    <a:pt x="6280" y="1080"/>
                    <a:pt x="6280" y="1080"/>
                    <a:pt x="6280" y="1080"/>
                  </a:cubicBezTo>
                  <a:cubicBezTo>
                    <a:pt x="6280" y="1135"/>
                    <a:pt x="6280" y="1135"/>
                    <a:pt x="6280" y="1135"/>
                  </a:cubicBezTo>
                  <a:cubicBezTo>
                    <a:pt x="6264" y="1135"/>
                    <a:pt x="6264" y="1135"/>
                    <a:pt x="6264" y="1135"/>
                  </a:cubicBezTo>
                  <a:cubicBezTo>
                    <a:pt x="6264" y="1207"/>
                    <a:pt x="6264" y="1207"/>
                    <a:pt x="6264" y="1207"/>
                  </a:cubicBezTo>
                  <a:cubicBezTo>
                    <a:pt x="6242" y="1207"/>
                    <a:pt x="6242" y="1207"/>
                    <a:pt x="6242" y="1207"/>
                  </a:cubicBezTo>
                  <a:cubicBezTo>
                    <a:pt x="6242" y="1181"/>
                    <a:pt x="6242" y="1181"/>
                    <a:pt x="6242" y="1181"/>
                  </a:cubicBezTo>
                  <a:cubicBezTo>
                    <a:pt x="6214" y="1181"/>
                    <a:pt x="6214" y="1181"/>
                    <a:pt x="6214" y="1181"/>
                  </a:cubicBezTo>
                  <a:cubicBezTo>
                    <a:pt x="6214" y="1098"/>
                    <a:pt x="6214" y="1098"/>
                    <a:pt x="6214" y="1098"/>
                  </a:cubicBezTo>
                  <a:cubicBezTo>
                    <a:pt x="6196" y="1098"/>
                    <a:pt x="6196" y="1098"/>
                    <a:pt x="6196" y="1098"/>
                  </a:cubicBezTo>
                  <a:cubicBezTo>
                    <a:pt x="6196" y="1048"/>
                    <a:pt x="6196" y="1048"/>
                    <a:pt x="6196" y="1048"/>
                  </a:cubicBezTo>
                  <a:cubicBezTo>
                    <a:pt x="6114" y="1039"/>
                    <a:pt x="6114" y="1039"/>
                    <a:pt x="6114" y="1039"/>
                  </a:cubicBezTo>
                  <a:cubicBezTo>
                    <a:pt x="6114" y="1024"/>
                    <a:pt x="6114" y="1024"/>
                    <a:pt x="6114" y="1024"/>
                  </a:cubicBezTo>
                  <a:cubicBezTo>
                    <a:pt x="5961" y="1014"/>
                    <a:pt x="5961" y="1014"/>
                    <a:pt x="5961" y="1014"/>
                  </a:cubicBezTo>
                  <a:cubicBezTo>
                    <a:pt x="5961" y="823"/>
                    <a:pt x="5961" y="823"/>
                    <a:pt x="5961" y="823"/>
                  </a:cubicBezTo>
                  <a:cubicBezTo>
                    <a:pt x="5826" y="790"/>
                    <a:pt x="5826" y="790"/>
                    <a:pt x="5826" y="790"/>
                  </a:cubicBezTo>
                  <a:cubicBezTo>
                    <a:pt x="5688" y="818"/>
                    <a:pt x="5688" y="818"/>
                    <a:pt x="5688" y="818"/>
                  </a:cubicBezTo>
                  <a:cubicBezTo>
                    <a:pt x="5688" y="1359"/>
                    <a:pt x="5688" y="1359"/>
                    <a:pt x="5688" y="1359"/>
                  </a:cubicBezTo>
                  <a:cubicBezTo>
                    <a:pt x="5605" y="1359"/>
                    <a:pt x="5605" y="1359"/>
                    <a:pt x="5605" y="1359"/>
                  </a:cubicBezTo>
                  <a:cubicBezTo>
                    <a:pt x="5605" y="451"/>
                    <a:pt x="5605" y="451"/>
                    <a:pt x="5605" y="451"/>
                  </a:cubicBezTo>
                  <a:cubicBezTo>
                    <a:pt x="5468" y="487"/>
                    <a:pt x="5468" y="487"/>
                    <a:pt x="5468" y="487"/>
                  </a:cubicBezTo>
                  <a:cubicBezTo>
                    <a:pt x="5468" y="1274"/>
                    <a:pt x="5468" y="1274"/>
                    <a:pt x="5468" y="1274"/>
                  </a:cubicBezTo>
                  <a:cubicBezTo>
                    <a:pt x="5414" y="1274"/>
                    <a:pt x="5414" y="1274"/>
                    <a:pt x="5414" y="1274"/>
                  </a:cubicBezTo>
                  <a:cubicBezTo>
                    <a:pt x="5414" y="683"/>
                    <a:pt x="5414" y="683"/>
                    <a:pt x="5414" y="683"/>
                  </a:cubicBezTo>
                  <a:cubicBezTo>
                    <a:pt x="5404" y="683"/>
                    <a:pt x="5404" y="683"/>
                    <a:pt x="5404" y="683"/>
                  </a:cubicBezTo>
                  <a:cubicBezTo>
                    <a:pt x="5404" y="674"/>
                    <a:pt x="5404" y="674"/>
                    <a:pt x="5404" y="674"/>
                  </a:cubicBezTo>
                  <a:cubicBezTo>
                    <a:pt x="5396" y="674"/>
                    <a:pt x="5396" y="674"/>
                    <a:pt x="5396" y="674"/>
                  </a:cubicBezTo>
                  <a:cubicBezTo>
                    <a:pt x="5396" y="655"/>
                    <a:pt x="5396" y="655"/>
                    <a:pt x="5396" y="655"/>
                  </a:cubicBezTo>
                  <a:cubicBezTo>
                    <a:pt x="5384" y="655"/>
                    <a:pt x="5384" y="655"/>
                    <a:pt x="5384" y="655"/>
                  </a:cubicBezTo>
                  <a:cubicBezTo>
                    <a:pt x="5384" y="634"/>
                    <a:pt x="5384" y="634"/>
                    <a:pt x="5384" y="634"/>
                  </a:cubicBezTo>
                  <a:cubicBezTo>
                    <a:pt x="5367" y="634"/>
                    <a:pt x="5367" y="634"/>
                    <a:pt x="5367" y="634"/>
                  </a:cubicBezTo>
                  <a:cubicBezTo>
                    <a:pt x="5367" y="615"/>
                    <a:pt x="5367" y="615"/>
                    <a:pt x="5367" y="615"/>
                  </a:cubicBezTo>
                  <a:cubicBezTo>
                    <a:pt x="5360" y="615"/>
                    <a:pt x="5360" y="615"/>
                    <a:pt x="5360" y="615"/>
                  </a:cubicBezTo>
                  <a:cubicBezTo>
                    <a:pt x="5360" y="593"/>
                    <a:pt x="5360" y="593"/>
                    <a:pt x="5360" y="593"/>
                  </a:cubicBezTo>
                  <a:cubicBezTo>
                    <a:pt x="5353" y="532"/>
                    <a:pt x="5353" y="532"/>
                    <a:pt x="5353" y="532"/>
                  </a:cubicBezTo>
                  <a:cubicBezTo>
                    <a:pt x="5346" y="593"/>
                    <a:pt x="5346" y="593"/>
                    <a:pt x="5346" y="593"/>
                  </a:cubicBezTo>
                  <a:cubicBezTo>
                    <a:pt x="5346" y="615"/>
                    <a:pt x="5346" y="615"/>
                    <a:pt x="5346" y="615"/>
                  </a:cubicBezTo>
                  <a:cubicBezTo>
                    <a:pt x="5339" y="615"/>
                    <a:pt x="5339" y="615"/>
                    <a:pt x="5339" y="615"/>
                  </a:cubicBezTo>
                  <a:cubicBezTo>
                    <a:pt x="5339" y="634"/>
                    <a:pt x="5339" y="634"/>
                    <a:pt x="5339" y="634"/>
                  </a:cubicBezTo>
                  <a:cubicBezTo>
                    <a:pt x="5322" y="634"/>
                    <a:pt x="5322" y="634"/>
                    <a:pt x="5322" y="634"/>
                  </a:cubicBezTo>
                  <a:cubicBezTo>
                    <a:pt x="5322" y="655"/>
                    <a:pt x="5322" y="655"/>
                    <a:pt x="5322" y="655"/>
                  </a:cubicBezTo>
                  <a:cubicBezTo>
                    <a:pt x="5310" y="655"/>
                    <a:pt x="5310" y="655"/>
                    <a:pt x="5310" y="655"/>
                  </a:cubicBezTo>
                  <a:cubicBezTo>
                    <a:pt x="5310" y="674"/>
                    <a:pt x="5310" y="674"/>
                    <a:pt x="5310" y="674"/>
                  </a:cubicBezTo>
                  <a:cubicBezTo>
                    <a:pt x="5302" y="674"/>
                    <a:pt x="5302" y="674"/>
                    <a:pt x="5302" y="674"/>
                  </a:cubicBezTo>
                  <a:cubicBezTo>
                    <a:pt x="5302" y="683"/>
                    <a:pt x="5302" y="683"/>
                    <a:pt x="5302" y="683"/>
                  </a:cubicBezTo>
                  <a:cubicBezTo>
                    <a:pt x="5292" y="683"/>
                    <a:pt x="5292" y="683"/>
                    <a:pt x="5292" y="683"/>
                  </a:cubicBezTo>
                  <a:cubicBezTo>
                    <a:pt x="5292" y="1274"/>
                    <a:pt x="5292" y="1274"/>
                    <a:pt x="5292" y="1274"/>
                  </a:cubicBezTo>
                  <a:cubicBezTo>
                    <a:pt x="5260" y="1274"/>
                    <a:pt x="5260" y="1274"/>
                    <a:pt x="5260" y="1274"/>
                  </a:cubicBezTo>
                  <a:cubicBezTo>
                    <a:pt x="5260" y="792"/>
                    <a:pt x="5260" y="792"/>
                    <a:pt x="5260" y="792"/>
                  </a:cubicBezTo>
                  <a:cubicBezTo>
                    <a:pt x="5098" y="792"/>
                    <a:pt x="5098" y="792"/>
                    <a:pt x="5098" y="792"/>
                  </a:cubicBezTo>
                  <a:cubicBezTo>
                    <a:pt x="5073" y="817"/>
                    <a:pt x="5073" y="817"/>
                    <a:pt x="5073" y="817"/>
                  </a:cubicBezTo>
                  <a:cubicBezTo>
                    <a:pt x="5073" y="1219"/>
                    <a:pt x="5073" y="1219"/>
                    <a:pt x="5073" y="1219"/>
                  </a:cubicBezTo>
                  <a:cubicBezTo>
                    <a:pt x="5044" y="1219"/>
                    <a:pt x="5044" y="1219"/>
                    <a:pt x="5044" y="1219"/>
                  </a:cubicBezTo>
                  <a:cubicBezTo>
                    <a:pt x="5031" y="1237"/>
                    <a:pt x="5031" y="1237"/>
                    <a:pt x="5031" y="1237"/>
                  </a:cubicBezTo>
                  <a:cubicBezTo>
                    <a:pt x="5031" y="1419"/>
                    <a:pt x="5031" y="1419"/>
                    <a:pt x="5031" y="1419"/>
                  </a:cubicBezTo>
                  <a:cubicBezTo>
                    <a:pt x="5007" y="1419"/>
                    <a:pt x="5007" y="1419"/>
                    <a:pt x="5007" y="1419"/>
                  </a:cubicBezTo>
                  <a:cubicBezTo>
                    <a:pt x="5007" y="1089"/>
                    <a:pt x="5007" y="1089"/>
                    <a:pt x="5007" y="1089"/>
                  </a:cubicBezTo>
                  <a:cubicBezTo>
                    <a:pt x="4993" y="1089"/>
                    <a:pt x="4993" y="1089"/>
                    <a:pt x="4993" y="1089"/>
                  </a:cubicBezTo>
                  <a:cubicBezTo>
                    <a:pt x="4993" y="1050"/>
                    <a:pt x="4993" y="1050"/>
                    <a:pt x="4993" y="1050"/>
                  </a:cubicBezTo>
                  <a:cubicBezTo>
                    <a:pt x="4981" y="1050"/>
                    <a:pt x="4981" y="1050"/>
                    <a:pt x="4981" y="1050"/>
                  </a:cubicBezTo>
                  <a:cubicBezTo>
                    <a:pt x="4981" y="1026"/>
                    <a:pt x="4981" y="1026"/>
                    <a:pt x="4981" y="1026"/>
                  </a:cubicBezTo>
                  <a:cubicBezTo>
                    <a:pt x="4959" y="1026"/>
                    <a:pt x="4959" y="1026"/>
                    <a:pt x="4959" y="1026"/>
                  </a:cubicBezTo>
                  <a:cubicBezTo>
                    <a:pt x="4945" y="1016"/>
                    <a:pt x="4945" y="1016"/>
                    <a:pt x="4945" y="1016"/>
                  </a:cubicBezTo>
                  <a:cubicBezTo>
                    <a:pt x="4945" y="887"/>
                    <a:pt x="4945" y="887"/>
                    <a:pt x="4945" y="887"/>
                  </a:cubicBezTo>
                  <a:cubicBezTo>
                    <a:pt x="4841" y="919"/>
                    <a:pt x="4841" y="919"/>
                    <a:pt x="4841" y="919"/>
                  </a:cubicBezTo>
                  <a:cubicBezTo>
                    <a:pt x="4819" y="902"/>
                    <a:pt x="4819" y="902"/>
                    <a:pt x="4819" y="902"/>
                  </a:cubicBezTo>
                  <a:cubicBezTo>
                    <a:pt x="4819" y="685"/>
                    <a:pt x="4819" y="685"/>
                    <a:pt x="4819" y="685"/>
                  </a:cubicBezTo>
                  <a:cubicBezTo>
                    <a:pt x="4750" y="668"/>
                    <a:pt x="4750" y="668"/>
                    <a:pt x="4750" y="668"/>
                  </a:cubicBezTo>
                  <a:cubicBezTo>
                    <a:pt x="4616" y="723"/>
                    <a:pt x="4616" y="723"/>
                    <a:pt x="4616" y="723"/>
                  </a:cubicBezTo>
                  <a:cubicBezTo>
                    <a:pt x="4616" y="734"/>
                    <a:pt x="4616" y="734"/>
                    <a:pt x="4616" y="734"/>
                  </a:cubicBezTo>
                  <a:cubicBezTo>
                    <a:pt x="4593" y="720"/>
                    <a:pt x="4593" y="720"/>
                    <a:pt x="4593" y="720"/>
                  </a:cubicBezTo>
                  <a:cubicBezTo>
                    <a:pt x="4574" y="720"/>
                    <a:pt x="4574" y="720"/>
                    <a:pt x="4574" y="720"/>
                  </a:cubicBezTo>
                  <a:cubicBezTo>
                    <a:pt x="4574" y="740"/>
                    <a:pt x="4574" y="740"/>
                    <a:pt x="4574" y="740"/>
                  </a:cubicBezTo>
                  <a:cubicBezTo>
                    <a:pt x="4551" y="740"/>
                    <a:pt x="4551" y="740"/>
                    <a:pt x="4551" y="740"/>
                  </a:cubicBezTo>
                  <a:cubicBezTo>
                    <a:pt x="4551" y="807"/>
                    <a:pt x="4551" y="807"/>
                    <a:pt x="4551" y="807"/>
                  </a:cubicBezTo>
                  <a:cubicBezTo>
                    <a:pt x="4540" y="807"/>
                    <a:pt x="4540" y="807"/>
                    <a:pt x="4540" y="807"/>
                  </a:cubicBezTo>
                  <a:cubicBezTo>
                    <a:pt x="4540" y="1250"/>
                    <a:pt x="4540" y="1250"/>
                    <a:pt x="4540" y="1250"/>
                  </a:cubicBezTo>
                  <a:cubicBezTo>
                    <a:pt x="4523" y="1250"/>
                    <a:pt x="4523" y="1250"/>
                    <a:pt x="4523" y="1250"/>
                  </a:cubicBezTo>
                  <a:cubicBezTo>
                    <a:pt x="4516" y="1237"/>
                    <a:pt x="4516" y="1237"/>
                    <a:pt x="4516" y="1237"/>
                  </a:cubicBezTo>
                  <a:cubicBezTo>
                    <a:pt x="4516" y="1205"/>
                    <a:pt x="4516" y="1205"/>
                    <a:pt x="4516" y="1205"/>
                  </a:cubicBezTo>
                  <a:cubicBezTo>
                    <a:pt x="4500" y="1205"/>
                    <a:pt x="4500" y="1205"/>
                    <a:pt x="4500" y="1205"/>
                  </a:cubicBezTo>
                  <a:cubicBezTo>
                    <a:pt x="4500" y="1239"/>
                    <a:pt x="4500" y="1239"/>
                    <a:pt x="4500" y="1239"/>
                  </a:cubicBezTo>
                  <a:cubicBezTo>
                    <a:pt x="4495" y="1234"/>
                    <a:pt x="4495" y="1234"/>
                    <a:pt x="4495" y="1234"/>
                  </a:cubicBezTo>
                  <a:cubicBezTo>
                    <a:pt x="4495" y="1245"/>
                    <a:pt x="4495" y="1245"/>
                    <a:pt x="4495" y="1245"/>
                  </a:cubicBezTo>
                  <a:cubicBezTo>
                    <a:pt x="4482" y="1245"/>
                    <a:pt x="4482" y="1245"/>
                    <a:pt x="4482" y="1245"/>
                  </a:cubicBezTo>
                  <a:cubicBezTo>
                    <a:pt x="4482" y="1255"/>
                    <a:pt x="4482" y="1255"/>
                    <a:pt x="4482" y="1255"/>
                  </a:cubicBezTo>
                  <a:cubicBezTo>
                    <a:pt x="4474" y="1255"/>
                    <a:pt x="4474" y="1255"/>
                    <a:pt x="4474" y="1255"/>
                  </a:cubicBezTo>
                  <a:cubicBezTo>
                    <a:pt x="4474" y="1263"/>
                    <a:pt x="4474" y="1263"/>
                    <a:pt x="4474" y="1263"/>
                  </a:cubicBezTo>
                  <a:cubicBezTo>
                    <a:pt x="4452" y="1263"/>
                    <a:pt x="4452" y="1263"/>
                    <a:pt x="4452" y="1263"/>
                  </a:cubicBezTo>
                  <a:cubicBezTo>
                    <a:pt x="4452" y="1251"/>
                    <a:pt x="4452" y="1251"/>
                    <a:pt x="4452" y="1251"/>
                  </a:cubicBezTo>
                  <a:cubicBezTo>
                    <a:pt x="4468" y="1248"/>
                    <a:pt x="4468" y="1248"/>
                    <a:pt x="4468" y="1248"/>
                  </a:cubicBezTo>
                  <a:cubicBezTo>
                    <a:pt x="4468" y="1242"/>
                    <a:pt x="4468" y="1242"/>
                    <a:pt x="4468" y="1242"/>
                  </a:cubicBezTo>
                  <a:cubicBezTo>
                    <a:pt x="4407" y="1242"/>
                    <a:pt x="4407" y="1242"/>
                    <a:pt x="4407" y="1242"/>
                  </a:cubicBezTo>
                  <a:cubicBezTo>
                    <a:pt x="4409" y="1247"/>
                    <a:pt x="4409" y="1247"/>
                    <a:pt x="4409" y="1247"/>
                  </a:cubicBezTo>
                  <a:cubicBezTo>
                    <a:pt x="4421" y="1249"/>
                    <a:pt x="4421" y="1249"/>
                    <a:pt x="4421" y="1249"/>
                  </a:cubicBezTo>
                  <a:cubicBezTo>
                    <a:pt x="4421" y="1260"/>
                    <a:pt x="4421" y="1260"/>
                    <a:pt x="4421" y="1260"/>
                  </a:cubicBezTo>
                  <a:cubicBezTo>
                    <a:pt x="4398" y="1265"/>
                    <a:pt x="4398" y="1265"/>
                    <a:pt x="4398" y="1265"/>
                  </a:cubicBezTo>
                  <a:cubicBezTo>
                    <a:pt x="4369" y="1201"/>
                    <a:pt x="4369" y="1201"/>
                    <a:pt x="4369" y="1201"/>
                  </a:cubicBezTo>
                  <a:cubicBezTo>
                    <a:pt x="4369" y="1161"/>
                    <a:pt x="4369" y="1161"/>
                    <a:pt x="4369" y="1161"/>
                  </a:cubicBezTo>
                  <a:cubicBezTo>
                    <a:pt x="4369" y="948"/>
                    <a:pt x="4369" y="948"/>
                    <a:pt x="4369" y="948"/>
                  </a:cubicBezTo>
                  <a:cubicBezTo>
                    <a:pt x="4369" y="948"/>
                    <a:pt x="4379" y="944"/>
                    <a:pt x="4379" y="932"/>
                  </a:cubicBezTo>
                  <a:cubicBezTo>
                    <a:pt x="4379" y="920"/>
                    <a:pt x="4346" y="917"/>
                    <a:pt x="4333" y="917"/>
                  </a:cubicBezTo>
                  <a:cubicBezTo>
                    <a:pt x="4320" y="917"/>
                    <a:pt x="4287" y="920"/>
                    <a:pt x="4287" y="932"/>
                  </a:cubicBezTo>
                  <a:cubicBezTo>
                    <a:pt x="4287" y="944"/>
                    <a:pt x="4297" y="948"/>
                    <a:pt x="4297" y="948"/>
                  </a:cubicBezTo>
                  <a:cubicBezTo>
                    <a:pt x="4297" y="1161"/>
                    <a:pt x="4297" y="1161"/>
                    <a:pt x="4297" y="1161"/>
                  </a:cubicBezTo>
                  <a:cubicBezTo>
                    <a:pt x="4286" y="1161"/>
                    <a:pt x="4286" y="1161"/>
                    <a:pt x="4286" y="1161"/>
                  </a:cubicBezTo>
                  <a:cubicBezTo>
                    <a:pt x="4286" y="1131"/>
                    <a:pt x="4286" y="1131"/>
                    <a:pt x="4286" y="1131"/>
                  </a:cubicBezTo>
                  <a:cubicBezTo>
                    <a:pt x="4238" y="1091"/>
                    <a:pt x="4238" y="1091"/>
                    <a:pt x="4238" y="1091"/>
                  </a:cubicBezTo>
                  <a:cubicBezTo>
                    <a:pt x="4238" y="974"/>
                    <a:pt x="4238" y="974"/>
                    <a:pt x="4238" y="974"/>
                  </a:cubicBezTo>
                  <a:cubicBezTo>
                    <a:pt x="4223" y="974"/>
                    <a:pt x="4223" y="974"/>
                    <a:pt x="4223" y="974"/>
                  </a:cubicBezTo>
                  <a:cubicBezTo>
                    <a:pt x="4166" y="1010"/>
                    <a:pt x="4166" y="1010"/>
                    <a:pt x="4166" y="1010"/>
                  </a:cubicBezTo>
                  <a:cubicBezTo>
                    <a:pt x="4166" y="995"/>
                    <a:pt x="4166" y="995"/>
                    <a:pt x="4166" y="995"/>
                  </a:cubicBezTo>
                  <a:cubicBezTo>
                    <a:pt x="4087" y="995"/>
                    <a:pt x="4087" y="995"/>
                    <a:pt x="4087" y="995"/>
                  </a:cubicBezTo>
                  <a:cubicBezTo>
                    <a:pt x="4087" y="1012"/>
                    <a:pt x="4087" y="1012"/>
                    <a:pt x="4087" y="1012"/>
                  </a:cubicBezTo>
                  <a:cubicBezTo>
                    <a:pt x="4069" y="1012"/>
                    <a:pt x="4069" y="1012"/>
                    <a:pt x="4069" y="1012"/>
                  </a:cubicBezTo>
                  <a:cubicBezTo>
                    <a:pt x="4069" y="1130"/>
                    <a:pt x="4069" y="1130"/>
                    <a:pt x="4069" y="1130"/>
                  </a:cubicBezTo>
                  <a:cubicBezTo>
                    <a:pt x="4046" y="1117"/>
                    <a:pt x="4046" y="1117"/>
                    <a:pt x="4046" y="1117"/>
                  </a:cubicBezTo>
                  <a:cubicBezTo>
                    <a:pt x="4046" y="1088"/>
                    <a:pt x="4046" y="1088"/>
                    <a:pt x="4046" y="1088"/>
                  </a:cubicBezTo>
                  <a:cubicBezTo>
                    <a:pt x="4039" y="1088"/>
                    <a:pt x="4039" y="1088"/>
                    <a:pt x="4039" y="1088"/>
                  </a:cubicBezTo>
                  <a:cubicBezTo>
                    <a:pt x="4039" y="1118"/>
                    <a:pt x="4039" y="1118"/>
                    <a:pt x="4039" y="1118"/>
                  </a:cubicBezTo>
                  <a:cubicBezTo>
                    <a:pt x="4032" y="1118"/>
                    <a:pt x="4032" y="1118"/>
                    <a:pt x="4032" y="1118"/>
                  </a:cubicBezTo>
                  <a:cubicBezTo>
                    <a:pt x="4032" y="1061"/>
                    <a:pt x="4032" y="1061"/>
                    <a:pt x="4032" y="1061"/>
                  </a:cubicBezTo>
                  <a:cubicBezTo>
                    <a:pt x="3989" y="1061"/>
                    <a:pt x="3989" y="1061"/>
                    <a:pt x="3989" y="1061"/>
                  </a:cubicBezTo>
                  <a:cubicBezTo>
                    <a:pt x="3989" y="1052"/>
                    <a:pt x="3984" y="1018"/>
                    <a:pt x="3943" y="995"/>
                  </a:cubicBezTo>
                  <a:cubicBezTo>
                    <a:pt x="3943" y="975"/>
                    <a:pt x="3943" y="975"/>
                    <a:pt x="3943" y="975"/>
                  </a:cubicBezTo>
                  <a:cubicBezTo>
                    <a:pt x="3933" y="975"/>
                    <a:pt x="3933" y="975"/>
                    <a:pt x="3933" y="975"/>
                  </a:cubicBezTo>
                  <a:cubicBezTo>
                    <a:pt x="3923" y="975"/>
                    <a:pt x="3923" y="975"/>
                    <a:pt x="3923" y="975"/>
                  </a:cubicBezTo>
                  <a:cubicBezTo>
                    <a:pt x="3923" y="995"/>
                    <a:pt x="3923" y="995"/>
                    <a:pt x="3923" y="995"/>
                  </a:cubicBezTo>
                  <a:cubicBezTo>
                    <a:pt x="3882" y="1018"/>
                    <a:pt x="3877" y="1052"/>
                    <a:pt x="3877" y="1061"/>
                  </a:cubicBezTo>
                  <a:cubicBezTo>
                    <a:pt x="3877" y="1070"/>
                    <a:pt x="3885" y="1078"/>
                    <a:pt x="3885" y="1078"/>
                  </a:cubicBezTo>
                  <a:cubicBezTo>
                    <a:pt x="3859" y="1078"/>
                    <a:pt x="3859" y="1078"/>
                    <a:pt x="3859" y="1078"/>
                  </a:cubicBezTo>
                  <a:cubicBezTo>
                    <a:pt x="3846" y="1078"/>
                    <a:pt x="3846" y="1078"/>
                    <a:pt x="3846" y="1078"/>
                  </a:cubicBezTo>
                  <a:cubicBezTo>
                    <a:pt x="3809" y="1051"/>
                    <a:pt x="3809" y="1051"/>
                    <a:pt x="3809" y="1051"/>
                  </a:cubicBezTo>
                  <a:cubicBezTo>
                    <a:pt x="3781" y="1070"/>
                    <a:pt x="3781" y="1070"/>
                    <a:pt x="3781" y="1070"/>
                  </a:cubicBezTo>
                  <a:cubicBezTo>
                    <a:pt x="3770" y="1080"/>
                    <a:pt x="3770" y="1080"/>
                    <a:pt x="3770" y="1080"/>
                  </a:cubicBezTo>
                  <a:cubicBezTo>
                    <a:pt x="3742" y="1080"/>
                    <a:pt x="3742" y="1080"/>
                    <a:pt x="3742" y="1080"/>
                  </a:cubicBezTo>
                  <a:cubicBezTo>
                    <a:pt x="3742" y="1095"/>
                    <a:pt x="3742" y="1095"/>
                    <a:pt x="3742" y="1095"/>
                  </a:cubicBezTo>
                  <a:cubicBezTo>
                    <a:pt x="3759" y="1095"/>
                    <a:pt x="3763" y="1109"/>
                    <a:pt x="3763" y="1109"/>
                  </a:cubicBezTo>
                  <a:cubicBezTo>
                    <a:pt x="3763" y="1133"/>
                    <a:pt x="3763" y="1133"/>
                    <a:pt x="3763" y="1133"/>
                  </a:cubicBezTo>
                  <a:cubicBezTo>
                    <a:pt x="3734" y="1133"/>
                    <a:pt x="3734" y="1133"/>
                    <a:pt x="3734" y="1133"/>
                  </a:cubicBezTo>
                  <a:cubicBezTo>
                    <a:pt x="3734" y="1123"/>
                    <a:pt x="3734" y="1123"/>
                    <a:pt x="3734" y="1123"/>
                  </a:cubicBezTo>
                  <a:cubicBezTo>
                    <a:pt x="3673" y="1123"/>
                    <a:pt x="3673" y="1123"/>
                    <a:pt x="3673" y="1123"/>
                  </a:cubicBezTo>
                  <a:cubicBezTo>
                    <a:pt x="3673" y="1147"/>
                    <a:pt x="3673" y="1147"/>
                    <a:pt x="3673" y="1147"/>
                  </a:cubicBezTo>
                  <a:cubicBezTo>
                    <a:pt x="3635" y="1147"/>
                    <a:pt x="3635" y="1147"/>
                    <a:pt x="3635" y="1147"/>
                  </a:cubicBezTo>
                  <a:cubicBezTo>
                    <a:pt x="3635" y="1405"/>
                    <a:pt x="3635" y="1405"/>
                    <a:pt x="3635" y="1405"/>
                  </a:cubicBezTo>
                  <a:cubicBezTo>
                    <a:pt x="3585" y="1405"/>
                    <a:pt x="3585" y="1405"/>
                    <a:pt x="3585" y="1405"/>
                  </a:cubicBezTo>
                  <a:cubicBezTo>
                    <a:pt x="3585" y="1415"/>
                    <a:pt x="3585" y="1415"/>
                    <a:pt x="3585" y="1415"/>
                  </a:cubicBezTo>
                  <a:cubicBezTo>
                    <a:pt x="3576" y="1415"/>
                    <a:pt x="3576" y="1415"/>
                    <a:pt x="3576" y="1415"/>
                  </a:cubicBezTo>
                  <a:cubicBezTo>
                    <a:pt x="3576" y="1437"/>
                    <a:pt x="3576" y="1437"/>
                    <a:pt x="3576" y="1437"/>
                  </a:cubicBezTo>
                  <a:cubicBezTo>
                    <a:pt x="3565" y="1437"/>
                    <a:pt x="3565" y="1437"/>
                    <a:pt x="3565" y="1437"/>
                  </a:cubicBezTo>
                  <a:cubicBezTo>
                    <a:pt x="3565" y="1403"/>
                    <a:pt x="3565" y="1403"/>
                    <a:pt x="3565" y="1403"/>
                  </a:cubicBezTo>
                  <a:cubicBezTo>
                    <a:pt x="3528" y="1403"/>
                    <a:pt x="3528" y="1403"/>
                    <a:pt x="3528" y="1403"/>
                  </a:cubicBezTo>
                  <a:cubicBezTo>
                    <a:pt x="3528" y="1259"/>
                    <a:pt x="3528" y="1259"/>
                    <a:pt x="3528" y="1259"/>
                  </a:cubicBezTo>
                  <a:cubicBezTo>
                    <a:pt x="3478" y="1259"/>
                    <a:pt x="3478" y="1259"/>
                    <a:pt x="3478" y="1259"/>
                  </a:cubicBezTo>
                  <a:cubicBezTo>
                    <a:pt x="3478" y="1245"/>
                    <a:pt x="3478" y="1245"/>
                    <a:pt x="3478" y="1245"/>
                  </a:cubicBezTo>
                  <a:cubicBezTo>
                    <a:pt x="3463" y="1245"/>
                    <a:pt x="3463" y="1245"/>
                    <a:pt x="3463" y="1245"/>
                  </a:cubicBezTo>
                  <a:cubicBezTo>
                    <a:pt x="3463" y="1255"/>
                    <a:pt x="3463" y="1255"/>
                    <a:pt x="3463" y="1255"/>
                  </a:cubicBezTo>
                  <a:cubicBezTo>
                    <a:pt x="3455" y="1255"/>
                    <a:pt x="3455" y="1255"/>
                    <a:pt x="3455" y="1255"/>
                  </a:cubicBezTo>
                  <a:cubicBezTo>
                    <a:pt x="3456" y="1252"/>
                    <a:pt x="3456" y="1248"/>
                    <a:pt x="3456" y="1245"/>
                  </a:cubicBezTo>
                  <a:cubicBezTo>
                    <a:pt x="3456" y="1211"/>
                    <a:pt x="3436" y="1182"/>
                    <a:pt x="3407" y="1169"/>
                  </a:cubicBezTo>
                  <a:cubicBezTo>
                    <a:pt x="3407" y="700"/>
                    <a:pt x="3407" y="700"/>
                    <a:pt x="3407" y="700"/>
                  </a:cubicBezTo>
                  <a:cubicBezTo>
                    <a:pt x="3431" y="688"/>
                    <a:pt x="3447" y="663"/>
                    <a:pt x="3447" y="634"/>
                  </a:cubicBezTo>
                  <a:cubicBezTo>
                    <a:pt x="3447" y="598"/>
                    <a:pt x="3421" y="567"/>
                    <a:pt x="3387" y="560"/>
                  </a:cubicBezTo>
                  <a:cubicBezTo>
                    <a:pt x="3383" y="430"/>
                    <a:pt x="3383" y="430"/>
                    <a:pt x="3383" y="430"/>
                  </a:cubicBezTo>
                  <a:cubicBezTo>
                    <a:pt x="3391" y="426"/>
                    <a:pt x="3397" y="417"/>
                    <a:pt x="3397" y="407"/>
                  </a:cubicBezTo>
                  <a:cubicBezTo>
                    <a:pt x="3397" y="400"/>
                    <a:pt x="3394" y="394"/>
                    <a:pt x="3390" y="389"/>
                  </a:cubicBezTo>
                  <a:cubicBezTo>
                    <a:pt x="3390" y="372"/>
                    <a:pt x="3390" y="372"/>
                    <a:pt x="3390" y="372"/>
                  </a:cubicBezTo>
                  <a:cubicBezTo>
                    <a:pt x="3382" y="372"/>
                    <a:pt x="3382" y="372"/>
                    <a:pt x="3382" y="372"/>
                  </a:cubicBezTo>
                  <a:cubicBezTo>
                    <a:pt x="3382" y="269"/>
                    <a:pt x="3382" y="269"/>
                    <a:pt x="3382" y="269"/>
                  </a:cubicBezTo>
                  <a:cubicBezTo>
                    <a:pt x="3377" y="269"/>
                    <a:pt x="3377" y="269"/>
                    <a:pt x="3377" y="269"/>
                  </a:cubicBezTo>
                  <a:cubicBezTo>
                    <a:pt x="3377" y="187"/>
                    <a:pt x="3377" y="187"/>
                    <a:pt x="3377" y="187"/>
                  </a:cubicBezTo>
                  <a:cubicBezTo>
                    <a:pt x="3377" y="187"/>
                    <a:pt x="3385" y="187"/>
                    <a:pt x="3385" y="177"/>
                  </a:cubicBezTo>
                  <a:cubicBezTo>
                    <a:pt x="3385" y="167"/>
                    <a:pt x="3377" y="170"/>
                    <a:pt x="3377" y="170"/>
                  </a:cubicBezTo>
                  <a:cubicBezTo>
                    <a:pt x="3372" y="0"/>
                    <a:pt x="3372" y="0"/>
                    <a:pt x="3372" y="0"/>
                  </a:cubicBezTo>
                  <a:cubicBezTo>
                    <a:pt x="3367" y="170"/>
                    <a:pt x="3367" y="170"/>
                    <a:pt x="3367" y="170"/>
                  </a:cubicBezTo>
                  <a:cubicBezTo>
                    <a:pt x="3367" y="170"/>
                    <a:pt x="3359" y="167"/>
                    <a:pt x="3359" y="177"/>
                  </a:cubicBezTo>
                  <a:cubicBezTo>
                    <a:pt x="3359" y="187"/>
                    <a:pt x="3367" y="187"/>
                    <a:pt x="3367" y="187"/>
                  </a:cubicBezTo>
                  <a:cubicBezTo>
                    <a:pt x="3367" y="269"/>
                    <a:pt x="3367" y="269"/>
                    <a:pt x="3367" y="269"/>
                  </a:cubicBezTo>
                  <a:cubicBezTo>
                    <a:pt x="3362" y="269"/>
                    <a:pt x="3362" y="269"/>
                    <a:pt x="3362" y="269"/>
                  </a:cubicBezTo>
                  <a:cubicBezTo>
                    <a:pt x="3362" y="372"/>
                    <a:pt x="3362" y="372"/>
                    <a:pt x="3362" y="372"/>
                  </a:cubicBezTo>
                  <a:cubicBezTo>
                    <a:pt x="3354" y="372"/>
                    <a:pt x="3354" y="372"/>
                    <a:pt x="3354" y="372"/>
                  </a:cubicBezTo>
                  <a:cubicBezTo>
                    <a:pt x="3354" y="389"/>
                    <a:pt x="3354" y="389"/>
                    <a:pt x="3354" y="389"/>
                  </a:cubicBezTo>
                  <a:cubicBezTo>
                    <a:pt x="3350" y="394"/>
                    <a:pt x="3347" y="400"/>
                    <a:pt x="3347" y="407"/>
                  </a:cubicBezTo>
                  <a:cubicBezTo>
                    <a:pt x="3347" y="417"/>
                    <a:pt x="3353" y="426"/>
                    <a:pt x="3361" y="430"/>
                  </a:cubicBezTo>
                  <a:cubicBezTo>
                    <a:pt x="3357" y="560"/>
                    <a:pt x="3357" y="560"/>
                    <a:pt x="3357" y="560"/>
                  </a:cubicBezTo>
                  <a:cubicBezTo>
                    <a:pt x="3323" y="567"/>
                    <a:pt x="3297" y="598"/>
                    <a:pt x="3297" y="634"/>
                  </a:cubicBezTo>
                  <a:cubicBezTo>
                    <a:pt x="3297" y="659"/>
                    <a:pt x="3310" y="682"/>
                    <a:pt x="3329" y="695"/>
                  </a:cubicBezTo>
                  <a:cubicBezTo>
                    <a:pt x="3329" y="1173"/>
                    <a:pt x="3329" y="1173"/>
                    <a:pt x="3329" y="1173"/>
                  </a:cubicBezTo>
                  <a:cubicBezTo>
                    <a:pt x="3304" y="1188"/>
                    <a:pt x="3288" y="1214"/>
                    <a:pt x="3288" y="1245"/>
                  </a:cubicBezTo>
                  <a:cubicBezTo>
                    <a:pt x="3288" y="1276"/>
                    <a:pt x="3304" y="1302"/>
                    <a:pt x="3329" y="1317"/>
                  </a:cubicBezTo>
                  <a:cubicBezTo>
                    <a:pt x="3329" y="1343"/>
                    <a:pt x="3329" y="1343"/>
                    <a:pt x="3329" y="1343"/>
                  </a:cubicBezTo>
                  <a:cubicBezTo>
                    <a:pt x="3287" y="1479"/>
                    <a:pt x="3287" y="1479"/>
                    <a:pt x="3287" y="1479"/>
                  </a:cubicBezTo>
                  <a:cubicBezTo>
                    <a:pt x="3180" y="1479"/>
                    <a:pt x="3180" y="1479"/>
                    <a:pt x="3180" y="1479"/>
                  </a:cubicBezTo>
                  <a:cubicBezTo>
                    <a:pt x="3180" y="1420"/>
                    <a:pt x="3180" y="1420"/>
                    <a:pt x="3180" y="1420"/>
                  </a:cubicBezTo>
                  <a:cubicBezTo>
                    <a:pt x="3132" y="1420"/>
                    <a:pt x="3132" y="1420"/>
                    <a:pt x="3132" y="1420"/>
                  </a:cubicBezTo>
                  <a:cubicBezTo>
                    <a:pt x="3132" y="1479"/>
                    <a:pt x="3132" y="1479"/>
                    <a:pt x="3132" y="1479"/>
                  </a:cubicBezTo>
                  <a:cubicBezTo>
                    <a:pt x="2997" y="1479"/>
                    <a:pt x="2997" y="1479"/>
                    <a:pt x="2997" y="1479"/>
                  </a:cubicBezTo>
                  <a:cubicBezTo>
                    <a:pt x="2997" y="1395"/>
                    <a:pt x="2997" y="1395"/>
                    <a:pt x="2997" y="1395"/>
                  </a:cubicBezTo>
                  <a:cubicBezTo>
                    <a:pt x="2850" y="1372"/>
                    <a:pt x="2850" y="1372"/>
                    <a:pt x="2850" y="1372"/>
                  </a:cubicBezTo>
                  <a:cubicBezTo>
                    <a:pt x="2850" y="1279"/>
                    <a:pt x="2850" y="1279"/>
                    <a:pt x="2850" y="1279"/>
                  </a:cubicBezTo>
                  <a:cubicBezTo>
                    <a:pt x="2844" y="1271"/>
                    <a:pt x="2844" y="1271"/>
                    <a:pt x="2844" y="1271"/>
                  </a:cubicBezTo>
                  <a:cubicBezTo>
                    <a:pt x="2844" y="1227"/>
                    <a:pt x="2844" y="1227"/>
                    <a:pt x="2844" y="1227"/>
                  </a:cubicBezTo>
                  <a:cubicBezTo>
                    <a:pt x="2838" y="1223"/>
                    <a:pt x="2838" y="1223"/>
                    <a:pt x="2838" y="1223"/>
                  </a:cubicBezTo>
                  <a:cubicBezTo>
                    <a:pt x="2838" y="1194"/>
                    <a:pt x="2838" y="1194"/>
                    <a:pt x="2838" y="1194"/>
                  </a:cubicBezTo>
                  <a:cubicBezTo>
                    <a:pt x="2818" y="1177"/>
                    <a:pt x="2818" y="1177"/>
                    <a:pt x="2818" y="1177"/>
                  </a:cubicBezTo>
                  <a:cubicBezTo>
                    <a:pt x="2803" y="1177"/>
                    <a:pt x="2803" y="1177"/>
                    <a:pt x="2803" y="1177"/>
                  </a:cubicBezTo>
                  <a:cubicBezTo>
                    <a:pt x="2797" y="1119"/>
                    <a:pt x="2797" y="1119"/>
                    <a:pt x="2797" y="1119"/>
                  </a:cubicBezTo>
                  <a:cubicBezTo>
                    <a:pt x="2791" y="1177"/>
                    <a:pt x="2791" y="1177"/>
                    <a:pt x="2791" y="1177"/>
                  </a:cubicBezTo>
                  <a:cubicBezTo>
                    <a:pt x="2776" y="1177"/>
                    <a:pt x="2776" y="1177"/>
                    <a:pt x="2776" y="1177"/>
                  </a:cubicBezTo>
                  <a:cubicBezTo>
                    <a:pt x="2756" y="1194"/>
                    <a:pt x="2756" y="1194"/>
                    <a:pt x="2756" y="1194"/>
                  </a:cubicBezTo>
                  <a:cubicBezTo>
                    <a:pt x="2756" y="1223"/>
                    <a:pt x="2756" y="1223"/>
                    <a:pt x="2756" y="1223"/>
                  </a:cubicBezTo>
                  <a:cubicBezTo>
                    <a:pt x="2750" y="1227"/>
                    <a:pt x="2750" y="1227"/>
                    <a:pt x="2750" y="1227"/>
                  </a:cubicBezTo>
                  <a:cubicBezTo>
                    <a:pt x="2750" y="1271"/>
                    <a:pt x="2750" y="1271"/>
                    <a:pt x="2750" y="1271"/>
                  </a:cubicBezTo>
                  <a:cubicBezTo>
                    <a:pt x="2744" y="1279"/>
                    <a:pt x="2744" y="1279"/>
                    <a:pt x="2744" y="1279"/>
                  </a:cubicBezTo>
                  <a:cubicBezTo>
                    <a:pt x="2744" y="1341"/>
                    <a:pt x="2744" y="1341"/>
                    <a:pt x="2744" y="1341"/>
                  </a:cubicBezTo>
                  <a:cubicBezTo>
                    <a:pt x="2744" y="1341"/>
                    <a:pt x="2733" y="1330"/>
                    <a:pt x="2701" y="1330"/>
                  </a:cubicBezTo>
                  <a:cubicBezTo>
                    <a:pt x="2658" y="1330"/>
                    <a:pt x="2628" y="1372"/>
                    <a:pt x="2628" y="1372"/>
                  </a:cubicBezTo>
                  <a:cubicBezTo>
                    <a:pt x="2572" y="1372"/>
                    <a:pt x="2572" y="1372"/>
                    <a:pt x="2572" y="1372"/>
                  </a:cubicBezTo>
                  <a:cubicBezTo>
                    <a:pt x="2572" y="1389"/>
                    <a:pt x="2572" y="1389"/>
                    <a:pt x="2572" y="1389"/>
                  </a:cubicBezTo>
                  <a:cubicBezTo>
                    <a:pt x="2553" y="1389"/>
                    <a:pt x="2553" y="1389"/>
                    <a:pt x="2553" y="1389"/>
                  </a:cubicBezTo>
                  <a:cubicBezTo>
                    <a:pt x="2553" y="1382"/>
                    <a:pt x="2553" y="1382"/>
                    <a:pt x="2553" y="1382"/>
                  </a:cubicBezTo>
                  <a:cubicBezTo>
                    <a:pt x="2510" y="1382"/>
                    <a:pt x="2510" y="1382"/>
                    <a:pt x="2510" y="1382"/>
                  </a:cubicBezTo>
                  <a:cubicBezTo>
                    <a:pt x="2502" y="1393"/>
                    <a:pt x="2502" y="1393"/>
                    <a:pt x="2502" y="1393"/>
                  </a:cubicBezTo>
                  <a:cubicBezTo>
                    <a:pt x="2478" y="1393"/>
                    <a:pt x="2478" y="1393"/>
                    <a:pt x="2478" y="1393"/>
                  </a:cubicBezTo>
                  <a:cubicBezTo>
                    <a:pt x="2478" y="1402"/>
                    <a:pt x="2478" y="1402"/>
                    <a:pt x="2478" y="1402"/>
                  </a:cubicBezTo>
                  <a:cubicBezTo>
                    <a:pt x="2470" y="1402"/>
                    <a:pt x="2470" y="1402"/>
                    <a:pt x="2470" y="1402"/>
                  </a:cubicBezTo>
                  <a:cubicBezTo>
                    <a:pt x="2470" y="1378"/>
                    <a:pt x="2470" y="1378"/>
                    <a:pt x="2470" y="1378"/>
                  </a:cubicBezTo>
                  <a:cubicBezTo>
                    <a:pt x="2443" y="1378"/>
                    <a:pt x="2443" y="1378"/>
                    <a:pt x="2443" y="1378"/>
                  </a:cubicBezTo>
                  <a:cubicBezTo>
                    <a:pt x="2432" y="1388"/>
                    <a:pt x="2432" y="1388"/>
                    <a:pt x="2432" y="1388"/>
                  </a:cubicBezTo>
                  <a:cubicBezTo>
                    <a:pt x="2417" y="1388"/>
                    <a:pt x="2417" y="1388"/>
                    <a:pt x="2417" y="1388"/>
                  </a:cubicBezTo>
                  <a:cubicBezTo>
                    <a:pt x="2408" y="1375"/>
                    <a:pt x="2408" y="1375"/>
                    <a:pt x="2408" y="1375"/>
                  </a:cubicBezTo>
                  <a:cubicBezTo>
                    <a:pt x="2393" y="1375"/>
                    <a:pt x="2393" y="1375"/>
                    <a:pt x="2393" y="1375"/>
                  </a:cubicBezTo>
                  <a:cubicBezTo>
                    <a:pt x="2381" y="1388"/>
                    <a:pt x="2381" y="1388"/>
                    <a:pt x="2381" y="1388"/>
                  </a:cubicBezTo>
                  <a:cubicBezTo>
                    <a:pt x="2365" y="1388"/>
                    <a:pt x="2365" y="1388"/>
                    <a:pt x="2365" y="1388"/>
                  </a:cubicBezTo>
                  <a:cubicBezTo>
                    <a:pt x="2365" y="1465"/>
                    <a:pt x="2365" y="1465"/>
                    <a:pt x="2365" y="1465"/>
                  </a:cubicBezTo>
                  <a:cubicBezTo>
                    <a:pt x="2310" y="1465"/>
                    <a:pt x="2310" y="1465"/>
                    <a:pt x="2310" y="1465"/>
                  </a:cubicBezTo>
                  <a:cubicBezTo>
                    <a:pt x="2310" y="1440"/>
                    <a:pt x="2310" y="1440"/>
                    <a:pt x="2310" y="1440"/>
                  </a:cubicBezTo>
                  <a:cubicBezTo>
                    <a:pt x="2284" y="1420"/>
                    <a:pt x="2284" y="1420"/>
                    <a:pt x="2284" y="1420"/>
                  </a:cubicBezTo>
                  <a:cubicBezTo>
                    <a:pt x="2279" y="1380"/>
                    <a:pt x="2279" y="1380"/>
                    <a:pt x="2279" y="1380"/>
                  </a:cubicBezTo>
                  <a:cubicBezTo>
                    <a:pt x="2273" y="1419"/>
                    <a:pt x="2273" y="1419"/>
                    <a:pt x="2273" y="1419"/>
                  </a:cubicBezTo>
                  <a:cubicBezTo>
                    <a:pt x="2243" y="1442"/>
                    <a:pt x="2243" y="1442"/>
                    <a:pt x="2243" y="1442"/>
                  </a:cubicBezTo>
                  <a:cubicBezTo>
                    <a:pt x="2243" y="1458"/>
                    <a:pt x="2243" y="1458"/>
                    <a:pt x="2243" y="1458"/>
                  </a:cubicBezTo>
                  <a:cubicBezTo>
                    <a:pt x="2199" y="1458"/>
                    <a:pt x="2199" y="1458"/>
                    <a:pt x="2199" y="1458"/>
                  </a:cubicBezTo>
                  <a:cubicBezTo>
                    <a:pt x="2199" y="1402"/>
                    <a:pt x="2199" y="1402"/>
                    <a:pt x="2199" y="1402"/>
                  </a:cubicBezTo>
                  <a:cubicBezTo>
                    <a:pt x="2177" y="1402"/>
                    <a:pt x="2177" y="1402"/>
                    <a:pt x="2177" y="1402"/>
                  </a:cubicBezTo>
                  <a:cubicBezTo>
                    <a:pt x="2177" y="1391"/>
                    <a:pt x="2177" y="1391"/>
                    <a:pt x="2177" y="1391"/>
                  </a:cubicBezTo>
                  <a:cubicBezTo>
                    <a:pt x="2152" y="1391"/>
                    <a:pt x="2152" y="1391"/>
                    <a:pt x="2152" y="1391"/>
                  </a:cubicBezTo>
                  <a:cubicBezTo>
                    <a:pt x="2152" y="1410"/>
                    <a:pt x="2152" y="1410"/>
                    <a:pt x="2152" y="1410"/>
                  </a:cubicBezTo>
                  <a:cubicBezTo>
                    <a:pt x="2139" y="1410"/>
                    <a:pt x="2139" y="1410"/>
                    <a:pt x="2139" y="1410"/>
                  </a:cubicBezTo>
                  <a:cubicBezTo>
                    <a:pt x="2139" y="1371"/>
                    <a:pt x="2139" y="1371"/>
                    <a:pt x="2139" y="1371"/>
                  </a:cubicBezTo>
                  <a:cubicBezTo>
                    <a:pt x="2093" y="1371"/>
                    <a:pt x="2093" y="1371"/>
                    <a:pt x="2093" y="1371"/>
                  </a:cubicBezTo>
                  <a:cubicBezTo>
                    <a:pt x="2093" y="1436"/>
                    <a:pt x="2093" y="1436"/>
                    <a:pt x="2093" y="1436"/>
                  </a:cubicBezTo>
                  <a:cubicBezTo>
                    <a:pt x="2077" y="1436"/>
                    <a:pt x="2077" y="1436"/>
                    <a:pt x="2077" y="1436"/>
                  </a:cubicBezTo>
                  <a:cubicBezTo>
                    <a:pt x="2077" y="1454"/>
                    <a:pt x="2077" y="1454"/>
                    <a:pt x="2077" y="1454"/>
                  </a:cubicBezTo>
                  <a:cubicBezTo>
                    <a:pt x="2068" y="1454"/>
                    <a:pt x="2068" y="1454"/>
                    <a:pt x="2068" y="1454"/>
                  </a:cubicBezTo>
                  <a:cubicBezTo>
                    <a:pt x="2068" y="1463"/>
                    <a:pt x="2068" y="1463"/>
                    <a:pt x="2068" y="1463"/>
                  </a:cubicBezTo>
                  <a:cubicBezTo>
                    <a:pt x="2055" y="1463"/>
                    <a:pt x="2055" y="1463"/>
                    <a:pt x="2055" y="1463"/>
                  </a:cubicBezTo>
                  <a:cubicBezTo>
                    <a:pt x="2055" y="1454"/>
                    <a:pt x="2055" y="1454"/>
                    <a:pt x="2055" y="1454"/>
                  </a:cubicBezTo>
                  <a:cubicBezTo>
                    <a:pt x="2033" y="1454"/>
                    <a:pt x="2033" y="1454"/>
                    <a:pt x="2033" y="1454"/>
                  </a:cubicBezTo>
                  <a:cubicBezTo>
                    <a:pt x="2033" y="1462"/>
                    <a:pt x="2033" y="1462"/>
                    <a:pt x="2033" y="1462"/>
                  </a:cubicBezTo>
                  <a:cubicBezTo>
                    <a:pt x="2004" y="1462"/>
                    <a:pt x="2004" y="1462"/>
                    <a:pt x="2004" y="1462"/>
                  </a:cubicBezTo>
                  <a:cubicBezTo>
                    <a:pt x="2004" y="1471"/>
                    <a:pt x="2004" y="1471"/>
                    <a:pt x="2004" y="1471"/>
                  </a:cubicBezTo>
                  <a:cubicBezTo>
                    <a:pt x="1996" y="1471"/>
                    <a:pt x="1996" y="1471"/>
                    <a:pt x="1996" y="1471"/>
                  </a:cubicBezTo>
                  <a:cubicBezTo>
                    <a:pt x="1996" y="1463"/>
                    <a:pt x="1996" y="1463"/>
                    <a:pt x="1996" y="1463"/>
                  </a:cubicBezTo>
                  <a:cubicBezTo>
                    <a:pt x="1983" y="1463"/>
                    <a:pt x="1983" y="1463"/>
                    <a:pt x="1983" y="1463"/>
                  </a:cubicBezTo>
                  <a:cubicBezTo>
                    <a:pt x="1983" y="1479"/>
                    <a:pt x="1983" y="1479"/>
                    <a:pt x="1983" y="1479"/>
                  </a:cubicBezTo>
                  <a:cubicBezTo>
                    <a:pt x="1975" y="1479"/>
                    <a:pt x="1975" y="1479"/>
                    <a:pt x="1975" y="1479"/>
                  </a:cubicBezTo>
                  <a:cubicBezTo>
                    <a:pt x="1975" y="1343"/>
                    <a:pt x="1975" y="1343"/>
                    <a:pt x="1975" y="1343"/>
                  </a:cubicBezTo>
                  <a:cubicBezTo>
                    <a:pt x="1952" y="1343"/>
                    <a:pt x="1952" y="1343"/>
                    <a:pt x="1952" y="1343"/>
                  </a:cubicBezTo>
                  <a:cubicBezTo>
                    <a:pt x="1952" y="1352"/>
                    <a:pt x="1952" y="1352"/>
                    <a:pt x="1952" y="1352"/>
                  </a:cubicBezTo>
                  <a:cubicBezTo>
                    <a:pt x="1943" y="1352"/>
                    <a:pt x="1943" y="1352"/>
                    <a:pt x="1943" y="1352"/>
                  </a:cubicBezTo>
                  <a:cubicBezTo>
                    <a:pt x="1935" y="1335"/>
                    <a:pt x="1935" y="1335"/>
                    <a:pt x="1935" y="1335"/>
                  </a:cubicBezTo>
                  <a:cubicBezTo>
                    <a:pt x="1921" y="1335"/>
                    <a:pt x="1921" y="1335"/>
                    <a:pt x="1921" y="1335"/>
                  </a:cubicBezTo>
                  <a:cubicBezTo>
                    <a:pt x="1912" y="1352"/>
                    <a:pt x="1912" y="1352"/>
                    <a:pt x="1912" y="1352"/>
                  </a:cubicBezTo>
                  <a:cubicBezTo>
                    <a:pt x="1877" y="1352"/>
                    <a:pt x="1877" y="1352"/>
                    <a:pt x="1877" y="1352"/>
                  </a:cubicBezTo>
                  <a:cubicBezTo>
                    <a:pt x="1877" y="1456"/>
                    <a:pt x="1877" y="1456"/>
                    <a:pt x="1877" y="1456"/>
                  </a:cubicBezTo>
                  <a:cubicBezTo>
                    <a:pt x="1805" y="1456"/>
                    <a:pt x="1805" y="1456"/>
                    <a:pt x="1805" y="1456"/>
                  </a:cubicBezTo>
                  <a:cubicBezTo>
                    <a:pt x="1791" y="1442"/>
                    <a:pt x="1791" y="1442"/>
                    <a:pt x="1791" y="1442"/>
                  </a:cubicBezTo>
                  <a:cubicBezTo>
                    <a:pt x="1781" y="1452"/>
                    <a:pt x="1781" y="1452"/>
                    <a:pt x="1781" y="1452"/>
                  </a:cubicBezTo>
                  <a:cubicBezTo>
                    <a:pt x="1771" y="1452"/>
                    <a:pt x="1771" y="1452"/>
                    <a:pt x="1771" y="1452"/>
                  </a:cubicBezTo>
                  <a:cubicBezTo>
                    <a:pt x="1756" y="1438"/>
                    <a:pt x="1756" y="1438"/>
                    <a:pt x="1756" y="1438"/>
                  </a:cubicBezTo>
                  <a:cubicBezTo>
                    <a:pt x="1744" y="1438"/>
                    <a:pt x="1744" y="1438"/>
                    <a:pt x="1744" y="1438"/>
                  </a:cubicBezTo>
                  <a:cubicBezTo>
                    <a:pt x="1731" y="1448"/>
                    <a:pt x="1731" y="1448"/>
                    <a:pt x="1731" y="1448"/>
                  </a:cubicBezTo>
                  <a:cubicBezTo>
                    <a:pt x="1699" y="1448"/>
                    <a:pt x="1699" y="1448"/>
                    <a:pt x="1699" y="1448"/>
                  </a:cubicBezTo>
                  <a:cubicBezTo>
                    <a:pt x="1699" y="1438"/>
                    <a:pt x="1699" y="1438"/>
                    <a:pt x="1699" y="1438"/>
                  </a:cubicBezTo>
                  <a:cubicBezTo>
                    <a:pt x="1673" y="1438"/>
                    <a:pt x="1673" y="1438"/>
                    <a:pt x="1673" y="1438"/>
                  </a:cubicBezTo>
                  <a:cubicBezTo>
                    <a:pt x="1673" y="1470"/>
                    <a:pt x="1673" y="1470"/>
                    <a:pt x="1673" y="1470"/>
                  </a:cubicBezTo>
                  <a:cubicBezTo>
                    <a:pt x="1656" y="1470"/>
                    <a:pt x="1656" y="1470"/>
                    <a:pt x="1656" y="1470"/>
                  </a:cubicBezTo>
                  <a:cubicBezTo>
                    <a:pt x="1656" y="1459"/>
                    <a:pt x="1656" y="1459"/>
                    <a:pt x="1656" y="1459"/>
                  </a:cubicBezTo>
                  <a:cubicBezTo>
                    <a:pt x="1619" y="1459"/>
                    <a:pt x="1619" y="1459"/>
                    <a:pt x="1619" y="1459"/>
                  </a:cubicBezTo>
                  <a:cubicBezTo>
                    <a:pt x="1619" y="1448"/>
                    <a:pt x="1619" y="1448"/>
                    <a:pt x="1619" y="1448"/>
                  </a:cubicBezTo>
                  <a:cubicBezTo>
                    <a:pt x="1587" y="1448"/>
                    <a:pt x="1587" y="1448"/>
                    <a:pt x="1587" y="1448"/>
                  </a:cubicBezTo>
                  <a:cubicBezTo>
                    <a:pt x="1587" y="1459"/>
                    <a:pt x="1587" y="1459"/>
                    <a:pt x="1587" y="1459"/>
                  </a:cubicBezTo>
                  <a:cubicBezTo>
                    <a:pt x="1563" y="1459"/>
                    <a:pt x="1563" y="1459"/>
                    <a:pt x="1563" y="1459"/>
                  </a:cubicBezTo>
                  <a:cubicBezTo>
                    <a:pt x="1563" y="1407"/>
                    <a:pt x="1563" y="1407"/>
                    <a:pt x="1563" y="1407"/>
                  </a:cubicBezTo>
                  <a:cubicBezTo>
                    <a:pt x="1531" y="1394"/>
                    <a:pt x="1531" y="1394"/>
                    <a:pt x="1531" y="1394"/>
                  </a:cubicBezTo>
                  <a:cubicBezTo>
                    <a:pt x="1531" y="1408"/>
                    <a:pt x="1531" y="1408"/>
                    <a:pt x="1531" y="1408"/>
                  </a:cubicBezTo>
                  <a:cubicBezTo>
                    <a:pt x="1524" y="1408"/>
                    <a:pt x="1524" y="1408"/>
                    <a:pt x="1524" y="1408"/>
                  </a:cubicBezTo>
                  <a:cubicBezTo>
                    <a:pt x="1524" y="1331"/>
                    <a:pt x="1524" y="1331"/>
                    <a:pt x="1524" y="1331"/>
                  </a:cubicBezTo>
                  <a:cubicBezTo>
                    <a:pt x="1507" y="1331"/>
                    <a:pt x="1507" y="1331"/>
                    <a:pt x="1507" y="1331"/>
                  </a:cubicBezTo>
                  <a:cubicBezTo>
                    <a:pt x="1507" y="1308"/>
                    <a:pt x="1507" y="1308"/>
                    <a:pt x="1507" y="1308"/>
                  </a:cubicBezTo>
                  <a:cubicBezTo>
                    <a:pt x="1479" y="1308"/>
                    <a:pt x="1479" y="1308"/>
                    <a:pt x="1479" y="1308"/>
                  </a:cubicBezTo>
                  <a:cubicBezTo>
                    <a:pt x="1479" y="1282"/>
                    <a:pt x="1479" y="1282"/>
                    <a:pt x="1479" y="1282"/>
                  </a:cubicBezTo>
                  <a:cubicBezTo>
                    <a:pt x="1465" y="1282"/>
                    <a:pt x="1465" y="1282"/>
                    <a:pt x="1465" y="1282"/>
                  </a:cubicBezTo>
                  <a:cubicBezTo>
                    <a:pt x="1465" y="1308"/>
                    <a:pt x="1465" y="1308"/>
                    <a:pt x="1465" y="1308"/>
                  </a:cubicBezTo>
                  <a:cubicBezTo>
                    <a:pt x="1443" y="1308"/>
                    <a:pt x="1443" y="1308"/>
                    <a:pt x="1443" y="1308"/>
                  </a:cubicBezTo>
                  <a:cubicBezTo>
                    <a:pt x="1443" y="1266"/>
                    <a:pt x="1443" y="1266"/>
                    <a:pt x="1443" y="1266"/>
                  </a:cubicBezTo>
                  <a:cubicBezTo>
                    <a:pt x="1443" y="1266"/>
                    <a:pt x="1412" y="1232"/>
                    <a:pt x="1389" y="1232"/>
                  </a:cubicBezTo>
                  <a:cubicBezTo>
                    <a:pt x="1367" y="1232"/>
                    <a:pt x="1337" y="1270"/>
                    <a:pt x="1337" y="1270"/>
                  </a:cubicBezTo>
                  <a:cubicBezTo>
                    <a:pt x="1337" y="1359"/>
                    <a:pt x="1337" y="1359"/>
                    <a:pt x="1337" y="1359"/>
                  </a:cubicBezTo>
                  <a:cubicBezTo>
                    <a:pt x="1315" y="1359"/>
                    <a:pt x="1315" y="1359"/>
                    <a:pt x="1315" y="1359"/>
                  </a:cubicBezTo>
                  <a:cubicBezTo>
                    <a:pt x="1315" y="1418"/>
                    <a:pt x="1315" y="1418"/>
                    <a:pt x="1315" y="1418"/>
                  </a:cubicBezTo>
                  <a:cubicBezTo>
                    <a:pt x="1275" y="1432"/>
                    <a:pt x="1275" y="1432"/>
                    <a:pt x="1275" y="1432"/>
                  </a:cubicBezTo>
                  <a:cubicBezTo>
                    <a:pt x="1275" y="1446"/>
                    <a:pt x="1275" y="1446"/>
                    <a:pt x="1275" y="1446"/>
                  </a:cubicBezTo>
                  <a:cubicBezTo>
                    <a:pt x="1267" y="1446"/>
                    <a:pt x="1267" y="1446"/>
                    <a:pt x="1267" y="1446"/>
                  </a:cubicBezTo>
                  <a:cubicBezTo>
                    <a:pt x="1267" y="1422"/>
                    <a:pt x="1267" y="1422"/>
                    <a:pt x="1267" y="1422"/>
                  </a:cubicBezTo>
                  <a:cubicBezTo>
                    <a:pt x="1253" y="1422"/>
                    <a:pt x="1253" y="1422"/>
                    <a:pt x="1253" y="1422"/>
                  </a:cubicBezTo>
                  <a:cubicBezTo>
                    <a:pt x="1235" y="1395"/>
                    <a:pt x="1235" y="1395"/>
                    <a:pt x="1235" y="1395"/>
                  </a:cubicBezTo>
                  <a:cubicBezTo>
                    <a:pt x="1213" y="1416"/>
                    <a:pt x="1213" y="1416"/>
                    <a:pt x="1213" y="1416"/>
                  </a:cubicBezTo>
                  <a:cubicBezTo>
                    <a:pt x="1213" y="1399"/>
                    <a:pt x="1213" y="1399"/>
                    <a:pt x="1213" y="1399"/>
                  </a:cubicBezTo>
                  <a:cubicBezTo>
                    <a:pt x="1200" y="1399"/>
                    <a:pt x="1200" y="1399"/>
                    <a:pt x="1200" y="1399"/>
                  </a:cubicBezTo>
                  <a:cubicBezTo>
                    <a:pt x="1200" y="1410"/>
                    <a:pt x="1200" y="1410"/>
                    <a:pt x="1200" y="1410"/>
                  </a:cubicBezTo>
                  <a:cubicBezTo>
                    <a:pt x="1189" y="1410"/>
                    <a:pt x="1189" y="1410"/>
                    <a:pt x="1189" y="1410"/>
                  </a:cubicBezTo>
                  <a:cubicBezTo>
                    <a:pt x="1189" y="1392"/>
                    <a:pt x="1189" y="1392"/>
                    <a:pt x="1189" y="1392"/>
                  </a:cubicBezTo>
                  <a:cubicBezTo>
                    <a:pt x="1164" y="1392"/>
                    <a:pt x="1164" y="1392"/>
                    <a:pt x="1164" y="1392"/>
                  </a:cubicBezTo>
                  <a:cubicBezTo>
                    <a:pt x="1164" y="1402"/>
                    <a:pt x="1164" y="1402"/>
                    <a:pt x="1164" y="1402"/>
                  </a:cubicBezTo>
                  <a:cubicBezTo>
                    <a:pt x="1155" y="1402"/>
                    <a:pt x="1155" y="1402"/>
                    <a:pt x="1155" y="1402"/>
                  </a:cubicBezTo>
                  <a:cubicBezTo>
                    <a:pt x="1155" y="1418"/>
                    <a:pt x="1155" y="1418"/>
                    <a:pt x="1155" y="1418"/>
                  </a:cubicBezTo>
                  <a:cubicBezTo>
                    <a:pt x="1133" y="1418"/>
                    <a:pt x="1133" y="1418"/>
                    <a:pt x="1133" y="1418"/>
                  </a:cubicBezTo>
                  <a:cubicBezTo>
                    <a:pt x="1133" y="1397"/>
                    <a:pt x="1133" y="1397"/>
                    <a:pt x="1133" y="1397"/>
                  </a:cubicBezTo>
                  <a:cubicBezTo>
                    <a:pt x="1123" y="1397"/>
                    <a:pt x="1123" y="1397"/>
                    <a:pt x="1123" y="1397"/>
                  </a:cubicBezTo>
                  <a:cubicBezTo>
                    <a:pt x="1112" y="1386"/>
                    <a:pt x="1112" y="1386"/>
                    <a:pt x="1112" y="1386"/>
                  </a:cubicBezTo>
                  <a:cubicBezTo>
                    <a:pt x="1104" y="1391"/>
                    <a:pt x="1104" y="1391"/>
                    <a:pt x="1104" y="1391"/>
                  </a:cubicBezTo>
                  <a:cubicBezTo>
                    <a:pt x="1095" y="1391"/>
                    <a:pt x="1095" y="1391"/>
                    <a:pt x="1095" y="1391"/>
                  </a:cubicBezTo>
                  <a:cubicBezTo>
                    <a:pt x="1076" y="1368"/>
                    <a:pt x="1076" y="1368"/>
                    <a:pt x="1076" y="1368"/>
                  </a:cubicBezTo>
                  <a:cubicBezTo>
                    <a:pt x="1063" y="1390"/>
                    <a:pt x="1063" y="1390"/>
                    <a:pt x="1063" y="1390"/>
                  </a:cubicBezTo>
                  <a:cubicBezTo>
                    <a:pt x="1051" y="1390"/>
                    <a:pt x="1051" y="1390"/>
                    <a:pt x="1051" y="1390"/>
                  </a:cubicBezTo>
                  <a:cubicBezTo>
                    <a:pt x="1051" y="1371"/>
                    <a:pt x="1051" y="1371"/>
                    <a:pt x="1051" y="1371"/>
                  </a:cubicBezTo>
                  <a:cubicBezTo>
                    <a:pt x="1031" y="1371"/>
                    <a:pt x="1031" y="1371"/>
                    <a:pt x="1031" y="1371"/>
                  </a:cubicBezTo>
                  <a:cubicBezTo>
                    <a:pt x="1031" y="1391"/>
                    <a:pt x="1031" y="1391"/>
                    <a:pt x="1031" y="1391"/>
                  </a:cubicBezTo>
                  <a:cubicBezTo>
                    <a:pt x="1020" y="1403"/>
                    <a:pt x="1020" y="1403"/>
                    <a:pt x="1020" y="1403"/>
                  </a:cubicBezTo>
                  <a:cubicBezTo>
                    <a:pt x="1012" y="1403"/>
                    <a:pt x="1012" y="1403"/>
                    <a:pt x="1012" y="1403"/>
                  </a:cubicBezTo>
                  <a:cubicBezTo>
                    <a:pt x="1012" y="1376"/>
                    <a:pt x="1012" y="1376"/>
                    <a:pt x="1012" y="1376"/>
                  </a:cubicBezTo>
                  <a:cubicBezTo>
                    <a:pt x="999" y="1376"/>
                    <a:pt x="999" y="1376"/>
                    <a:pt x="999" y="1376"/>
                  </a:cubicBezTo>
                  <a:cubicBezTo>
                    <a:pt x="988" y="1359"/>
                    <a:pt x="988" y="1359"/>
                    <a:pt x="988" y="1359"/>
                  </a:cubicBezTo>
                  <a:cubicBezTo>
                    <a:pt x="969" y="1382"/>
                    <a:pt x="969" y="1382"/>
                    <a:pt x="969" y="1382"/>
                  </a:cubicBezTo>
                  <a:cubicBezTo>
                    <a:pt x="969" y="1224"/>
                    <a:pt x="969" y="1224"/>
                    <a:pt x="969" y="1224"/>
                  </a:cubicBezTo>
                  <a:cubicBezTo>
                    <a:pt x="943" y="1224"/>
                    <a:pt x="943" y="1224"/>
                    <a:pt x="943" y="1224"/>
                  </a:cubicBezTo>
                  <a:cubicBezTo>
                    <a:pt x="943" y="1212"/>
                    <a:pt x="943" y="1212"/>
                    <a:pt x="943" y="1212"/>
                  </a:cubicBezTo>
                  <a:cubicBezTo>
                    <a:pt x="969" y="1212"/>
                    <a:pt x="969" y="1212"/>
                    <a:pt x="969" y="1212"/>
                  </a:cubicBezTo>
                  <a:cubicBezTo>
                    <a:pt x="969" y="1204"/>
                    <a:pt x="969" y="1204"/>
                    <a:pt x="969" y="1204"/>
                  </a:cubicBezTo>
                  <a:cubicBezTo>
                    <a:pt x="847" y="1204"/>
                    <a:pt x="847" y="1204"/>
                    <a:pt x="847" y="1204"/>
                  </a:cubicBezTo>
                  <a:cubicBezTo>
                    <a:pt x="847" y="1211"/>
                    <a:pt x="847" y="1211"/>
                    <a:pt x="847" y="1211"/>
                  </a:cubicBezTo>
                  <a:cubicBezTo>
                    <a:pt x="857" y="1211"/>
                    <a:pt x="857" y="1211"/>
                    <a:pt x="857" y="1211"/>
                  </a:cubicBezTo>
                  <a:cubicBezTo>
                    <a:pt x="857" y="1224"/>
                    <a:pt x="857" y="1224"/>
                    <a:pt x="857" y="1224"/>
                  </a:cubicBezTo>
                  <a:cubicBezTo>
                    <a:pt x="843" y="1224"/>
                    <a:pt x="843" y="1224"/>
                    <a:pt x="843" y="1224"/>
                  </a:cubicBezTo>
                  <a:cubicBezTo>
                    <a:pt x="843" y="1375"/>
                    <a:pt x="843" y="1375"/>
                    <a:pt x="843" y="1375"/>
                  </a:cubicBezTo>
                  <a:cubicBezTo>
                    <a:pt x="828" y="1375"/>
                    <a:pt x="828" y="1375"/>
                    <a:pt x="828" y="1375"/>
                  </a:cubicBezTo>
                  <a:cubicBezTo>
                    <a:pt x="828" y="1387"/>
                    <a:pt x="828" y="1387"/>
                    <a:pt x="828" y="1387"/>
                  </a:cubicBezTo>
                  <a:cubicBezTo>
                    <a:pt x="816" y="1387"/>
                    <a:pt x="816" y="1387"/>
                    <a:pt x="816" y="1387"/>
                  </a:cubicBezTo>
                  <a:cubicBezTo>
                    <a:pt x="816" y="1403"/>
                    <a:pt x="816" y="1403"/>
                    <a:pt x="816" y="1403"/>
                  </a:cubicBezTo>
                  <a:cubicBezTo>
                    <a:pt x="804" y="1403"/>
                    <a:pt x="804" y="1403"/>
                    <a:pt x="804" y="1403"/>
                  </a:cubicBezTo>
                  <a:cubicBezTo>
                    <a:pt x="787" y="1394"/>
                    <a:pt x="787" y="1394"/>
                    <a:pt x="787" y="1394"/>
                  </a:cubicBezTo>
                  <a:cubicBezTo>
                    <a:pt x="787" y="1194"/>
                    <a:pt x="787" y="1194"/>
                    <a:pt x="787" y="1194"/>
                  </a:cubicBezTo>
                  <a:cubicBezTo>
                    <a:pt x="691" y="1194"/>
                    <a:pt x="691" y="1194"/>
                    <a:pt x="691" y="1194"/>
                  </a:cubicBezTo>
                  <a:cubicBezTo>
                    <a:pt x="691" y="1427"/>
                    <a:pt x="691" y="1427"/>
                    <a:pt x="691" y="1427"/>
                  </a:cubicBezTo>
                  <a:cubicBezTo>
                    <a:pt x="664" y="1427"/>
                    <a:pt x="664" y="1427"/>
                    <a:pt x="664" y="1427"/>
                  </a:cubicBezTo>
                  <a:cubicBezTo>
                    <a:pt x="664" y="1446"/>
                    <a:pt x="664" y="1446"/>
                    <a:pt x="664" y="1446"/>
                  </a:cubicBezTo>
                  <a:cubicBezTo>
                    <a:pt x="640" y="1446"/>
                    <a:pt x="640" y="1446"/>
                    <a:pt x="640" y="1446"/>
                  </a:cubicBezTo>
                  <a:cubicBezTo>
                    <a:pt x="640" y="1436"/>
                    <a:pt x="640" y="1436"/>
                    <a:pt x="640" y="1436"/>
                  </a:cubicBezTo>
                  <a:cubicBezTo>
                    <a:pt x="625" y="1436"/>
                    <a:pt x="625" y="1436"/>
                    <a:pt x="625" y="1436"/>
                  </a:cubicBezTo>
                  <a:cubicBezTo>
                    <a:pt x="625" y="1238"/>
                    <a:pt x="625" y="1238"/>
                    <a:pt x="625" y="1238"/>
                  </a:cubicBezTo>
                  <a:cubicBezTo>
                    <a:pt x="601" y="1238"/>
                    <a:pt x="601" y="1238"/>
                    <a:pt x="601" y="1238"/>
                  </a:cubicBezTo>
                  <a:cubicBezTo>
                    <a:pt x="601" y="1228"/>
                    <a:pt x="601" y="1228"/>
                    <a:pt x="601" y="1228"/>
                  </a:cubicBezTo>
                  <a:cubicBezTo>
                    <a:pt x="536" y="1228"/>
                    <a:pt x="536" y="1228"/>
                    <a:pt x="536" y="1228"/>
                  </a:cubicBezTo>
                  <a:cubicBezTo>
                    <a:pt x="536" y="1242"/>
                    <a:pt x="536" y="1242"/>
                    <a:pt x="536" y="1242"/>
                  </a:cubicBezTo>
                  <a:cubicBezTo>
                    <a:pt x="515" y="1242"/>
                    <a:pt x="515" y="1242"/>
                    <a:pt x="515" y="1242"/>
                  </a:cubicBezTo>
                  <a:cubicBezTo>
                    <a:pt x="515" y="1227"/>
                    <a:pt x="515" y="1227"/>
                    <a:pt x="515" y="1227"/>
                  </a:cubicBezTo>
                  <a:cubicBezTo>
                    <a:pt x="501" y="1227"/>
                    <a:pt x="501" y="1227"/>
                    <a:pt x="501" y="1227"/>
                  </a:cubicBezTo>
                  <a:cubicBezTo>
                    <a:pt x="501" y="1227"/>
                    <a:pt x="487" y="1170"/>
                    <a:pt x="456" y="1170"/>
                  </a:cubicBezTo>
                  <a:cubicBezTo>
                    <a:pt x="425" y="1170"/>
                    <a:pt x="401" y="1224"/>
                    <a:pt x="401" y="1224"/>
                  </a:cubicBezTo>
                  <a:cubicBezTo>
                    <a:pt x="392" y="1224"/>
                    <a:pt x="392" y="1224"/>
                    <a:pt x="392" y="1224"/>
                  </a:cubicBezTo>
                  <a:cubicBezTo>
                    <a:pt x="392" y="1243"/>
                    <a:pt x="392" y="1243"/>
                    <a:pt x="392" y="1243"/>
                  </a:cubicBezTo>
                  <a:cubicBezTo>
                    <a:pt x="373" y="1243"/>
                    <a:pt x="373" y="1243"/>
                    <a:pt x="373" y="1243"/>
                  </a:cubicBezTo>
                  <a:cubicBezTo>
                    <a:pt x="373" y="1234"/>
                    <a:pt x="373" y="1234"/>
                    <a:pt x="373" y="1234"/>
                  </a:cubicBezTo>
                  <a:cubicBezTo>
                    <a:pt x="320" y="1234"/>
                    <a:pt x="320" y="1234"/>
                    <a:pt x="320" y="1234"/>
                  </a:cubicBezTo>
                  <a:cubicBezTo>
                    <a:pt x="320" y="1246"/>
                    <a:pt x="320" y="1246"/>
                    <a:pt x="320" y="1246"/>
                  </a:cubicBezTo>
                  <a:cubicBezTo>
                    <a:pt x="303" y="1246"/>
                    <a:pt x="303" y="1246"/>
                    <a:pt x="303" y="1246"/>
                  </a:cubicBezTo>
                  <a:cubicBezTo>
                    <a:pt x="288" y="1257"/>
                    <a:pt x="288" y="1257"/>
                    <a:pt x="288" y="1257"/>
                  </a:cubicBezTo>
                  <a:cubicBezTo>
                    <a:pt x="288" y="1331"/>
                    <a:pt x="288" y="1331"/>
                    <a:pt x="288" y="1331"/>
                  </a:cubicBezTo>
                  <a:cubicBezTo>
                    <a:pt x="268" y="1331"/>
                    <a:pt x="268" y="1331"/>
                    <a:pt x="268" y="1331"/>
                  </a:cubicBezTo>
                  <a:cubicBezTo>
                    <a:pt x="268" y="1373"/>
                    <a:pt x="268" y="1373"/>
                    <a:pt x="268" y="1373"/>
                  </a:cubicBezTo>
                  <a:cubicBezTo>
                    <a:pt x="252" y="1373"/>
                    <a:pt x="252" y="1373"/>
                    <a:pt x="252" y="1373"/>
                  </a:cubicBezTo>
                  <a:cubicBezTo>
                    <a:pt x="252" y="1325"/>
                    <a:pt x="252" y="1325"/>
                    <a:pt x="252" y="1325"/>
                  </a:cubicBezTo>
                  <a:cubicBezTo>
                    <a:pt x="236" y="1325"/>
                    <a:pt x="236" y="1325"/>
                    <a:pt x="236" y="1325"/>
                  </a:cubicBezTo>
                  <a:cubicBezTo>
                    <a:pt x="236" y="1342"/>
                    <a:pt x="236" y="1342"/>
                    <a:pt x="236" y="1342"/>
                  </a:cubicBezTo>
                  <a:cubicBezTo>
                    <a:pt x="218" y="1342"/>
                    <a:pt x="218" y="1342"/>
                    <a:pt x="218" y="1342"/>
                  </a:cubicBezTo>
                  <a:cubicBezTo>
                    <a:pt x="218" y="1331"/>
                    <a:pt x="218" y="1331"/>
                    <a:pt x="218" y="1331"/>
                  </a:cubicBezTo>
                  <a:cubicBezTo>
                    <a:pt x="195" y="1331"/>
                    <a:pt x="195" y="1331"/>
                    <a:pt x="195" y="1331"/>
                  </a:cubicBezTo>
                  <a:cubicBezTo>
                    <a:pt x="195" y="1312"/>
                    <a:pt x="195" y="1312"/>
                    <a:pt x="195" y="1312"/>
                  </a:cubicBezTo>
                  <a:cubicBezTo>
                    <a:pt x="182" y="1299"/>
                    <a:pt x="182" y="1299"/>
                    <a:pt x="182" y="1299"/>
                  </a:cubicBezTo>
                  <a:cubicBezTo>
                    <a:pt x="168" y="1283"/>
                    <a:pt x="168" y="1283"/>
                    <a:pt x="168" y="1283"/>
                  </a:cubicBezTo>
                  <a:cubicBezTo>
                    <a:pt x="134" y="1283"/>
                    <a:pt x="134" y="1283"/>
                    <a:pt x="134" y="1283"/>
                  </a:cubicBezTo>
                  <a:cubicBezTo>
                    <a:pt x="102" y="1307"/>
                    <a:pt x="102" y="1307"/>
                    <a:pt x="102" y="1307"/>
                  </a:cubicBezTo>
                  <a:cubicBezTo>
                    <a:pt x="78" y="1307"/>
                    <a:pt x="78" y="1307"/>
                    <a:pt x="78" y="1307"/>
                  </a:cubicBezTo>
                  <a:cubicBezTo>
                    <a:pt x="78" y="1401"/>
                    <a:pt x="78" y="1401"/>
                    <a:pt x="78" y="1401"/>
                  </a:cubicBezTo>
                  <a:cubicBezTo>
                    <a:pt x="56" y="1357"/>
                    <a:pt x="56" y="1357"/>
                    <a:pt x="56" y="1357"/>
                  </a:cubicBezTo>
                  <a:cubicBezTo>
                    <a:pt x="56" y="1333"/>
                    <a:pt x="56" y="1333"/>
                    <a:pt x="56" y="1333"/>
                  </a:cubicBezTo>
                  <a:cubicBezTo>
                    <a:pt x="0" y="1333"/>
                    <a:pt x="0" y="1333"/>
                    <a:pt x="0" y="1333"/>
                  </a:cubicBezTo>
                  <a:cubicBezTo>
                    <a:pt x="0" y="1542"/>
                    <a:pt x="0" y="1542"/>
                    <a:pt x="0" y="1542"/>
                  </a:cubicBezTo>
                  <a:cubicBezTo>
                    <a:pt x="8000" y="1542"/>
                    <a:pt x="8000" y="1542"/>
                    <a:pt x="8000" y="1542"/>
                  </a:cubicBezTo>
                  <a:cubicBezTo>
                    <a:pt x="8000" y="1472"/>
                    <a:pt x="8000" y="1472"/>
                    <a:pt x="8000" y="1472"/>
                  </a:cubicBezTo>
                  <a:lnTo>
                    <a:pt x="7978" y="1472"/>
                  </a:lnTo>
                  <a:close/>
                  <a:moveTo>
                    <a:pt x="3369" y="1457"/>
                  </a:moveTo>
                  <a:cubicBezTo>
                    <a:pt x="3356" y="1457"/>
                    <a:pt x="3356" y="1457"/>
                    <a:pt x="3356" y="1457"/>
                  </a:cubicBezTo>
                  <a:cubicBezTo>
                    <a:pt x="3356" y="1408"/>
                    <a:pt x="3356" y="1408"/>
                    <a:pt x="3356" y="1408"/>
                  </a:cubicBezTo>
                  <a:cubicBezTo>
                    <a:pt x="3369" y="1408"/>
                    <a:pt x="3369" y="1408"/>
                    <a:pt x="3369" y="1408"/>
                  </a:cubicBezTo>
                  <a:lnTo>
                    <a:pt x="3369" y="1457"/>
                  </a:lnTo>
                  <a:close/>
                  <a:moveTo>
                    <a:pt x="3369" y="1389"/>
                  </a:moveTo>
                  <a:cubicBezTo>
                    <a:pt x="3356" y="1389"/>
                    <a:pt x="3356" y="1389"/>
                    <a:pt x="3356" y="1389"/>
                  </a:cubicBezTo>
                  <a:cubicBezTo>
                    <a:pt x="3356" y="1335"/>
                    <a:pt x="3356" y="1335"/>
                    <a:pt x="3356" y="1335"/>
                  </a:cubicBezTo>
                  <a:cubicBezTo>
                    <a:pt x="3369" y="1335"/>
                    <a:pt x="3369" y="1335"/>
                    <a:pt x="3369" y="1335"/>
                  </a:cubicBezTo>
                  <a:lnTo>
                    <a:pt x="3369" y="1389"/>
                  </a:lnTo>
                  <a:close/>
                  <a:moveTo>
                    <a:pt x="3356" y="1141"/>
                  </a:moveTo>
                  <a:cubicBezTo>
                    <a:pt x="3356" y="1098"/>
                    <a:pt x="3356" y="1098"/>
                    <a:pt x="3356" y="1098"/>
                  </a:cubicBezTo>
                  <a:cubicBezTo>
                    <a:pt x="3356" y="1098"/>
                    <a:pt x="3373" y="1103"/>
                    <a:pt x="3373" y="1120"/>
                  </a:cubicBezTo>
                  <a:cubicBezTo>
                    <a:pt x="3373" y="1136"/>
                    <a:pt x="3356" y="1141"/>
                    <a:pt x="3356" y="1141"/>
                  </a:cubicBezTo>
                  <a:close/>
                  <a:moveTo>
                    <a:pt x="3356" y="1060"/>
                  </a:moveTo>
                  <a:cubicBezTo>
                    <a:pt x="3356" y="1024"/>
                    <a:pt x="3356" y="1024"/>
                    <a:pt x="3356" y="1024"/>
                  </a:cubicBezTo>
                  <a:cubicBezTo>
                    <a:pt x="3356" y="1024"/>
                    <a:pt x="3373" y="1029"/>
                    <a:pt x="3373" y="1042"/>
                  </a:cubicBezTo>
                  <a:cubicBezTo>
                    <a:pt x="3373" y="1055"/>
                    <a:pt x="3356" y="1060"/>
                    <a:pt x="3356" y="1060"/>
                  </a:cubicBezTo>
                  <a:close/>
                  <a:moveTo>
                    <a:pt x="3356" y="988"/>
                  </a:moveTo>
                  <a:cubicBezTo>
                    <a:pt x="3356" y="950"/>
                    <a:pt x="3356" y="950"/>
                    <a:pt x="3356" y="950"/>
                  </a:cubicBezTo>
                  <a:cubicBezTo>
                    <a:pt x="3356" y="950"/>
                    <a:pt x="3373" y="953"/>
                    <a:pt x="3373" y="969"/>
                  </a:cubicBezTo>
                  <a:cubicBezTo>
                    <a:pt x="3373" y="985"/>
                    <a:pt x="3356" y="988"/>
                    <a:pt x="3356" y="988"/>
                  </a:cubicBezTo>
                  <a:close/>
                  <a:moveTo>
                    <a:pt x="3356" y="911"/>
                  </a:moveTo>
                  <a:cubicBezTo>
                    <a:pt x="3356" y="872"/>
                    <a:pt x="3356" y="872"/>
                    <a:pt x="3356" y="872"/>
                  </a:cubicBezTo>
                  <a:cubicBezTo>
                    <a:pt x="3356" y="872"/>
                    <a:pt x="3373" y="878"/>
                    <a:pt x="3373" y="892"/>
                  </a:cubicBezTo>
                  <a:cubicBezTo>
                    <a:pt x="3373" y="905"/>
                    <a:pt x="3356" y="911"/>
                    <a:pt x="3356" y="911"/>
                  </a:cubicBezTo>
                  <a:close/>
                  <a:moveTo>
                    <a:pt x="3356" y="835"/>
                  </a:moveTo>
                  <a:cubicBezTo>
                    <a:pt x="3356" y="796"/>
                    <a:pt x="3356" y="796"/>
                    <a:pt x="3356" y="796"/>
                  </a:cubicBezTo>
                  <a:cubicBezTo>
                    <a:pt x="3356" y="796"/>
                    <a:pt x="3373" y="800"/>
                    <a:pt x="3373" y="816"/>
                  </a:cubicBezTo>
                  <a:cubicBezTo>
                    <a:pt x="3373" y="831"/>
                    <a:pt x="3356" y="835"/>
                    <a:pt x="3356" y="835"/>
                  </a:cubicBezTo>
                  <a:close/>
                  <a:moveTo>
                    <a:pt x="3356" y="756"/>
                  </a:moveTo>
                  <a:cubicBezTo>
                    <a:pt x="3356" y="718"/>
                    <a:pt x="3356" y="718"/>
                    <a:pt x="3356" y="718"/>
                  </a:cubicBezTo>
                  <a:cubicBezTo>
                    <a:pt x="3356" y="718"/>
                    <a:pt x="3373" y="720"/>
                    <a:pt x="3373" y="737"/>
                  </a:cubicBezTo>
                  <a:cubicBezTo>
                    <a:pt x="3373" y="754"/>
                    <a:pt x="3356" y="756"/>
                    <a:pt x="3356" y="756"/>
                  </a:cubicBezTo>
                  <a:close/>
                  <a:moveTo>
                    <a:pt x="5556" y="570"/>
                  </a:moveTo>
                  <a:cubicBezTo>
                    <a:pt x="5508" y="582"/>
                    <a:pt x="5508" y="582"/>
                    <a:pt x="5508" y="582"/>
                  </a:cubicBezTo>
                  <a:cubicBezTo>
                    <a:pt x="5490" y="529"/>
                    <a:pt x="5490" y="529"/>
                    <a:pt x="5490" y="529"/>
                  </a:cubicBezTo>
                  <a:cubicBezTo>
                    <a:pt x="5566" y="508"/>
                    <a:pt x="5566" y="508"/>
                    <a:pt x="5566" y="508"/>
                  </a:cubicBezTo>
                  <a:lnTo>
                    <a:pt x="5556" y="570"/>
                  </a:lnTo>
                  <a:close/>
                </a:path>
              </a:pathLst>
            </a:custGeom>
            <a:grpFill/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lang="zh-CN" altLang="en-US" sz="3000">
                <a:solidFill>
                  <a:srgbClr val="3C3940"/>
                </a:solidFill>
                <a:latin typeface="AgencyFB Light" pitchFamily="50" charset="0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5" name="椭圆 24">
            <a:extLst>
              <a:ext uri="{FF2B5EF4-FFF2-40B4-BE49-F238E27FC236}">
                <a16:creationId xmlns:a16="http://schemas.microsoft.com/office/drawing/2014/main" id="{3F38FA6B-8229-B85C-91F6-03E5FCCCF268}"/>
              </a:ext>
            </a:extLst>
          </p:cNvPr>
          <p:cNvSpPr/>
          <p:nvPr/>
        </p:nvSpPr>
        <p:spPr bwMode="auto">
          <a:xfrm>
            <a:off x="1839567" y="1835191"/>
            <a:ext cx="285749" cy="285749"/>
          </a:xfrm>
          <a:prstGeom prst="ellipse">
            <a:avLst/>
          </a:prstGeom>
          <a:gradFill flip="none" rotWithShape="1">
            <a:gsLst>
              <a:gs pos="0">
                <a:srgbClr val="213F79">
                  <a:alpha val="0"/>
                </a:srgbClr>
              </a:gs>
              <a:gs pos="100000">
                <a:srgbClr val="3F68C9">
                  <a:alpha val="13000"/>
                </a:srgbClr>
              </a:gs>
            </a:gsLst>
            <a:lin ang="10800000" scaled="1"/>
            <a:tileRect/>
          </a:gradFill>
          <a:ln w="6350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D6E0861B-20F0-FDAD-9197-F5773AF9E025}"/>
              </a:ext>
            </a:extLst>
          </p:cNvPr>
          <p:cNvSpPr/>
          <p:nvPr/>
        </p:nvSpPr>
        <p:spPr bwMode="auto">
          <a:xfrm>
            <a:off x="5715000" y="635061"/>
            <a:ext cx="114299" cy="114299"/>
          </a:xfrm>
          <a:prstGeom prst="ellipse">
            <a:avLst/>
          </a:prstGeom>
          <a:gradFill flip="none" rotWithShape="1">
            <a:gsLst>
              <a:gs pos="0">
                <a:srgbClr val="213F79">
                  <a:alpha val="0"/>
                </a:srgbClr>
              </a:gs>
              <a:gs pos="100000">
                <a:srgbClr val="3F68C9">
                  <a:alpha val="49000"/>
                </a:srgbClr>
              </a:gs>
            </a:gsLst>
            <a:lin ang="10800000" scaled="1"/>
            <a:tileRect/>
          </a:gradFill>
          <a:ln w="6350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14FB8777-E740-21FC-B618-7636D8F1014D}"/>
              </a:ext>
            </a:extLst>
          </p:cNvPr>
          <p:cNvSpPr/>
          <p:nvPr/>
        </p:nvSpPr>
        <p:spPr bwMode="auto">
          <a:xfrm>
            <a:off x="2444524" y="4171948"/>
            <a:ext cx="4184876" cy="3048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213F79"/>
              </a:gs>
              <a:gs pos="100000">
                <a:srgbClr val="3F68C9"/>
              </a:gs>
            </a:gsLst>
            <a:lin ang="10800000" scaled="1"/>
            <a:tileRect/>
          </a:gradFill>
          <a:ln w="6350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7D4371B-F3F5-2148-D716-8537E1050F09}"/>
              </a:ext>
            </a:extLst>
          </p:cNvPr>
          <p:cNvGrpSpPr/>
          <p:nvPr/>
        </p:nvGrpSpPr>
        <p:grpSpPr>
          <a:xfrm>
            <a:off x="3412122" y="707871"/>
            <a:ext cx="1727184" cy="2002695"/>
            <a:chOff x="2169551" y="707871"/>
            <a:chExt cx="1727184" cy="2002695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9738982D-4D02-1D57-A3AC-A29F265A529E}"/>
                </a:ext>
              </a:extLst>
            </p:cNvPr>
            <p:cNvSpPr/>
            <p:nvPr/>
          </p:nvSpPr>
          <p:spPr bwMode="auto">
            <a:xfrm rot="2700000">
              <a:off x="2417361" y="1231193"/>
              <a:ext cx="1754061" cy="1204686"/>
            </a:xfrm>
            <a:prstGeom prst="roundRect">
              <a:avLst/>
            </a:prstGeom>
            <a:gradFill flip="none" rotWithShape="1">
              <a:gsLst>
                <a:gs pos="0">
                  <a:srgbClr val="213F79">
                    <a:alpha val="0"/>
                  </a:srgbClr>
                </a:gs>
                <a:gs pos="100000">
                  <a:srgbClr val="3F68C9">
                    <a:alpha val="13000"/>
                  </a:srgbClr>
                </a:gs>
              </a:gsLst>
              <a:lin ang="10800000" scaled="1"/>
              <a:tileRect/>
            </a:gradFill>
            <a:ln w="63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2EF719C3-9E44-EC0B-342E-46E9B351DD91}"/>
                </a:ext>
              </a:extLst>
            </p:cNvPr>
            <p:cNvSpPr/>
            <p:nvPr/>
          </p:nvSpPr>
          <p:spPr bwMode="auto">
            <a:xfrm rot="2700000">
              <a:off x="2169551" y="707871"/>
              <a:ext cx="1204686" cy="1204686"/>
            </a:xfrm>
            <a:prstGeom prst="roundRect">
              <a:avLst/>
            </a:prstGeom>
            <a:solidFill>
              <a:srgbClr val="3F68C9"/>
            </a:solidFill>
            <a:ln w="25400">
              <a:solidFill>
                <a:schemeClr val="bg1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E69B2C3-4D2C-4CAF-5D35-C4AF140F0391}"/>
              </a:ext>
            </a:extLst>
          </p:cNvPr>
          <p:cNvGrpSpPr/>
          <p:nvPr/>
        </p:nvGrpSpPr>
        <p:grpSpPr>
          <a:xfrm>
            <a:off x="4614444" y="707871"/>
            <a:ext cx="1727184" cy="2002695"/>
            <a:chOff x="2169551" y="707871"/>
            <a:chExt cx="1727184" cy="2002695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9A2755FB-8F4E-37CB-FF39-C096EF58F257}"/>
                </a:ext>
              </a:extLst>
            </p:cNvPr>
            <p:cNvSpPr/>
            <p:nvPr/>
          </p:nvSpPr>
          <p:spPr bwMode="auto">
            <a:xfrm rot="2700000">
              <a:off x="2417361" y="1231193"/>
              <a:ext cx="1754061" cy="1204686"/>
            </a:xfrm>
            <a:prstGeom prst="roundRect">
              <a:avLst/>
            </a:prstGeom>
            <a:gradFill flip="none" rotWithShape="1">
              <a:gsLst>
                <a:gs pos="0">
                  <a:srgbClr val="213F79">
                    <a:alpha val="0"/>
                  </a:srgbClr>
                </a:gs>
                <a:gs pos="100000">
                  <a:srgbClr val="3F68C9">
                    <a:alpha val="13000"/>
                  </a:srgbClr>
                </a:gs>
              </a:gsLst>
              <a:lin ang="10800000" scaled="1"/>
              <a:tileRect/>
            </a:gradFill>
            <a:ln w="63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56B43848-C412-C177-50AE-73788BA5BC86}"/>
                </a:ext>
              </a:extLst>
            </p:cNvPr>
            <p:cNvSpPr/>
            <p:nvPr/>
          </p:nvSpPr>
          <p:spPr bwMode="auto">
            <a:xfrm rot="2700000">
              <a:off x="2169551" y="707871"/>
              <a:ext cx="1204686" cy="1204686"/>
            </a:xfrm>
            <a:prstGeom prst="roundRect">
              <a:avLst/>
            </a:prstGeom>
            <a:solidFill>
              <a:srgbClr val="3F68C9"/>
            </a:solidFill>
            <a:ln w="25400">
              <a:solidFill>
                <a:schemeClr val="bg1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31A487AF-E3E4-C378-EE5E-E2D4F3B91627}"/>
              </a:ext>
            </a:extLst>
          </p:cNvPr>
          <p:cNvGrpSpPr/>
          <p:nvPr/>
        </p:nvGrpSpPr>
        <p:grpSpPr>
          <a:xfrm>
            <a:off x="5816766" y="707871"/>
            <a:ext cx="1727184" cy="2002695"/>
            <a:chOff x="2169551" y="707871"/>
            <a:chExt cx="1727184" cy="2002695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C4ABD563-9E05-4EF3-923E-7B8823DEDD1C}"/>
                </a:ext>
              </a:extLst>
            </p:cNvPr>
            <p:cNvSpPr/>
            <p:nvPr/>
          </p:nvSpPr>
          <p:spPr bwMode="auto">
            <a:xfrm rot="2700000">
              <a:off x="2417361" y="1231193"/>
              <a:ext cx="1754061" cy="1204686"/>
            </a:xfrm>
            <a:prstGeom prst="roundRect">
              <a:avLst/>
            </a:prstGeom>
            <a:gradFill flip="none" rotWithShape="1">
              <a:gsLst>
                <a:gs pos="0">
                  <a:srgbClr val="213F79">
                    <a:alpha val="0"/>
                  </a:srgbClr>
                </a:gs>
                <a:gs pos="100000">
                  <a:srgbClr val="3F68C9">
                    <a:alpha val="13000"/>
                  </a:srgbClr>
                </a:gs>
              </a:gsLst>
              <a:lin ang="10800000" scaled="1"/>
              <a:tileRect/>
            </a:gradFill>
            <a:ln w="63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94F137DB-D9D7-BAF2-883A-219DDFD83FA9}"/>
                </a:ext>
              </a:extLst>
            </p:cNvPr>
            <p:cNvSpPr/>
            <p:nvPr/>
          </p:nvSpPr>
          <p:spPr bwMode="auto">
            <a:xfrm rot="2700000">
              <a:off x="2169551" y="707871"/>
              <a:ext cx="1204686" cy="1204686"/>
            </a:xfrm>
            <a:prstGeom prst="roundRect">
              <a:avLst/>
            </a:prstGeom>
            <a:solidFill>
              <a:srgbClr val="3F68C9"/>
            </a:solidFill>
            <a:ln w="25400">
              <a:solidFill>
                <a:schemeClr val="bg1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46E9BE6E-479C-7004-16B6-92332016B87B}"/>
              </a:ext>
            </a:extLst>
          </p:cNvPr>
          <p:cNvSpPr txBox="1"/>
          <p:nvPr/>
        </p:nvSpPr>
        <p:spPr>
          <a:xfrm>
            <a:off x="2286000" y="777222"/>
            <a:ext cx="457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solidFill>
                  <a:schemeClr val="bg1"/>
                </a:solidFill>
                <a:latin typeface="庞门正道标题体3.0" panose="02010600030101010101" pitchFamily="2" charset="-122"/>
                <a:ea typeface="庞门正道标题体3.0" panose="02010600030101010101" pitchFamily="2" charset="-122"/>
              </a:rPr>
              <a:t>工作汇报</a:t>
            </a: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FCAF21B7-CD99-6A89-95CB-A9512CEB3ED9}"/>
              </a:ext>
            </a:extLst>
          </p:cNvPr>
          <p:cNvSpPr/>
          <p:nvPr/>
        </p:nvSpPr>
        <p:spPr bwMode="auto">
          <a:xfrm>
            <a:off x="7161559" y="1727223"/>
            <a:ext cx="168234" cy="168234"/>
          </a:xfrm>
          <a:prstGeom prst="ellipse">
            <a:avLst/>
          </a:prstGeom>
          <a:gradFill flip="none" rotWithShape="1">
            <a:gsLst>
              <a:gs pos="0">
                <a:srgbClr val="213F79">
                  <a:alpha val="0"/>
                </a:srgbClr>
              </a:gs>
              <a:gs pos="100000">
                <a:srgbClr val="3F68C9">
                  <a:alpha val="49000"/>
                </a:srgbClr>
              </a:gs>
            </a:gsLst>
            <a:lin ang="10800000" scaled="1"/>
            <a:tileRect/>
          </a:gradFill>
          <a:ln w="6350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F786EB8-D053-D681-8F54-6C7116DA3043}"/>
              </a:ext>
            </a:extLst>
          </p:cNvPr>
          <p:cNvGrpSpPr/>
          <p:nvPr/>
        </p:nvGrpSpPr>
        <p:grpSpPr>
          <a:xfrm>
            <a:off x="2971801" y="4191548"/>
            <a:ext cx="3151737" cy="265600"/>
            <a:chOff x="4289813" y="5868701"/>
            <a:chExt cx="1701407" cy="265600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598785F-D7B1-9779-ED9A-F36053A896C8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1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1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1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1DAB7204-99A7-587A-1B89-A12B14B70127}"/>
                </a:ext>
              </a:extLst>
            </p:cNvPr>
            <p:cNvSpPr txBox="1"/>
            <p:nvPr/>
          </p:nvSpPr>
          <p:spPr>
            <a:xfrm>
              <a:off x="5195878" y="5872691"/>
              <a:ext cx="79534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1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1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2023.04.25</a:t>
              </a:r>
              <a:endParaRPr lang="zh-CN" altLang="en-US" sz="11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C2167034-62F9-BE2A-4B1A-964927E93E1F}"/>
              </a:ext>
            </a:extLst>
          </p:cNvPr>
          <p:cNvSpPr txBox="1"/>
          <p:nvPr/>
        </p:nvSpPr>
        <p:spPr>
          <a:xfrm>
            <a:off x="2255306" y="2195038"/>
            <a:ext cx="4686300" cy="5283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9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algn="ctr"/>
            <a:r>
              <a:rPr lang="zh-CN" altLang="en-US" dirty="0"/>
              <a:t>Your content to play here, or through paste in this box, and select only the text. Your content to play here</a:t>
            </a:r>
          </a:p>
        </p:txBody>
      </p:sp>
    </p:spTree>
    <p:extLst>
      <p:ext uri="{BB962C8B-B14F-4D97-AF65-F5344CB8AC3E}">
        <p14:creationId xmlns:p14="http://schemas.microsoft.com/office/powerpoint/2010/main" val="39402509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407E40DE-7DDE-2492-EF05-F78B881BF2AE}"/>
              </a:ext>
            </a:extLst>
          </p:cNvPr>
          <p:cNvSpPr/>
          <p:nvPr/>
        </p:nvSpPr>
        <p:spPr bwMode="auto">
          <a:xfrm>
            <a:off x="0" y="198098"/>
            <a:ext cx="1329578" cy="439295"/>
          </a:xfrm>
          <a:custGeom>
            <a:avLst/>
            <a:gdLst>
              <a:gd name="connsiteX0" fmla="*/ 0 w 1329578"/>
              <a:gd name="connsiteY0" fmla="*/ 0 h 439295"/>
              <a:gd name="connsiteX1" fmla="*/ 337124 w 1329578"/>
              <a:gd name="connsiteY1" fmla="*/ 0 h 439295"/>
              <a:gd name="connsiteX2" fmla="*/ 633946 w 1329578"/>
              <a:gd name="connsiteY2" fmla="*/ 0 h 439295"/>
              <a:gd name="connsiteX3" fmla="*/ 1329578 w 1329578"/>
              <a:gd name="connsiteY3" fmla="*/ 0 h 439295"/>
              <a:gd name="connsiteX4" fmla="*/ 1063958 w 1329578"/>
              <a:gd name="connsiteY4" fmla="*/ 439295 h 439295"/>
              <a:gd name="connsiteX5" fmla="*/ 368326 w 1329578"/>
              <a:gd name="connsiteY5" fmla="*/ 439295 h 439295"/>
              <a:gd name="connsiteX6" fmla="*/ 337124 w 1329578"/>
              <a:gd name="connsiteY6" fmla="*/ 439295 h 439295"/>
              <a:gd name="connsiteX7" fmla="*/ 0 w 1329578"/>
              <a:gd name="connsiteY7" fmla="*/ 439295 h 439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29578" h="439295">
                <a:moveTo>
                  <a:pt x="0" y="0"/>
                </a:moveTo>
                <a:lnTo>
                  <a:pt x="337124" y="0"/>
                </a:lnTo>
                <a:lnTo>
                  <a:pt x="633946" y="0"/>
                </a:lnTo>
                <a:lnTo>
                  <a:pt x="1329578" y="0"/>
                </a:lnTo>
                <a:lnTo>
                  <a:pt x="1063958" y="439295"/>
                </a:lnTo>
                <a:lnTo>
                  <a:pt x="368326" y="439295"/>
                </a:lnTo>
                <a:lnTo>
                  <a:pt x="337124" y="439295"/>
                </a:lnTo>
                <a:lnTo>
                  <a:pt x="0" y="439295"/>
                </a:lnTo>
                <a:close/>
              </a:path>
            </a:pathLst>
          </a:custGeom>
          <a:solidFill>
            <a:srgbClr val="213F79"/>
          </a:solidFill>
          <a:ln w="2540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6316CFC1-6F1C-2079-D53A-0CD27D76645E}"/>
              </a:ext>
            </a:extLst>
          </p:cNvPr>
          <p:cNvSpPr/>
          <p:nvPr/>
        </p:nvSpPr>
        <p:spPr bwMode="auto">
          <a:xfrm>
            <a:off x="384421" y="106643"/>
            <a:ext cx="3650757" cy="393607"/>
          </a:xfrm>
          <a:custGeom>
            <a:avLst/>
            <a:gdLst>
              <a:gd name="connsiteX0" fmla="*/ 237995 w 3650757"/>
              <a:gd name="connsiteY0" fmla="*/ 0 h 393607"/>
              <a:gd name="connsiteX1" fmla="*/ 1581816 w 3650757"/>
              <a:gd name="connsiteY1" fmla="*/ 0 h 393607"/>
              <a:gd name="connsiteX2" fmla="*/ 2306936 w 3650757"/>
              <a:gd name="connsiteY2" fmla="*/ 0 h 393607"/>
              <a:gd name="connsiteX3" fmla="*/ 3650757 w 3650757"/>
              <a:gd name="connsiteY3" fmla="*/ 0 h 393607"/>
              <a:gd name="connsiteX4" fmla="*/ 3650757 w 3650757"/>
              <a:gd name="connsiteY4" fmla="*/ 393607 h 393607"/>
              <a:gd name="connsiteX5" fmla="*/ 2306936 w 3650757"/>
              <a:gd name="connsiteY5" fmla="*/ 393607 h 393607"/>
              <a:gd name="connsiteX6" fmla="*/ 1343821 w 3650757"/>
              <a:gd name="connsiteY6" fmla="*/ 393607 h 393607"/>
              <a:gd name="connsiteX7" fmla="*/ 0 w 3650757"/>
              <a:gd name="connsiteY7" fmla="*/ 393607 h 393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50757" h="393607">
                <a:moveTo>
                  <a:pt x="237995" y="0"/>
                </a:moveTo>
                <a:lnTo>
                  <a:pt x="1581816" y="0"/>
                </a:lnTo>
                <a:lnTo>
                  <a:pt x="2306936" y="0"/>
                </a:lnTo>
                <a:lnTo>
                  <a:pt x="3650757" y="0"/>
                </a:lnTo>
                <a:lnTo>
                  <a:pt x="3650757" y="393607"/>
                </a:lnTo>
                <a:lnTo>
                  <a:pt x="2306936" y="393607"/>
                </a:lnTo>
                <a:lnTo>
                  <a:pt x="1343821" y="393607"/>
                </a:lnTo>
                <a:lnTo>
                  <a:pt x="0" y="393607"/>
                </a:lnTo>
                <a:close/>
              </a:path>
            </a:pathLst>
          </a:custGeom>
          <a:solidFill>
            <a:srgbClr val="3F68C9"/>
          </a:solidFill>
          <a:ln w="2540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2CAFCD9-1CBC-C9FF-4536-6532FE10EDD3}"/>
              </a:ext>
            </a:extLst>
          </p:cNvPr>
          <p:cNvSpPr txBox="1"/>
          <p:nvPr/>
        </p:nvSpPr>
        <p:spPr>
          <a:xfrm>
            <a:off x="1536726" y="140510"/>
            <a:ext cx="197673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325C276-D242-C2F6-359B-093CD34D1AC4}"/>
              </a:ext>
            </a:extLst>
          </p:cNvPr>
          <p:cNvSpPr txBox="1"/>
          <p:nvPr/>
        </p:nvSpPr>
        <p:spPr>
          <a:xfrm>
            <a:off x="583500" y="72613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2" name="Freeform 7">
            <a:extLst>
              <a:ext uri="{FF2B5EF4-FFF2-40B4-BE49-F238E27FC236}">
                <a16:creationId xmlns:a16="http://schemas.microsoft.com/office/drawing/2014/main" id="{755BF881-CD20-459C-A04B-1FE8AAFA7F9F}"/>
              </a:ext>
            </a:extLst>
          </p:cNvPr>
          <p:cNvSpPr/>
          <p:nvPr/>
        </p:nvSpPr>
        <p:spPr bwMode="auto">
          <a:xfrm rot="18900000">
            <a:off x="4157553" y="1209385"/>
            <a:ext cx="1309559" cy="1309938"/>
          </a:xfrm>
          <a:custGeom>
            <a:avLst/>
            <a:gdLst>
              <a:gd name="T0" fmla="*/ 720 w 720"/>
              <a:gd name="T1" fmla="*/ 275 h 720"/>
              <a:gd name="T2" fmla="*/ 643 w 720"/>
              <a:gd name="T3" fmla="*/ 352 h 720"/>
              <a:gd name="T4" fmla="*/ 643 w 720"/>
              <a:gd name="T5" fmla="*/ 352 h 720"/>
              <a:gd name="T6" fmla="*/ 603 w 720"/>
              <a:gd name="T7" fmla="*/ 336 h 720"/>
              <a:gd name="T8" fmla="*/ 569 w 720"/>
              <a:gd name="T9" fmla="*/ 313 h 720"/>
              <a:gd name="T10" fmla="*/ 543 w 720"/>
              <a:gd name="T11" fmla="*/ 356 h 720"/>
              <a:gd name="T12" fmla="*/ 542 w 720"/>
              <a:gd name="T13" fmla="*/ 365 h 720"/>
              <a:gd name="T14" fmla="*/ 542 w 720"/>
              <a:gd name="T15" fmla="*/ 542 h 720"/>
              <a:gd name="T16" fmla="*/ 542 w 720"/>
              <a:gd name="T17" fmla="*/ 542 h 720"/>
              <a:gd name="T18" fmla="*/ 356 w 720"/>
              <a:gd name="T19" fmla="*/ 542 h 720"/>
              <a:gd name="T20" fmla="*/ 345 w 720"/>
              <a:gd name="T21" fmla="*/ 543 h 720"/>
              <a:gd name="T22" fmla="*/ 296 w 720"/>
              <a:gd name="T23" fmla="*/ 572 h 720"/>
              <a:gd name="T24" fmla="*/ 314 w 720"/>
              <a:gd name="T25" fmla="*/ 610 h 720"/>
              <a:gd name="T26" fmla="*/ 320 w 720"/>
              <a:gd name="T27" fmla="*/ 617 h 720"/>
              <a:gd name="T28" fmla="*/ 335 w 720"/>
              <a:gd name="T29" fmla="*/ 652 h 720"/>
              <a:gd name="T30" fmla="*/ 266 w 720"/>
              <a:gd name="T31" fmla="*/ 720 h 720"/>
              <a:gd name="T32" fmla="*/ 198 w 720"/>
              <a:gd name="T33" fmla="*/ 652 h 720"/>
              <a:gd name="T34" fmla="*/ 198 w 720"/>
              <a:gd name="T35" fmla="*/ 652 h 720"/>
              <a:gd name="T36" fmla="*/ 212 w 720"/>
              <a:gd name="T37" fmla="*/ 617 h 720"/>
              <a:gd name="T38" fmla="*/ 219 w 720"/>
              <a:gd name="T39" fmla="*/ 610 h 720"/>
              <a:gd name="T40" fmla="*/ 237 w 720"/>
              <a:gd name="T41" fmla="*/ 572 h 720"/>
              <a:gd name="T42" fmla="*/ 187 w 720"/>
              <a:gd name="T43" fmla="*/ 543 h 720"/>
              <a:gd name="T44" fmla="*/ 177 w 720"/>
              <a:gd name="T45" fmla="*/ 542 h 720"/>
              <a:gd name="T46" fmla="*/ 0 w 720"/>
              <a:gd name="T47" fmla="*/ 542 h 720"/>
              <a:gd name="T48" fmla="*/ 0 w 720"/>
              <a:gd name="T49" fmla="*/ 365 h 720"/>
              <a:gd name="T50" fmla="*/ 1 w 720"/>
              <a:gd name="T51" fmla="*/ 358 h 720"/>
              <a:gd name="T52" fmla="*/ 19 w 720"/>
              <a:gd name="T53" fmla="*/ 321 h 720"/>
              <a:gd name="T54" fmla="*/ 40 w 720"/>
              <a:gd name="T55" fmla="*/ 335 h 720"/>
              <a:gd name="T56" fmla="*/ 47 w 720"/>
              <a:gd name="T57" fmla="*/ 342 h 720"/>
              <a:gd name="T58" fmla="*/ 92 w 720"/>
              <a:gd name="T59" fmla="*/ 360 h 720"/>
              <a:gd name="T60" fmla="*/ 93 w 720"/>
              <a:gd name="T61" fmla="*/ 360 h 720"/>
              <a:gd name="T62" fmla="*/ 178 w 720"/>
              <a:gd name="T63" fmla="*/ 275 h 720"/>
              <a:gd name="T64" fmla="*/ 93 w 720"/>
              <a:gd name="T65" fmla="*/ 190 h 720"/>
              <a:gd name="T66" fmla="*/ 92 w 720"/>
              <a:gd name="T67" fmla="*/ 190 h 720"/>
              <a:gd name="T68" fmla="*/ 47 w 720"/>
              <a:gd name="T69" fmla="*/ 209 h 720"/>
              <a:gd name="T70" fmla="*/ 40 w 720"/>
              <a:gd name="T71" fmla="*/ 215 h 720"/>
              <a:gd name="T72" fmla="*/ 19 w 720"/>
              <a:gd name="T73" fmla="*/ 230 h 720"/>
              <a:gd name="T74" fmla="*/ 1 w 720"/>
              <a:gd name="T75" fmla="*/ 193 h 720"/>
              <a:gd name="T76" fmla="*/ 0 w 720"/>
              <a:gd name="T77" fmla="*/ 186 h 720"/>
              <a:gd name="T78" fmla="*/ 0 w 720"/>
              <a:gd name="T79" fmla="*/ 0 h 720"/>
              <a:gd name="T80" fmla="*/ 177 w 720"/>
              <a:gd name="T81" fmla="*/ 0 h 720"/>
              <a:gd name="T82" fmla="*/ 186 w 720"/>
              <a:gd name="T83" fmla="*/ 1 h 720"/>
              <a:gd name="T84" fmla="*/ 206 w 720"/>
              <a:gd name="T85" fmla="*/ 61 h 720"/>
              <a:gd name="T86" fmla="*/ 190 w 720"/>
              <a:gd name="T87" fmla="*/ 102 h 720"/>
              <a:gd name="T88" fmla="*/ 266 w 720"/>
              <a:gd name="T89" fmla="*/ 179 h 720"/>
              <a:gd name="T90" fmla="*/ 343 w 720"/>
              <a:gd name="T91" fmla="*/ 102 h 720"/>
              <a:gd name="T92" fmla="*/ 327 w 720"/>
              <a:gd name="T93" fmla="*/ 61 h 720"/>
              <a:gd name="T94" fmla="*/ 347 w 720"/>
              <a:gd name="T95" fmla="*/ 1 h 720"/>
              <a:gd name="T96" fmla="*/ 356 w 720"/>
              <a:gd name="T97" fmla="*/ 0 h 720"/>
              <a:gd name="T98" fmla="*/ 542 w 720"/>
              <a:gd name="T99" fmla="*/ 0 h 720"/>
              <a:gd name="T100" fmla="*/ 542 w 720"/>
              <a:gd name="T101" fmla="*/ 186 h 720"/>
              <a:gd name="T102" fmla="*/ 543 w 720"/>
              <a:gd name="T103" fmla="*/ 194 h 720"/>
              <a:gd name="T104" fmla="*/ 569 w 720"/>
              <a:gd name="T105" fmla="*/ 238 h 720"/>
              <a:gd name="T106" fmla="*/ 603 w 720"/>
              <a:gd name="T107" fmla="*/ 215 h 720"/>
              <a:gd name="T108" fmla="*/ 642 w 720"/>
              <a:gd name="T109" fmla="*/ 199 h 720"/>
              <a:gd name="T110" fmla="*/ 643 w 720"/>
              <a:gd name="T111" fmla="*/ 199 h 720"/>
              <a:gd name="T112" fmla="*/ 720 w 720"/>
              <a:gd name="T113" fmla="*/ 275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20" h="720">
                <a:moveTo>
                  <a:pt x="720" y="275"/>
                </a:moveTo>
                <a:cubicBezTo>
                  <a:pt x="720" y="318"/>
                  <a:pt x="686" y="352"/>
                  <a:pt x="643" y="352"/>
                </a:cubicBezTo>
                <a:cubicBezTo>
                  <a:pt x="643" y="352"/>
                  <a:pt x="643" y="352"/>
                  <a:pt x="643" y="352"/>
                </a:cubicBezTo>
                <a:cubicBezTo>
                  <a:pt x="639" y="352"/>
                  <a:pt x="621" y="351"/>
                  <a:pt x="603" y="336"/>
                </a:cubicBezTo>
                <a:cubicBezTo>
                  <a:pt x="592" y="327"/>
                  <a:pt x="580" y="313"/>
                  <a:pt x="569" y="313"/>
                </a:cubicBezTo>
                <a:cubicBezTo>
                  <a:pt x="559" y="313"/>
                  <a:pt x="550" y="323"/>
                  <a:pt x="543" y="356"/>
                </a:cubicBezTo>
                <a:cubicBezTo>
                  <a:pt x="542" y="359"/>
                  <a:pt x="542" y="362"/>
                  <a:pt x="542" y="365"/>
                </a:cubicBezTo>
                <a:cubicBezTo>
                  <a:pt x="542" y="542"/>
                  <a:pt x="542" y="542"/>
                  <a:pt x="542" y="542"/>
                </a:cubicBezTo>
                <a:cubicBezTo>
                  <a:pt x="542" y="542"/>
                  <a:pt x="542" y="542"/>
                  <a:pt x="542" y="542"/>
                </a:cubicBezTo>
                <a:cubicBezTo>
                  <a:pt x="356" y="542"/>
                  <a:pt x="356" y="542"/>
                  <a:pt x="356" y="542"/>
                </a:cubicBezTo>
                <a:cubicBezTo>
                  <a:pt x="352" y="542"/>
                  <a:pt x="349" y="543"/>
                  <a:pt x="345" y="543"/>
                </a:cubicBezTo>
                <a:cubicBezTo>
                  <a:pt x="315" y="550"/>
                  <a:pt x="300" y="559"/>
                  <a:pt x="296" y="572"/>
                </a:cubicBezTo>
                <a:cubicBezTo>
                  <a:pt x="292" y="586"/>
                  <a:pt x="304" y="599"/>
                  <a:pt x="314" y="610"/>
                </a:cubicBezTo>
                <a:cubicBezTo>
                  <a:pt x="316" y="613"/>
                  <a:pt x="318" y="615"/>
                  <a:pt x="320" y="617"/>
                </a:cubicBezTo>
                <a:cubicBezTo>
                  <a:pt x="335" y="634"/>
                  <a:pt x="335" y="651"/>
                  <a:pt x="335" y="652"/>
                </a:cubicBezTo>
                <a:cubicBezTo>
                  <a:pt x="335" y="690"/>
                  <a:pt x="304" y="720"/>
                  <a:pt x="266" y="720"/>
                </a:cubicBezTo>
                <a:cubicBezTo>
                  <a:pt x="229" y="720"/>
                  <a:pt x="198" y="690"/>
                  <a:pt x="198" y="652"/>
                </a:cubicBezTo>
                <a:cubicBezTo>
                  <a:pt x="198" y="652"/>
                  <a:pt x="198" y="652"/>
                  <a:pt x="198" y="652"/>
                </a:cubicBezTo>
                <a:cubicBezTo>
                  <a:pt x="198" y="651"/>
                  <a:pt x="197" y="634"/>
                  <a:pt x="212" y="617"/>
                </a:cubicBezTo>
                <a:cubicBezTo>
                  <a:pt x="214" y="615"/>
                  <a:pt x="216" y="613"/>
                  <a:pt x="219" y="610"/>
                </a:cubicBezTo>
                <a:cubicBezTo>
                  <a:pt x="229" y="599"/>
                  <a:pt x="241" y="586"/>
                  <a:pt x="237" y="572"/>
                </a:cubicBezTo>
                <a:cubicBezTo>
                  <a:pt x="233" y="559"/>
                  <a:pt x="217" y="550"/>
                  <a:pt x="187" y="543"/>
                </a:cubicBezTo>
                <a:cubicBezTo>
                  <a:pt x="184" y="543"/>
                  <a:pt x="180" y="542"/>
                  <a:pt x="177" y="542"/>
                </a:cubicBezTo>
                <a:cubicBezTo>
                  <a:pt x="0" y="542"/>
                  <a:pt x="0" y="542"/>
                  <a:pt x="0" y="542"/>
                </a:cubicBezTo>
                <a:cubicBezTo>
                  <a:pt x="0" y="365"/>
                  <a:pt x="0" y="365"/>
                  <a:pt x="0" y="365"/>
                </a:cubicBezTo>
                <a:cubicBezTo>
                  <a:pt x="0" y="363"/>
                  <a:pt x="0" y="360"/>
                  <a:pt x="1" y="358"/>
                </a:cubicBezTo>
                <a:cubicBezTo>
                  <a:pt x="8" y="324"/>
                  <a:pt x="17" y="321"/>
                  <a:pt x="19" y="321"/>
                </a:cubicBezTo>
                <a:cubicBezTo>
                  <a:pt x="24" y="321"/>
                  <a:pt x="33" y="329"/>
                  <a:pt x="40" y="335"/>
                </a:cubicBezTo>
                <a:cubicBezTo>
                  <a:pt x="42" y="338"/>
                  <a:pt x="45" y="340"/>
                  <a:pt x="47" y="342"/>
                </a:cubicBezTo>
                <a:cubicBezTo>
                  <a:pt x="67" y="359"/>
                  <a:pt x="87" y="360"/>
                  <a:pt x="92" y="360"/>
                </a:cubicBezTo>
                <a:cubicBezTo>
                  <a:pt x="93" y="360"/>
                  <a:pt x="93" y="360"/>
                  <a:pt x="93" y="360"/>
                </a:cubicBezTo>
                <a:cubicBezTo>
                  <a:pt x="140" y="360"/>
                  <a:pt x="178" y="322"/>
                  <a:pt x="178" y="275"/>
                </a:cubicBezTo>
                <a:cubicBezTo>
                  <a:pt x="178" y="229"/>
                  <a:pt x="140" y="190"/>
                  <a:pt x="93" y="190"/>
                </a:cubicBezTo>
                <a:cubicBezTo>
                  <a:pt x="92" y="190"/>
                  <a:pt x="92" y="190"/>
                  <a:pt x="92" y="190"/>
                </a:cubicBezTo>
                <a:cubicBezTo>
                  <a:pt x="87" y="190"/>
                  <a:pt x="67" y="192"/>
                  <a:pt x="47" y="209"/>
                </a:cubicBezTo>
                <a:cubicBezTo>
                  <a:pt x="45" y="211"/>
                  <a:pt x="42" y="213"/>
                  <a:pt x="40" y="215"/>
                </a:cubicBezTo>
                <a:cubicBezTo>
                  <a:pt x="33" y="222"/>
                  <a:pt x="24" y="230"/>
                  <a:pt x="19" y="230"/>
                </a:cubicBezTo>
                <a:cubicBezTo>
                  <a:pt x="17" y="230"/>
                  <a:pt x="8" y="227"/>
                  <a:pt x="1" y="193"/>
                </a:cubicBezTo>
                <a:cubicBezTo>
                  <a:pt x="0" y="190"/>
                  <a:pt x="0" y="188"/>
                  <a:pt x="0" y="186"/>
                </a:cubicBezTo>
                <a:cubicBezTo>
                  <a:pt x="0" y="0"/>
                  <a:pt x="0" y="0"/>
                  <a:pt x="0" y="0"/>
                </a:cubicBezTo>
                <a:cubicBezTo>
                  <a:pt x="177" y="0"/>
                  <a:pt x="177" y="0"/>
                  <a:pt x="177" y="0"/>
                </a:cubicBezTo>
                <a:cubicBezTo>
                  <a:pt x="180" y="0"/>
                  <a:pt x="183" y="1"/>
                  <a:pt x="186" y="1"/>
                </a:cubicBezTo>
                <a:cubicBezTo>
                  <a:pt x="257" y="18"/>
                  <a:pt x="223" y="42"/>
                  <a:pt x="206" y="61"/>
                </a:cubicBezTo>
                <a:cubicBezTo>
                  <a:pt x="189" y="82"/>
                  <a:pt x="190" y="102"/>
                  <a:pt x="190" y="102"/>
                </a:cubicBezTo>
                <a:cubicBezTo>
                  <a:pt x="190" y="144"/>
                  <a:pt x="224" y="179"/>
                  <a:pt x="266" y="179"/>
                </a:cubicBezTo>
                <a:cubicBezTo>
                  <a:pt x="309" y="179"/>
                  <a:pt x="343" y="144"/>
                  <a:pt x="343" y="102"/>
                </a:cubicBezTo>
                <a:cubicBezTo>
                  <a:pt x="343" y="102"/>
                  <a:pt x="344" y="82"/>
                  <a:pt x="327" y="61"/>
                </a:cubicBezTo>
                <a:cubicBezTo>
                  <a:pt x="310" y="42"/>
                  <a:pt x="276" y="18"/>
                  <a:pt x="347" y="1"/>
                </a:cubicBezTo>
                <a:cubicBezTo>
                  <a:pt x="350" y="1"/>
                  <a:pt x="353" y="0"/>
                  <a:pt x="356" y="0"/>
                </a:cubicBezTo>
                <a:cubicBezTo>
                  <a:pt x="542" y="0"/>
                  <a:pt x="542" y="0"/>
                  <a:pt x="542" y="0"/>
                </a:cubicBezTo>
                <a:cubicBezTo>
                  <a:pt x="542" y="186"/>
                  <a:pt x="542" y="186"/>
                  <a:pt x="542" y="186"/>
                </a:cubicBezTo>
                <a:cubicBezTo>
                  <a:pt x="542" y="189"/>
                  <a:pt x="542" y="192"/>
                  <a:pt x="543" y="194"/>
                </a:cubicBezTo>
                <a:cubicBezTo>
                  <a:pt x="550" y="228"/>
                  <a:pt x="559" y="238"/>
                  <a:pt x="569" y="238"/>
                </a:cubicBezTo>
                <a:cubicBezTo>
                  <a:pt x="580" y="238"/>
                  <a:pt x="592" y="224"/>
                  <a:pt x="603" y="215"/>
                </a:cubicBezTo>
                <a:cubicBezTo>
                  <a:pt x="620" y="200"/>
                  <a:pt x="638" y="199"/>
                  <a:pt x="642" y="199"/>
                </a:cubicBezTo>
                <a:cubicBezTo>
                  <a:pt x="643" y="199"/>
                  <a:pt x="643" y="199"/>
                  <a:pt x="643" y="199"/>
                </a:cubicBezTo>
                <a:cubicBezTo>
                  <a:pt x="686" y="199"/>
                  <a:pt x="720" y="233"/>
                  <a:pt x="720" y="275"/>
                </a:cubicBezTo>
                <a:close/>
              </a:path>
            </a:pathLst>
          </a:custGeom>
          <a:solidFill>
            <a:srgbClr val="3F6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1" tIns="34285" rIns="68571" bIns="34285" numCol="1" spcCol="0" rtlCol="0" fromWordArt="0" anchor="ctr" anchorCtr="0" forceAA="0" compatLnSpc="1">
            <a:noAutofit/>
          </a:bodyPr>
          <a:lstStyle/>
          <a:p>
            <a:pPr algn="ctr"/>
            <a:endParaRPr lang="ko-KR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C1877A8F-D808-2E35-D6CA-F570E3A0AAB1}"/>
              </a:ext>
            </a:extLst>
          </p:cNvPr>
          <p:cNvSpPr/>
          <p:nvPr/>
        </p:nvSpPr>
        <p:spPr bwMode="auto">
          <a:xfrm rot="18900000">
            <a:off x="4645796" y="2157939"/>
            <a:ext cx="1311892" cy="1309938"/>
          </a:xfrm>
          <a:custGeom>
            <a:avLst/>
            <a:gdLst>
              <a:gd name="T0" fmla="*/ 720 w 721"/>
              <a:gd name="T1" fmla="*/ 356 h 720"/>
              <a:gd name="T2" fmla="*/ 721 w 721"/>
              <a:gd name="T3" fmla="*/ 542 h 720"/>
              <a:gd name="T4" fmla="*/ 535 w 721"/>
              <a:gd name="T5" fmla="*/ 542 h 720"/>
              <a:gd name="T6" fmla="*/ 526 w 721"/>
              <a:gd name="T7" fmla="*/ 543 h 720"/>
              <a:gd name="T8" fmla="*/ 506 w 721"/>
              <a:gd name="T9" fmla="*/ 603 h 720"/>
              <a:gd name="T10" fmla="*/ 522 w 721"/>
              <a:gd name="T11" fmla="*/ 643 h 720"/>
              <a:gd name="T12" fmla="*/ 445 w 721"/>
              <a:gd name="T13" fmla="*/ 720 h 720"/>
              <a:gd name="T14" fmla="*/ 369 w 721"/>
              <a:gd name="T15" fmla="*/ 643 h 720"/>
              <a:gd name="T16" fmla="*/ 385 w 721"/>
              <a:gd name="T17" fmla="*/ 603 h 720"/>
              <a:gd name="T18" fmla="*/ 365 w 721"/>
              <a:gd name="T19" fmla="*/ 543 h 720"/>
              <a:gd name="T20" fmla="*/ 356 w 721"/>
              <a:gd name="T21" fmla="*/ 542 h 720"/>
              <a:gd name="T22" fmla="*/ 179 w 721"/>
              <a:gd name="T23" fmla="*/ 542 h 720"/>
              <a:gd name="T24" fmla="*/ 179 w 721"/>
              <a:gd name="T25" fmla="*/ 356 h 720"/>
              <a:gd name="T26" fmla="*/ 177 w 721"/>
              <a:gd name="T27" fmla="*/ 346 h 720"/>
              <a:gd name="T28" fmla="*/ 143 w 721"/>
              <a:gd name="T29" fmla="*/ 296 h 720"/>
              <a:gd name="T30" fmla="*/ 110 w 721"/>
              <a:gd name="T31" fmla="*/ 314 h 720"/>
              <a:gd name="T32" fmla="*/ 104 w 721"/>
              <a:gd name="T33" fmla="*/ 321 h 720"/>
              <a:gd name="T34" fmla="*/ 69 w 721"/>
              <a:gd name="T35" fmla="*/ 335 h 720"/>
              <a:gd name="T36" fmla="*/ 68 w 721"/>
              <a:gd name="T37" fmla="*/ 335 h 720"/>
              <a:gd name="T38" fmla="*/ 0 w 721"/>
              <a:gd name="T39" fmla="*/ 267 h 720"/>
              <a:gd name="T40" fmla="*/ 68 w 721"/>
              <a:gd name="T41" fmla="*/ 198 h 720"/>
              <a:gd name="T42" fmla="*/ 69 w 721"/>
              <a:gd name="T43" fmla="*/ 198 h 720"/>
              <a:gd name="T44" fmla="*/ 82 w 721"/>
              <a:gd name="T45" fmla="*/ 200 h 720"/>
              <a:gd name="T46" fmla="*/ 104 w 721"/>
              <a:gd name="T47" fmla="*/ 213 h 720"/>
              <a:gd name="T48" fmla="*/ 110 w 721"/>
              <a:gd name="T49" fmla="*/ 219 h 720"/>
              <a:gd name="T50" fmla="*/ 143 w 721"/>
              <a:gd name="T51" fmla="*/ 238 h 720"/>
              <a:gd name="T52" fmla="*/ 177 w 721"/>
              <a:gd name="T53" fmla="*/ 188 h 720"/>
              <a:gd name="T54" fmla="*/ 179 w 721"/>
              <a:gd name="T55" fmla="*/ 177 h 720"/>
              <a:gd name="T56" fmla="*/ 179 w 721"/>
              <a:gd name="T57" fmla="*/ 0 h 720"/>
              <a:gd name="T58" fmla="*/ 179 w 721"/>
              <a:gd name="T59" fmla="*/ 0 h 720"/>
              <a:gd name="T60" fmla="*/ 179 w 721"/>
              <a:gd name="T61" fmla="*/ 0 h 720"/>
              <a:gd name="T62" fmla="*/ 356 w 721"/>
              <a:gd name="T63" fmla="*/ 0 h 720"/>
              <a:gd name="T64" fmla="*/ 363 w 721"/>
              <a:gd name="T65" fmla="*/ 1 h 720"/>
              <a:gd name="T66" fmla="*/ 400 w 721"/>
              <a:gd name="T67" fmla="*/ 18 h 720"/>
              <a:gd name="T68" fmla="*/ 386 w 721"/>
              <a:gd name="T69" fmla="*/ 40 h 720"/>
              <a:gd name="T70" fmla="*/ 379 w 721"/>
              <a:gd name="T71" fmla="*/ 47 h 720"/>
              <a:gd name="T72" fmla="*/ 360 w 721"/>
              <a:gd name="T73" fmla="*/ 93 h 720"/>
              <a:gd name="T74" fmla="*/ 445 w 721"/>
              <a:gd name="T75" fmla="*/ 178 h 720"/>
              <a:gd name="T76" fmla="*/ 530 w 721"/>
              <a:gd name="T77" fmla="*/ 93 h 720"/>
              <a:gd name="T78" fmla="*/ 512 w 721"/>
              <a:gd name="T79" fmla="*/ 47 h 720"/>
              <a:gd name="T80" fmla="*/ 505 w 721"/>
              <a:gd name="T81" fmla="*/ 40 h 720"/>
              <a:gd name="T82" fmla="*/ 491 w 721"/>
              <a:gd name="T83" fmla="*/ 18 h 720"/>
              <a:gd name="T84" fmla="*/ 528 w 721"/>
              <a:gd name="T85" fmla="*/ 1 h 720"/>
              <a:gd name="T86" fmla="*/ 535 w 721"/>
              <a:gd name="T87" fmla="*/ 0 h 720"/>
              <a:gd name="T88" fmla="*/ 721 w 721"/>
              <a:gd name="T89" fmla="*/ 0 h 720"/>
              <a:gd name="T90" fmla="*/ 720 w 721"/>
              <a:gd name="T91" fmla="*/ 177 h 720"/>
              <a:gd name="T92" fmla="*/ 719 w 721"/>
              <a:gd name="T93" fmla="*/ 186 h 720"/>
              <a:gd name="T94" fmla="*/ 693 w 721"/>
              <a:gd name="T95" fmla="*/ 229 h 720"/>
              <a:gd name="T96" fmla="*/ 659 w 721"/>
              <a:gd name="T97" fmla="*/ 206 h 720"/>
              <a:gd name="T98" fmla="*/ 620 w 721"/>
              <a:gd name="T99" fmla="*/ 190 h 720"/>
              <a:gd name="T100" fmla="*/ 619 w 721"/>
              <a:gd name="T101" fmla="*/ 190 h 720"/>
              <a:gd name="T102" fmla="*/ 542 w 721"/>
              <a:gd name="T103" fmla="*/ 267 h 720"/>
              <a:gd name="T104" fmla="*/ 619 w 721"/>
              <a:gd name="T105" fmla="*/ 343 h 720"/>
              <a:gd name="T106" fmla="*/ 620 w 721"/>
              <a:gd name="T107" fmla="*/ 343 h 720"/>
              <a:gd name="T108" fmla="*/ 659 w 721"/>
              <a:gd name="T109" fmla="*/ 327 h 720"/>
              <a:gd name="T110" fmla="*/ 693 w 721"/>
              <a:gd name="T111" fmla="*/ 304 h 720"/>
              <a:gd name="T112" fmla="*/ 719 w 721"/>
              <a:gd name="T113" fmla="*/ 348 h 720"/>
              <a:gd name="T114" fmla="*/ 720 w 721"/>
              <a:gd name="T115" fmla="*/ 356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21" h="720">
                <a:moveTo>
                  <a:pt x="720" y="356"/>
                </a:moveTo>
                <a:cubicBezTo>
                  <a:pt x="721" y="542"/>
                  <a:pt x="721" y="542"/>
                  <a:pt x="721" y="542"/>
                </a:cubicBezTo>
                <a:cubicBezTo>
                  <a:pt x="535" y="542"/>
                  <a:pt x="535" y="542"/>
                  <a:pt x="535" y="542"/>
                </a:cubicBezTo>
                <a:cubicBezTo>
                  <a:pt x="532" y="542"/>
                  <a:pt x="529" y="542"/>
                  <a:pt x="526" y="543"/>
                </a:cubicBezTo>
                <a:cubicBezTo>
                  <a:pt x="455" y="559"/>
                  <a:pt x="489" y="583"/>
                  <a:pt x="506" y="603"/>
                </a:cubicBezTo>
                <a:cubicBezTo>
                  <a:pt x="523" y="623"/>
                  <a:pt x="522" y="643"/>
                  <a:pt x="522" y="643"/>
                </a:cubicBezTo>
                <a:cubicBezTo>
                  <a:pt x="522" y="686"/>
                  <a:pt x="488" y="720"/>
                  <a:pt x="445" y="720"/>
                </a:cubicBezTo>
                <a:cubicBezTo>
                  <a:pt x="403" y="720"/>
                  <a:pt x="369" y="686"/>
                  <a:pt x="369" y="643"/>
                </a:cubicBezTo>
                <a:cubicBezTo>
                  <a:pt x="369" y="643"/>
                  <a:pt x="368" y="623"/>
                  <a:pt x="385" y="603"/>
                </a:cubicBezTo>
                <a:cubicBezTo>
                  <a:pt x="402" y="583"/>
                  <a:pt x="436" y="559"/>
                  <a:pt x="365" y="543"/>
                </a:cubicBezTo>
                <a:cubicBezTo>
                  <a:pt x="362" y="542"/>
                  <a:pt x="359" y="542"/>
                  <a:pt x="356" y="542"/>
                </a:cubicBezTo>
                <a:cubicBezTo>
                  <a:pt x="179" y="542"/>
                  <a:pt x="179" y="542"/>
                  <a:pt x="179" y="542"/>
                </a:cubicBezTo>
                <a:cubicBezTo>
                  <a:pt x="179" y="356"/>
                  <a:pt x="179" y="356"/>
                  <a:pt x="179" y="356"/>
                </a:cubicBezTo>
                <a:cubicBezTo>
                  <a:pt x="179" y="353"/>
                  <a:pt x="178" y="349"/>
                  <a:pt x="177" y="346"/>
                </a:cubicBezTo>
                <a:cubicBezTo>
                  <a:pt x="172" y="322"/>
                  <a:pt x="163" y="296"/>
                  <a:pt x="143" y="296"/>
                </a:cubicBezTo>
                <a:cubicBezTo>
                  <a:pt x="131" y="296"/>
                  <a:pt x="120" y="305"/>
                  <a:pt x="110" y="314"/>
                </a:cubicBezTo>
                <a:cubicBezTo>
                  <a:pt x="108" y="317"/>
                  <a:pt x="106" y="319"/>
                  <a:pt x="104" y="321"/>
                </a:cubicBezTo>
                <a:cubicBezTo>
                  <a:pt x="88" y="334"/>
                  <a:pt x="72" y="335"/>
                  <a:pt x="69" y="335"/>
                </a:cubicBezTo>
                <a:cubicBezTo>
                  <a:pt x="68" y="335"/>
                  <a:pt x="68" y="335"/>
                  <a:pt x="68" y="335"/>
                </a:cubicBezTo>
                <a:cubicBezTo>
                  <a:pt x="31" y="335"/>
                  <a:pt x="0" y="304"/>
                  <a:pt x="0" y="267"/>
                </a:cubicBezTo>
                <a:cubicBezTo>
                  <a:pt x="0" y="229"/>
                  <a:pt x="31" y="198"/>
                  <a:pt x="68" y="198"/>
                </a:cubicBezTo>
                <a:cubicBezTo>
                  <a:pt x="69" y="198"/>
                  <a:pt x="69" y="198"/>
                  <a:pt x="69" y="198"/>
                </a:cubicBezTo>
                <a:cubicBezTo>
                  <a:pt x="71" y="198"/>
                  <a:pt x="75" y="199"/>
                  <a:pt x="82" y="200"/>
                </a:cubicBezTo>
                <a:cubicBezTo>
                  <a:pt x="88" y="202"/>
                  <a:pt x="96" y="206"/>
                  <a:pt x="104" y="213"/>
                </a:cubicBezTo>
                <a:cubicBezTo>
                  <a:pt x="106" y="215"/>
                  <a:pt x="108" y="217"/>
                  <a:pt x="110" y="219"/>
                </a:cubicBezTo>
                <a:cubicBezTo>
                  <a:pt x="120" y="228"/>
                  <a:pt x="131" y="238"/>
                  <a:pt x="143" y="238"/>
                </a:cubicBezTo>
                <a:cubicBezTo>
                  <a:pt x="163" y="238"/>
                  <a:pt x="172" y="211"/>
                  <a:pt x="177" y="188"/>
                </a:cubicBezTo>
                <a:cubicBezTo>
                  <a:pt x="178" y="184"/>
                  <a:pt x="179" y="181"/>
                  <a:pt x="179" y="177"/>
                </a:cubicBezTo>
                <a:cubicBezTo>
                  <a:pt x="179" y="0"/>
                  <a:pt x="179" y="0"/>
                  <a:pt x="179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356" y="0"/>
                  <a:pt x="356" y="0"/>
                  <a:pt x="356" y="0"/>
                </a:cubicBezTo>
                <a:cubicBezTo>
                  <a:pt x="358" y="0"/>
                  <a:pt x="360" y="0"/>
                  <a:pt x="363" y="1"/>
                </a:cubicBezTo>
                <a:cubicBezTo>
                  <a:pt x="394" y="8"/>
                  <a:pt x="399" y="16"/>
                  <a:pt x="400" y="18"/>
                </a:cubicBezTo>
                <a:cubicBezTo>
                  <a:pt x="401" y="23"/>
                  <a:pt x="392" y="33"/>
                  <a:pt x="386" y="40"/>
                </a:cubicBezTo>
                <a:cubicBezTo>
                  <a:pt x="383" y="42"/>
                  <a:pt x="381" y="45"/>
                  <a:pt x="379" y="47"/>
                </a:cubicBezTo>
                <a:cubicBezTo>
                  <a:pt x="360" y="69"/>
                  <a:pt x="360" y="90"/>
                  <a:pt x="360" y="93"/>
                </a:cubicBezTo>
                <a:cubicBezTo>
                  <a:pt x="360" y="140"/>
                  <a:pt x="399" y="178"/>
                  <a:pt x="445" y="178"/>
                </a:cubicBezTo>
                <a:cubicBezTo>
                  <a:pt x="492" y="178"/>
                  <a:pt x="530" y="140"/>
                  <a:pt x="530" y="93"/>
                </a:cubicBezTo>
                <a:cubicBezTo>
                  <a:pt x="530" y="90"/>
                  <a:pt x="531" y="68"/>
                  <a:pt x="512" y="47"/>
                </a:cubicBezTo>
                <a:cubicBezTo>
                  <a:pt x="510" y="45"/>
                  <a:pt x="508" y="42"/>
                  <a:pt x="505" y="40"/>
                </a:cubicBezTo>
                <a:cubicBezTo>
                  <a:pt x="499" y="33"/>
                  <a:pt x="490" y="23"/>
                  <a:pt x="491" y="18"/>
                </a:cubicBezTo>
                <a:cubicBezTo>
                  <a:pt x="492" y="16"/>
                  <a:pt x="497" y="8"/>
                  <a:pt x="528" y="1"/>
                </a:cubicBezTo>
                <a:cubicBezTo>
                  <a:pt x="530" y="0"/>
                  <a:pt x="533" y="0"/>
                  <a:pt x="535" y="0"/>
                </a:cubicBezTo>
                <a:cubicBezTo>
                  <a:pt x="721" y="0"/>
                  <a:pt x="721" y="0"/>
                  <a:pt x="721" y="0"/>
                </a:cubicBezTo>
                <a:cubicBezTo>
                  <a:pt x="720" y="177"/>
                  <a:pt x="720" y="177"/>
                  <a:pt x="720" y="177"/>
                </a:cubicBezTo>
                <a:cubicBezTo>
                  <a:pt x="720" y="180"/>
                  <a:pt x="720" y="183"/>
                  <a:pt x="719" y="186"/>
                </a:cubicBezTo>
                <a:cubicBezTo>
                  <a:pt x="712" y="219"/>
                  <a:pt x="703" y="229"/>
                  <a:pt x="693" y="229"/>
                </a:cubicBezTo>
                <a:cubicBezTo>
                  <a:pt x="682" y="229"/>
                  <a:pt x="670" y="215"/>
                  <a:pt x="659" y="206"/>
                </a:cubicBezTo>
                <a:cubicBezTo>
                  <a:pt x="642" y="191"/>
                  <a:pt x="624" y="190"/>
                  <a:pt x="620" y="190"/>
                </a:cubicBezTo>
                <a:cubicBezTo>
                  <a:pt x="619" y="190"/>
                  <a:pt x="619" y="190"/>
                  <a:pt x="619" y="190"/>
                </a:cubicBezTo>
                <a:cubicBezTo>
                  <a:pt x="576" y="190"/>
                  <a:pt x="542" y="224"/>
                  <a:pt x="542" y="267"/>
                </a:cubicBezTo>
                <a:cubicBezTo>
                  <a:pt x="542" y="309"/>
                  <a:pt x="576" y="343"/>
                  <a:pt x="619" y="343"/>
                </a:cubicBezTo>
                <a:cubicBezTo>
                  <a:pt x="619" y="343"/>
                  <a:pt x="619" y="343"/>
                  <a:pt x="620" y="343"/>
                </a:cubicBezTo>
                <a:cubicBezTo>
                  <a:pt x="623" y="343"/>
                  <a:pt x="641" y="342"/>
                  <a:pt x="659" y="327"/>
                </a:cubicBezTo>
                <a:cubicBezTo>
                  <a:pt x="670" y="318"/>
                  <a:pt x="682" y="304"/>
                  <a:pt x="693" y="304"/>
                </a:cubicBezTo>
                <a:cubicBezTo>
                  <a:pt x="703" y="304"/>
                  <a:pt x="712" y="314"/>
                  <a:pt x="719" y="348"/>
                </a:cubicBezTo>
                <a:cubicBezTo>
                  <a:pt x="720" y="350"/>
                  <a:pt x="720" y="353"/>
                  <a:pt x="720" y="356"/>
                </a:cubicBezTo>
                <a:close/>
              </a:path>
            </a:pathLst>
          </a:custGeom>
          <a:solidFill>
            <a:srgbClr val="213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1" tIns="34285" rIns="68571" bIns="34285" numCol="1" spcCol="0" rtlCol="0" fromWordArt="0" anchor="ctr" anchorCtr="0" forceAA="0" compatLnSpc="1">
            <a:noAutofit/>
          </a:bodyPr>
          <a:lstStyle/>
          <a:p>
            <a:pPr algn="ctr"/>
            <a:endParaRPr lang="ko-KR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236CD0C3-C9CD-C41D-0C3E-4D50984E6969}"/>
              </a:ext>
            </a:extLst>
          </p:cNvPr>
          <p:cNvSpPr/>
          <p:nvPr/>
        </p:nvSpPr>
        <p:spPr bwMode="auto">
          <a:xfrm rot="18900000">
            <a:off x="3699507" y="2648316"/>
            <a:ext cx="1309559" cy="1309938"/>
          </a:xfrm>
          <a:custGeom>
            <a:avLst/>
            <a:gdLst>
              <a:gd name="T0" fmla="*/ 720 w 720"/>
              <a:gd name="T1" fmla="*/ 534 h 720"/>
              <a:gd name="T2" fmla="*/ 720 w 720"/>
              <a:gd name="T3" fmla="*/ 720 h 720"/>
              <a:gd name="T4" fmla="*/ 720 w 720"/>
              <a:gd name="T5" fmla="*/ 720 h 720"/>
              <a:gd name="T6" fmla="*/ 543 w 720"/>
              <a:gd name="T7" fmla="*/ 720 h 720"/>
              <a:gd name="T8" fmla="*/ 534 w 720"/>
              <a:gd name="T9" fmla="*/ 719 h 720"/>
              <a:gd name="T10" fmla="*/ 513 w 720"/>
              <a:gd name="T11" fmla="*/ 659 h 720"/>
              <a:gd name="T12" fmla="*/ 530 w 720"/>
              <a:gd name="T13" fmla="*/ 618 h 720"/>
              <a:gd name="T14" fmla="*/ 453 w 720"/>
              <a:gd name="T15" fmla="*/ 541 h 720"/>
              <a:gd name="T16" fmla="*/ 376 w 720"/>
              <a:gd name="T17" fmla="*/ 618 h 720"/>
              <a:gd name="T18" fmla="*/ 393 w 720"/>
              <a:gd name="T19" fmla="*/ 659 h 720"/>
              <a:gd name="T20" fmla="*/ 372 w 720"/>
              <a:gd name="T21" fmla="*/ 719 h 720"/>
              <a:gd name="T22" fmla="*/ 363 w 720"/>
              <a:gd name="T23" fmla="*/ 720 h 720"/>
              <a:gd name="T24" fmla="*/ 178 w 720"/>
              <a:gd name="T25" fmla="*/ 720 h 720"/>
              <a:gd name="T26" fmla="*/ 178 w 720"/>
              <a:gd name="T27" fmla="*/ 534 h 720"/>
              <a:gd name="T28" fmla="*/ 177 w 720"/>
              <a:gd name="T29" fmla="*/ 526 h 720"/>
              <a:gd name="T30" fmla="*/ 150 w 720"/>
              <a:gd name="T31" fmla="*/ 482 h 720"/>
              <a:gd name="T32" fmla="*/ 117 w 720"/>
              <a:gd name="T33" fmla="*/ 505 h 720"/>
              <a:gd name="T34" fmla="*/ 77 w 720"/>
              <a:gd name="T35" fmla="*/ 521 h 720"/>
              <a:gd name="T36" fmla="*/ 76 w 720"/>
              <a:gd name="T37" fmla="*/ 521 h 720"/>
              <a:gd name="T38" fmla="*/ 0 w 720"/>
              <a:gd name="T39" fmla="*/ 445 h 720"/>
              <a:gd name="T40" fmla="*/ 76 w 720"/>
              <a:gd name="T41" fmla="*/ 368 h 720"/>
              <a:gd name="T42" fmla="*/ 77 w 720"/>
              <a:gd name="T43" fmla="*/ 368 h 720"/>
              <a:gd name="T44" fmla="*/ 117 w 720"/>
              <a:gd name="T45" fmla="*/ 384 h 720"/>
              <a:gd name="T46" fmla="*/ 150 w 720"/>
              <a:gd name="T47" fmla="*/ 407 h 720"/>
              <a:gd name="T48" fmla="*/ 177 w 720"/>
              <a:gd name="T49" fmla="*/ 364 h 720"/>
              <a:gd name="T50" fmla="*/ 178 w 720"/>
              <a:gd name="T51" fmla="*/ 355 h 720"/>
              <a:gd name="T52" fmla="*/ 178 w 720"/>
              <a:gd name="T53" fmla="*/ 178 h 720"/>
              <a:gd name="T54" fmla="*/ 363 w 720"/>
              <a:gd name="T55" fmla="*/ 178 h 720"/>
              <a:gd name="T56" fmla="*/ 374 w 720"/>
              <a:gd name="T57" fmla="*/ 177 h 720"/>
              <a:gd name="T58" fmla="*/ 423 w 720"/>
              <a:gd name="T59" fmla="*/ 148 h 720"/>
              <a:gd name="T60" fmla="*/ 405 w 720"/>
              <a:gd name="T61" fmla="*/ 110 h 720"/>
              <a:gd name="T62" fmla="*/ 399 w 720"/>
              <a:gd name="T63" fmla="*/ 103 h 720"/>
              <a:gd name="T64" fmla="*/ 385 w 720"/>
              <a:gd name="T65" fmla="*/ 68 h 720"/>
              <a:gd name="T66" fmla="*/ 453 w 720"/>
              <a:gd name="T67" fmla="*/ 0 h 720"/>
              <a:gd name="T68" fmla="*/ 521 w 720"/>
              <a:gd name="T69" fmla="*/ 68 h 720"/>
              <a:gd name="T70" fmla="*/ 521 w 720"/>
              <a:gd name="T71" fmla="*/ 68 h 720"/>
              <a:gd name="T72" fmla="*/ 507 w 720"/>
              <a:gd name="T73" fmla="*/ 103 h 720"/>
              <a:gd name="T74" fmla="*/ 501 w 720"/>
              <a:gd name="T75" fmla="*/ 110 h 720"/>
              <a:gd name="T76" fmla="*/ 483 w 720"/>
              <a:gd name="T77" fmla="*/ 148 h 720"/>
              <a:gd name="T78" fmla="*/ 532 w 720"/>
              <a:gd name="T79" fmla="*/ 177 h 720"/>
              <a:gd name="T80" fmla="*/ 543 w 720"/>
              <a:gd name="T81" fmla="*/ 178 h 720"/>
              <a:gd name="T82" fmla="*/ 720 w 720"/>
              <a:gd name="T83" fmla="*/ 178 h 720"/>
              <a:gd name="T84" fmla="*/ 720 w 720"/>
              <a:gd name="T85" fmla="*/ 355 h 720"/>
              <a:gd name="T86" fmla="*/ 719 w 720"/>
              <a:gd name="T87" fmla="*/ 362 h 720"/>
              <a:gd name="T88" fmla="*/ 701 w 720"/>
              <a:gd name="T89" fmla="*/ 399 h 720"/>
              <a:gd name="T90" fmla="*/ 680 w 720"/>
              <a:gd name="T91" fmla="*/ 385 h 720"/>
              <a:gd name="T92" fmla="*/ 672 w 720"/>
              <a:gd name="T93" fmla="*/ 378 h 720"/>
              <a:gd name="T94" fmla="*/ 627 w 720"/>
              <a:gd name="T95" fmla="*/ 360 h 720"/>
              <a:gd name="T96" fmla="*/ 626 w 720"/>
              <a:gd name="T97" fmla="*/ 360 h 720"/>
              <a:gd name="T98" fmla="*/ 541 w 720"/>
              <a:gd name="T99" fmla="*/ 445 h 720"/>
              <a:gd name="T100" fmla="*/ 626 w 720"/>
              <a:gd name="T101" fmla="*/ 530 h 720"/>
              <a:gd name="T102" fmla="*/ 627 w 720"/>
              <a:gd name="T103" fmla="*/ 530 h 720"/>
              <a:gd name="T104" fmla="*/ 673 w 720"/>
              <a:gd name="T105" fmla="*/ 511 h 720"/>
              <a:gd name="T106" fmla="*/ 680 w 720"/>
              <a:gd name="T107" fmla="*/ 505 h 720"/>
              <a:gd name="T108" fmla="*/ 701 w 720"/>
              <a:gd name="T109" fmla="*/ 490 h 720"/>
              <a:gd name="T110" fmla="*/ 719 w 720"/>
              <a:gd name="T111" fmla="*/ 527 h 720"/>
              <a:gd name="T112" fmla="*/ 720 w 720"/>
              <a:gd name="T113" fmla="*/ 534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20" h="720">
                <a:moveTo>
                  <a:pt x="720" y="534"/>
                </a:moveTo>
                <a:cubicBezTo>
                  <a:pt x="720" y="720"/>
                  <a:pt x="720" y="720"/>
                  <a:pt x="720" y="720"/>
                </a:cubicBezTo>
                <a:cubicBezTo>
                  <a:pt x="720" y="720"/>
                  <a:pt x="720" y="720"/>
                  <a:pt x="720" y="720"/>
                </a:cubicBezTo>
                <a:cubicBezTo>
                  <a:pt x="543" y="720"/>
                  <a:pt x="543" y="720"/>
                  <a:pt x="543" y="720"/>
                </a:cubicBezTo>
                <a:cubicBezTo>
                  <a:pt x="540" y="720"/>
                  <a:pt x="537" y="719"/>
                  <a:pt x="534" y="719"/>
                </a:cubicBezTo>
                <a:cubicBezTo>
                  <a:pt x="463" y="702"/>
                  <a:pt x="496" y="678"/>
                  <a:pt x="513" y="659"/>
                </a:cubicBezTo>
                <a:cubicBezTo>
                  <a:pt x="531" y="639"/>
                  <a:pt x="530" y="618"/>
                  <a:pt x="530" y="618"/>
                </a:cubicBezTo>
                <a:cubicBezTo>
                  <a:pt x="530" y="576"/>
                  <a:pt x="495" y="541"/>
                  <a:pt x="453" y="541"/>
                </a:cubicBezTo>
                <a:cubicBezTo>
                  <a:pt x="411" y="541"/>
                  <a:pt x="376" y="576"/>
                  <a:pt x="376" y="618"/>
                </a:cubicBezTo>
                <a:cubicBezTo>
                  <a:pt x="376" y="618"/>
                  <a:pt x="375" y="639"/>
                  <a:pt x="393" y="659"/>
                </a:cubicBezTo>
                <a:cubicBezTo>
                  <a:pt x="410" y="678"/>
                  <a:pt x="444" y="702"/>
                  <a:pt x="372" y="719"/>
                </a:cubicBezTo>
                <a:cubicBezTo>
                  <a:pt x="369" y="719"/>
                  <a:pt x="366" y="720"/>
                  <a:pt x="363" y="720"/>
                </a:cubicBezTo>
                <a:cubicBezTo>
                  <a:pt x="178" y="720"/>
                  <a:pt x="178" y="720"/>
                  <a:pt x="178" y="720"/>
                </a:cubicBezTo>
                <a:cubicBezTo>
                  <a:pt x="178" y="534"/>
                  <a:pt x="178" y="534"/>
                  <a:pt x="178" y="534"/>
                </a:cubicBezTo>
                <a:cubicBezTo>
                  <a:pt x="178" y="531"/>
                  <a:pt x="178" y="528"/>
                  <a:pt x="177" y="526"/>
                </a:cubicBezTo>
                <a:cubicBezTo>
                  <a:pt x="169" y="492"/>
                  <a:pt x="160" y="482"/>
                  <a:pt x="150" y="482"/>
                </a:cubicBezTo>
                <a:cubicBezTo>
                  <a:pt x="139" y="482"/>
                  <a:pt x="127" y="496"/>
                  <a:pt x="117" y="505"/>
                </a:cubicBezTo>
                <a:cubicBezTo>
                  <a:pt x="99" y="520"/>
                  <a:pt x="81" y="521"/>
                  <a:pt x="77" y="521"/>
                </a:cubicBezTo>
                <a:cubicBezTo>
                  <a:pt x="77" y="521"/>
                  <a:pt x="76" y="521"/>
                  <a:pt x="76" y="521"/>
                </a:cubicBezTo>
                <a:cubicBezTo>
                  <a:pt x="34" y="521"/>
                  <a:pt x="0" y="487"/>
                  <a:pt x="0" y="445"/>
                </a:cubicBezTo>
                <a:cubicBezTo>
                  <a:pt x="0" y="402"/>
                  <a:pt x="34" y="368"/>
                  <a:pt x="76" y="368"/>
                </a:cubicBezTo>
                <a:cubicBezTo>
                  <a:pt x="76" y="368"/>
                  <a:pt x="76" y="368"/>
                  <a:pt x="77" y="368"/>
                </a:cubicBezTo>
                <a:cubicBezTo>
                  <a:pt x="81" y="368"/>
                  <a:pt x="99" y="369"/>
                  <a:pt x="117" y="384"/>
                </a:cubicBezTo>
                <a:cubicBezTo>
                  <a:pt x="127" y="393"/>
                  <a:pt x="139" y="407"/>
                  <a:pt x="150" y="407"/>
                </a:cubicBezTo>
                <a:cubicBezTo>
                  <a:pt x="160" y="407"/>
                  <a:pt x="169" y="397"/>
                  <a:pt x="177" y="364"/>
                </a:cubicBezTo>
                <a:cubicBezTo>
                  <a:pt x="178" y="361"/>
                  <a:pt x="178" y="358"/>
                  <a:pt x="178" y="355"/>
                </a:cubicBezTo>
                <a:cubicBezTo>
                  <a:pt x="178" y="178"/>
                  <a:pt x="178" y="178"/>
                  <a:pt x="178" y="178"/>
                </a:cubicBezTo>
                <a:cubicBezTo>
                  <a:pt x="363" y="178"/>
                  <a:pt x="363" y="178"/>
                  <a:pt x="363" y="178"/>
                </a:cubicBezTo>
                <a:cubicBezTo>
                  <a:pt x="367" y="178"/>
                  <a:pt x="371" y="177"/>
                  <a:pt x="374" y="177"/>
                </a:cubicBezTo>
                <a:cubicBezTo>
                  <a:pt x="404" y="170"/>
                  <a:pt x="419" y="161"/>
                  <a:pt x="423" y="148"/>
                </a:cubicBezTo>
                <a:cubicBezTo>
                  <a:pt x="428" y="134"/>
                  <a:pt x="416" y="121"/>
                  <a:pt x="405" y="110"/>
                </a:cubicBezTo>
                <a:cubicBezTo>
                  <a:pt x="403" y="107"/>
                  <a:pt x="401" y="105"/>
                  <a:pt x="399" y="103"/>
                </a:cubicBezTo>
                <a:cubicBezTo>
                  <a:pt x="384" y="86"/>
                  <a:pt x="385" y="69"/>
                  <a:pt x="385" y="68"/>
                </a:cubicBezTo>
                <a:cubicBezTo>
                  <a:pt x="385" y="30"/>
                  <a:pt x="415" y="0"/>
                  <a:pt x="453" y="0"/>
                </a:cubicBezTo>
                <a:cubicBezTo>
                  <a:pt x="491" y="0"/>
                  <a:pt x="521" y="30"/>
                  <a:pt x="521" y="68"/>
                </a:cubicBezTo>
                <a:cubicBezTo>
                  <a:pt x="521" y="68"/>
                  <a:pt x="521" y="68"/>
                  <a:pt x="521" y="68"/>
                </a:cubicBezTo>
                <a:cubicBezTo>
                  <a:pt x="521" y="69"/>
                  <a:pt x="522" y="86"/>
                  <a:pt x="507" y="103"/>
                </a:cubicBezTo>
                <a:cubicBezTo>
                  <a:pt x="505" y="105"/>
                  <a:pt x="503" y="107"/>
                  <a:pt x="501" y="110"/>
                </a:cubicBezTo>
                <a:cubicBezTo>
                  <a:pt x="490" y="121"/>
                  <a:pt x="479" y="134"/>
                  <a:pt x="483" y="148"/>
                </a:cubicBezTo>
                <a:cubicBezTo>
                  <a:pt x="487" y="161"/>
                  <a:pt x="502" y="170"/>
                  <a:pt x="532" y="177"/>
                </a:cubicBezTo>
                <a:cubicBezTo>
                  <a:pt x="536" y="177"/>
                  <a:pt x="539" y="178"/>
                  <a:pt x="543" y="178"/>
                </a:cubicBezTo>
                <a:cubicBezTo>
                  <a:pt x="720" y="178"/>
                  <a:pt x="720" y="178"/>
                  <a:pt x="720" y="178"/>
                </a:cubicBezTo>
                <a:cubicBezTo>
                  <a:pt x="720" y="355"/>
                  <a:pt x="720" y="355"/>
                  <a:pt x="720" y="355"/>
                </a:cubicBezTo>
                <a:cubicBezTo>
                  <a:pt x="720" y="357"/>
                  <a:pt x="720" y="360"/>
                  <a:pt x="719" y="362"/>
                </a:cubicBezTo>
                <a:cubicBezTo>
                  <a:pt x="711" y="396"/>
                  <a:pt x="703" y="399"/>
                  <a:pt x="701" y="399"/>
                </a:cubicBezTo>
                <a:cubicBezTo>
                  <a:pt x="695" y="399"/>
                  <a:pt x="687" y="391"/>
                  <a:pt x="680" y="385"/>
                </a:cubicBezTo>
                <a:cubicBezTo>
                  <a:pt x="677" y="382"/>
                  <a:pt x="675" y="380"/>
                  <a:pt x="672" y="378"/>
                </a:cubicBezTo>
                <a:cubicBezTo>
                  <a:pt x="653" y="361"/>
                  <a:pt x="633" y="360"/>
                  <a:pt x="627" y="360"/>
                </a:cubicBezTo>
                <a:cubicBezTo>
                  <a:pt x="626" y="360"/>
                  <a:pt x="626" y="360"/>
                  <a:pt x="626" y="360"/>
                </a:cubicBezTo>
                <a:cubicBezTo>
                  <a:pt x="580" y="360"/>
                  <a:pt x="541" y="398"/>
                  <a:pt x="541" y="445"/>
                </a:cubicBezTo>
                <a:cubicBezTo>
                  <a:pt x="541" y="491"/>
                  <a:pt x="580" y="530"/>
                  <a:pt x="626" y="530"/>
                </a:cubicBezTo>
                <a:cubicBezTo>
                  <a:pt x="627" y="530"/>
                  <a:pt x="627" y="530"/>
                  <a:pt x="627" y="530"/>
                </a:cubicBezTo>
                <a:cubicBezTo>
                  <a:pt x="633" y="530"/>
                  <a:pt x="653" y="528"/>
                  <a:pt x="673" y="511"/>
                </a:cubicBezTo>
                <a:cubicBezTo>
                  <a:pt x="675" y="509"/>
                  <a:pt x="677" y="507"/>
                  <a:pt x="680" y="505"/>
                </a:cubicBezTo>
                <a:cubicBezTo>
                  <a:pt x="687" y="498"/>
                  <a:pt x="695" y="490"/>
                  <a:pt x="701" y="490"/>
                </a:cubicBezTo>
                <a:cubicBezTo>
                  <a:pt x="703" y="490"/>
                  <a:pt x="711" y="493"/>
                  <a:pt x="719" y="527"/>
                </a:cubicBezTo>
                <a:cubicBezTo>
                  <a:pt x="720" y="530"/>
                  <a:pt x="720" y="532"/>
                  <a:pt x="720" y="534"/>
                </a:cubicBezTo>
                <a:close/>
              </a:path>
            </a:pathLst>
          </a:custGeom>
          <a:solidFill>
            <a:srgbClr val="3F6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1" tIns="34285" rIns="68571" bIns="34285" numCol="1" spcCol="0" rtlCol="0" fromWordArt="0" anchor="ctr" anchorCtr="0" forceAA="0" compatLnSpc="1">
            <a:noAutofit/>
          </a:bodyPr>
          <a:lstStyle/>
          <a:p>
            <a:pPr algn="ctr"/>
            <a:endParaRPr lang="ko-KR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61145392-5F8B-4A46-1D7D-4455530AD2C6}"/>
              </a:ext>
            </a:extLst>
          </p:cNvPr>
          <p:cNvSpPr/>
          <p:nvPr/>
        </p:nvSpPr>
        <p:spPr bwMode="auto">
          <a:xfrm rot="18900000">
            <a:off x="3210098" y="1699759"/>
            <a:ext cx="1309559" cy="1309938"/>
          </a:xfrm>
          <a:custGeom>
            <a:avLst/>
            <a:gdLst>
              <a:gd name="T0" fmla="*/ 720 w 720"/>
              <a:gd name="T1" fmla="*/ 453 h 720"/>
              <a:gd name="T2" fmla="*/ 652 w 720"/>
              <a:gd name="T3" fmla="*/ 522 h 720"/>
              <a:gd name="T4" fmla="*/ 652 w 720"/>
              <a:gd name="T5" fmla="*/ 522 h 720"/>
              <a:gd name="T6" fmla="*/ 639 w 720"/>
              <a:gd name="T7" fmla="*/ 520 h 720"/>
              <a:gd name="T8" fmla="*/ 617 w 720"/>
              <a:gd name="T9" fmla="*/ 507 h 720"/>
              <a:gd name="T10" fmla="*/ 610 w 720"/>
              <a:gd name="T11" fmla="*/ 501 h 720"/>
              <a:gd name="T12" fmla="*/ 578 w 720"/>
              <a:gd name="T13" fmla="*/ 482 h 720"/>
              <a:gd name="T14" fmla="*/ 543 w 720"/>
              <a:gd name="T15" fmla="*/ 532 h 720"/>
              <a:gd name="T16" fmla="*/ 542 w 720"/>
              <a:gd name="T17" fmla="*/ 543 h 720"/>
              <a:gd name="T18" fmla="*/ 542 w 720"/>
              <a:gd name="T19" fmla="*/ 720 h 720"/>
              <a:gd name="T20" fmla="*/ 542 w 720"/>
              <a:gd name="T21" fmla="*/ 720 h 720"/>
              <a:gd name="T22" fmla="*/ 542 w 720"/>
              <a:gd name="T23" fmla="*/ 720 h 720"/>
              <a:gd name="T24" fmla="*/ 365 w 720"/>
              <a:gd name="T25" fmla="*/ 720 h 720"/>
              <a:gd name="T26" fmla="*/ 358 w 720"/>
              <a:gd name="T27" fmla="*/ 719 h 720"/>
              <a:gd name="T28" fmla="*/ 321 w 720"/>
              <a:gd name="T29" fmla="*/ 702 h 720"/>
              <a:gd name="T30" fmla="*/ 335 w 720"/>
              <a:gd name="T31" fmla="*/ 680 h 720"/>
              <a:gd name="T32" fmla="*/ 342 w 720"/>
              <a:gd name="T33" fmla="*/ 673 h 720"/>
              <a:gd name="T34" fmla="*/ 360 w 720"/>
              <a:gd name="T35" fmla="*/ 627 h 720"/>
              <a:gd name="T36" fmla="*/ 275 w 720"/>
              <a:gd name="T37" fmla="*/ 542 h 720"/>
              <a:gd name="T38" fmla="*/ 190 w 720"/>
              <a:gd name="T39" fmla="*/ 627 h 720"/>
              <a:gd name="T40" fmla="*/ 208 w 720"/>
              <a:gd name="T41" fmla="*/ 673 h 720"/>
              <a:gd name="T42" fmla="*/ 215 w 720"/>
              <a:gd name="T43" fmla="*/ 680 h 720"/>
              <a:gd name="T44" fmla="*/ 229 w 720"/>
              <a:gd name="T45" fmla="*/ 702 h 720"/>
              <a:gd name="T46" fmla="*/ 192 w 720"/>
              <a:gd name="T47" fmla="*/ 719 h 720"/>
              <a:gd name="T48" fmla="*/ 185 w 720"/>
              <a:gd name="T49" fmla="*/ 720 h 720"/>
              <a:gd name="T50" fmla="*/ 0 w 720"/>
              <a:gd name="T51" fmla="*/ 720 h 720"/>
              <a:gd name="T52" fmla="*/ 0 w 720"/>
              <a:gd name="T53" fmla="*/ 543 h 720"/>
              <a:gd name="T54" fmla="*/ 1 w 720"/>
              <a:gd name="T55" fmla="*/ 534 h 720"/>
              <a:gd name="T56" fmla="*/ 28 w 720"/>
              <a:gd name="T57" fmla="*/ 491 h 720"/>
              <a:gd name="T58" fmla="*/ 61 w 720"/>
              <a:gd name="T59" fmla="*/ 514 h 720"/>
              <a:gd name="T60" fmla="*/ 101 w 720"/>
              <a:gd name="T61" fmla="*/ 530 h 720"/>
              <a:gd name="T62" fmla="*/ 102 w 720"/>
              <a:gd name="T63" fmla="*/ 530 h 720"/>
              <a:gd name="T64" fmla="*/ 178 w 720"/>
              <a:gd name="T65" fmla="*/ 453 h 720"/>
              <a:gd name="T66" fmla="*/ 102 w 720"/>
              <a:gd name="T67" fmla="*/ 377 h 720"/>
              <a:gd name="T68" fmla="*/ 101 w 720"/>
              <a:gd name="T69" fmla="*/ 377 h 720"/>
              <a:gd name="T70" fmla="*/ 61 w 720"/>
              <a:gd name="T71" fmla="*/ 393 h 720"/>
              <a:gd name="T72" fmla="*/ 28 w 720"/>
              <a:gd name="T73" fmla="*/ 416 h 720"/>
              <a:gd name="T74" fmla="*/ 1 w 720"/>
              <a:gd name="T75" fmla="*/ 373 h 720"/>
              <a:gd name="T76" fmla="*/ 0 w 720"/>
              <a:gd name="T77" fmla="*/ 364 h 720"/>
              <a:gd name="T78" fmla="*/ 0 w 720"/>
              <a:gd name="T79" fmla="*/ 178 h 720"/>
              <a:gd name="T80" fmla="*/ 185 w 720"/>
              <a:gd name="T81" fmla="*/ 178 h 720"/>
              <a:gd name="T82" fmla="*/ 194 w 720"/>
              <a:gd name="T83" fmla="*/ 177 h 720"/>
              <a:gd name="T84" fmla="*/ 215 w 720"/>
              <a:gd name="T85" fmla="*/ 117 h 720"/>
              <a:gd name="T86" fmla="*/ 198 w 720"/>
              <a:gd name="T87" fmla="*/ 77 h 720"/>
              <a:gd name="T88" fmla="*/ 275 w 720"/>
              <a:gd name="T89" fmla="*/ 0 h 720"/>
              <a:gd name="T90" fmla="*/ 352 w 720"/>
              <a:gd name="T91" fmla="*/ 77 h 720"/>
              <a:gd name="T92" fmla="*/ 335 w 720"/>
              <a:gd name="T93" fmla="*/ 117 h 720"/>
              <a:gd name="T94" fmla="*/ 356 w 720"/>
              <a:gd name="T95" fmla="*/ 177 h 720"/>
              <a:gd name="T96" fmla="*/ 365 w 720"/>
              <a:gd name="T97" fmla="*/ 178 h 720"/>
              <a:gd name="T98" fmla="*/ 542 w 720"/>
              <a:gd name="T99" fmla="*/ 178 h 720"/>
              <a:gd name="T100" fmla="*/ 542 w 720"/>
              <a:gd name="T101" fmla="*/ 364 h 720"/>
              <a:gd name="T102" fmla="*/ 543 w 720"/>
              <a:gd name="T103" fmla="*/ 374 h 720"/>
              <a:gd name="T104" fmla="*/ 578 w 720"/>
              <a:gd name="T105" fmla="*/ 424 h 720"/>
              <a:gd name="T106" fmla="*/ 610 w 720"/>
              <a:gd name="T107" fmla="*/ 406 h 720"/>
              <a:gd name="T108" fmla="*/ 617 w 720"/>
              <a:gd name="T109" fmla="*/ 399 h 720"/>
              <a:gd name="T110" fmla="*/ 651 w 720"/>
              <a:gd name="T111" fmla="*/ 385 h 720"/>
              <a:gd name="T112" fmla="*/ 652 w 720"/>
              <a:gd name="T113" fmla="*/ 385 h 720"/>
              <a:gd name="T114" fmla="*/ 720 w 720"/>
              <a:gd name="T115" fmla="*/ 453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20" h="720">
                <a:moveTo>
                  <a:pt x="720" y="453"/>
                </a:moveTo>
                <a:cubicBezTo>
                  <a:pt x="720" y="491"/>
                  <a:pt x="690" y="522"/>
                  <a:pt x="652" y="522"/>
                </a:cubicBezTo>
                <a:cubicBezTo>
                  <a:pt x="652" y="522"/>
                  <a:pt x="652" y="522"/>
                  <a:pt x="652" y="522"/>
                </a:cubicBezTo>
                <a:cubicBezTo>
                  <a:pt x="650" y="522"/>
                  <a:pt x="645" y="522"/>
                  <a:pt x="639" y="520"/>
                </a:cubicBezTo>
                <a:cubicBezTo>
                  <a:pt x="633" y="518"/>
                  <a:pt x="625" y="514"/>
                  <a:pt x="617" y="507"/>
                </a:cubicBezTo>
                <a:cubicBezTo>
                  <a:pt x="615" y="505"/>
                  <a:pt x="612" y="503"/>
                  <a:pt x="610" y="501"/>
                </a:cubicBezTo>
                <a:cubicBezTo>
                  <a:pt x="600" y="492"/>
                  <a:pt x="590" y="482"/>
                  <a:pt x="578" y="482"/>
                </a:cubicBezTo>
                <a:cubicBezTo>
                  <a:pt x="557" y="482"/>
                  <a:pt x="549" y="509"/>
                  <a:pt x="543" y="532"/>
                </a:cubicBezTo>
                <a:cubicBezTo>
                  <a:pt x="542" y="536"/>
                  <a:pt x="542" y="539"/>
                  <a:pt x="542" y="543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365" y="720"/>
                  <a:pt x="365" y="720"/>
                  <a:pt x="365" y="720"/>
                </a:cubicBezTo>
                <a:cubicBezTo>
                  <a:pt x="362" y="720"/>
                  <a:pt x="360" y="720"/>
                  <a:pt x="358" y="719"/>
                </a:cubicBezTo>
                <a:cubicBezTo>
                  <a:pt x="326" y="712"/>
                  <a:pt x="322" y="704"/>
                  <a:pt x="321" y="702"/>
                </a:cubicBezTo>
                <a:cubicBezTo>
                  <a:pt x="319" y="697"/>
                  <a:pt x="328" y="687"/>
                  <a:pt x="335" y="680"/>
                </a:cubicBezTo>
                <a:cubicBezTo>
                  <a:pt x="337" y="678"/>
                  <a:pt x="340" y="675"/>
                  <a:pt x="342" y="673"/>
                </a:cubicBezTo>
                <a:cubicBezTo>
                  <a:pt x="360" y="652"/>
                  <a:pt x="360" y="630"/>
                  <a:pt x="360" y="627"/>
                </a:cubicBezTo>
                <a:cubicBezTo>
                  <a:pt x="360" y="580"/>
                  <a:pt x="322" y="542"/>
                  <a:pt x="275" y="542"/>
                </a:cubicBezTo>
                <a:cubicBezTo>
                  <a:pt x="228" y="542"/>
                  <a:pt x="190" y="580"/>
                  <a:pt x="190" y="627"/>
                </a:cubicBezTo>
                <a:cubicBezTo>
                  <a:pt x="190" y="630"/>
                  <a:pt x="190" y="652"/>
                  <a:pt x="208" y="673"/>
                </a:cubicBezTo>
                <a:cubicBezTo>
                  <a:pt x="210" y="675"/>
                  <a:pt x="213" y="678"/>
                  <a:pt x="215" y="680"/>
                </a:cubicBezTo>
                <a:cubicBezTo>
                  <a:pt x="222" y="687"/>
                  <a:pt x="231" y="697"/>
                  <a:pt x="229" y="702"/>
                </a:cubicBezTo>
                <a:cubicBezTo>
                  <a:pt x="229" y="704"/>
                  <a:pt x="224" y="712"/>
                  <a:pt x="192" y="719"/>
                </a:cubicBezTo>
                <a:cubicBezTo>
                  <a:pt x="190" y="720"/>
                  <a:pt x="188" y="720"/>
                  <a:pt x="185" y="720"/>
                </a:cubicBezTo>
                <a:cubicBezTo>
                  <a:pt x="0" y="720"/>
                  <a:pt x="0" y="720"/>
                  <a:pt x="0" y="720"/>
                </a:cubicBezTo>
                <a:cubicBezTo>
                  <a:pt x="0" y="543"/>
                  <a:pt x="0" y="543"/>
                  <a:pt x="0" y="543"/>
                </a:cubicBezTo>
                <a:cubicBezTo>
                  <a:pt x="0" y="540"/>
                  <a:pt x="0" y="537"/>
                  <a:pt x="1" y="534"/>
                </a:cubicBezTo>
                <a:cubicBezTo>
                  <a:pt x="9" y="501"/>
                  <a:pt x="18" y="491"/>
                  <a:pt x="28" y="491"/>
                </a:cubicBezTo>
                <a:cubicBezTo>
                  <a:pt x="39" y="491"/>
                  <a:pt x="51" y="505"/>
                  <a:pt x="61" y="514"/>
                </a:cubicBezTo>
                <a:cubicBezTo>
                  <a:pt x="79" y="529"/>
                  <a:pt x="97" y="530"/>
                  <a:pt x="101" y="530"/>
                </a:cubicBezTo>
                <a:cubicBezTo>
                  <a:pt x="101" y="530"/>
                  <a:pt x="102" y="530"/>
                  <a:pt x="102" y="530"/>
                </a:cubicBezTo>
                <a:cubicBezTo>
                  <a:pt x="144" y="530"/>
                  <a:pt x="178" y="496"/>
                  <a:pt x="178" y="453"/>
                </a:cubicBezTo>
                <a:cubicBezTo>
                  <a:pt x="178" y="411"/>
                  <a:pt x="144" y="377"/>
                  <a:pt x="102" y="377"/>
                </a:cubicBezTo>
                <a:cubicBezTo>
                  <a:pt x="102" y="377"/>
                  <a:pt x="101" y="377"/>
                  <a:pt x="101" y="377"/>
                </a:cubicBezTo>
                <a:cubicBezTo>
                  <a:pt x="97" y="377"/>
                  <a:pt x="79" y="378"/>
                  <a:pt x="61" y="393"/>
                </a:cubicBezTo>
                <a:cubicBezTo>
                  <a:pt x="51" y="402"/>
                  <a:pt x="39" y="416"/>
                  <a:pt x="28" y="416"/>
                </a:cubicBezTo>
                <a:cubicBezTo>
                  <a:pt x="18" y="416"/>
                  <a:pt x="9" y="406"/>
                  <a:pt x="1" y="373"/>
                </a:cubicBezTo>
                <a:cubicBezTo>
                  <a:pt x="0" y="370"/>
                  <a:pt x="0" y="367"/>
                  <a:pt x="0" y="364"/>
                </a:cubicBezTo>
                <a:cubicBezTo>
                  <a:pt x="0" y="178"/>
                  <a:pt x="0" y="178"/>
                  <a:pt x="0" y="178"/>
                </a:cubicBezTo>
                <a:cubicBezTo>
                  <a:pt x="185" y="178"/>
                  <a:pt x="185" y="178"/>
                  <a:pt x="185" y="178"/>
                </a:cubicBezTo>
                <a:cubicBezTo>
                  <a:pt x="188" y="178"/>
                  <a:pt x="191" y="178"/>
                  <a:pt x="194" y="177"/>
                </a:cubicBezTo>
                <a:cubicBezTo>
                  <a:pt x="266" y="161"/>
                  <a:pt x="232" y="137"/>
                  <a:pt x="215" y="117"/>
                </a:cubicBezTo>
                <a:cubicBezTo>
                  <a:pt x="197" y="97"/>
                  <a:pt x="198" y="77"/>
                  <a:pt x="198" y="77"/>
                </a:cubicBezTo>
                <a:cubicBezTo>
                  <a:pt x="198" y="34"/>
                  <a:pt x="233" y="0"/>
                  <a:pt x="275" y="0"/>
                </a:cubicBezTo>
                <a:cubicBezTo>
                  <a:pt x="317" y="0"/>
                  <a:pt x="352" y="34"/>
                  <a:pt x="352" y="77"/>
                </a:cubicBezTo>
                <a:cubicBezTo>
                  <a:pt x="352" y="77"/>
                  <a:pt x="353" y="97"/>
                  <a:pt x="335" y="117"/>
                </a:cubicBezTo>
                <a:cubicBezTo>
                  <a:pt x="318" y="137"/>
                  <a:pt x="285" y="161"/>
                  <a:pt x="356" y="177"/>
                </a:cubicBezTo>
                <a:cubicBezTo>
                  <a:pt x="359" y="178"/>
                  <a:pt x="362" y="178"/>
                  <a:pt x="365" y="178"/>
                </a:cubicBezTo>
                <a:cubicBezTo>
                  <a:pt x="542" y="178"/>
                  <a:pt x="542" y="178"/>
                  <a:pt x="542" y="178"/>
                </a:cubicBezTo>
                <a:cubicBezTo>
                  <a:pt x="542" y="364"/>
                  <a:pt x="542" y="364"/>
                  <a:pt x="542" y="364"/>
                </a:cubicBezTo>
                <a:cubicBezTo>
                  <a:pt x="542" y="367"/>
                  <a:pt x="542" y="371"/>
                  <a:pt x="543" y="374"/>
                </a:cubicBezTo>
                <a:cubicBezTo>
                  <a:pt x="549" y="398"/>
                  <a:pt x="557" y="424"/>
                  <a:pt x="578" y="424"/>
                </a:cubicBezTo>
                <a:cubicBezTo>
                  <a:pt x="590" y="424"/>
                  <a:pt x="600" y="415"/>
                  <a:pt x="610" y="406"/>
                </a:cubicBezTo>
                <a:cubicBezTo>
                  <a:pt x="612" y="403"/>
                  <a:pt x="615" y="401"/>
                  <a:pt x="617" y="399"/>
                </a:cubicBezTo>
                <a:cubicBezTo>
                  <a:pt x="633" y="386"/>
                  <a:pt x="648" y="385"/>
                  <a:pt x="651" y="385"/>
                </a:cubicBezTo>
                <a:cubicBezTo>
                  <a:pt x="652" y="385"/>
                  <a:pt x="652" y="385"/>
                  <a:pt x="652" y="385"/>
                </a:cubicBezTo>
                <a:cubicBezTo>
                  <a:pt x="690" y="385"/>
                  <a:pt x="720" y="416"/>
                  <a:pt x="720" y="453"/>
                </a:cubicBezTo>
                <a:close/>
              </a:path>
            </a:pathLst>
          </a:custGeom>
          <a:solidFill>
            <a:srgbClr val="213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1" tIns="34285" rIns="68571" bIns="34285" numCol="1" spcCol="0" rtlCol="0" fromWordArt="0" anchor="ctr" anchorCtr="0" forceAA="0" compatLnSpc="1">
            <a:noAutofit/>
          </a:bodyPr>
          <a:lstStyle/>
          <a:p>
            <a:pPr algn="ctr"/>
            <a:endParaRPr lang="ko-KR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cxnSp>
        <p:nvCxnSpPr>
          <p:cNvPr id="9" name="직선 연결선 250">
            <a:extLst>
              <a:ext uri="{FF2B5EF4-FFF2-40B4-BE49-F238E27FC236}">
                <a16:creationId xmlns:a16="http://schemas.microsoft.com/office/drawing/2014/main" id="{86632D86-50BD-EB31-98A1-49E5F51F44E1}"/>
              </a:ext>
            </a:extLst>
          </p:cNvPr>
          <p:cNvCxnSpPr/>
          <p:nvPr/>
        </p:nvCxnSpPr>
        <p:spPr>
          <a:xfrm>
            <a:off x="2976131" y="2050936"/>
            <a:ext cx="244704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 250">
            <a:extLst>
              <a:ext uri="{FF2B5EF4-FFF2-40B4-BE49-F238E27FC236}">
                <a16:creationId xmlns:a16="http://schemas.microsoft.com/office/drawing/2014/main" id="{FDAA2E6F-3E6D-B153-46D2-6C5F87814C63}"/>
              </a:ext>
            </a:extLst>
          </p:cNvPr>
          <p:cNvCxnSpPr/>
          <p:nvPr/>
        </p:nvCxnSpPr>
        <p:spPr>
          <a:xfrm>
            <a:off x="3601835" y="3805732"/>
            <a:ext cx="45720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250">
            <a:extLst>
              <a:ext uri="{FF2B5EF4-FFF2-40B4-BE49-F238E27FC236}">
                <a16:creationId xmlns:a16="http://schemas.microsoft.com/office/drawing/2014/main" id="{38FD78CB-0E0C-CCE5-0092-D9EE67B730F2}"/>
              </a:ext>
            </a:extLst>
          </p:cNvPr>
          <p:cNvCxnSpPr/>
          <p:nvPr/>
        </p:nvCxnSpPr>
        <p:spPr>
          <a:xfrm flipH="1">
            <a:off x="5243474" y="1378031"/>
            <a:ext cx="457200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250">
            <a:extLst>
              <a:ext uri="{FF2B5EF4-FFF2-40B4-BE49-F238E27FC236}">
                <a16:creationId xmlns:a16="http://schemas.microsoft.com/office/drawing/2014/main" id="{0127EE98-62FD-B7A5-F693-795AA17ACFDE}"/>
              </a:ext>
            </a:extLst>
          </p:cNvPr>
          <p:cNvCxnSpPr/>
          <p:nvPr/>
        </p:nvCxnSpPr>
        <p:spPr>
          <a:xfrm flipH="1">
            <a:off x="5972943" y="3081233"/>
            <a:ext cx="340046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91ADCE0-18E9-B742-55AB-01B7C99D1DC8}"/>
              </a:ext>
            </a:extLst>
          </p:cNvPr>
          <p:cNvGrpSpPr/>
          <p:nvPr/>
        </p:nvGrpSpPr>
        <p:grpSpPr>
          <a:xfrm>
            <a:off x="5791200" y="1211844"/>
            <a:ext cx="2019301" cy="605803"/>
            <a:chOff x="457558" y="1839838"/>
            <a:chExt cx="2019301" cy="60580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63AB5DC-8DF6-EE3F-A095-266B2B9C44E2}"/>
                </a:ext>
              </a:extLst>
            </p:cNvPr>
            <p:cNvSpPr txBox="1"/>
            <p:nvPr/>
          </p:nvSpPr>
          <p:spPr>
            <a:xfrm>
              <a:off x="457558" y="2045275"/>
              <a:ext cx="2019301" cy="400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944FB55-E1B7-EEDD-E226-7D2E2A8A69AE}"/>
                </a:ext>
              </a:extLst>
            </p:cNvPr>
            <p:cNvSpPr txBox="1"/>
            <p:nvPr/>
          </p:nvSpPr>
          <p:spPr>
            <a:xfrm>
              <a:off x="461287" y="1839838"/>
              <a:ext cx="11132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2">
                      <a:lumMod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70F57AC-EA25-9EB4-7E75-E878CCB2AD36}"/>
              </a:ext>
            </a:extLst>
          </p:cNvPr>
          <p:cNvGrpSpPr/>
          <p:nvPr/>
        </p:nvGrpSpPr>
        <p:grpSpPr>
          <a:xfrm>
            <a:off x="914592" y="1852623"/>
            <a:ext cx="2023328" cy="605803"/>
            <a:chOff x="457558" y="1839838"/>
            <a:chExt cx="2023328" cy="605803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8105DB0-C2F6-8D84-7B5A-08E717528844}"/>
                </a:ext>
              </a:extLst>
            </p:cNvPr>
            <p:cNvSpPr txBox="1"/>
            <p:nvPr/>
          </p:nvSpPr>
          <p:spPr>
            <a:xfrm>
              <a:off x="457558" y="2045275"/>
              <a:ext cx="2019301" cy="400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D410852-F9E2-164F-16F0-E6E01E2715AA}"/>
                </a:ext>
              </a:extLst>
            </p:cNvPr>
            <p:cNvSpPr txBox="1"/>
            <p:nvPr/>
          </p:nvSpPr>
          <p:spPr>
            <a:xfrm>
              <a:off x="1367595" y="1839838"/>
              <a:ext cx="11132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bg2">
                      <a:lumMod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7E12576-69F5-6449-1FBD-5BAAAD03D578}"/>
              </a:ext>
            </a:extLst>
          </p:cNvPr>
          <p:cNvGrpSpPr/>
          <p:nvPr/>
        </p:nvGrpSpPr>
        <p:grpSpPr>
          <a:xfrm>
            <a:off x="1476269" y="3623615"/>
            <a:ext cx="2023328" cy="605803"/>
            <a:chOff x="457558" y="1839838"/>
            <a:chExt cx="2023328" cy="605803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ED0CBC3-6D61-7F9C-AD95-EEC64E2FBE0C}"/>
                </a:ext>
              </a:extLst>
            </p:cNvPr>
            <p:cNvSpPr txBox="1"/>
            <p:nvPr/>
          </p:nvSpPr>
          <p:spPr>
            <a:xfrm>
              <a:off x="457558" y="2045275"/>
              <a:ext cx="2019301" cy="400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E2546CA-0DBE-D544-12D2-9E2FD958B40C}"/>
                </a:ext>
              </a:extLst>
            </p:cNvPr>
            <p:cNvSpPr txBox="1"/>
            <p:nvPr/>
          </p:nvSpPr>
          <p:spPr>
            <a:xfrm>
              <a:off x="1367595" y="1839838"/>
              <a:ext cx="11132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bg2">
                      <a:lumMod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2F06F06E-0246-0191-24FD-5380C9A74D54}"/>
              </a:ext>
            </a:extLst>
          </p:cNvPr>
          <p:cNvGrpSpPr/>
          <p:nvPr/>
        </p:nvGrpSpPr>
        <p:grpSpPr>
          <a:xfrm>
            <a:off x="6400800" y="2843223"/>
            <a:ext cx="2019301" cy="764564"/>
            <a:chOff x="457558" y="1839838"/>
            <a:chExt cx="2019301" cy="764564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0B94754-7B62-8789-F11B-066D075216D3}"/>
                </a:ext>
              </a:extLst>
            </p:cNvPr>
            <p:cNvSpPr txBox="1"/>
            <p:nvPr/>
          </p:nvSpPr>
          <p:spPr>
            <a:xfrm>
              <a:off x="457558" y="2045275"/>
              <a:ext cx="2019301" cy="5591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 问网址：</a:t>
              </a:r>
              <a:endParaRPr lang="en-US" altLang="zh-CN" sz="700" b="0" i="0" dirty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pPr rtl="0">
                <a:lnSpc>
                  <a:spcPct val="150000"/>
                </a:lnSpc>
              </a:pP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 moban.com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F4D4488-7A01-DC0E-6DE0-62C1C2BC66A5}"/>
                </a:ext>
              </a:extLst>
            </p:cNvPr>
            <p:cNvSpPr txBox="1"/>
            <p:nvPr/>
          </p:nvSpPr>
          <p:spPr>
            <a:xfrm>
              <a:off x="461287" y="1839838"/>
              <a:ext cx="11132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2">
                      <a:lumMod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59610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407E40DE-7DDE-2492-EF05-F78B881BF2AE}"/>
              </a:ext>
            </a:extLst>
          </p:cNvPr>
          <p:cNvSpPr/>
          <p:nvPr/>
        </p:nvSpPr>
        <p:spPr bwMode="auto">
          <a:xfrm>
            <a:off x="0" y="198098"/>
            <a:ext cx="1329578" cy="439295"/>
          </a:xfrm>
          <a:custGeom>
            <a:avLst/>
            <a:gdLst>
              <a:gd name="connsiteX0" fmla="*/ 0 w 1329578"/>
              <a:gd name="connsiteY0" fmla="*/ 0 h 439295"/>
              <a:gd name="connsiteX1" fmla="*/ 337124 w 1329578"/>
              <a:gd name="connsiteY1" fmla="*/ 0 h 439295"/>
              <a:gd name="connsiteX2" fmla="*/ 633946 w 1329578"/>
              <a:gd name="connsiteY2" fmla="*/ 0 h 439295"/>
              <a:gd name="connsiteX3" fmla="*/ 1329578 w 1329578"/>
              <a:gd name="connsiteY3" fmla="*/ 0 h 439295"/>
              <a:gd name="connsiteX4" fmla="*/ 1063958 w 1329578"/>
              <a:gd name="connsiteY4" fmla="*/ 439295 h 439295"/>
              <a:gd name="connsiteX5" fmla="*/ 368326 w 1329578"/>
              <a:gd name="connsiteY5" fmla="*/ 439295 h 439295"/>
              <a:gd name="connsiteX6" fmla="*/ 337124 w 1329578"/>
              <a:gd name="connsiteY6" fmla="*/ 439295 h 439295"/>
              <a:gd name="connsiteX7" fmla="*/ 0 w 1329578"/>
              <a:gd name="connsiteY7" fmla="*/ 439295 h 439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29578" h="439295">
                <a:moveTo>
                  <a:pt x="0" y="0"/>
                </a:moveTo>
                <a:lnTo>
                  <a:pt x="337124" y="0"/>
                </a:lnTo>
                <a:lnTo>
                  <a:pt x="633946" y="0"/>
                </a:lnTo>
                <a:lnTo>
                  <a:pt x="1329578" y="0"/>
                </a:lnTo>
                <a:lnTo>
                  <a:pt x="1063958" y="439295"/>
                </a:lnTo>
                <a:lnTo>
                  <a:pt x="368326" y="439295"/>
                </a:lnTo>
                <a:lnTo>
                  <a:pt x="337124" y="439295"/>
                </a:lnTo>
                <a:lnTo>
                  <a:pt x="0" y="439295"/>
                </a:lnTo>
                <a:close/>
              </a:path>
            </a:pathLst>
          </a:custGeom>
          <a:solidFill>
            <a:srgbClr val="213F79"/>
          </a:solidFill>
          <a:ln w="2540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6316CFC1-6F1C-2079-D53A-0CD27D76645E}"/>
              </a:ext>
            </a:extLst>
          </p:cNvPr>
          <p:cNvSpPr/>
          <p:nvPr/>
        </p:nvSpPr>
        <p:spPr bwMode="auto">
          <a:xfrm>
            <a:off x="384421" y="106643"/>
            <a:ext cx="3650757" cy="393607"/>
          </a:xfrm>
          <a:custGeom>
            <a:avLst/>
            <a:gdLst>
              <a:gd name="connsiteX0" fmla="*/ 237995 w 3650757"/>
              <a:gd name="connsiteY0" fmla="*/ 0 h 393607"/>
              <a:gd name="connsiteX1" fmla="*/ 1581816 w 3650757"/>
              <a:gd name="connsiteY1" fmla="*/ 0 h 393607"/>
              <a:gd name="connsiteX2" fmla="*/ 2306936 w 3650757"/>
              <a:gd name="connsiteY2" fmla="*/ 0 h 393607"/>
              <a:gd name="connsiteX3" fmla="*/ 3650757 w 3650757"/>
              <a:gd name="connsiteY3" fmla="*/ 0 h 393607"/>
              <a:gd name="connsiteX4" fmla="*/ 3650757 w 3650757"/>
              <a:gd name="connsiteY4" fmla="*/ 393607 h 393607"/>
              <a:gd name="connsiteX5" fmla="*/ 2306936 w 3650757"/>
              <a:gd name="connsiteY5" fmla="*/ 393607 h 393607"/>
              <a:gd name="connsiteX6" fmla="*/ 1343821 w 3650757"/>
              <a:gd name="connsiteY6" fmla="*/ 393607 h 393607"/>
              <a:gd name="connsiteX7" fmla="*/ 0 w 3650757"/>
              <a:gd name="connsiteY7" fmla="*/ 393607 h 393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50757" h="393607">
                <a:moveTo>
                  <a:pt x="237995" y="0"/>
                </a:moveTo>
                <a:lnTo>
                  <a:pt x="1581816" y="0"/>
                </a:lnTo>
                <a:lnTo>
                  <a:pt x="2306936" y="0"/>
                </a:lnTo>
                <a:lnTo>
                  <a:pt x="3650757" y="0"/>
                </a:lnTo>
                <a:lnTo>
                  <a:pt x="3650757" y="393607"/>
                </a:lnTo>
                <a:lnTo>
                  <a:pt x="2306936" y="393607"/>
                </a:lnTo>
                <a:lnTo>
                  <a:pt x="1343821" y="393607"/>
                </a:lnTo>
                <a:lnTo>
                  <a:pt x="0" y="393607"/>
                </a:lnTo>
                <a:close/>
              </a:path>
            </a:pathLst>
          </a:custGeom>
          <a:solidFill>
            <a:srgbClr val="3F68C9"/>
          </a:solidFill>
          <a:ln w="2540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2CAFCD9-1CBC-C9FF-4536-6532FE10EDD3}"/>
              </a:ext>
            </a:extLst>
          </p:cNvPr>
          <p:cNvSpPr txBox="1"/>
          <p:nvPr/>
        </p:nvSpPr>
        <p:spPr>
          <a:xfrm>
            <a:off x="1536726" y="140510"/>
            <a:ext cx="197673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325C276-D242-C2F6-359B-093CD34D1AC4}"/>
              </a:ext>
            </a:extLst>
          </p:cNvPr>
          <p:cNvSpPr txBox="1"/>
          <p:nvPr/>
        </p:nvSpPr>
        <p:spPr>
          <a:xfrm>
            <a:off x="583500" y="72613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grpSp>
        <p:nvGrpSpPr>
          <p:cNvPr id="2" name="Group 24">
            <a:extLst>
              <a:ext uri="{FF2B5EF4-FFF2-40B4-BE49-F238E27FC236}">
                <a16:creationId xmlns:a16="http://schemas.microsoft.com/office/drawing/2014/main" id="{4A5B33BB-33E8-E413-5760-261D8ECDC69D}"/>
              </a:ext>
            </a:extLst>
          </p:cNvPr>
          <p:cNvGrpSpPr/>
          <p:nvPr/>
        </p:nvGrpSpPr>
        <p:grpSpPr>
          <a:xfrm>
            <a:off x="3139421" y="1276350"/>
            <a:ext cx="2865157" cy="2780986"/>
            <a:chOff x="4125516" y="790575"/>
            <a:chExt cx="3839766" cy="3848100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55A4927B-D04C-2F10-5C4D-A939FFD7A7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92304" y="1765697"/>
              <a:ext cx="1906190" cy="1906191"/>
            </a:xfrm>
            <a:custGeom>
              <a:avLst/>
              <a:gdLst>
                <a:gd name="T0" fmla="*/ 116 w 211"/>
                <a:gd name="T1" fmla="*/ 10 h 211"/>
                <a:gd name="T2" fmla="*/ 116 w 211"/>
                <a:gd name="T3" fmla="*/ 0 h 211"/>
                <a:gd name="T4" fmla="*/ 181 w 211"/>
                <a:gd name="T5" fmla="*/ 30 h 211"/>
                <a:gd name="T6" fmla="*/ 211 w 211"/>
                <a:gd name="T7" fmla="*/ 95 h 211"/>
                <a:gd name="T8" fmla="*/ 201 w 211"/>
                <a:gd name="T9" fmla="*/ 95 h 211"/>
                <a:gd name="T10" fmla="*/ 174 w 211"/>
                <a:gd name="T11" fmla="*/ 37 h 211"/>
                <a:gd name="T12" fmla="*/ 116 w 211"/>
                <a:gd name="T13" fmla="*/ 10 h 211"/>
                <a:gd name="T14" fmla="*/ 10 w 211"/>
                <a:gd name="T15" fmla="*/ 115 h 211"/>
                <a:gd name="T16" fmla="*/ 0 w 211"/>
                <a:gd name="T17" fmla="*/ 115 h 211"/>
                <a:gd name="T18" fmla="*/ 30 w 211"/>
                <a:gd name="T19" fmla="*/ 180 h 211"/>
                <a:gd name="T20" fmla="*/ 96 w 211"/>
                <a:gd name="T21" fmla="*/ 211 h 211"/>
                <a:gd name="T22" fmla="*/ 96 w 211"/>
                <a:gd name="T23" fmla="*/ 201 h 211"/>
                <a:gd name="T24" fmla="*/ 38 w 211"/>
                <a:gd name="T25" fmla="*/ 173 h 211"/>
                <a:gd name="T26" fmla="*/ 10 w 211"/>
                <a:gd name="T27" fmla="*/ 115 h 211"/>
                <a:gd name="T28" fmla="*/ 10 w 211"/>
                <a:gd name="T29" fmla="*/ 95 h 211"/>
                <a:gd name="T30" fmla="*/ 38 w 211"/>
                <a:gd name="T31" fmla="*/ 37 h 211"/>
                <a:gd name="T32" fmla="*/ 96 w 211"/>
                <a:gd name="T33" fmla="*/ 10 h 211"/>
                <a:gd name="T34" fmla="*/ 96 w 211"/>
                <a:gd name="T35" fmla="*/ 0 h 211"/>
                <a:gd name="T36" fmla="*/ 30 w 211"/>
                <a:gd name="T37" fmla="*/ 30 h 211"/>
                <a:gd name="T38" fmla="*/ 0 w 211"/>
                <a:gd name="T39" fmla="*/ 95 h 211"/>
                <a:gd name="T40" fmla="*/ 10 w 211"/>
                <a:gd name="T41" fmla="*/ 95 h 211"/>
                <a:gd name="T42" fmla="*/ 201 w 211"/>
                <a:gd name="T43" fmla="*/ 115 h 211"/>
                <a:gd name="T44" fmla="*/ 174 w 211"/>
                <a:gd name="T45" fmla="*/ 173 h 211"/>
                <a:gd name="T46" fmla="*/ 116 w 211"/>
                <a:gd name="T47" fmla="*/ 201 h 211"/>
                <a:gd name="T48" fmla="*/ 116 w 211"/>
                <a:gd name="T49" fmla="*/ 211 h 211"/>
                <a:gd name="T50" fmla="*/ 181 w 211"/>
                <a:gd name="T51" fmla="*/ 180 h 211"/>
                <a:gd name="T52" fmla="*/ 211 w 211"/>
                <a:gd name="T53" fmla="*/ 115 h 211"/>
                <a:gd name="T54" fmla="*/ 201 w 211"/>
                <a:gd name="T55" fmla="*/ 115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1" h="211">
                  <a:moveTo>
                    <a:pt x="116" y="10"/>
                  </a:moveTo>
                  <a:cubicBezTo>
                    <a:pt x="116" y="0"/>
                    <a:pt x="116" y="0"/>
                    <a:pt x="116" y="0"/>
                  </a:cubicBezTo>
                  <a:cubicBezTo>
                    <a:pt x="139" y="2"/>
                    <a:pt x="163" y="12"/>
                    <a:pt x="181" y="30"/>
                  </a:cubicBezTo>
                  <a:cubicBezTo>
                    <a:pt x="199" y="48"/>
                    <a:pt x="209" y="72"/>
                    <a:pt x="211" y="95"/>
                  </a:cubicBezTo>
                  <a:cubicBezTo>
                    <a:pt x="201" y="95"/>
                    <a:pt x="201" y="95"/>
                    <a:pt x="201" y="95"/>
                  </a:cubicBezTo>
                  <a:cubicBezTo>
                    <a:pt x="199" y="74"/>
                    <a:pt x="190" y="53"/>
                    <a:pt x="174" y="37"/>
                  </a:cubicBezTo>
                  <a:cubicBezTo>
                    <a:pt x="157" y="21"/>
                    <a:pt x="137" y="12"/>
                    <a:pt x="116" y="10"/>
                  </a:cubicBezTo>
                  <a:close/>
                  <a:moveTo>
                    <a:pt x="10" y="115"/>
                  </a:moveTo>
                  <a:cubicBezTo>
                    <a:pt x="0" y="115"/>
                    <a:pt x="0" y="115"/>
                    <a:pt x="0" y="115"/>
                  </a:cubicBezTo>
                  <a:cubicBezTo>
                    <a:pt x="2" y="139"/>
                    <a:pt x="12" y="162"/>
                    <a:pt x="30" y="180"/>
                  </a:cubicBezTo>
                  <a:cubicBezTo>
                    <a:pt x="49" y="199"/>
                    <a:pt x="72" y="209"/>
                    <a:pt x="96" y="211"/>
                  </a:cubicBezTo>
                  <a:cubicBezTo>
                    <a:pt x="96" y="201"/>
                    <a:pt x="96" y="201"/>
                    <a:pt x="96" y="201"/>
                  </a:cubicBezTo>
                  <a:cubicBezTo>
                    <a:pt x="74" y="199"/>
                    <a:pt x="54" y="189"/>
                    <a:pt x="38" y="173"/>
                  </a:cubicBezTo>
                  <a:cubicBezTo>
                    <a:pt x="21" y="157"/>
                    <a:pt x="12" y="137"/>
                    <a:pt x="10" y="115"/>
                  </a:cubicBezTo>
                  <a:close/>
                  <a:moveTo>
                    <a:pt x="10" y="95"/>
                  </a:moveTo>
                  <a:cubicBezTo>
                    <a:pt x="12" y="74"/>
                    <a:pt x="21" y="53"/>
                    <a:pt x="38" y="37"/>
                  </a:cubicBezTo>
                  <a:cubicBezTo>
                    <a:pt x="54" y="21"/>
                    <a:pt x="74" y="12"/>
                    <a:pt x="96" y="1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72" y="2"/>
                    <a:pt x="49" y="12"/>
                    <a:pt x="30" y="30"/>
                  </a:cubicBezTo>
                  <a:cubicBezTo>
                    <a:pt x="12" y="48"/>
                    <a:pt x="2" y="72"/>
                    <a:pt x="0" y="95"/>
                  </a:cubicBezTo>
                  <a:lnTo>
                    <a:pt x="10" y="95"/>
                  </a:lnTo>
                  <a:close/>
                  <a:moveTo>
                    <a:pt x="201" y="115"/>
                  </a:moveTo>
                  <a:cubicBezTo>
                    <a:pt x="199" y="137"/>
                    <a:pt x="190" y="157"/>
                    <a:pt x="174" y="173"/>
                  </a:cubicBezTo>
                  <a:cubicBezTo>
                    <a:pt x="157" y="189"/>
                    <a:pt x="137" y="199"/>
                    <a:pt x="116" y="201"/>
                  </a:cubicBezTo>
                  <a:cubicBezTo>
                    <a:pt x="116" y="211"/>
                    <a:pt x="116" y="211"/>
                    <a:pt x="116" y="211"/>
                  </a:cubicBezTo>
                  <a:cubicBezTo>
                    <a:pt x="139" y="209"/>
                    <a:pt x="163" y="199"/>
                    <a:pt x="181" y="180"/>
                  </a:cubicBezTo>
                  <a:cubicBezTo>
                    <a:pt x="199" y="162"/>
                    <a:pt x="209" y="139"/>
                    <a:pt x="211" y="115"/>
                  </a:cubicBezTo>
                  <a:lnTo>
                    <a:pt x="201" y="115"/>
                  </a:lnTo>
                  <a:close/>
                </a:path>
              </a:pathLst>
            </a:custGeom>
            <a:solidFill>
              <a:srgbClr val="BBB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30AD63EB-48D9-B61D-03EA-54ABEEC363F4}"/>
                </a:ext>
              </a:extLst>
            </p:cNvPr>
            <p:cNvSpPr/>
            <p:nvPr/>
          </p:nvSpPr>
          <p:spPr bwMode="auto">
            <a:xfrm>
              <a:off x="4125516" y="790575"/>
              <a:ext cx="1833563" cy="1833563"/>
            </a:xfrm>
            <a:custGeom>
              <a:avLst/>
              <a:gdLst>
                <a:gd name="T0" fmla="*/ 95 w 203"/>
                <a:gd name="T1" fmla="*/ 203 h 203"/>
                <a:gd name="T2" fmla="*/ 129 w 203"/>
                <a:gd name="T3" fmla="*/ 130 h 203"/>
                <a:gd name="T4" fmla="*/ 203 w 203"/>
                <a:gd name="T5" fmla="*/ 96 h 203"/>
                <a:gd name="T6" fmla="*/ 203 w 203"/>
                <a:gd name="T7" fmla="*/ 0 h 203"/>
                <a:gd name="T8" fmla="*/ 77 w 203"/>
                <a:gd name="T9" fmla="*/ 48 h 203"/>
                <a:gd name="T10" fmla="*/ 40 w 203"/>
                <a:gd name="T11" fmla="*/ 41 h 203"/>
                <a:gd name="T12" fmla="*/ 48 w 203"/>
                <a:gd name="T13" fmla="*/ 78 h 203"/>
                <a:gd name="T14" fmla="*/ 0 w 203"/>
                <a:gd name="T15" fmla="*/ 203 h 203"/>
                <a:gd name="T16" fmla="*/ 95 w 203"/>
                <a:gd name="T17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203">
                  <a:moveTo>
                    <a:pt x="95" y="203"/>
                  </a:moveTo>
                  <a:cubicBezTo>
                    <a:pt x="97" y="177"/>
                    <a:pt x="109" y="150"/>
                    <a:pt x="129" y="130"/>
                  </a:cubicBezTo>
                  <a:cubicBezTo>
                    <a:pt x="150" y="109"/>
                    <a:pt x="176" y="98"/>
                    <a:pt x="203" y="96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158" y="2"/>
                    <a:pt x="114" y="18"/>
                    <a:pt x="77" y="48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18" y="114"/>
                    <a:pt x="2" y="159"/>
                    <a:pt x="0" y="203"/>
                  </a:cubicBezTo>
                  <a:lnTo>
                    <a:pt x="95" y="203"/>
                  </a:lnTo>
                  <a:close/>
                </a:path>
              </a:pathLst>
            </a:custGeom>
            <a:solidFill>
              <a:srgbClr val="21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A3EEF686-AE2F-8A07-7F4D-AA9D20046AFE}"/>
                </a:ext>
              </a:extLst>
            </p:cNvPr>
            <p:cNvSpPr/>
            <p:nvPr/>
          </p:nvSpPr>
          <p:spPr bwMode="auto">
            <a:xfrm>
              <a:off x="4125516" y="2805112"/>
              <a:ext cx="1833563" cy="1833563"/>
            </a:xfrm>
            <a:custGeom>
              <a:avLst/>
              <a:gdLst>
                <a:gd name="T0" fmla="*/ 203 w 203"/>
                <a:gd name="T1" fmla="*/ 108 h 203"/>
                <a:gd name="T2" fmla="*/ 129 w 203"/>
                <a:gd name="T3" fmla="*/ 74 h 203"/>
                <a:gd name="T4" fmla="*/ 95 w 203"/>
                <a:gd name="T5" fmla="*/ 0 h 203"/>
                <a:gd name="T6" fmla="*/ 0 w 203"/>
                <a:gd name="T7" fmla="*/ 0 h 203"/>
                <a:gd name="T8" fmla="*/ 48 w 203"/>
                <a:gd name="T9" fmla="*/ 126 h 203"/>
                <a:gd name="T10" fmla="*/ 40 w 203"/>
                <a:gd name="T11" fmla="*/ 162 h 203"/>
                <a:gd name="T12" fmla="*/ 77 w 203"/>
                <a:gd name="T13" fmla="*/ 155 h 203"/>
                <a:gd name="T14" fmla="*/ 203 w 203"/>
                <a:gd name="T15" fmla="*/ 203 h 203"/>
                <a:gd name="T16" fmla="*/ 203 w 203"/>
                <a:gd name="T17" fmla="*/ 108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203">
                  <a:moveTo>
                    <a:pt x="203" y="108"/>
                  </a:moveTo>
                  <a:cubicBezTo>
                    <a:pt x="176" y="105"/>
                    <a:pt x="150" y="94"/>
                    <a:pt x="129" y="74"/>
                  </a:cubicBezTo>
                  <a:cubicBezTo>
                    <a:pt x="109" y="53"/>
                    <a:pt x="98" y="27"/>
                    <a:pt x="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45"/>
                    <a:pt x="18" y="89"/>
                    <a:pt x="48" y="126"/>
                  </a:cubicBezTo>
                  <a:cubicBezTo>
                    <a:pt x="40" y="162"/>
                    <a:pt x="40" y="162"/>
                    <a:pt x="40" y="162"/>
                  </a:cubicBezTo>
                  <a:cubicBezTo>
                    <a:pt x="77" y="155"/>
                    <a:pt x="77" y="155"/>
                    <a:pt x="77" y="155"/>
                  </a:cubicBezTo>
                  <a:cubicBezTo>
                    <a:pt x="114" y="185"/>
                    <a:pt x="158" y="201"/>
                    <a:pt x="203" y="203"/>
                  </a:cubicBezTo>
                  <a:lnTo>
                    <a:pt x="203" y="108"/>
                  </a:lnTo>
                  <a:close/>
                </a:path>
              </a:pathLst>
            </a:custGeom>
            <a:solidFill>
              <a:srgbClr val="3F6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ED59B242-EFB9-BE0C-051E-95815495B854}"/>
                </a:ext>
              </a:extLst>
            </p:cNvPr>
            <p:cNvSpPr/>
            <p:nvPr/>
          </p:nvSpPr>
          <p:spPr bwMode="auto">
            <a:xfrm>
              <a:off x="6140054" y="790575"/>
              <a:ext cx="1825228" cy="1833563"/>
            </a:xfrm>
            <a:custGeom>
              <a:avLst/>
              <a:gdLst>
                <a:gd name="T0" fmla="*/ 127 w 202"/>
                <a:gd name="T1" fmla="*/ 50 h 203"/>
                <a:gd name="T2" fmla="*/ 0 w 202"/>
                <a:gd name="T3" fmla="*/ 0 h 203"/>
                <a:gd name="T4" fmla="*/ 0 w 202"/>
                <a:gd name="T5" fmla="*/ 96 h 203"/>
                <a:gd name="T6" fmla="*/ 73 w 202"/>
                <a:gd name="T7" fmla="*/ 130 h 203"/>
                <a:gd name="T8" fmla="*/ 107 w 202"/>
                <a:gd name="T9" fmla="*/ 203 h 203"/>
                <a:gd name="T10" fmla="*/ 202 w 202"/>
                <a:gd name="T11" fmla="*/ 203 h 203"/>
                <a:gd name="T12" fmla="*/ 156 w 202"/>
                <a:gd name="T13" fmla="*/ 79 h 203"/>
                <a:gd name="T14" fmla="*/ 163 w 202"/>
                <a:gd name="T15" fmla="*/ 42 h 203"/>
                <a:gd name="T16" fmla="*/ 127 w 202"/>
                <a:gd name="T17" fmla="*/ 5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203">
                  <a:moveTo>
                    <a:pt x="127" y="50"/>
                  </a:moveTo>
                  <a:cubicBezTo>
                    <a:pt x="90" y="19"/>
                    <a:pt x="45" y="3"/>
                    <a:pt x="0" y="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26" y="98"/>
                    <a:pt x="53" y="109"/>
                    <a:pt x="73" y="130"/>
                  </a:cubicBezTo>
                  <a:cubicBezTo>
                    <a:pt x="94" y="150"/>
                    <a:pt x="105" y="177"/>
                    <a:pt x="107" y="203"/>
                  </a:cubicBezTo>
                  <a:cubicBezTo>
                    <a:pt x="202" y="203"/>
                    <a:pt x="202" y="203"/>
                    <a:pt x="202" y="203"/>
                  </a:cubicBezTo>
                  <a:cubicBezTo>
                    <a:pt x="200" y="159"/>
                    <a:pt x="185" y="115"/>
                    <a:pt x="156" y="79"/>
                  </a:cubicBezTo>
                  <a:cubicBezTo>
                    <a:pt x="163" y="42"/>
                    <a:pt x="163" y="42"/>
                    <a:pt x="163" y="42"/>
                  </a:cubicBezTo>
                  <a:lnTo>
                    <a:pt x="127" y="50"/>
                  </a:lnTo>
                  <a:close/>
                </a:path>
              </a:pathLst>
            </a:custGeom>
            <a:solidFill>
              <a:srgbClr val="3F6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F86E12B-DF3B-73A0-737D-BA98E2CCCBA1}"/>
                </a:ext>
              </a:extLst>
            </p:cNvPr>
            <p:cNvSpPr/>
            <p:nvPr/>
          </p:nvSpPr>
          <p:spPr bwMode="auto">
            <a:xfrm>
              <a:off x="6140054" y="2805112"/>
              <a:ext cx="1825228" cy="1833563"/>
            </a:xfrm>
            <a:custGeom>
              <a:avLst/>
              <a:gdLst>
                <a:gd name="T0" fmla="*/ 107 w 202"/>
                <a:gd name="T1" fmla="*/ 0 h 203"/>
                <a:gd name="T2" fmla="*/ 73 w 202"/>
                <a:gd name="T3" fmla="*/ 74 h 203"/>
                <a:gd name="T4" fmla="*/ 0 w 202"/>
                <a:gd name="T5" fmla="*/ 108 h 203"/>
                <a:gd name="T6" fmla="*/ 0 w 202"/>
                <a:gd name="T7" fmla="*/ 203 h 203"/>
                <a:gd name="T8" fmla="*/ 123 w 202"/>
                <a:gd name="T9" fmla="*/ 157 h 203"/>
                <a:gd name="T10" fmla="*/ 161 w 202"/>
                <a:gd name="T11" fmla="*/ 164 h 203"/>
                <a:gd name="T12" fmla="*/ 153 w 202"/>
                <a:gd name="T13" fmla="*/ 127 h 203"/>
                <a:gd name="T14" fmla="*/ 202 w 202"/>
                <a:gd name="T15" fmla="*/ 0 h 203"/>
                <a:gd name="T16" fmla="*/ 107 w 202"/>
                <a:gd name="T17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203">
                  <a:moveTo>
                    <a:pt x="107" y="0"/>
                  </a:moveTo>
                  <a:cubicBezTo>
                    <a:pt x="105" y="27"/>
                    <a:pt x="93" y="53"/>
                    <a:pt x="73" y="74"/>
                  </a:cubicBezTo>
                  <a:cubicBezTo>
                    <a:pt x="53" y="94"/>
                    <a:pt x="26" y="105"/>
                    <a:pt x="0" y="108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44" y="201"/>
                    <a:pt x="87" y="186"/>
                    <a:pt x="123" y="157"/>
                  </a:cubicBezTo>
                  <a:cubicBezTo>
                    <a:pt x="161" y="164"/>
                    <a:pt x="161" y="164"/>
                    <a:pt x="161" y="164"/>
                  </a:cubicBezTo>
                  <a:cubicBezTo>
                    <a:pt x="153" y="127"/>
                    <a:pt x="153" y="127"/>
                    <a:pt x="153" y="127"/>
                  </a:cubicBezTo>
                  <a:cubicBezTo>
                    <a:pt x="184" y="90"/>
                    <a:pt x="200" y="46"/>
                    <a:pt x="202" y="0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213F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1" name="组合 48">
              <a:extLst>
                <a:ext uri="{FF2B5EF4-FFF2-40B4-BE49-F238E27FC236}">
                  <a16:creationId xmlns:a16="http://schemas.microsoft.com/office/drawing/2014/main" id="{5918CA80-8127-EFB0-1621-0D16359DBE33}"/>
                </a:ext>
              </a:extLst>
            </p:cNvPr>
            <p:cNvGrpSpPr/>
            <p:nvPr/>
          </p:nvGrpSpPr>
          <p:grpSpPr>
            <a:xfrm>
              <a:off x="4611947" y="1399612"/>
              <a:ext cx="842963" cy="383381"/>
              <a:chOff x="8478838" y="1247776"/>
              <a:chExt cx="1123950" cy="511175"/>
            </a:xfrm>
            <a:solidFill>
              <a:schemeClr val="bg1"/>
            </a:solidFill>
          </p:grpSpPr>
          <p:sp>
            <p:nvSpPr>
              <p:cNvPr id="35" name="Freeform 24">
                <a:extLst>
                  <a:ext uri="{FF2B5EF4-FFF2-40B4-BE49-F238E27FC236}">
                    <a16:creationId xmlns:a16="http://schemas.microsoft.com/office/drawing/2014/main" id="{6E3EA9ED-AEF6-FBEA-98C8-4E448F7CA15E}"/>
                  </a:ext>
                </a:extLst>
              </p:cNvPr>
              <p:cNvSpPr/>
              <p:nvPr/>
            </p:nvSpPr>
            <p:spPr bwMode="auto">
              <a:xfrm>
                <a:off x="8478838" y="1408113"/>
                <a:ext cx="1123950" cy="269875"/>
              </a:xfrm>
              <a:custGeom>
                <a:avLst/>
                <a:gdLst>
                  <a:gd name="T0" fmla="*/ 0 w 182"/>
                  <a:gd name="T1" fmla="*/ 3 h 44"/>
                  <a:gd name="T2" fmla="*/ 1 w 182"/>
                  <a:gd name="T3" fmla="*/ 3 h 44"/>
                  <a:gd name="T4" fmla="*/ 153 w 182"/>
                  <a:gd name="T5" fmla="*/ 3 h 44"/>
                  <a:gd name="T6" fmla="*/ 182 w 182"/>
                  <a:gd name="T7" fmla="*/ 41 h 44"/>
                  <a:gd name="T8" fmla="*/ 182 w 182"/>
                  <a:gd name="T9" fmla="*/ 41 h 44"/>
                  <a:gd name="T10" fmla="*/ 182 w 182"/>
                  <a:gd name="T11" fmla="*/ 41 h 44"/>
                  <a:gd name="T12" fmla="*/ 170 w 182"/>
                  <a:gd name="T13" fmla="*/ 41 h 44"/>
                  <a:gd name="T14" fmla="*/ 150 w 182"/>
                  <a:gd name="T15" fmla="*/ 22 h 44"/>
                  <a:gd name="T16" fmla="*/ 130 w 182"/>
                  <a:gd name="T17" fmla="*/ 41 h 44"/>
                  <a:gd name="T18" fmla="*/ 65 w 182"/>
                  <a:gd name="T19" fmla="*/ 41 h 44"/>
                  <a:gd name="T20" fmla="*/ 45 w 182"/>
                  <a:gd name="T21" fmla="*/ 22 h 44"/>
                  <a:gd name="T22" fmla="*/ 26 w 182"/>
                  <a:gd name="T23" fmla="*/ 41 h 44"/>
                  <a:gd name="T24" fmla="*/ 22 w 182"/>
                  <a:gd name="T25" fmla="*/ 41 h 44"/>
                  <a:gd name="T26" fmla="*/ 0 w 182"/>
                  <a:gd name="T27" fmla="*/ 3 h 44"/>
                  <a:gd name="T28" fmla="*/ 0 w 182"/>
                  <a:gd name="T29" fmla="*/ 3 h 44"/>
                  <a:gd name="T30" fmla="*/ 0 w 182"/>
                  <a:gd name="T31" fmla="*/ 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2" h="44">
                    <a:moveTo>
                      <a:pt x="0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53" y="3"/>
                      <a:pt x="153" y="3"/>
                      <a:pt x="153" y="3"/>
                    </a:cubicBezTo>
                    <a:cubicBezTo>
                      <a:pt x="153" y="3"/>
                      <a:pt x="182" y="0"/>
                      <a:pt x="182" y="41"/>
                    </a:cubicBezTo>
                    <a:cubicBezTo>
                      <a:pt x="182" y="41"/>
                      <a:pt x="182" y="41"/>
                      <a:pt x="182" y="41"/>
                    </a:cubicBezTo>
                    <a:cubicBezTo>
                      <a:pt x="182" y="41"/>
                      <a:pt x="182" y="41"/>
                      <a:pt x="182" y="41"/>
                    </a:cubicBezTo>
                    <a:cubicBezTo>
                      <a:pt x="170" y="41"/>
                      <a:pt x="170" y="41"/>
                      <a:pt x="170" y="41"/>
                    </a:cubicBezTo>
                    <a:cubicBezTo>
                      <a:pt x="170" y="30"/>
                      <a:pt x="161" y="22"/>
                      <a:pt x="150" y="22"/>
                    </a:cubicBezTo>
                    <a:cubicBezTo>
                      <a:pt x="139" y="22"/>
                      <a:pt x="131" y="30"/>
                      <a:pt x="130" y="41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30"/>
                      <a:pt x="56" y="22"/>
                      <a:pt x="45" y="22"/>
                    </a:cubicBezTo>
                    <a:cubicBezTo>
                      <a:pt x="35" y="22"/>
                      <a:pt x="26" y="30"/>
                      <a:pt x="26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41"/>
                      <a:pt x="0" y="4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Freeform 26">
                <a:extLst>
                  <a:ext uri="{FF2B5EF4-FFF2-40B4-BE49-F238E27FC236}">
                    <a16:creationId xmlns:a16="http://schemas.microsoft.com/office/drawing/2014/main" id="{2378676D-6734-D30D-56DA-F2DA344E38D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53450" y="1247776"/>
                <a:ext cx="833437" cy="227013"/>
              </a:xfrm>
              <a:custGeom>
                <a:avLst/>
                <a:gdLst>
                  <a:gd name="T0" fmla="*/ 6 w 135"/>
                  <a:gd name="T1" fmla="*/ 29 h 37"/>
                  <a:gd name="T2" fmla="*/ 57 w 135"/>
                  <a:gd name="T3" fmla="*/ 1 h 37"/>
                  <a:gd name="T4" fmla="*/ 68 w 135"/>
                  <a:gd name="T5" fmla="*/ 0 h 37"/>
                  <a:gd name="T6" fmla="*/ 78 w 135"/>
                  <a:gd name="T7" fmla="*/ 1 h 37"/>
                  <a:gd name="T8" fmla="*/ 129 w 135"/>
                  <a:gd name="T9" fmla="*/ 29 h 37"/>
                  <a:gd name="T10" fmla="*/ 135 w 135"/>
                  <a:gd name="T11" fmla="*/ 37 h 37"/>
                  <a:gd name="T12" fmla="*/ 0 w 135"/>
                  <a:gd name="T13" fmla="*/ 37 h 37"/>
                  <a:gd name="T14" fmla="*/ 6 w 135"/>
                  <a:gd name="T15" fmla="*/ 29 h 37"/>
                  <a:gd name="T16" fmla="*/ 77 w 135"/>
                  <a:gd name="T17" fmla="*/ 10 h 37"/>
                  <a:gd name="T18" fmla="*/ 68 w 135"/>
                  <a:gd name="T19" fmla="*/ 9 h 37"/>
                  <a:gd name="T20" fmla="*/ 58 w 135"/>
                  <a:gd name="T21" fmla="*/ 10 h 37"/>
                  <a:gd name="T22" fmla="*/ 20 w 135"/>
                  <a:gd name="T23" fmla="*/ 28 h 37"/>
                  <a:gd name="T24" fmla="*/ 115 w 135"/>
                  <a:gd name="T25" fmla="*/ 28 h 37"/>
                  <a:gd name="T26" fmla="*/ 77 w 135"/>
                  <a:gd name="T27" fmla="*/ 1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5" h="37">
                    <a:moveTo>
                      <a:pt x="6" y="29"/>
                    </a:moveTo>
                    <a:cubicBezTo>
                      <a:pt x="21" y="10"/>
                      <a:pt x="42" y="3"/>
                      <a:pt x="57" y="1"/>
                    </a:cubicBezTo>
                    <a:cubicBezTo>
                      <a:pt x="58" y="1"/>
                      <a:pt x="65" y="0"/>
                      <a:pt x="68" y="0"/>
                    </a:cubicBezTo>
                    <a:cubicBezTo>
                      <a:pt x="71" y="0"/>
                      <a:pt x="77" y="1"/>
                      <a:pt x="78" y="1"/>
                    </a:cubicBezTo>
                    <a:cubicBezTo>
                      <a:pt x="93" y="3"/>
                      <a:pt x="114" y="10"/>
                      <a:pt x="129" y="29"/>
                    </a:cubicBezTo>
                    <a:cubicBezTo>
                      <a:pt x="135" y="37"/>
                      <a:pt x="135" y="37"/>
                      <a:pt x="135" y="37"/>
                    </a:cubicBezTo>
                    <a:cubicBezTo>
                      <a:pt x="0" y="37"/>
                      <a:pt x="0" y="37"/>
                      <a:pt x="0" y="37"/>
                    </a:cubicBezTo>
                    <a:lnTo>
                      <a:pt x="6" y="29"/>
                    </a:lnTo>
                    <a:close/>
                    <a:moveTo>
                      <a:pt x="77" y="10"/>
                    </a:moveTo>
                    <a:cubicBezTo>
                      <a:pt x="75" y="10"/>
                      <a:pt x="70" y="9"/>
                      <a:pt x="68" y="9"/>
                    </a:cubicBezTo>
                    <a:cubicBezTo>
                      <a:pt x="66" y="9"/>
                      <a:pt x="60" y="10"/>
                      <a:pt x="58" y="10"/>
                    </a:cubicBezTo>
                    <a:cubicBezTo>
                      <a:pt x="47" y="12"/>
                      <a:pt x="32" y="16"/>
                      <a:pt x="20" y="28"/>
                    </a:cubicBezTo>
                    <a:cubicBezTo>
                      <a:pt x="115" y="28"/>
                      <a:pt x="115" y="28"/>
                      <a:pt x="115" y="28"/>
                    </a:cubicBezTo>
                    <a:cubicBezTo>
                      <a:pt x="103" y="16"/>
                      <a:pt x="88" y="12"/>
                      <a:pt x="7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Rectangle 27">
                <a:extLst>
                  <a:ext uri="{FF2B5EF4-FFF2-40B4-BE49-F238E27FC236}">
                    <a16:creationId xmlns:a16="http://schemas.microsoft.com/office/drawing/2014/main" id="{33C62755-F8FF-6F1A-AAC7-469A095425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53500" y="1265238"/>
                <a:ext cx="38100" cy="1857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28">
                <a:extLst>
                  <a:ext uri="{FF2B5EF4-FFF2-40B4-BE49-F238E27FC236}">
                    <a16:creationId xmlns:a16="http://schemas.microsoft.com/office/drawing/2014/main" id="{9116AF8C-F702-E565-8A7D-5214572CCBA1}"/>
                  </a:ext>
                </a:extLst>
              </p:cNvPr>
              <p:cNvSpPr/>
              <p:nvPr/>
            </p:nvSpPr>
            <p:spPr bwMode="auto">
              <a:xfrm>
                <a:off x="9521825" y="1536701"/>
                <a:ext cx="80962" cy="61913"/>
              </a:xfrm>
              <a:custGeom>
                <a:avLst/>
                <a:gdLst>
                  <a:gd name="T0" fmla="*/ 5 w 13"/>
                  <a:gd name="T1" fmla="*/ 10 h 10"/>
                  <a:gd name="T2" fmla="*/ 0 w 13"/>
                  <a:gd name="T3" fmla="*/ 5 h 10"/>
                  <a:gd name="T4" fmla="*/ 5 w 13"/>
                  <a:gd name="T5" fmla="*/ 0 h 10"/>
                  <a:gd name="T6" fmla="*/ 10 w 13"/>
                  <a:gd name="T7" fmla="*/ 0 h 10"/>
                  <a:gd name="T8" fmla="*/ 13 w 13"/>
                  <a:gd name="T9" fmla="*/ 10 h 10"/>
                  <a:gd name="T10" fmla="*/ 5 w 13"/>
                  <a:gd name="T1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0">
                    <a:moveTo>
                      <a:pt x="5" y="10"/>
                    </a:moveTo>
                    <a:cubicBezTo>
                      <a:pt x="3" y="10"/>
                      <a:pt x="0" y="8"/>
                      <a:pt x="0" y="5"/>
                    </a:cubicBezTo>
                    <a:cubicBezTo>
                      <a:pt x="0" y="2"/>
                      <a:pt x="3" y="0"/>
                      <a:pt x="5" y="0"/>
                    </a:cubicBezTo>
                    <a:cubicBezTo>
                      <a:pt x="6" y="0"/>
                      <a:pt x="8" y="0"/>
                      <a:pt x="10" y="0"/>
                    </a:cubicBezTo>
                    <a:cubicBezTo>
                      <a:pt x="11" y="3"/>
                      <a:pt x="12" y="6"/>
                      <a:pt x="13" y="10"/>
                    </a:cubicBezTo>
                    <a:cubicBezTo>
                      <a:pt x="11" y="10"/>
                      <a:pt x="6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Oval 29">
                <a:extLst>
                  <a:ext uri="{FF2B5EF4-FFF2-40B4-BE49-F238E27FC236}">
                    <a16:creationId xmlns:a16="http://schemas.microsoft.com/office/drawing/2014/main" id="{C1A33D1B-90D9-A4F8-EA2E-C71DCFCEBD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64575" y="1566863"/>
                <a:ext cx="190500" cy="1920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Oval 30">
                <a:extLst>
                  <a:ext uri="{FF2B5EF4-FFF2-40B4-BE49-F238E27FC236}">
                    <a16:creationId xmlns:a16="http://schemas.microsoft.com/office/drawing/2014/main" id="{10E280B0-098F-6B48-CE6B-6D1533B000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12275" y="1566863"/>
                <a:ext cx="185737" cy="1920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Freeform 31">
                <a:extLst>
                  <a:ext uri="{FF2B5EF4-FFF2-40B4-BE49-F238E27FC236}">
                    <a16:creationId xmlns:a16="http://schemas.microsoft.com/office/drawing/2014/main" id="{18C9C2FD-CA7D-DEE4-A687-3E15DDC7AC7B}"/>
                  </a:ext>
                </a:extLst>
              </p:cNvPr>
              <p:cNvSpPr/>
              <p:nvPr/>
            </p:nvSpPr>
            <p:spPr bwMode="auto">
              <a:xfrm>
                <a:off x="9361488" y="1616076"/>
                <a:ext cx="93662" cy="93663"/>
              </a:xfrm>
              <a:custGeom>
                <a:avLst/>
                <a:gdLst>
                  <a:gd name="T0" fmla="*/ 0 w 15"/>
                  <a:gd name="T1" fmla="*/ 8 h 15"/>
                  <a:gd name="T2" fmla="*/ 7 w 15"/>
                  <a:gd name="T3" fmla="*/ 15 h 15"/>
                  <a:gd name="T4" fmla="*/ 15 w 15"/>
                  <a:gd name="T5" fmla="*/ 7 h 15"/>
                  <a:gd name="T6" fmla="*/ 7 w 15"/>
                  <a:gd name="T7" fmla="*/ 0 h 15"/>
                  <a:gd name="T8" fmla="*/ 0 w 15"/>
                  <a:gd name="T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0" y="8"/>
                    </a:move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5" y="12"/>
                      <a:pt x="15" y="7"/>
                    </a:cubicBez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Oval 32">
                <a:extLst>
                  <a:ext uri="{FF2B5EF4-FFF2-40B4-BE49-F238E27FC236}">
                    <a16:creationId xmlns:a16="http://schemas.microsoft.com/office/drawing/2014/main" id="{567E8006-78B9-D6F3-7286-4317817FE5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13788" y="1616076"/>
                <a:ext cx="92075" cy="936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组合 59">
              <a:extLst>
                <a:ext uri="{FF2B5EF4-FFF2-40B4-BE49-F238E27FC236}">
                  <a16:creationId xmlns:a16="http://schemas.microsoft.com/office/drawing/2014/main" id="{C924CB03-B47A-89A6-D4A8-316CF7C002FD}"/>
                </a:ext>
              </a:extLst>
            </p:cNvPr>
            <p:cNvGrpSpPr/>
            <p:nvPr/>
          </p:nvGrpSpPr>
          <p:grpSpPr>
            <a:xfrm>
              <a:off x="6796172" y="1361681"/>
              <a:ext cx="527447" cy="531019"/>
              <a:chOff x="10121900" y="1050926"/>
              <a:chExt cx="703262" cy="708025"/>
            </a:xfrm>
            <a:solidFill>
              <a:schemeClr val="bg1"/>
            </a:solidFill>
          </p:grpSpPr>
          <p:sp>
            <p:nvSpPr>
              <p:cNvPr id="33" name="Freeform 44">
                <a:extLst>
                  <a:ext uri="{FF2B5EF4-FFF2-40B4-BE49-F238E27FC236}">
                    <a16:creationId xmlns:a16="http://schemas.microsoft.com/office/drawing/2014/main" id="{8B9A39B3-DB2F-9962-5BDD-452FA6583042}"/>
                  </a:ext>
                </a:extLst>
              </p:cNvPr>
              <p:cNvSpPr/>
              <p:nvPr/>
            </p:nvSpPr>
            <p:spPr bwMode="auto">
              <a:xfrm>
                <a:off x="10331450" y="1068388"/>
                <a:ext cx="493712" cy="690563"/>
              </a:xfrm>
              <a:custGeom>
                <a:avLst/>
                <a:gdLst>
                  <a:gd name="T0" fmla="*/ 60 w 80"/>
                  <a:gd name="T1" fmla="*/ 27 h 112"/>
                  <a:gd name="T2" fmla="*/ 63 w 80"/>
                  <a:gd name="T3" fmla="*/ 43 h 112"/>
                  <a:gd name="T4" fmla="*/ 66 w 80"/>
                  <a:gd name="T5" fmla="*/ 39 h 112"/>
                  <a:gd name="T6" fmla="*/ 72 w 80"/>
                  <a:gd name="T7" fmla="*/ 44 h 112"/>
                  <a:gd name="T8" fmla="*/ 64 w 80"/>
                  <a:gd name="T9" fmla="*/ 52 h 112"/>
                  <a:gd name="T10" fmla="*/ 66 w 80"/>
                  <a:gd name="T11" fmla="*/ 65 h 112"/>
                  <a:gd name="T12" fmla="*/ 70 w 80"/>
                  <a:gd name="T13" fmla="*/ 61 h 112"/>
                  <a:gd name="T14" fmla="*/ 75 w 80"/>
                  <a:gd name="T15" fmla="*/ 66 h 112"/>
                  <a:gd name="T16" fmla="*/ 68 w 80"/>
                  <a:gd name="T17" fmla="*/ 74 h 112"/>
                  <a:gd name="T18" fmla="*/ 73 w 80"/>
                  <a:gd name="T19" fmla="*/ 108 h 112"/>
                  <a:gd name="T20" fmla="*/ 70 w 80"/>
                  <a:gd name="T21" fmla="*/ 112 h 112"/>
                  <a:gd name="T22" fmla="*/ 38 w 80"/>
                  <a:gd name="T23" fmla="*/ 51 h 112"/>
                  <a:gd name="T24" fmla="*/ 11 w 80"/>
                  <a:gd name="T25" fmla="*/ 80 h 112"/>
                  <a:gd name="T26" fmla="*/ 17 w 80"/>
                  <a:gd name="T27" fmla="*/ 104 h 112"/>
                  <a:gd name="T28" fmla="*/ 12 w 80"/>
                  <a:gd name="T29" fmla="*/ 110 h 112"/>
                  <a:gd name="T30" fmla="*/ 0 w 80"/>
                  <a:gd name="T31" fmla="*/ 86 h 112"/>
                  <a:gd name="T32" fmla="*/ 45 w 80"/>
                  <a:gd name="T33" fmla="*/ 30 h 112"/>
                  <a:gd name="T34" fmla="*/ 76 w 80"/>
                  <a:gd name="T35" fmla="*/ 0 h 112"/>
                  <a:gd name="T36" fmla="*/ 60 w 80"/>
                  <a:gd name="T37" fmla="*/ 27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0" h="112">
                    <a:moveTo>
                      <a:pt x="60" y="27"/>
                    </a:moveTo>
                    <a:cubicBezTo>
                      <a:pt x="63" y="43"/>
                      <a:pt x="63" y="43"/>
                      <a:pt x="63" y="43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6" y="65"/>
                      <a:pt x="66" y="65"/>
                      <a:pt x="66" y="65"/>
                    </a:cubicBezTo>
                    <a:cubicBezTo>
                      <a:pt x="70" y="61"/>
                      <a:pt x="70" y="61"/>
                      <a:pt x="70" y="61"/>
                    </a:cubicBezTo>
                    <a:cubicBezTo>
                      <a:pt x="75" y="66"/>
                      <a:pt x="75" y="66"/>
                      <a:pt x="75" y="66"/>
                    </a:cubicBezTo>
                    <a:cubicBezTo>
                      <a:pt x="68" y="74"/>
                      <a:pt x="68" y="74"/>
                      <a:pt x="68" y="74"/>
                    </a:cubicBezTo>
                    <a:cubicBezTo>
                      <a:pt x="73" y="108"/>
                      <a:pt x="73" y="108"/>
                      <a:pt x="73" y="108"/>
                    </a:cubicBezTo>
                    <a:cubicBezTo>
                      <a:pt x="70" y="112"/>
                      <a:pt x="70" y="112"/>
                      <a:pt x="70" y="112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12" y="110"/>
                      <a:pt x="12" y="110"/>
                      <a:pt x="12" y="110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6" y="0"/>
                      <a:pt x="80" y="5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45">
                <a:extLst>
                  <a:ext uri="{FF2B5EF4-FFF2-40B4-BE49-F238E27FC236}">
                    <a16:creationId xmlns:a16="http://schemas.microsoft.com/office/drawing/2014/main" id="{E3417D50-4FC0-918E-CF40-9312389FDE3C}"/>
                  </a:ext>
                </a:extLst>
              </p:cNvPr>
              <p:cNvSpPr/>
              <p:nvPr/>
            </p:nvSpPr>
            <p:spPr bwMode="auto">
              <a:xfrm>
                <a:off x="10121900" y="1050926"/>
                <a:ext cx="677862" cy="547688"/>
              </a:xfrm>
              <a:custGeom>
                <a:avLst/>
                <a:gdLst>
                  <a:gd name="T0" fmla="*/ 85 w 110"/>
                  <a:gd name="T1" fmla="*/ 22 h 89"/>
                  <a:gd name="T2" fmla="*/ 69 w 110"/>
                  <a:gd name="T3" fmla="*/ 22 h 89"/>
                  <a:gd name="T4" fmla="*/ 73 w 110"/>
                  <a:gd name="T5" fmla="*/ 18 h 89"/>
                  <a:gd name="T6" fmla="*/ 67 w 110"/>
                  <a:gd name="T7" fmla="*/ 13 h 89"/>
                  <a:gd name="T8" fmla="*/ 60 w 110"/>
                  <a:gd name="T9" fmla="*/ 22 h 89"/>
                  <a:gd name="T10" fmla="*/ 47 w 110"/>
                  <a:gd name="T11" fmla="*/ 21 h 89"/>
                  <a:gd name="T12" fmla="*/ 50 w 110"/>
                  <a:gd name="T13" fmla="*/ 17 h 89"/>
                  <a:gd name="T14" fmla="*/ 45 w 110"/>
                  <a:gd name="T15" fmla="*/ 13 h 89"/>
                  <a:gd name="T16" fmla="*/ 38 w 110"/>
                  <a:gd name="T17" fmla="*/ 21 h 89"/>
                  <a:gd name="T18" fmla="*/ 4 w 110"/>
                  <a:gd name="T19" fmla="*/ 20 h 89"/>
                  <a:gd name="T20" fmla="*/ 0 w 110"/>
                  <a:gd name="T21" fmla="*/ 24 h 89"/>
                  <a:gd name="T22" fmla="*/ 64 w 110"/>
                  <a:gd name="T23" fmla="*/ 47 h 89"/>
                  <a:gd name="T24" fmla="*/ 39 w 110"/>
                  <a:gd name="T25" fmla="*/ 78 h 89"/>
                  <a:gd name="T26" fmla="*/ 15 w 110"/>
                  <a:gd name="T27" fmla="*/ 75 h 89"/>
                  <a:gd name="T28" fmla="*/ 10 w 110"/>
                  <a:gd name="T29" fmla="*/ 81 h 89"/>
                  <a:gd name="T30" fmla="*/ 34 w 110"/>
                  <a:gd name="T31" fmla="*/ 89 h 89"/>
                  <a:gd name="T32" fmla="*/ 110 w 110"/>
                  <a:gd name="T33" fmla="*/ 3 h 89"/>
                  <a:gd name="T34" fmla="*/ 85 w 110"/>
                  <a:gd name="T35" fmla="*/ 22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0" h="89">
                    <a:moveTo>
                      <a:pt x="85" y="22"/>
                    </a:moveTo>
                    <a:cubicBezTo>
                      <a:pt x="69" y="22"/>
                      <a:pt x="69" y="22"/>
                      <a:pt x="69" y="22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67" y="13"/>
                      <a:pt x="67" y="13"/>
                      <a:pt x="67" y="13"/>
                    </a:cubicBezTo>
                    <a:cubicBezTo>
                      <a:pt x="60" y="22"/>
                      <a:pt x="60" y="22"/>
                      <a:pt x="60" y="22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15" y="75"/>
                      <a:pt x="15" y="75"/>
                      <a:pt x="15" y="75"/>
                    </a:cubicBezTo>
                    <a:cubicBezTo>
                      <a:pt x="10" y="81"/>
                      <a:pt x="10" y="81"/>
                      <a:pt x="10" y="81"/>
                    </a:cubicBezTo>
                    <a:cubicBezTo>
                      <a:pt x="34" y="89"/>
                      <a:pt x="34" y="89"/>
                      <a:pt x="34" y="89"/>
                    </a:cubicBezTo>
                    <a:cubicBezTo>
                      <a:pt x="110" y="3"/>
                      <a:pt x="110" y="3"/>
                      <a:pt x="110" y="3"/>
                    </a:cubicBezTo>
                    <a:cubicBezTo>
                      <a:pt x="110" y="3"/>
                      <a:pt x="105" y="0"/>
                      <a:pt x="8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组合 63">
              <a:extLst>
                <a:ext uri="{FF2B5EF4-FFF2-40B4-BE49-F238E27FC236}">
                  <a16:creationId xmlns:a16="http://schemas.microsoft.com/office/drawing/2014/main" id="{AE33A52D-6081-CB60-34F6-804752FD44F8}"/>
                </a:ext>
              </a:extLst>
            </p:cNvPr>
            <p:cNvGrpSpPr/>
            <p:nvPr/>
          </p:nvGrpSpPr>
          <p:grpSpPr>
            <a:xfrm>
              <a:off x="4605398" y="3489574"/>
              <a:ext cx="750093" cy="471488"/>
              <a:chOff x="8491538" y="3690938"/>
              <a:chExt cx="1000124" cy="628650"/>
            </a:xfrm>
            <a:solidFill>
              <a:schemeClr val="bg1"/>
            </a:solidFill>
          </p:grpSpPr>
          <p:sp>
            <p:nvSpPr>
              <p:cNvPr id="24" name="Freeform 57">
                <a:extLst>
                  <a:ext uri="{FF2B5EF4-FFF2-40B4-BE49-F238E27FC236}">
                    <a16:creationId xmlns:a16="http://schemas.microsoft.com/office/drawing/2014/main" id="{9C699CC7-CCC0-E6B5-FBBF-8D5AB153341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491538" y="3925888"/>
                <a:ext cx="395287" cy="393700"/>
              </a:xfrm>
              <a:custGeom>
                <a:avLst/>
                <a:gdLst>
                  <a:gd name="T0" fmla="*/ 32 w 64"/>
                  <a:gd name="T1" fmla="*/ 0 h 64"/>
                  <a:gd name="T2" fmla="*/ 0 w 64"/>
                  <a:gd name="T3" fmla="*/ 32 h 64"/>
                  <a:gd name="T4" fmla="*/ 33 w 64"/>
                  <a:gd name="T5" fmla="*/ 64 h 64"/>
                  <a:gd name="T6" fmla="*/ 64 w 64"/>
                  <a:gd name="T7" fmla="*/ 32 h 64"/>
                  <a:gd name="T8" fmla="*/ 32 w 64"/>
                  <a:gd name="T9" fmla="*/ 0 h 64"/>
                  <a:gd name="T10" fmla="*/ 33 w 64"/>
                  <a:gd name="T11" fmla="*/ 56 h 64"/>
                  <a:gd name="T12" fmla="*/ 9 w 64"/>
                  <a:gd name="T13" fmla="*/ 32 h 64"/>
                  <a:gd name="T14" fmla="*/ 32 w 64"/>
                  <a:gd name="T15" fmla="*/ 9 h 64"/>
                  <a:gd name="T16" fmla="*/ 56 w 64"/>
                  <a:gd name="T17" fmla="*/ 33 h 64"/>
                  <a:gd name="T18" fmla="*/ 33 w 64"/>
                  <a:gd name="T19" fmla="*/ 56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64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1" y="50"/>
                      <a:pt x="15" y="64"/>
                      <a:pt x="33" y="64"/>
                    </a:cubicBezTo>
                    <a:cubicBezTo>
                      <a:pt x="50" y="64"/>
                      <a:pt x="64" y="50"/>
                      <a:pt x="64" y="32"/>
                    </a:cubicBezTo>
                    <a:cubicBezTo>
                      <a:pt x="64" y="14"/>
                      <a:pt x="50" y="0"/>
                      <a:pt x="32" y="0"/>
                    </a:cubicBezTo>
                    <a:close/>
                    <a:moveTo>
                      <a:pt x="33" y="56"/>
                    </a:moveTo>
                    <a:cubicBezTo>
                      <a:pt x="20" y="56"/>
                      <a:pt x="9" y="45"/>
                      <a:pt x="9" y="32"/>
                    </a:cubicBezTo>
                    <a:cubicBezTo>
                      <a:pt x="8" y="19"/>
                      <a:pt x="19" y="9"/>
                      <a:pt x="32" y="9"/>
                    </a:cubicBezTo>
                    <a:cubicBezTo>
                      <a:pt x="45" y="9"/>
                      <a:pt x="56" y="20"/>
                      <a:pt x="56" y="33"/>
                    </a:cubicBezTo>
                    <a:cubicBezTo>
                      <a:pt x="56" y="45"/>
                      <a:pt x="46" y="56"/>
                      <a:pt x="33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Freeform 58">
                <a:extLst>
                  <a:ext uri="{FF2B5EF4-FFF2-40B4-BE49-F238E27FC236}">
                    <a16:creationId xmlns:a16="http://schemas.microsoft.com/office/drawing/2014/main" id="{5C77DE0E-2AAA-A508-AC44-F2EC708AE0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096375" y="3919538"/>
                <a:ext cx="395287" cy="400050"/>
              </a:xfrm>
              <a:custGeom>
                <a:avLst/>
                <a:gdLst>
                  <a:gd name="T0" fmla="*/ 32 w 64"/>
                  <a:gd name="T1" fmla="*/ 0 h 65"/>
                  <a:gd name="T2" fmla="*/ 0 w 64"/>
                  <a:gd name="T3" fmla="*/ 33 h 65"/>
                  <a:gd name="T4" fmla="*/ 32 w 64"/>
                  <a:gd name="T5" fmla="*/ 64 h 65"/>
                  <a:gd name="T6" fmla="*/ 64 w 64"/>
                  <a:gd name="T7" fmla="*/ 32 h 65"/>
                  <a:gd name="T8" fmla="*/ 32 w 64"/>
                  <a:gd name="T9" fmla="*/ 0 h 65"/>
                  <a:gd name="T10" fmla="*/ 32 w 64"/>
                  <a:gd name="T11" fmla="*/ 56 h 65"/>
                  <a:gd name="T12" fmla="*/ 8 w 64"/>
                  <a:gd name="T13" fmla="*/ 32 h 65"/>
                  <a:gd name="T14" fmla="*/ 32 w 64"/>
                  <a:gd name="T15" fmla="*/ 9 h 65"/>
                  <a:gd name="T16" fmla="*/ 55 w 64"/>
                  <a:gd name="T17" fmla="*/ 33 h 65"/>
                  <a:gd name="T18" fmla="*/ 32 w 64"/>
                  <a:gd name="T19" fmla="*/ 56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65">
                    <a:moveTo>
                      <a:pt x="32" y="0"/>
                    </a:moveTo>
                    <a:cubicBezTo>
                      <a:pt x="14" y="1"/>
                      <a:pt x="0" y="15"/>
                      <a:pt x="0" y="33"/>
                    </a:cubicBezTo>
                    <a:cubicBezTo>
                      <a:pt x="0" y="50"/>
                      <a:pt x="14" y="65"/>
                      <a:pt x="32" y="64"/>
                    </a:cubicBezTo>
                    <a:cubicBezTo>
                      <a:pt x="50" y="64"/>
                      <a:pt x="64" y="50"/>
                      <a:pt x="64" y="32"/>
                    </a:cubicBezTo>
                    <a:cubicBezTo>
                      <a:pt x="64" y="15"/>
                      <a:pt x="49" y="0"/>
                      <a:pt x="32" y="0"/>
                    </a:cubicBezTo>
                    <a:close/>
                    <a:moveTo>
                      <a:pt x="32" y="56"/>
                    </a:moveTo>
                    <a:cubicBezTo>
                      <a:pt x="19" y="56"/>
                      <a:pt x="8" y="46"/>
                      <a:pt x="8" y="32"/>
                    </a:cubicBezTo>
                    <a:cubicBezTo>
                      <a:pt x="8" y="19"/>
                      <a:pt x="19" y="9"/>
                      <a:pt x="32" y="9"/>
                    </a:cubicBezTo>
                    <a:cubicBezTo>
                      <a:pt x="44" y="10"/>
                      <a:pt x="55" y="20"/>
                      <a:pt x="55" y="33"/>
                    </a:cubicBezTo>
                    <a:cubicBezTo>
                      <a:pt x="56" y="46"/>
                      <a:pt x="45" y="56"/>
                      <a:pt x="32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Freeform 59">
                <a:extLst>
                  <a:ext uri="{FF2B5EF4-FFF2-40B4-BE49-F238E27FC236}">
                    <a16:creationId xmlns:a16="http://schemas.microsoft.com/office/drawing/2014/main" id="{59BC09D6-E5D0-30C9-E234-5EBCF44D7B88}"/>
                  </a:ext>
                </a:extLst>
              </p:cNvPr>
              <p:cNvSpPr/>
              <p:nvPr/>
            </p:nvSpPr>
            <p:spPr bwMode="auto">
              <a:xfrm>
                <a:off x="9059863" y="3716338"/>
                <a:ext cx="239712" cy="393700"/>
              </a:xfrm>
              <a:custGeom>
                <a:avLst/>
                <a:gdLst>
                  <a:gd name="T0" fmla="*/ 151 w 151"/>
                  <a:gd name="T1" fmla="*/ 244 h 248"/>
                  <a:gd name="T2" fmla="*/ 62 w 151"/>
                  <a:gd name="T3" fmla="*/ 0 h 248"/>
                  <a:gd name="T4" fmla="*/ 3 w 151"/>
                  <a:gd name="T5" fmla="*/ 0 h 248"/>
                  <a:gd name="T6" fmla="*/ 0 w 151"/>
                  <a:gd name="T7" fmla="*/ 15 h 248"/>
                  <a:gd name="T8" fmla="*/ 46 w 151"/>
                  <a:gd name="T9" fmla="*/ 19 h 248"/>
                  <a:gd name="T10" fmla="*/ 140 w 151"/>
                  <a:gd name="T11" fmla="*/ 248 h 248"/>
                  <a:gd name="T12" fmla="*/ 151 w 151"/>
                  <a:gd name="T13" fmla="*/ 244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" h="248">
                    <a:moveTo>
                      <a:pt x="151" y="244"/>
                    </a:moveTo>
                    <a:lnTo>
                      <a:pt x="62" y="0"/>
                    </a:lnTo>
                    <a:lnTo>
                      <a:pt x="3" y="0"/>
                    </a:lnTo>
                    <a:lnTo>
                      <a:pt x="0" y="15"/>
                    </a:lnTo>
                    <a:lnTo>
                      <a:pt x="46" y="19"/>
                    </a:lnTo>
                    <a:lnTo>
                      <a:pt x="140" y="248"/>
                    </a:lnTo>
                    <a:lnTo>
                      <a:pt x="151" y="2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Freeform 60">
                <a:extLst>
                  <a:ext uri="{FF2B5EF4-FFF2-40B4-BE49-F238E27FC236}">
                    <a16:creationId xmlns:a16="http://schemas.microsoft.com/office/drawing/2014/main" id="{5B1A6B97-AADB-1B7B-02AD-A41D1791838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682038" y="3740151"/>
                <a:ext cx="512762" cy="461963"/>
              </a:xfrm>
              <a:custGeom>
                <a:avLst/>
                <a:gdLst>
                  <a:gd name="T0" fmla="*/ 81 w 83"/>
                  <a:gd name="T1" fmla="*/ 15 h 75"/>
                  <a:gd name="T2" fmla="*/ 27 w 83"/>
                  <a:gd name="T3" fmla="*/ 15 h 75"/>
                  <a:gd name="T4" fmla="*/ 21 w 83"/>
                  <a:gd name="T5" fmla="*/ 0 h 75"/>
                  <a:gd name="T6" fmla="*/ 18 w 83"/>
                  <a:gd name="T7" fmla="*/ 5 h 75"/>
                  <a:gd name="T8" fmla="*/ 23 w 83"/>
                  <a:gd name="T9" fmla="*/ 17 h 75"/>
                  <a:gd name="T10" fmla="*/ 0 w 83"/>
                  <a:gd name="T11" fmla="*/ 58 h 75"/>
                  <a:gd name="T12" fmla="*/ 3 w 83"/>
                  <a:gd name="T13" fmla="*/ 62 h 75"/>
                  <a:gd name="T14" fmla="*/ 4 w 83"/>
                  <a:gd name="T15" fmla="*/ 60 h 75"/>
                  <a:gd name="T16" fmla="*/ 5 w 83"/>
                  <a:gd name="T17" fmla="*/ 64 h 75"/>
                  <a:gd name="T18" fmla="*/ 45 w 83"/>
                  <a:gd name="T19" fmla="*/ 69 h 75"/>
                  <a:gd name="T20" fmla="*/ 59 w 83"/>
                  <a:gd name="T21" fmla="*/ 68 h 75"/>
                  <a:gd name="T22" fmla="*/ 57 w 83"/>
                  <a:gd name="T23" fmla="*/ 57 h 75"/>
                  <a:gd name="T24" fmla="*/ 77 w 83"/>
                  <a:gd name="T25" fmla="*/ 27 h 75"/>
                  <a:gd name="T26" fmla="*/ 83 w 83"/>
                  <a:gd name="T27" fmla="*/ 20 h 75"/>
                  <a:gd name="T28" fmla="*/ 81 w 83"/>
                  <a:gd name="T29" fmla="*/ 15 h 75"/>
                  <a:gd name="T30" fmla="*/ 5 w 83"/>
                  <a:gd name="T31" fmla="*/ 59 h 75"/>
                  <a:gd name="T32" fmla="*/ 27 w 83"/>
                  <a:gd name="T33" fmla="*/ 21 h 75"/>
                  <a:gd name="T34" fmla="*/ 44 w 83"/>
                  <a:gd name="T35" fmla="*/ 57 h 75"/>
                  <a:gd name="T36" fmla="*/ 5 w 83"/>
                  <a:gd name="T37" fmla="*/ 59 h 75"/>
                  <a:gd name="T38" fmla="*/ 53 w 83"/>
                  <a:gd name="T39" fmla="*/ 55 h 75"/>
                  <a:gd name="T40" fmla="*/ 50 w 83"/>
                  <a:gd name="T41" fmla="*/ 55 h 75"/>
                  <a:gd name="T42" fmla="*/ 31 w 83"/>
                  <a:gd name="T43" fmla="*/ 20 h 75"/>
                  <a:gd name="T44" fmla="*/ 75 w 83"/>
                  <a:gd name="T45" fmla="*/ 20 h 75"/>
                  <a:gd name="T46" fmla="*/ 53 w 83"/>
                  <a:gd name="T47" fmla="*/ 5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3" h="75">
                    <a:moveTo>
                      <a:pt x="81" y="15"/>
                    </a:moveTo>
                    <a:cubicBezTo>
                      <a:pt x="27" y="15"/>
                      <a:pt x="27" y="15"/>
                      <a:pt x="27" y="15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4" y="60"/>
                      <a:pt x="4" y="60"/>
                      <a:pt x="4" y="60"/>
                    </a:cubicBezTo>
                    <a:cubicBezTo>
                      <a:pt x="5" y="64"/>
                      <a:pt x="5" y="64"/>
                      <a:pt x="5" y="64"/>
                    </a:cubicBezTo>
                    <a:cubicBezTo>
                      <a:pt x="45" y="69"/>
                      <a:pt x="45" y="69"/>
                      <a:pt x="45" y="69"/>
                    </a:cubicBezTo>
                    <a:cubicBezTo>
                      <a:pt x="45" y="69"/>
                      <a:pt x="56" y="75"/>
                      <a:pt x="59" y="68"/>
                    </a:cubicBezTo>
                    <a:cubicBezTo>
                      <a:pt x="63" y="60"/>
                      <a:pt x="57" y="57"/>
                      <a:pt x="57" y="57"/>
                    </a:cubicBezTo>
                    <a:cubicBezTo>
                      <a:pt x="57" y="57"/>
                      <a:pt x="74" y="31"/>
                      <a:pt x="77" y="27"/>
                    </a:cubicBezTo>
                    <a:cubicBezTo>
                      <a:pt x="80" y="22"/>
                      <a:pt x="83" y="20"/>
                      <a:pt x="83" y="20"/>
                    </a:cubicBezTo>
                    <a:lnTo>
                      <a:pt x="81" y="15"/>
                    </a:lnTo>
                    <a:close/>
                    <a:moveTo>
                      <a:pt x="5" y="59"/>
                    </a:moveTo>
                    <a:cubicBezTo>
                      <a:pt x="27" y="21"/>
                      <a:pt x="27" y="21"/>
                      <a:pt x="27" y="21"/>
                    </a:cubicBezTo>
                    <a:cubicBezTo>
                      <a:pt x="32" y="28"/>
                      <a:pt x="44" y="57"/>
                      <a:pt x="44" y="57"/>
                    </a:cubicBezTo>
                    <a:lnTo>
                      <a:pt x="5" y="59"/>
                    </a:lnTo>
                    <a:close/>
                    <a:moveTo>
                      <a:pt x="53" y="55"/>
                    </a:moveTo>
                    <a:cubicBezTo>
                      <a:pt x="50" y="55"/>
                      <a:pt x="50" y="55"/>
                      <a:pt x="50" y="55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75" y="20"/>
                      <a:pt x="75" y="20"/>
                      <a:pt x="75" y="20"/>
                    </a:cubicBezTo>
                    <a:lnTo>
                      <a:pt x="53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Freeform 61">
                <a:extLst>
                  <a:ext uri="{FF2B5EF4-FFF2-40B4-BE49-F238E27FC236}">
                    <a16:creationId xmlns:a16="http://schemas.microsoft.com/office/drawing/2014/main" id="{0CFD8215-C5BA-F236-35B4-BDEA24FECC5E}"/>
                  </a:ext>
                </a:extLst>
              </p:cNvPr>
              <p:cNvSpPr/>
              <p:nvPr/>
            </p:nvSpPr>
            <p:spPr bwMode="auto">
              <a:xfrm>
                <a:off x="8726488" y="3690938"/>
                <a:ext cx="209550" cy="111125"/>
              </a:xfrm>
              <a:custGeom>
                <a:avLst/>
                <a:gdLst>
                  <a:gd name="T0" fmla="*/ 34 w 34"/>
                  <a:gd name="T1" fmla="*/ 9 h 18"/>
                  <a:gd name="T2" fmla="*/ 24 w 34"/>
                  <a:gd name="T3" fmla="*/ 4 h 18"/>
                  <a:gd name="T4" fmla="*/ 3 w 34"/>
                  <a:gd name="T5" fmla="*/ 3 h 18"/>
                  <a:gd name="T6" fmla="*/ 7 w 34"/>
                  <a:gd name="T7" fmla="*/ 15 h 18"/>
                  <a:gd name="T8" fmla="*/ 19 w 34"/>
                  <a:gd name="T9" fmla="*/ 11 h 18"/>
                  <a:gd name="T10" fmla="*/ 34 w 34"/>
                  <a:gd name="T11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18">
                    <a:moveTo>
                      <a:pt x="34" y="9"/>
                    </a:moveTo>
                    <a:cubicBezTo>
                      <a:pt x="34" y="9"/>
                      <a:pt x="33" y="5"/>
                      <a:pt x="24" y="4"/>
                    </a:cubicBezTo>
                    <a:cubicBezTo>
                      <a:pt x="15" y="3"/>
                      <a:pt x="5" y="0"/>
                      <a:pt x="3" y="3"/>
                    </a:cubicBezTo>
                    <a:cubicBezTo>
                      <a:pt x="0" y="6"/>
                      <a:pt x="4" y="13"/>
                      <a:pt x="7" y="15"/>
                    </a:cubicBezTo>
                    <a:cubicBezTo>
                      <a:pt x="10" y="18"/>
                      <a:pt x="16" y="11"/>
                      <a:pt x="19" y="11"/>
                    </a:cubicBezTo>
                    <a:cubicBezTo>
                      <a:pt x="22" y="11"/>
                      <a:pt x="32" y="12"/>
                      <a:pt x="3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Freeform 62">
                <a:extLst>
                  <a:ext uri="{FF2B5EF4-FFF2-40B4-BE49-F238E27FC236}">
                    <a16:creationId xmlns:a16="http://schemas.microsoft.com/office/drawing/2014/main" id="{CE3955E7-15AC-3B37-9CEF-88AB9125136B}"/>
                  </a:ext>
                </a:extLst>
              </p:cNvPr>
              <p:cNvSpPr/>
              <p:nvPr/>
            </p:nvSpPr>
            <p:spPr bwMode="auto">
              <a:xfrm>
                <a:off x="8645525" y="4079876"/>
                <a:ext cx="85725" cy="85725"/>
              </a:xfrm>
              <a:custGeom>
                <a:avLst/>
                <a:gdLst>
                  <a:gd name="T0" fmla="*/ 14 w 14"/>
                  <a:gd name="T1" fmla="*/ 7 h 14"/>
                  <a:gd name="T2" fmla="*/ 7 w 14"/>
                  <a:gd name="T3" fmla="*/ 14 h 14"/>
                  <a:gd name="T4" fmla="*/ 0 w 14"/>
                  <a:gd name="T5" fmla="*/ 7 h 14"/>
                  <a:gd name="T6" fmla="*/ 7 w 14"/>
                  <a:gd name="T7" fmla="*/ 0 h 14"/>
                  <a:gd name="T8" fmla="*/ 14 w 14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4" y="7"/>
                    </a:moveTo>
                    <a:cubicBezTo>
                      <a:pt x="14" y="11"/>
                      <a:pt x="11" y="14"/>
                      <a:pt x="7" y="14"/>
                    </a:cubicBezTo>
                    <a:cubicBezTo>
                      <a:pt x="3" y="14"/>
                      <a:pt x="0" y="11"/>
                      <a:pt x="0" y="7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63">
                <a:extLst>
                  <a:ext uri="{FF2B5EF4-FFF2-40B4-BE49-F238E27FC236}">
                    <a16:creationId xmlns:a16="http://schemas.microsoft.com/office/drawing/2014/main" id="{2A528BC1-C185-9522-4B4A-C01E80BF667D}"/>
                  </a:ext>
                </a:extLst>
              </p:cNvPr>
              <p:cNvSpPr/>
              <p:nvPr/>
            </p:nvSpPr>
            <p:spPr bwMode="auto">
              <a:xfrm>
                <a:off x="9250363" y="4079876"/>
                <a:ext cx="87312" cy="85725"/>
              </a:xfrm>
              <a:custGeom>
                <a:avLst/>
                <a:gdLst>
                  <a:gd name="T0" fmla="*/ 14 w 14"/>
                  <a:gd name="T1" fmla="*/ 7 h 14"/>
                  <a:gd name="T2" fmla="*/ 7 w 14"/>
                  <a:gd name="T3" fmla="*/ 14 h 14"/>
                  <a:gd name="T4" fmla="*/ 1 w 14"/>
                  <a:gd name="T5" fmla="*/ 7 h 14"/>
                  <a:gd name="T6" fmla="*/ 7 w 14"/>
                  <a:gd name="T7" fmla="*/ 1 h 14"/>
                  <a:gd name="T8" fmla="*/ 14 w 14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4" y="7"/>
                    </a:moveTo>
                    <a:cubicBezTo>
                      <a:pt x="14" y="11"/>
                      <a:pt x="11" y="14"/>
                      <a:pt x="7" y="14"/>
                    </a:cubicBezTo>
                    <a:cubicBezTo>
                      <a:pt x="3" y="14"/>
                      <a:pt x="1" y="11"/>
                      <a:pt x="1" y="7"/>
                    </a:cubicBezTo>
                    <a:cubicBezTo>
                      <a:pt x="0" y="3"/>
                      <a:pt x="3" y="1"/>
                      <a:pt x="7" y="1"/>
                    </a:cubicBezTo>
                    <a:cubicBezTo>
                      <a:pt x="11" y="0"/>
                      <a:pt x="13" y="3"/>
                      <a:pt x="1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Freeform 64">
                <a:extLst>
                  <a:ext uri="{FF2B5EF4-FFF2-40B4-BE49-F238E27FC236}">
                    <a16:creationId xmlns:a16="http://schemas.microsoft.com/office/drawing/2014/main" id="{66B145C3-E3B4-6E6C-EE9B-257868E21766}"/>
                  </a:ext>
                </a:extLst>
              </p:cNvPr>
              <p:cNvSpPr/>
              <p:nvPr/>
            </p:nvSpPr>
            <p:spPr bwMode="auto">
              <a:xfrm>
                <a:off x="8786813" y="3765551"/>
                <a:ext cx="44450" cy="30163"/>
              </a:xfrm>
              <a:custGeom>
                <a:avLst/>
                <a:gdLst>
                  <a:gd name="T0" fmla="*/ 6 w 7"/>
                  <a:gd name="T1" fmla="*/ 0 h 5"/>
                  <a:gd name="T2" fmla="*/ 1 w 7"/>
                  <a:gd name="T3" fmla="*/ 3 h 5"/>
                  <a:gd name="T4" fmla="*/ 1 w 7"/>
                  <a:gd name="T5" fmla="*/ 5 h 5"/>
                  <a:gd name="T6" fmla="*/ 7 w 7"/>
                  <a:gd name="T7" fmla="*/ 2 h 5"/>
                  <a:gd name="T8" fmla="*/ 6 w 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6" y="0"/>
                    </a:moveTo>
                    <a:cubicBezTo>
                      <a:pt x="6" y="0"/>
                      <a:pt x="2" y="3"/>
                      <a:pt x="1" y="3"/>
                    </a:cubicBezTo>
                    <a:cubicBezTo>
                      <a:pt x="0" y="4"/>
                      <a:pt x="1" y="5"/>
                      <a:pt x="1" y="5"/>
                    </a:cubicBezTo>
                    <a:cubicBezTo>
                      <a:pt x="7" y="2"/>
                      <a:pt x="7" y="2"/>
                      <a:pt x="7" y="2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65">
                <a:extLst>
                  <a:ext uri="{FF2B5EF4-FFF2-40B4-BE49-F238E27FC236}">
                    <a16:creationId xmlns:a16="http://schemas.microsoft.com/office/drawing/2014/main" id="{EEEB363B-6B1D-AE71-6A7A-EDF34F2F73CB}"/>
                  </a:ext>
                </a:extLst>
              </p:cNvPr>
              <p:cNvSpPr/>
              <p:nvPr/>
            </p:nvSpPr>
            <p:spPr bwMode="auto">
              <a:xfrm>
                <a:off x="9053513" y="3697288"/>
                <a:ext cx="73025" cy="61913"/>
              </a:xfrm>
              <a:custGeom>
                <a:avLst/>
                <a:gdLst>
                  <a:gd name="T0" fmla="*/ 46 w 46"/>
                  <a:gd name="T1" fmla="*/ 39 h 39"/>
                  <a:gd name="T2" fmla="*/ 46 w 46"/>
                  <a:gd name="T3" fmla="*/ 0 h 39"/>
                  <a:gd name="T4" fmla="*/ 0 w 46"/>
                  <a:gd name="T5" fmla="*/ 8 h 39"/>
                  <a:gd name="T6" fmla="*/ 0 w 46"/>
                  <a:gd name="T7" fmla="*/ 35 h 39"/>
                  <a:gd name="T8" fmla="*/ 46 w 46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9">
                    <a:moveTo>
                      <a:pt x="46" y="39"/>
                    </a:moveTo>
                    <a:lnTo>
                      <a:pt x="46" y="0"/>
                    </a:lnTo>
                    <a:lnTo>
                      <a:pt x="0" y="8"/>
                    </a:lnTo>
                    <a:lnTo>
                      <a:pt x="0" y="35"/>
                    </a:lnTo>
                    <a:lnTo>
                      <a:pt x="46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组合 75">
              <a:extLst>
                <a:ext uri="{FF2B5EF4-FFF2-40B4-BE49-F238E27FC236}">
                  <a16:creationId xmlns:a16="http://schemas.microsoft.com/office/drawing/2014/main" id="{DBC1FA67-7537-2050-D61B-E67564F1F398}"/>
                </a:ext>
              </a:extLst>
            </p:cNvPr>
            <p:cNvGrpSpPr/>
            <p:nvPr/>
          </p:nvGrpSpPr>
          <p:grpSpPr>
            <a:xfrm>
              <a:off x="6909793" y="3360455"/>
              <a:ext cx="453628" cy="678657"/>
              <a:chOff x="10158413" y="3421063"/>
              <a:chExt cx="604837" cy="904876"/>
            </a:xfrm>
            <a:solidFill>
              <a:schemeClr val="bg1"/>
            </a:solidFill>
          </p:grpSpPr>
          <p:sp>
            <p:nvSpPr>
              <p:cNvPr id="15" name="Freeform 5">
                <a:extLst>
                  <a:ext uri="{FF2B5EF4-FFF2-40B4-BE49-F238E27FC236}">
                    <a16:creationId xmlns:a16="http://schemas.microsoft.com/office/drawing/2014/main" id="{10DAD64D-D24C-337F-FC8F-CA872136F09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158413" y="3981451"/>
                <a:ext cx="604837" cy="301625"/>
              </a:xfrm>
              <a:custGeom>
                <a:avLst/>
                <a:gdLst>
                  <a:gd name="T0" fmla="*/ 0 w 98"/>
                  <a:gd name="T1" fmla="*/ 0 h 49"/>
                  <a:gd name="T2" fmla="*/ 49 w 98"/>
                  <a:gd name="T3" fmla="*/ 49 h 49"/>
                  <a:gd name="T4" fmla="*/ 98 w 98"/>
                  <a:gd name="T5" fmla="*/ 0 h 49"/>
                  <a:gd name="T6" fmla="*/ 0 w 98"/>
                  <a:gd name="T7" fmla="*/ 0 h 49"/>
                  <a:gd name="T8" fmla="*/ 21 w 98"/>
                  <a:gd name="T9" fmla="*/ 18 h 49"/>
                  <a:gd name="T10" fmla="*/ 16 w 98"/>
                  <a:gd name="T11" fmla="*/ 14 h 49"/>
                  <a:gd name="T12" fmla="*/ 21 w 98"/>
                  <a:gd name="T13" fmla="*/ 9 h 49"/>
                  <a:gd name="T14" fmla="*/ 26 w 98"/>
                  <a:gd name="T15" fmla="*/ 14 h 49"/>
                  <a:gd name="T16" fmla="*/ 21 w 98"/>
                  <a:gd name="T17" fmla="*/ 18 h 49"/>
                  <a:gd name="T18" fmla="*/ 40 w 98"/>
                  <a:gd name="T19" fmla="*/ 18 h 49"/>
                  <a:gd name="T20" fmla="*/ 35 w 98"/>
                  <a:gd name="T21" fmla="*/ 14 h 49"/>
                  <a:gd name="T22" fmla="*/ 40 w 98"/>
                  <a:gd name="T23" fmla="*/ 9 h 49"/>
                  <a:gd name="T24" fmla="*/ 45 w 98"/>
                  <a:gd name="T25" fmla="*/ 14 h 49"/>
                  <a:gd name="T26" fmla="*/ 40 w 98"/>
                  <a:gd name="T27" fmla="*/ 18 h 49"/>
                  <a:gd name="T28" fmla="*/ 59 w 98"/>
                  <a:gd name="T29" fmla="*/ 18 h 49"/>
                  <a:gd name="T30" fmla="*/ 54 w 98"/>
                  <a:gd name="T31" fmla="*/ 14 h 49"/>
                  <a:gd name="T32" fmla="*/ 59 w 98"/>
                  <a:gd name="T33" fmla="*/ 9 h 49"/>
                  <a:gd name="T34" fmla="*/ 64 w 98"/>
                  <a:gd name="T35" fmla="*/ 14 h 49"/>
                  <a:gd name="T36" fmla="*/ 59 w 98"/>
                  <a:gd name="T37" fmla="*/ 18 h 49"/>
                  <a:gd name="T38" fmla="*/ 78 w 98"/>
                  <a:gd name="T39" fmla="*/ 18 h 49"/>
                  <a:gd name="T40" fmla="*/ 73 w 98"/>
                  <a:gd name="T41" fmla="*/ 14 h 49"/>
                  <a:gd name="T42" fmla="*/ 78 w 98"/>
                  <a:gd name="T43" fmla="*/ 9 h 49"/>
                  <a:gd name="T44" fmla="*/ 83 w 98"/>
                  <a:gd name="T45" fmla="*/ 14 h 49"/>
                  <a:gd name="T46" fmla="*/ 78 w 98"/>
                  <a:gd name="T47" fmla="*/ 1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8" h="49">
                    <a:moveTo>
                      <a:pt x="0" y="0"/>
                    </a:moveTo>
                    <a:cubicBezTo>
                      <a:pt x="0" y="27"/>
                      <a:pt x="22" y="49"/>
                      <a:pt x="49" y="49"/>
                    </a:cubicBezTo>
                    <a:cubicBezTo>
                      <a:pt x="76" y="49"/>
                      <a:pt x="98" y="27"/>
                      <a:pt x="98" y="0"/>
                    </a:cubicBezTo>
                    <a:lnTo>
                      <a:pt x="0" y="0"/>
                    </a:lnTo>
                    <a:close/>
                    <a:moveTo>
                      <a:pt x="21" y="18"/>
                    </a:moveTo>
                    <a:cubicBezTo>
                      <a:pt x="18" y="18"/>
                      <a:pt x="16" y="16"/>
                      <a:pt x="16" y="14"/>
                    </a:cubicBezTo>
                    <a:cubicBezTo>
                      <a:pt x="16" y="11"/>
                      <a:pt x="18" y="9"/>
                      <a:pt x="21" y="9"/>
                    </a:cubicBezTo>
                    <a:cubicBezTo>
                      <a:pt x="23" y="9"/>
                      <a:pt x="26" y="11"/>
                      <a:pt x="26" y="14"/>
                    </a:cubicBezTo>
                    <a:cubicBezTo>
                      <a:pt x="26" y="16"/>
                      <a:pt x="23" y="18"/>
                      <a:pt x="21" y="18"/>
                    </a:cubicBezTo>
                    <a:close/>
                    <a:moveTo>
                      <a:pt x="40" y="18"/>
                    </a:moveTo>
                    <a:cubicBezTo>
                      <a:pt x="37" y="18"/>
                      <a:pt x="35" y="16"/>
                      <a:pt x="35" y="14"/>
                    </a:cubicBezTo>
                    <a:cubicBezTo>
                      <a:pt x="35" y="11"/>
                      <a:pt x="37" y="9"/>
                      <a:pt x="40" y="9"/>
                    </a:cubicBezTo>
                    <a:cubicBezTo>
                      <a:pt x="42" y="9"/>
                      <a:pt x="45" y="11"/>
                      <a:pt x="45" y="14"/>
                    </a:cubicBezTo>
                    <a:cubicBezTo>
                      <a:pt x="45" y="16"/>
                      <a:pt x="42" y="18"/>
                      <a:pt x="40" y="18"/>
                    </a:cubicBezTo>
                    <a:close/>
                    <a:moveTo>
                      <a:pt x="59" y="18"/>
                    </a:moveTo>
                    <a:cubicBezTo>
                      <a:pt x="56" y="18"/>
                      <a:pt x="54" y="16"/>
                      <a:pt x="54" y="14"/>
                    </a:cubicBezTo>
                    <a:cubicBezTo>
                      <a:pt x="54" y="11"/>
                      <a:pt x="56" y="9"/>
                      <a:pt x="59" y="9"/>
                    </a:cubicBezTo>
                    <a:cubicBezTo>
                      <a:pt x="61" y="9"/>
                      <a:pt x="64" y="11"/>
                      <a:pt x="64" y="14"/>
                    </a:cubicBezTo>
                    <a:cubicBezTo>
                      <a:pt x="64" y="16"/>
                      <a:pt x="61" y="18"/>
                      <a:pt x="59" y="18"/>
                    </a:cubicBezTo>
                    <a:close/>
                    <a:moveTo>
                      <a:pt x="78" y="18"/>
                    </a:moveTo>
                    <a:cubicBezTo>
                      <a:pt x="75" y="18"/>
                      <a:pt x="73" y="16"/>
                      <a:pt x="73" y="14"/>
                    </a:cubicBezTo>
                    <a:cubicBezTo>
                      <a:pt x="73" y="11"/>
                      <a:pt x="75" y="9"/>
                      <a:pt x="78" y="9"/>
                    </a:cubicBezTo>
                    <a:cubicBezTo>
                      <a:pt x="81" y="9"/>
                      <a:pt x="83" y="11"/>
                      <a:pt x="83" y="14"/>
                    </a:cubicBezTo>
                    <a:cubicBezTo>
                      <a:pt x="83" y="16"/>
                      <a:pt x="81" y="18"/>
                      <a:pt x="78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Freeform 6">
                <a:extLst>
                  <a:ext uri="{FF2B5EF4-FFF2-40B4-BE49-F238E27FC236}">
                    <a16:creationId xmlns:a16="http://schemas.microsoft.com/office/drawing/2014/main" id="{4E05622A-35D7-6BB4-2E8A-B4E88B2C3533}"/>
                  </a:ext>
                </a:extLst>
              </p:cNvPr>
              <p:cNvSpPr/>
              <p:nvPr/>
            </p:nvSpPr>
            <p:spPr bwMode="auto">
              <a:xfrm>
                <a:off x="10171113" y="3532188"/>
                <a:ext cx="307975" cy="387350"/>
              </a:xfrm>
              <a:custGeom>
                <a:avLst/>
                <a:gdLst>
                  <a:gd name="T0" fmla="*/ 183 w 194"/>
                  <a:gd name="T1" fmla="*/ 0 h 244"/>
                  <a:gd name="T2" fmla="*/ 0 w 194"/>
                  <a:gd name="T3" fmla="*/ 244 h 244"/>
                  <a:gd name="T4" fmla="*/ 194 w 194"/>
                  <a:gd name="T5" fmla="*/ 244 h 244"/>
                  <a:gd name="T6" fmla="*/ 183 w 194"/>
                  <a:gd name="T7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4" h="244">
                    <a:moveTo>
                      <a:pt x="183" y="0"/>
                    </a:moveTo>
                    <a:lnTo>
                      <a:pt x="0" y="244"/>
                    </a:lnTo>
                    <a:lnTo>
                      <a:pt x="194" y="244"/>
                    </a:ln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Freeform 7">
                <a:extLst>
                  <a:ext uri="{FF2B5EF4-FFF2-40B4-BE49-F238E27FC236}">
                    <a16:creationId xmlns:a16="http://schemas.microsoft.com/office/drawing/2014/main" id="{7E22E171-AF05-A27C-A1BD-53013B3DD9B7}"/>
                  </a:ext>
                </a:extLst>
              </p:cNvPr>
              <p:cNvSpPr/>
              <p:nvPr/>
            </p:nvSpPr>
            <p:spPr bwMode="auto">
              <a:xfrm>
                <a:off x="10461625" y="3532188"/>
                <a:ext cx="301625" cy="387350"/>
              </a:xfrm>
              <a:custGeom>
                <a:avLst/>
                <a:gdLst>
                  <a:gd name="T0" fmla="*/ 11 w 190"/>
                  <a:gd name="T1" fmla="*/ 0 h 244"/>
                  <a:gd name="T2" fmla="*/ 190 w 190"/>
                  <a:gd name="T3" fmla="*/ 244 h 244"/>
                  <a:gd name="T4" fmla="*/ 0 w 190"/>
                  <a:gd name="T5" fmla="*/ 244 h 244"/>
                  <a:gd name="T6" fmla="*/ 11 w 190"/>
                  <a:gd name="T7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0" h="244">
                    <a:moveTo>
                      <a:pt x="11" y="0"/>
                    </a:moveTo>
                    <a:lnTo>
                      <a:pt x="190" y="244"/>
                    </a:lnTo>
                    <a:lnTo>
                      <a:pt x="0" y="244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Rectangle 8">
                <a:extLst>
                  <a:ext uri="{FF2B5EF4-FFF2-40B4-BE49-F238E27FC236}">
                    <a16:creationId xmlns:a16="http://schemas.microsoft.com/office/drawing/2014/main" id="{0A35DA6F-140E-2112-1913-B1598565DC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48925" y="3421063"/>
                <a:ext cx="36512" cy="5603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Freeform 9">
                <a:extLst>
                  <a:ext uri="{FF2B5EF4-FFF2-40B4-BE49-F238E27FC236}">
                    <a16:creationId xmlns:a16="http://schemas.microsoft.com/office/drawing/2014/main" id="{DE5BF25E-8D31-A22B-37DC-D914FE09DB86}"/>
                  </a:ext>
                </a:extLst>
              </p:cNvPr>
              <p:cNvSpPr/>
              <p:nvPr/>
            </p:nvSpPr>
            <p:spPr bwMode="auto">
              <a:xfrm>
                <a:off x="10250488" y="4178301"/>
                <a:ext cx="149225" cy="141288"/>
              </a:xfrm>
              <a:custGeom>
                <a:avLst/>
                <a:gdLst>
                  <a:gd name="T0" fmla="*/ 15 w 24"/>
                  <a:gd name="T1" fmla="*/ 5 h 23"/>
                  <a:gd name="T2" fmla="*/ 6 w 24"/>
                  <a:gd name="T3" fmla="*/ 14 h 23"/>
                  <a:gd name="T4" fmla="*/ 6 w 24"/>
                  <a:gd name="T5" fmla="*/ 23 h 23"/>
                  <a:gd name="T6" fmla="*/ 24 w 24"/>
                  <a:gd name="T7" fmla="*/ 5 h 23"/>
                  <a:gd name="T8" fmla="*/ 15 w 24"/>
                  <a:gd name="T9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15" y="5"/>
                    </a:moveTo>
                    <a:cubicBezTo>
                      <a:pt x="15" y="10"/>
                      <a:pt x="11" y="14"/>
                      <a:pt x="6" y="14"/>
                    </a:cubicBezTo>
                    <a:cubicBezTo>
                      <a:pt x="0" y="14"/>
                      <a:pt x="0" y="23"/>
                      <a:pt x="6" y="23"/>
                    </a:cubicBezTo>
                    <a:cubicBezTo>
                      <a:pt x="16" y="23"/>
                      <a:pt x="23" y="15"/>
                      <a:pt x="24" y="5"/>
                    </a:cubicBezTo>
                    <a:cubicBezTo>
                      <a:pt x="24" y="0"/>
                      <a:pt x="15" y="0"/>
                      <a:pt x="1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Freeform 10">
                <a:extLst>
                  <a:ext uri="{FF2B5EF4-FFF2-40B4-BE49-F238E27FC236}">
                    <a16:creationId xmlns:a16="http://schemas.microsoft.com/office/drawing/2014/main" id="{7AD79F61-0769-B72E-73BE-2D9C486126D0}"/>
                  </a:ext>
                </a:extLst>
              </p:cNvPr>
              <p:cNvSpPr/>
              <p:nvPr/>
            </p:nvSpPr>
            <p:spPr bwMode="auto">
              <a:xfrm>
                <a:off x="10344150" y="4178301"/>
                <a:ext cx="215900" cy="147638"/>
              </a:xfrm>
              <a:custGeom>
                <a:avLst/>
                <a:gdLst>
                  <a:gd name="T0" fmla="*/ 26 w 35"/>
                  <a:gd name="T1" fmla="*/ 5 h 24"/>
                  <a:gd name="T2" fmla="*/ 9 w 35"/>
                  <a:gd name="T3" fmla="*/ 5 h 24"/>
                  <a:gd name="T4" fmla="*/ 0 w 35"/>
                  <a:gd name="T5" fmla="*/ 5 h 24"/>
                  <a:gd name="T6" fmla="*/ 18 w 35"/>
                  <a:gd name="T7" fmla="*/ 23 h 24"/>
                  <a:gd name="T8" fmla="*/ 35 w 35"/>
                  <a:gd name="T9" fmla="*/ 5 h 24"/>
                  <a:gd name="T10" fmla="*/ 26 w 35"/>
                  <a:gd name="T11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24">
                    <a:moveTo>
                      <a:pt x="26" y="5"/>
                    </a:moveTo>
                    <a:cubicBezTo>
                      <a:pt x="26" y="17"/>
                      <a:pt x="9" y="17"/>
                      <a:pt x="9" y="5"/>
                    </a:cubicBezTo>
                    <a:cubicBezTo>
                      <a:pt x="8" y="0"/>
                      <a:pt x="0" y="0"/>
                      <a:pt x="0" y="5"/>
                    </a:cubicBezTo>
                    <a:cubicBezTo>
                      <a:pt x="0" y="15"/>
                      <a:pt x="8" y="23"/>
                      <a:pt x="18" y="23"/>
                    </a:cubicBezTo>
                    <a:cubicBezTo>
                      <a:pt x="27" y="24"/>
                      <a:pt x="35" y="15"/>
                      <a:pt x="35" y="5"/>
                    </a:cubicBezTo>
                    <a:cubicBezTo>
                      <a:pt x="35" y="0"/>
                      <a:pt x="27" y="0"/>
                      <a:pt x="2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Freeform 11">
                <a:extLst>
                  <a:ext uri="{FF2B5EF4-FFF2-40B4-BE49-F238E27FC236}">
                    <a16:creationId xmlns:a16="http://schemas.microsoft.com/office/drawing/2014/main" id="{45030CB9-713A-78A9-6354-FB2835933CB7}"/>
                  </a:ext>
                </a:extLst>
              </p:cNvPr>
              <p:cNvSpPr/>
              <p:nvPr/>
            </p:nvSpPr>
            <p:spPr bwMode="auto">
              <a:xfrm>
                <a:off x="10504488" y="4178301"/>
                <a:ext cx="147637" cy="141288"/>
              </a:xfrm>
              <a:custGeom>
                <a:avLst/>
                <a:gdLst>
                  <a:gd name="T0" fmla="*/ 18 w 24"/>
                  <a:gd name="T1" fmla="*/ 14 h 23"/>
                  <a:gd name="T2" fmla="*/ 9 w 24"/>
                  <a:gd name="T3" fmla="*/ 5 h 23"/>
                  <a:gd name="T4" fmla="*/ 0 w 24"/>
                  <a:gd name="T5" fmla="*/ 5 h 23"/>
                  <a:gd name="T6" fmla="*/ 18 w 24"/>
                  <a:gd name="T7" fmla="*/ 23 h 23"/>
                  <a:gd name="T8" fmla="*/ 18 w 24"/>
                  <a:gd name="T9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18" y="14"/>
                    </a:moveTo>
                    <a:cubicBezTo>
                      <a:pt x="13" y="14"/>
                      <a:pt x="9" y="10"/>
                      <a:pt x="9" y="5"/>
                    </a:cubicBezTo>
                    <a:cubicBezTo>
                      <a:pt x="9" y="0"/>
                      <a:pt x="0" y="0"/>
                      <a:pt x="0" y="5"/>
                    </a:cubicBezTo>
                    <a:cubicBezTo>
                      <a:pt x="1" y="15"/>
                      <a:pt x="8" y="23"/>
                      <a:pt x="18" y="23"/>
                    </a:cubicBezTo>
                    <a:cubicBezTo>
                      <a:pt x="24" y="23"/>
                      <a:pt x="24" y="14"/>
                      <a:pt x="1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Freeform 12">
                <a:extLst>
                  <a:ext uri="{FF2B5EF4-FFF2-40B4-BE49-F238E27FC236}">
                    <a16:creationId xmlns:a16="http://schemas.microsoft.com/office/drawing/2014/main" id="{387FC537-467E-2997-9B80-0C51CA9AAC60}"/>
                  </a:ext>
                </a:extLst>
              </p:cNvPr>
              <p:cNvSpPr/>
              <p:nvPr/>
            </p:nvSpPr>
            <p:spPr bwMode="auto">
              <a:xfrm>
                <a:off x="10479088" y="3427413"/>
                <a:ext cx="130175" cy="98425"/>
              </a:xfrm>
              <a:custGeom>
                <a:avLst/>
                <a:gdLst>
                  <a:gd name="T0" fmla="*/ 0 w 82"/>
                  <a:gd name="T1" fmla="*/ 0 h 62"/>
                  <a:gd name="T2" fmla="*/ 82 w 82"/>
                  <a:gd name="T3" fmla="*/ 31 h 62"/>
                  <a:gd name="T4" fmla="*/ 0 w 82"/>
                  <a:gd name="T5" fmla="*/ 62 h 62"/>
                  <a:gd name="T6" fmla="*/ 0 w 82"/>
                  <a:gd name="T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2" h="62">
                    <a:moveTo>
                      <a:pt x="0" y="0"/>
                    </a:moveTo>
                    <a:lnTo>
                      <a:pt x="82" y="31"/>
                    </a:lnTo>
                    <a:lnTo>
                      <a:pt x="0" y="6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394C78D6-E1F1-3DC8-E22D-7E4511297AB7}"/>
              </a:ext>
            </a:extLst>
          </p:cNvPr>
          <p:cNvGrpSpPr/>
          <p:nvPr/>
        </p:nvGrpSpPr>
        <p:grpSpPr>
          <a:xfrm>
            <a:off x="5840516" y="1310317"/>
            <a:ext cx="2019301" cy="605803"/>
            <a:chOff x="457558" y="1839838"/>
            <a:chExt cx="2019301" cy="605803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F47DB305-1843-0519-EB37-67176A87B236}"/>
                </a:ext>
              </a:extLst>
            </p:cNvPr>
            <p:cNvSpPr txBox="1"/>
            <p:nvPr/>
          </p:nvSpPr>
          <p:spPr>
            <a:xfrm>
              <a:off x="457558" y="2045275"/>
              <a:ext cx="2019301" cy="400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BAB2E859-3FE6-169F-8C88-B41D791BB79C}"/>
                </a:ext>
              </a:extLst>
            </p:cNvPr>
            <p:cNvSpPr txBox="1"/>
            <p:nvPr/>
          </p:nvSpPr>
          <p:spPr>
            <a:xfrm>
              <a:off x="461287" y="1839838"/>
              <a:ext cx="11132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2">
                      <a:lumMod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73C88856-42C8-B160-C2A5-12422962AEE9}"/>
              </a:ext>
            </a:extLst>
          </p:cNvPr>
          <p:cNvGrpSpPr/>
          <p:nvPr/>
        </p:nvGrpSpPr>
        <p:grpSpPr>
          <a:xfrm>
            <a:off x="1287359" y="1310317"/>
            <a:ext cx="2023328" cy="605803"/>
            <a:chOff x="457558" y="1839838"/>
            <a:chExt cx="2023328" cy="605803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E9AD318B-7A0C-CC08-6BFC-2B5CB72335FB}"/>
                </a:ext>
              </a:extLst>
            </p:cNvPr>
            <p:cNvSpPr txBox="1"/>
            <p:nvPr/>
          </p:nvSpPr>
          <p:spPr>
            <a:xfrm>
              <a:off x="457558" y="2045275"/>
              <a:ext cx="2019301" cy="400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B752D79-B6A1-370F-FDC5-CC4D4D4AFA6B}"/>
                </a:ext>
              </a:extLst>
            </p:cNvPr>
            <p:cNvSpPr txBox="1"/>
            <p:nvPr/>
          </p:nvSpPr>
          <p:spPr>
            <a:xfrm>
              <a:off x="1367595" y="1839838"/>
              <a:ext cx="11132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bg2">
                      <a:lumMod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1D7C0EFC-6808-396D-35A9-AE34BFBEBDA7}"/>
              </a:ext>
            </a:extLst>
          </p:cNvPr>
          <p:cNvGrpSpPr/>
          <p:nvPr/>
        </p:nvGrpSpPr>
        <p:grpSpPr>
          <a:xfrm>
            <a:off x="5840516" y="3502416"/>
            <a:ext cx="2019301" cy="605803"/>
            <a:chOff x="457558" y="1839838"/>
            <a:chExt cx="2019301" cy="605803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4EAC6034-8045-D3FF-3702-A75FCC74EF45}"/>
                </a:ext>
              </a:extLst>
            </p:cNvPr>
            <p:cNvSpPr txBox="1"/>
            <p:nvPr/>
          </p:nvSpPr>
          <p:spPr>
            <a:xfrm>
              <a:off x="457558" y="2045275"/>
              <a:ext cx="2019301" cy="400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5420C0AE-8339-C011-C42F-7985B79194E8}"/>
                </a:ext>
              </a:extLst>
            </p:cNvPr>
            <p:cNvSpPr txBox="1"/>
            <p:nvPr/>
          </p:nvSpPr>
          <p:spPr>
            <a:xfrm>
              <a:off x="461287" y="1839838"/>
              <a:ext cx="11132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2">
                      <a:lumMod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9D8D3AF8-A515-05A5-B3E9-8DC80862EA57}"/>
              </a:ext>
            </a:extLst>
          </p:cNvPr>
          <p:cNvGrpSpPr/>
          <p:nvPr/>
        </p:nvGrpSpPr>
        <p:grpSpPr>
          <a:xfrm>
            <a:off x="1287359" y="3502416"/>
            <a:ext cx="2023328" cy="605803"/>
            <a:chOff x="457558" y="1839838"/>
            <a:chExt cx="2023328" cy="605803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937DE248-9417-DFB0-2E86-A2956C5D1704}"/>
                </a:ext>
              </a:extLst>
            </p:cNvPr>
            <p:cNvSpPr txBox="1"/>
            <p:nvPr/>
          </p:nvSpPr>
          <p:spPr>
            <a:xfrm>
              <a:off x="457558" y="2045275"/>
              <a:ext cx="2019301" cy="400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4D413163-FFA3-85C2-E827-3BA5D5438063}"/>
                </a:ext>
              </a:extLst>
            </p:cNvPr>
            <p:cNvSpPr txBox="1"/>
            <p:nvPr/>
          </p:nvSpPr>
          <p:spPr>
            <a:xfrm>
              <a:off x="1367595" y="1839838"/>
              <a:ext cx="11132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bg2">
                      <a:lumMod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734937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407E40DE-7DDE-2492-EF05-F78B881BF2AE}"/>
              </a:ext>
            </a:extLst>
          </p:cNvPr>
          <p:cNvSpPr/>
          <p:nvPr/>
        </p:nvSpPr>
        <p:spPr bwMode="auto">
          <a:xfrm>
            <a:off x="0" y="198098"/>
            <a:ext cx="1329578" cy="439295"/>
          </a:xfrm>
          <a:custGeom>
            <a:avLst/>
            <a:gdLst>
              <a:gd name="connsiteX0" fmla="*/ 0 w 1329578"/>
              <a:gd name="connsiteY0" fmla="*/ 0 h 439295"/>
              <a:gd name="connsiteX1" fmla="*/ 337124 w 1329578"/>
              <a:gd name="connsiteY1" fmla="*/ 0 h 439295"/>
              <a:gd name="connsiteX2" fmla="*/ 633946 w 1329578"/>
              <a:gd name="connsiteY2" fmla="*/ 0 h 439295"/>
              <a:gd name="connsiteX3" fmla="*/ 1329578 w 1329578"/>
              <a:gd name="connsiteY3" fmla="*/ 0 h 439295"/>
              <a:gd name="connsiteX4" fmla="*/ 1063958 w 1329578"/>
              <a:gd name="connsiteY4" fmla="*/ 439295 h 439295"/>
              <a:gd name="connsiteX5" fmla="*/ 368326 w 1329578"/>
              <a:gd name="connsiteY5" fmla="*/ 439295 h 439295"/>
              <a:gd name="connsiteX6" fmla="*/ 337124 w 1329578"/>
              <a:gd name="connsiteY6" fmla="*/ 439295 h 439295"/>
              <a:gd name="connsiteX7" fmla="*/ 0 w 1329578"/>
              <a:gd name="connsiteY7" fmla="*/ 439295 h 439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29578" h="439295">
                <a:moveTo>
                  <a:pt x="0" y="0"/>
                </a:moveTo>
                <a:lnTo>
                  <a:pt x="337124" y="0"/>
                </a:lnTo>
                <a:lnTo>
                  <a:pt x="633946" y="0"/>
                </a:lnTo>
                <a:lnTo>
                  <a:pt x="1329578" y="0"/>
                </a:lnTo>
                <a:lnTo>
                  <a:pt x="1063958" y="439295"/>
                </a:lnTo>
                <a:lnTo>
                  <a:pt x="368326" y="439295"/>
                </a:lnTo>
                <a:lnTo>
                  <a:pt x="337124" y="439295"/>
                </a:lnTo>
                <a:lnTo>
                  <a:pt x="0" y="439295"/>
                </a:lnTo>
                <a:close/>
              </a:path>
            </a:pathLst>
          </a:custGeom>
          <a:solidFill>
            <a:srgbClr val="213F79"/>
          </a:solidFill>
          <a:ln w="2540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6316CFC1-6F1C-2079-D53A-0CD27D76645E}"/>
              </a:ext>
            </a:extLst>
          </p:cNvPr>
          <p:cNvSpPr/>
          <p:nvPr/>
        </p:nvSpPr>
        <p:spPr bwMode="auto">
          <a:xfrm>
            <a:off x="384421" y="106643"/>
            <a:ext cx="3650757" cy="393607"/>
          </a:xfrm>
          <a:custGeom>
            <a:avLst/>
            <a:gdLst>
              <a:gd name="connsiteX0" fmla="*/ 237995 w 3650757"/>
              <a:gd name="connsiteY0" fmla="*/ 0 h 393607"/>
              <a:gd name="connsiteX1" fmla="*/ 1581816 w 3650757"/>
              <a:gd name="connsiteY1" fmla="*/ 0 h 393607"/>
              <a:gd name="connsiteX2" fmla="*/ 2306936 w 3650757"/>
              <a:gd name="connsiteY2" fmla="*/ 0 h 393607"/>
              <a:gd name="connsiteX3" fmla="*/ 3650757 w 3650757"/>
              <a:gd name="connsiteY3" fmla="*/ 0 h 393607"/>
              <a:gd name="connsiteX4" fmla="*/ 3650757 w 3650757"/>
              <a:gd name="connsiteY4" fmla="*/ 393607 h 393607"/>
              <a:gd name="connsiteX5" fmla="*/ 2306936 w 3650757"/>
              <a:gd name="connsiteY5" fmla="*/ 393607 h 393607"/>
              <a:gd name="connsiteX6" fmla="*/ 1343821 w 3650757"/>
              <a:gd name="connsiteY6" fmla="*/ 393607 h 393607"/>
              <a:gd name="connsiteX7" fmla="*/ 0 w 3650757"/>
              <a:gd name="connsiteY7" fmla="*/ 393607 h 393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50757" h="393607">
                <a:moveTo>
                  <a:pt x="237995" y="0"/>
                </a:moveTo>
                <a:lnTo>
                  <a:pt x="1581816" y="0"/>
                </a:lnTo>
                <a:lnTo>
                  <a:pt x="2306936" y="0"/>
                </a:lnTo>
                <a:lnTo>
                  <a:pt x="3650757" y="0"/>
                </a:lnTo>
                <a:lnTo>
                  <a:pt x="3650757" y="393607"/>
                </a:lnTo>
                <a:lnTo>
                  <a:pt x="2306936" y="393607"/>
                </a:lnTo>
                <a:lnTo>
                  <a:pt x="1343821" y="393607"/>
                </a:lnTo>
                <a:lnTo>
                  <a:pt x="0" y="393607"/>
                </a:lnTo>
                <a:close/>
              </a:path>
            </a:pathLst>
          </a:custGeom>
          <a:solidFill>
            <a:srgbClr val="3F68C9"/>
          </a:solidFill>
          <a:ln w="2540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2CAFCD9-1CBC-C9FF-4536-6532FE10EDD3}"/>
              </a:ext>
            </a:extLst>
          </p:cNvPr>
          <p:cNvSpPr txBox="1"/>
          <p:nvPr/>
        </p:nvSpPr>
        <p:spPr>
          <a:xfrm>
            <a:off x="1536726" y="140510"/>
            <a:ext cx="197673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325C276-D242-C2F6-359B-093CD34D1AC4}"/>
              </a:ext>
            </a:extLst>
          </p:cNvPr>
          <p:cNvSpPr txBox="1"/>
          <p:nvPr/>
        </p:nvSpPr>
        <p:spPr>
          <a:xfrm>
            <a:off x="583500" y="72613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0D1F68B8-3726-463D-260B-87CFA21677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45213490"/>
              </p:ext>
            </p:extLst>
          </p:nvPr>
        </p:nvGraphicFramePr>
        <p:xfrm>
          <a:off x="583500" y="1185125"/>
          <a:ext cx="4034265" cy="28493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椭圆 10">
            <a:extLst>
              <a:ext uri="{FF2B5EF4-FFF2-40B4-BE49-F238E27FC236}">
                <a16:creationId xmlns:a16="http://schemas.microsoft.com/office/drawing/2014/main" id="{9914E30F-F1B0-470F-40DB-56BF752DAA01}"/>
              </a:ext>
            </a:extLst>
          </p:cNvPr>
          <p:cNvSpPr/>
          <p:nvPr/>
        </p:nvSpPr>
        <p:spPr>
          <a:xfrm>
            <a:off x="5029200" y="1375625"/>
            <a:ext cx="349697" cy="34969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MiSans Light" panose="00000400000000000000" pitchFamily="2" charset="-122"/>
                <a:ea typeface="MiSans Light" panose="00000400000000000000" pitchFamily="2" charset="-122"/>
                <a:cs typeface="+mn-ea"/>
                <a:sym typeface="+mn-lt"/>
              </a:rPr>
              <a:t>1</a:t>
            </a:r>
            <a:endParaRPr lang="zh-CN" altLang="en-US" sz="1600" b="1" dirty="0">
              <a:solidFill>
                <a:schemeClr val="bg1"/>
              </a:solidFill>
              <a:latin typeface="MiSans Light" panose="00000400000000000000" pitchFamily="2" charset="-122"/>
              <a:ea typeface="MiSans Light" panose="00000400000000000000" pitchFamily="2" charset="-122"/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649DB3D-80CA-A473-69B9-75A92DFD887A}"/>
              </a:ext>
            </a:extLst>
          </p:cNvPr>
          <p:cNvGrpSpPr/>
          <p:nvPr/>
        </p:nvGrpSpPr>
        <p:grpSpPr>
          <a:xfrm>
            <a:off x="5410200" y="1276350"/>
            <a:ext cx="3003103" cy="605803"/>
            <a:chOff x="457558" y="1839838"/>
            <a:chExt cx="3003103" cy="605803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4D3EC58-5609-45B8-B1DB-38BA12989251}"/>
                </a:ext>
              </a:extLst>
            </p:cNvPr>
            <p:cNvSpPr txBox="1"/>
            <p:nvPr/>
          </p:nvSpPr>
          <p:spPr>
            <a:xfrm>
              <a:off x="457558" y="2045275"/>
              <a:ext cx="3003103" cy="400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67CCE4C-6987-47F7-7CE4-56C7FCF66B93}"/>
                </a:ext>
              </a:extLst>
            </p:cNvPr>
            <p:cNvSpPr txBox="1"/>
            <p:nvPr/>
          </p:nvSpPr>
          <p:spPr>
            <a:xfrm>
              <a:off x="461287" y="1839838"/>
              <a:ext cx="11132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2">
                      <a:lumMod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6" name="椭圆 10">
            <a:extLst>
              <a:ext uri="{FF2B5EF4-FFF2-40B4-BE49-F238E27FC236}">
                <a16:creationId xmlns:a16="http://schemas.microsoft.com/office/drawing/2014/main" id="{16BA0E1F-2D67-3E1B-F251-10EA09847E4C}"/>
              </a:ext>
            </a:extLst>
          </p:cNvPr>
          <p:cNvSpPr/>
          <p:nvPr/>
        </p:nvSpPr>
        <p:spPr>
          <a:xfrm>
            <a:off x="5029200" y="2061425"/>
            <a:ext cx="349697" cy="349697"/>
          </a:xfrm>
          <a:prstGeom prst="ellipse">
            <a:avLst/>
          </a:prstGeom>
          <a:solidFill>
            <a:srgbClr val="213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MiSans Light" panose="00000400000000000000" pitchFamily="2" charset="-122"/>
                <a:ea typeface="MiSans Light" panose="00000400000000000000" pitchFamily="2" charset="-122"/>
                <a:cs typeface="+mn-ea"/>
                <a:sym typeface="+mn-lt"/>
              </a:rPr>
              <a:t>2</a:t>
            </a:r>
            <a:endParaRPr lang="zh-CN" altLang="en-US" sz="1600" b="1" dirty="0">
              <a:solidFill>
                <a:schemeClr val="bg1"/>
              </a:solidFill>
              <a:latin typeface="MiSans Light" panose="00000400000000000000" pitchFamily="2" charset="-122"/>
              <a:ea typeface="MiSans Light" panose="00000400000000000000" pitchFamily="2" charset="-122"/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2107C97-4987-B1FD-7B13-45D8A4273565}"/>
              </a:ext>
            </a:extLst>
          </p:cNvPr>
          <p:cNvGrpSpPr/>
          <p:nvPr/>
        </p:nvGrpSpPr>
        <p:grpSpPr>
          <a:xfrm>
            <a:off x="5410200" y="1962150"/>
            <a:ext cx="3003103" cy="605803"/>
            <a:chOff x="457558" y="1839838"/>
            <a:chExt cx="3003103" cy="605803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D7A7C6D-F98F-8F38-B14A-D7D3AE219A92}"/>
                </a:ext>
              </a:extLst>
            </p:cNvPr>
            <p:cNvSpPr txBox="1"/>
            <p:nvPr/>
          </p:nvSpPr>
          <p:spPr>
            <a:xfrm>
              <a:off x="457558" y="2045275"/>
              <a:ext cx="3003103" cy="400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 问网址：</a:t>
              </a: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 moban.com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06526D7-BD89-05A1-4807-862044D3E7AB}"/>
                </a:ext>
              </a:extLst>
            </p:cNvPr>
            <p:cNvSpPr txBox="1"/>
            <p:nvPr/>
          </p:nvSpPr>
          <p:spPr>
            <a:xfrm>
              <a:off x="461287" y="1839838"/>
              <a:ext cx="11132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2">
                      <a:lumMod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0" name="椭圆 10">
            <a:extLst>
              <a:ext uri="{FF2B5EF4-FFF2-40B4-BE49-F238E27FC236}">
                <a16:creationId xmlns:a16="http://schemas.microsoft.com/office/drawing/2014/main" id="{84C6B2D2-56F1-94FD-14AF-5DBFCF21870A}"/>
              </a:ext>
            </a:extLst>
          </p:cNvPr>
          <p:cNvSpPr/>
          <p:nvPr/>
        </p:nvSpPr>
        <p:spPr>
          <a:xfrm>
            <a:off x="5029200" y="2747225"/>
            <a:ext cx="349697" cy="34969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MiSans Light" panose="00000400000000000000" pitchFamily="2" charset="-122"/>
                <a:ea typeface="MiSans Light" panose="00000400000000000000" pitchFamily="2" charset="-122"/>
                <a:cs typeface="+mn-ea"/>
                <a:sym typeface="+mn-lt"/>
              </a:rPr>
              <a:t>3</a:t>
            </a:r>
            <a:endParaRPr lang="zh-CN" altLang="en-US" sz="1600" b="1" dirty="0">
              <a:solidFill>
                <a:schemeClr val="bg1"/>
              </a:solidFill>
              <a:latin typeface="MiSans Light" panose="00000400000000000000" pitchFamily="2" charset="-122"/>
              <a:ea typeface="MiSans Light" panose="00000400000000000000" pitchFamily="2" charset="-122"/>
              <a:cs typeface="+mn-ea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40F7EB06-1145-F231-ECE3-70A9D72510BD}"/>
              </a:ext>
            </a:extLst>
          </p:cNvPr>
          <p:cNvGrpSpPr/>
          <p:nvPr/>
        </p:nvGrpSpPr>
        <p:grpSpPr>
          <a:xfrm>
            <a:off x="5410200" y="2647950"/>
            <a:ext cx="3003103" cy="605803"/>
            <a:chOff x="457558" y="1839838"/>
            <a:chExt cx="3003103" cy="605803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80552CA-B30A-4C26-DF43-FE5DCF384F32}"/>
                </a:ext>
              </a:extLst>
            </p:cNvPr>
            <p:cNvSpPr txBox="1"/>
            <p:nvPr/>
          </p:nvSpPr>
          <p:spPr>
            <a:xfrm>
              <a:off x="457558" y="2045275"/>
              <a:ext cx="3003103" cy="400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37810C9-409C-1BC6-3EC5-11AE6798881B}"/>
                </a:ext>
              </a:extLst>
            </p:cNvPr>
            <p:cNvSpPr txBox="1"/>
            <p:nvPr/>
          </p:nvSpPr>
          <p:spPr>
            <a:xfrm>
              <a:off x="461287" y="1839838"/>
              <a:ext cx="11132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2">
                      <a:lumMod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4" name="椭圆 10">
            <a:extLst>
              <a:ext uri="{FF2B5EF4-FFF2-40B4-BE49-F238E27FC236}">
                <a16:creationId xmlns:a16="http://schemas.microsoft.com/office/drawing/2014/main" id="{E8CE5AE3-2CE5-E1F8-1D50-318A37AF5BF5}"/>
              </a:ext>
            </a:extLst>
          </p:cNvPr>
          <p:cNvSpPr/>
          <p:nvPr/>
        </p:nvSpPr>
        <p:spPr>
          <a:xfrm>
            <a:off x="5029200" y="3433025"/>
            <a:ext cx="349697" cy="349697"/>
          </a:xfrm>
          <a:prstGeom prst="ellipse">
            <a:avLst/>
          </a:prstGeom>
          <a:solidFill>
            <a:srgbClr val="213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MiSans Light" panose="00000400000000000000" pitchFamily="2" charset="-122"/>
                <a:ea typeface="MiSans Light" panose="00000400000000000000" pitchFamily="2" charset="-122"/>
                <a:cs typeface="+mn-ea"/>
                <a:sym typeface="+mn-lt"/>
              </a:rPr>
              <a:t>4</a:t>
            </a:r>
            <a:endParaRPr lang="zh-CN" altLang="en-US" sz="1600" b="1" dirty="0">
              <a:solidFill>
                <a:schemeClr val="bg1"/>
              </a:solidFill>
              <a:latin typeface="MiSans Light" panose="00000400000000000000" pitchFamily="2" charset="-122"/>
              <a:ea typeface="MiSans Light" panose="00000400000000000000" pitchFamily="2" charset="-122"/>
              <a:cs typeface="+mn-ea"/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4437137A-7CE9-ED97-452A-66D2F2408AF9}"/>
              </a:ext>
            </a:extLst>
          </p:cNvPr>
          <p:cNvGrpSpPr/>
          <p:nvPr/>
        </p:nvGrpSpPr>
        <p:grpSpPr>
          <a:xfrm>
            <a:off x="5410200" y="3333750"/>
            <a:ext cx="3003103" cy="605803"/>
            <a:chOff x="457558" y="1839838"/>
            <a:chExt cx="3003103" cy="605803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238D217-9FFD-19B9-9D7B-E385E0F285D7}"/>
                </a:ext>
              </a:extLst>
            </p:cNvPr>
            <p:cNvSpPr txBox="1"/>
            <p:nvPr/>
          </p:nvSpPr>
          <p:spPr>
            <a:xfrm>
              <a:off x="457558" y="2045275"/>
              <a:ext cx="3003103" cy="400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0133A7F8-BBE6-1D83-B675-6E028941DB3D}"/>
                </a:ext>
              </a:extLst>
            </p:cNvPr>
            <p:cNvSpPr txBox="1"/>
            <p:nvPr/>
          </p:nvSpPr>
          <p:spPr>
            <a:xfrm>
              <a:off x="461287" y="1839838"/>
              <a:ext cx="11132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2">
                      <a:lumMod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034814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5A6853FD-B312-3F58-FD74-801F0879E43C}"/>
              </a:ext>
            </a:extLst>
          </p:cNvPr>
          <p:cNvSpPr/>
          <p:nvPr/>
        </p:nvSpPr>
        <p:spPr bwMode="auto">
          <a:xfrm>
            <a:off x="0" y="1451773"/>
            <a:ext cx="4622852" cy="1203016"/>
          </a:xfrm>
          <a:custGeom>
            <a:avLst/>
            <a:gdLst>
              <a:gd name="connsiteX0" fmla="*/ 0 w 4622852"/>
              <a:gd name="connsiteY0" fmla="*/ 0 h 1203016"/>
              <a:gd name="connsiteX1" fmla="*/ 1905000 w 4622852"/>
              <a:gd name="connsiteY1" fmla="*/ 0 h 1203016"/>
              <a:gd name="connsiteX2" fmla="*/ 2717852 w 4622852"/>
              <a:gd name="connsiteY2" fmla="*/ 0 h 1203016"/>
              <a:gd name="connsiteX3" fmla="*/ 4622852 w 4622852"/>
              <a:gd name="connsiteY3" fmla="*/ 0 h 1203016"/>
              <a:gd name="connsiteX4" fmla="*/ 3895446 w 4622852"/>
              <a:gd name="connsiteY4" fmla="*/ 1203016 h 1203016"/>
              <a:gd name="connsiteX5" fmla="*/ 1990446 w 4622852"/>
              <a:gd name="connsiteY5" fmla="*/ 1203016 h 1203016"/>
              <a:gd name="connsiteX6" fmla="*/ 1905000 w 4622852"/>
              <a:gd name="connsiteY6" fmla="*/ 1203016 h 1203016"/>
              <a:gd name="connsiteX7" fmla="*/ 0 w 4622852"/>
              <a:gd name="connsiteY7" fmla="*/ 1203016 h 120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22852" h="1203016">
                <a:moveTo>
                  <a:pt x="0" y="0"/>
                </a:moveTo>
                <a:lnTo>
                  <a:pt x="1905000" y="0"/>
                </a:lnTo>
                <a:lnTo>
                  <a:pt x="2717852" y="0"/>
                </a:lnTo>
                <a:lnTo>
                  <a:pt x="4622852" y="0"/>
                </a:lnTo>
                <a:lnTo>
                  <a:pt x="3895446" y="1203016"/>
                </a:lnTo>
                <a:lnTo>
                  <a:pt x="1990446" y="1203016"/>
                </a:lnTo>
                <a:lnTo>
                  <a:pt x="1905000" y="1203016"/>
                </a:lnTo>
                <a:lnTo>
                  <a:pt x="0" y="1203016"/>
                </a:lnTo>
                <a:close/>
              </a:path>
            </a:pathLst>
          </a:custGeom>
          <a:blipFill dpi="0" rotWithShape="1">
            <a:blip r:embed="rId5"/>
            <a:srcRect/>
            <a:tile tx="-1073150" ty="-2324100" sx="100000" sy="100000" flip="none" algn="tl"/>
          </a:blipFill>
          <a:ln w="2540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6316CFC1-6F1C-2079-D53A-0CD27D76645E}"/>
              </a:ext>
            </a:extLst>
          </p:cNvPr>
          <p:cNvSpPr/>
          <p:nvPr/>
        </p:nvSpPr>
        <p:spPr bwMode="auto">
          <a:xfrm>
            <a:off x="3470547" y="1856477"/>
            <a:ext cx="3650757" cy="393607"/>
          </a:xfrm>
          <a:custGeom>
            <a:avLst/>
            <a:gdLst>
              <a:gd name="connsiteX0" fmla="*/ 237995 w 3650757"/>
              <a:gd name="connsiteY0" fmla="*/ 0 h 393607"/>
              <a:gd name="connsiteX1" fmla="*/ 1581816 w 3650757"/>
              <a:gd name="connsiteY1" fmla="*/ 0 h 393607"/>
              <a:gd name="connsiteX2" fmla="*/ 2306936 w 3650757"/>
              <a:gd name="connsiteY2" fmla="*/ 0 h 393607"/>
              <a:gd name="connsiteX3" fmla="*/ 3650757 w 3650757"/>
              <a:gd name="connsiteY3" fmla="*/ 0 h 393607"/>
              <a:gd name="connsiteX4" fmla="*/ 3650757 w 3650757"/>
              <a:gd name="connsiteY4" fmla="*/ 393607 h 393607"/>
              <a:gd name="connsiteX5" fmla="*/ 2306936 w 3650757"/>
              <a:gd name="connsiteY5" fmla="*/ 393607 h 393607"/>
              <a:gd name="connsiteX6" fmla="*/ 1343821 w 3650757"/>
              <a:gd name="connsiteY6" fmla="*/ 393607 h 393607"/>
              <a:gd name="connsiteX7" fmla="*/ 0 w 3650757"/>
              <a:gd name="connsiteY7" fmla="*/ 393607 h 393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50757" h="393607">
                <a:moveTo>
                  <a:pt x="237995" y="0"/>
                </a:moveTo>
                <a:lnTo>
                  <a:pt x="1581816" y="0"/>
                </a:lnTo>
                <a:lnTo>
                  <a:pt x="2306936" y="0"/>
                </a:lnTo>
                <a:lnTo>
                  <a:pt x="3650757" y="0"/>
                </a:lnTo>
                <a:lnTo>
                  <a:pt x="3650757" y="393607"/>
                </a:lnTo>
                <a:lnTo>
                  <a:pt x="2306936" y="393607"/>
                </a:lnTo>
                <a:lnTo>
                  <a:pt x="1343821" y="393607"/>
                </a:lnTo>
                <a:lnTo>
                  <a:pt x="0" y="393607"/>
                </a:lnTo>
                <a:close/>
              </a:path>
            </a:pathLst>
          </a:custGeom>
          <a:solidFill>
            <a:srgbClr val="3F68C9"/>
          </a:solidFill>
          <a:ln w="2540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E67AF32-22C8-504B-8E41-FBCA6C392643}"/>
              </a:ext>
            </a:extLst>
          </p:cNvPr>
          <p:cNvGrpSpPr/>
          <p:nvPr/>
        </p:nvGrpSpPr>
        <p:grpSpPr>
          <a:xfrm>
            <a:off x="0" y="2419350"/>
            <a:ext cx="9144000" cy="2724151"/>
            <a:chOff x="0" y="2190750"/>
            <a:chExt cx="9144000" cy="2724151"/>
          </a:xfrm>
          <a:solidFill>
            <a:schemeClr val="bg1">
              <a:lumMod val="75000"/>
              <a:alpha val="25000"/>
            </a:schemeClr>
          </a:solidFill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418C1159-2704-7277-300A-06CEF0D57C6A}"/>
                </a:ext>
              </a:extLst>
            </p:cNvPr>
            <p:cNvSpPr/>
            <p:nvPr/>
          </p:nvSpPr>
          <p:spPr>
            <a:xfrm>
              <a:off x="0" y="3514725"/>
              <a:ext cx="9144000" cy="1400176"/>
            </a:xfrm>
            <a:prstGeom prst="rect">
              <a:avLst/>
            </a:prstGeom>
            <a:grpFill/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PA_任意多边形 9">
              <a:extLst>
                <a:ext uri="{FF2B5EF4-FFF2-40B4-BE49-F238E27FC236}">
                  <a16:creationId xmlns:a16="http://schemas.microsoft.com/office/drawing/2014/main" id="{1FF1CD20-DEAD-51FA-A8A0-F3994176983F}"/>
                </a:ext>
              </a:extLst>
            </p:cNvPr>
            <p:cNvSpPr>
              <a:spLocks noEditPoints="1"/>
            </p:cNvSpPr>
            <p:nvPr>
              <p:custDataLst>
                <p:tags r:id="rId2"/>
              </p:custDataLst>
            </p:nvPr>
          </p:nvSpPr>
          <p:spPr bwMode="auto">
            <a:xfrm>
              <a:off x="0" y="2190750"/>
              <a:ext cx="9144000" cy="1323975"/>
            </a:xfrm>
            <a:custGeom>
              <a:avLst/>
              <a:gdLst>
                <a:gd name="T0" fmla="*/ 7933 w 8000"/>
                <a:gd name="T1" fmla="*/ 1418 h 1542"/>
                <a:gd name="T2" fmla="*/ 7832 w 8000"/>
                <a:gd name="T3" fmla="*/ 1315 h 1542"/>
                <a:gd name="T4" fmla="*/ 7738 w 8000"/>
                <a:gd name="T5" fmla="*/ 1352 h 1542"/>
                <a:gd name="T6" fmla="*/ 7673 w 8000"/>
                <a:gd name="T7" fmla="*/ 1336 h 1542"/>
                <a:gd name="T8" fmla="*/ 7538 w 8000"/>
                <a:gd name="T9" fmla="*/ 1313 h 1542"/>
                <a:gd name="T10" fmla="*/ 7430 w 8000"/>
                <a:gd name="T11" fmla="*/ 1287 h 1542"/>
                <a:gd name="T12" fmla="*/ 7292 w 8000"/>
                <a:gd name="T13" fmla="*/ 1358 h 1542"/>
                <a:gd name="T14" fmla="*/ 7170 w 8000"/>
                <a:gd name="T15" fmla="*/ 1352 h 1542"/>
                <a:gd name="T16" fmla="*/ 6993 w 8000"/>
                <a:gd name="T17" fmla="*/ 1400 h 1542"/>
                <a:gd name="T18" fmla="*/ 6886 w 8000"/>
                <a:gd name="T19" fmla="*/ 1357 h 1542"/>
                <a:gd name="T20" fmla="*/ 6766 w 8000"/>
                <a:gd name="T21" fmla="*/ 1380 h 1542"/>
                <a:gd name="T22" fmla="*/ 6640 w 8000"/>
                <a:gd name="T23" fmla="*/ 1194 h 1542"/>
                <a:gd name="T24" fmla="*/ 6505 w 8000"/>
                <a:gd name="T25" fmla="*/ 1157 h 1542"/>
                <a:gd name="T26" fmla="*/ 6381 w 8000"/>
                <a:gd name="T27" fmla="*/ 1311 h 1542"/>
                <a:gd name="T28" fmla="*/ 6242 w 8000"/>
                <a:gd name="T29" fmla="*/ 1181 h 1542"/>
                <a:gd name="T30" fmla="*/ 5688 w 8000"/>
                <a:gd name="T31" fmla="*/ 818 h 1542"/>
                <a:gd name="T32" fmla="*/ 5396 w 8000"/>
                <a:gd name="T33" fmla="*/ 674 h 1542"/>
                <a:gd name="T34" fmla="*/ 5346 w 8000"/>
                <a:gd name="T35" fmla="*/ 615 h 1542"/>
                <a:gd name="T36" fmla="*/ 5292 w 8000"/>
                <a:gd name="T37" fmla="*/ 1274 h 1542"/>
                <a:gd name="T38" fmla="*/ 5007 w 8000"/>
                <a:gd name="T39" fmla="*/ 1089 h 1542"/>
                <a:gd name="T40" fmla="*/ 4819 w 8000"/>
                <a:gd name="T41" fmla="*/ 685 h 1542"/>
                <a:gd name="T42" fmla="*/ 4540 w 8000"/>
                <a:gd name="T43" fmla="*/ 1250 h 1542"/>
                <a:gd name="T44" fmla="*/ 4474 w 8000"/>
                <a:gd name="T45" fmla="*/ 1255 h 1542"/>
                <a:gd name="T46" fmla="*/ 4398 w 8000"/>
                <a:gd name="T47" fmla="*/ 1265 h 1542"/>
                <a:gd name="T48" fmla="*/ 4286 w 8000"/>
                <a:gd name="T49" fmla="*/ 1131 h 1542"/>
                <a:gd name="T50" fmla="*/ 4046 w 8000"/>
                <a:gd name="T51" fmla="*/ 1117 h 1542"/>
                <a:gd name="T52" fmla="*/ 3923 w 8000"/>
                <a:gd name="T53" fmla="*/ 975 h 1542"/>
                <a:gd name="T54" fmla="*/ 3742 w 8000"/>
                <a:gd name="T55" fmla="*/ 1095 h 1542"/>
                <a:gd name="T56" fmla="*/ 3585 w 8000"/>
                <a:gd name="T57" fmla="*/ 1415 h 1542"/>
                <a:gd name="T58" fmla="*/ 3463 w 8000"/>
                <a:gd name="T59" fmla="*/ 1255 h 1542"/>
                <a:gd name="T60" fmla="*/ 3390 w 8000"/>
                <a:gd name="T61" fmla="*/ 372 h 1542"/>
                <a:gd name="T62" fmla="*/ 3367 w 8000"/>
                <a:gd name="T63" fmla="*/ 187 h 1542"/>
                <a:gd name="T64" fmla="*/ 3329 w 8000"/>
                <a:gd name="T65" fmla="*/ 695 h 1542"/>
                <a:gd name="T66" fmla="*/ 2997 w 8000"/>
                <a:gd name="T67" fmla="*/ 1479 h 1542"/>
                <a:gd name="T68" fmla="*/ 2797 w 8000"/>
                <a:gd name="T69" fmla="*/ 1119 h 1542"/>
                <a:gd name="T70" fmla="*/ 2628 w 8000"/>
                <a:gd name="T71" fmla="*/ 1372 h 1542"/>
                <a:gd name="T72" fmla="*/ 2470 w 8000"/>
                <a:gd name="T73" fmla="*/ 1378 h 1542"/>
                <a:gd name="T74" fmla="*/ 2310 w 8000"/>
                <a:gd name="T75" fmla="*/ 1440 h 1542"/>
                <a:gd name="T76" fmla="*/ 2152 w 8000"/>
                <a:gd name="T77" fmla="*/ 1391 h 1542"/>
                <a:gd name="T78" fmla="*/ 2055 w 8000"/>
                <a:gd name="T79" fmla="*/ 1463 h 1542"/>
                <a:gd name="T80" fmla="*/ 1975 w 8000"/>
                <a:gd name="T81" fmla="*/ 1479 h 1542"/>
                <a:gd name="T82" fmla="*/ 1805 w 8000"/>
                <a:gd name="T83" fmla="*/ 1456 h 1542"/>
                <a:gd name="T84" fmla="*/ 1673 w 8000"/>
                <a:gd name="T85" fmla="*/ 1470 h 1542"/>
                <a:gd name="T86" fmla="*/ 1531 w 8000"/>
                <a:gd name="T87" fmla="*/ 1408 h 1542"/>
                <a:gd name="T88" fmla="*/ 1443 w 8000"/>
                <a:gd name="T89" fmla="*/ 1266 h 1542"/>
                <a:gd name="T90" fmla="*/ 1253 w 8000"/>
                <a:gd name="T91" fmla="*/ 1422 h 1542"/>
                <a:gd name="T92" fmla="*/ 1155 w 8000"/>
                <a:gd name="T93" fmla="*/ 1402 h 1542"/>
                <a:gd name="T94" fmla="*/ 1051 w 8000"/>
                <a:gd name="T95" fmla="*/ 1390 h 1542"/>
                <a:gd name="T96" fmla="*/ 969 w 8000"/>
                <a:gd name="T97" fmla="*/ 1224 h 1542"/>
                <a:gd name="T98" fmla="*/ 843 w 8000"/>
                <a:gd name="T99" fmla="*/ 1375 h 1542"/>
                <a:gd name="T100" fmla="*/ 664 w 8000"/>
                <a:gd name="T101" fmla="*/ 1427 h 1542"/>
                <a:gd name="T102" fmla="*/ 515 w 8000"/>
                <a:gd name="T103" fmla="*/ 1242 h 1542"/>
                <a:gd name="T104" fmla="*/ 320 w 8000"/>
                <a:gd name="T105" fmla="*/ 1246 h 1542"/>
                <a:gd name="T106" fmla="*/ 218 w 8000"/>
                <a:gd name="T107" fmla="*/ 1342 h 1542"/>
                <a:gd name="T108" fmla="*/ 56 w 8000"/>
                <a:gd name="T109" fmla="*/ 1357 h 1542"/>
                <a:gd name="T110" fmla="*/ 3369 w 8000"/>
                <a:gd name="T111" fmla="*/ 1408 h 1542"/>
                <a:gd name="T112" fmla="*/ 3356 w 8000"/>
                <a:gd name="T113" fmla="*/ 1141 h 1542"/>
                <a:gd name="T114" fmla="*/ 3356 w 8000"/>
                <a:gd name="T115" fmla="*/ 872 h 1542"/>
                <a:gd name="T116" fmla="*/ 3356 w 8000"/>
                <a:gd name="T117" fmla="*/ 756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000" h="1542">
                  <a:moveTo>
                    <a:pt x="7978" y="1472"/>
                  </a:moveTo>
                  <a:cubicBezTo>
                    <a:pt x="7978" y="1462"/>
                    <a:pt x="7978" y="1462"/>
                    <a:pt x="7978" y="1462"/>
                  </a:cubicBezTo>
                  <a:cubicBezTo>
                    <a:pt x="7966" y="1462"/>
                    <a:pt x="7966" y="1462"/>
                    <a:pt x="7966" y="1462"/>
                  </a:cubicBezTo>
                  <a:cubicBezTo>
                    <a:pt x="7966" y="1436"/>
                    <a:pt x="7966" y="1436"/>
                    <a:pt x="7966" y="1436"/>
                  </a:cubicBezTo>
                  <a:cubicBezTo>
                    <a:pt x="7955" y="1436"/>
                    <a:pt x="7955" y="1436"/>
                    <a:pt x="7955" y="1436"/>
                  </a:cubicBezTo>
                  <a:cubicBezTo>
                    <a:pt x="7955" y="1420"/>
                    <a:pt x="7955" y="1420"/>
                    <a:pt x="7955" y="1420"/>
                  </a:cubicBezTo>
                  <a:cubicBezTo>
                    <a:pt x="7941" y="1420"/>
                    <a:pt x="7941" y="1420"/>
                    <a:pt x="7941" y="1420"/>
                  </a:cubicBezTo>
                  <a:cubicBezTo>
                    <a:pt x="7941" y="1428"/>
                    <a:pt x="7941" y="1428"/>
                    <a:pt x="7941" y="1428"/>
                  </a:cubicBezTo>
                  <a:cubicBezTo>
                    <a:pt x="7933" y="1428"/>
                    <a:pt x="7933" y="1428"/>
                    <a:pt x="7933" y="1428"/>
                  </a:cubicBezTo>
                  <a:cubicBezTo>
                    <a:pt x="7933" y="1418"/>
                    <a:pt x="7933" y="1418"/>
                    <a:pt x="7933" y="1418"/>
                  </a:cubicBezTo>
                  <a:cubicBezTo>
                    <a:pt x="7916" y="1418"/>
                    <a:pt x="7916" y="1418"/>
                    <a:pt x="7916" y="1418"/>
                  </a:cubicBezTo>
                  <a:cubicBezTo>
                    <a:pt x="7916" y="1433"/>
                    <a:pt x="7916" y="1433"/>
                    <a:pt x="7916" y="1433"/>
                  </a:cubicBezTo>
                  <a:cubicBezTo>
                    <a:pt x="7895" y="1433"/>
                    <a:pt x="7895" y="1433"/>
                    <a:pt x="7895" y="1433"/>
                  </a:cubicBezTo>
                  <a:cubicBezTo>
                    <a:pt x="7895" y="1335"/>
                    <a:pt x="7895" y="1335"/>
                    <a:pt x="7895" y="1335"/>
                  </a:cubicBezTo>
                  <a:cubicBezTo>
                    <a:pt x="7879" y="1335"/>
                    <a:pt x="7879" y="1335"/>
                    <a:pt x="7879" y="1335"/>
                  </a:cubicBezTo>
                  <a:cubicBezTo>
                    <a:pt x="7855" y="1316"/>
                    <a:pt x="7855" y="1316"/>
                    <a:pt x="7855" y="1316"/>
                  </a:cubicBezTo>
                  <a:cubicBezTo>
                    <a:pt x="7855" y="1300"/>
                    <a:pt x="7855" y="1300"/>
                    <a:pt x="7855" y="1300"/>
                  </a:cubicBezTo>
                  <a:cubicBezTo>
                    <a:pt x="7843" y="1300"/>
                    <a:pt x="7843" y="1300"/>
                    <a:pt x="7843" y="1300"/>
                  </a:cubicBezTo>
                  <a:cubicBezTo>
                    <a:pt x="7843" y="1315"/>
                    <a:pt x="7843" y="1315"/>
                    <a:pt x="7843" y="1315"/>
                  </a:cubicBezTo>
                  <a:cubicBezTo>
                    <a:pt x="7832" y="1315"/>
                    <a:pt x="7832" y="1315"/>
                    <a:pt x="7832" y="1315"/>
                  </a:cubicBezTo>
                  <a:cubicBezTo>
                    <a:pt x="7832" y="1300"/>
                    <a:pt x="7832" y="1300"/>
                    <a:pt x="7832" y="1300"/>
                  </a:cubicBezTo>
                  <a:cubicBezTo>
                    <a:pt x="7821" y="1300"/>
                    <a:pt x="7821" y="1300"/>
                    <a:pt x="7821" y="1300"/>
                  </a:cubicBezTo>
                  <a:cubicBezTo>
                    <a:pt x="7821" y="1315"/>
                    <a:pt x="7821" y="1315"/>
                    <a:pt x="7821" y="1315"/>
                  </a:cubicBezTo>
                  <a:cubicBezTo>
                    <a:pt x="7806" y="1335"/>
                    <a:pt x="7806" y="1335"/>
                    <a:pt x="7806" y="1335"/>
                  </a:cubicBezTo>
                  <a:cubicBezTo>
                    <a:pt x="7789" y="1335"/>
                    <a:pt x="7789" y="1335"/>
                    <a:pt x="7789" y="1335"/>
                  </a:cubicBezTo>
                  <a:cubicBezTo>
                    <a:pt x="7789" y="1436"/>
                    <a:pt x="7789" y="1436"/>
                    <a:pt x="7789" y="1436"/>
                  </a:cubicBezTo>
                  <a:cubicBezTo>
                    <a:pt x="7749" y="1436"/>
                    <a:pt x="7749" y="1436"/>
                    <a:pt x="7749" y="1436"/>
                  </a:cubicBezTo>
                  <a:cubicBezTo>
                    <a:pt x="7749" y="1345"/>
                    <a:pt x="7749" y="1345"/>
                    <a:pt x="7749" y="1345"/>
                  </a:cubicBezTo>
                  <a:cubicBezTo>
                    <a:pt x="7738" y="1345"/>
                    <a:pt x="7738" y="1345"/>
                    <a:pt x="7738" y="1345"/>
                  </a:cubicBezTo>
                  <a:cubicBezTo>
                    <a:pt x="7738" y="1352"/>
                    <a:pt x="7738" y="1352"/>
                    <a:pt x="7738" y="1352"/>
                  </a:cubicBezTo>
                  <a:cubicBezTo>
                    <a:pt x="7724" y="1352"/>
                    <a:pt x="7724" y="1352"/>
                    <a:pt x="7724" y="1352"/>
                  </a:cubicBezTo>
                  <a:cubicBezTo>
                    <a:pt x="7724" y="1337"/>
                    <a:pt x="7724" y="1337"/>
                    <a:pt x="7724" y="1337"/>
                  </a:cubicBezTo>
                  <a:cubicBezTo>
                    <a:pt x="7713" y="1337"/>
                    <a:pt x="7713" y="1337"/>
                    <a:pt x="7713" y="1337"/>
                  </a:cubicBezTo>
                  <a:cubicBezTo>
                    <a:pt x="7713" y="1321"/>
                    <a:pt x="7713" y="1321"/>
                    <a:pt x="7713" y="1321"/>
                  </a:cubicBezTo>
                  <a:cubicBezTo>
                    <a:pt x="7697" y="1321"/>
                    <a:pt x="7697" y="1321"/>
                    <a:pt x="7697" y="1321"/>
                  </a:cubicBezTo>
                  <a:cubicBezTo>
                    <a:pt x="7697" y="1336"/>
                    <a:pt x="7697" y="1336"/>
                    <a:pt x="7697" y="1336"/>
                  </a:cubicBezTo>
                  <a:cubicBezTo>
                    <a:pt x="7687" y="1336"/>
                    <a:pt x="7687" y="1336"/>
                    <a:pt x="7687" y="1336"/>
                  </a:cubicBezTo>
                  <a:cubicBezTo>
                    <a:pt x="7687" y="1324"/>
                    <a:pt x="7687" y="1324"/>
                    <a:pt x="7687" y="1324"/>
                  </a:cubicBezTo>
                  <a:cubicBezTo>
                    <a:pt x="7673" y="1324"/>
                    <a:pt x="7673" y="1324"/>
                    <a:pt x="7673" y="1324"/>
                  </a:cubicBezTo>
                  <a:cubicBezTo>
                    <a:pt x="7673" y="1336"/>
                    <a:pt x="7673" y="1336"/>
                    <a:pt x="7673" y="1336"/>
                  </a:cubicBezTo>
                  <a:cubicBezTo>
                    <a:pt x="7659" y="1336"/>
                    <a:pt x="7659" y="1336"/>
                    <a:pt x="7659" y="1336"/>
                  </a:cubicBezTo>
                  <a:cubicBezTo>
                    <a:pt x="7659" y="1326"/>
                    <a:pt x="7659" y="1326"/>
                    <a:pt x="7659" y="1326"/>
                  </a:cubicBezTo>
                  <a:cubicBezTo>
                    <a:pt x="7645" y="1326"/>
                    <a:pt x="7645" y="1326"/>
                    <a:pt x="7645" y="1326"/>
                  </a:cubicBezTo>
                  <a:cubicBezTo>
                    <a:pt x="7645" y="1356"/>
                    <a:pt x="7645" y="1356"/>
                    <a:pt x="7645" y="1356"/>
                  </a:cubicBezTo>
                  <a:cubicBezTo>
                    <a:pt x="7616" y="1356"/>
                    <a:pt x="7616" y="1356"/>
                    <a:pt x="7616" y="1356"/>
                  </a:cubicBezTo>
                  <a:cubicBezTo>
                    <a:pt x="7616" y="1439"/>
                    <a:pt x="7616" y="1439"/>
                    <a:pt x="7616" y="1439"/>
                  </a:cubicBezTo>
                  <a:cubicBezTo>
                    <a:pt x="7581" y="1439"/>
                    <a:pt x="7581" y="1439"/>
                    <a:pt x="7581" y="1439"/>
                  </a:cubicBezTo>
                  <a:cubicBezTo>
                    <a:pt x="7581" y="1337"/>
                    <a:pt x="7581" y="1337"/>
                    <a:pt x="7581" y="1337"/>
                  </a:cubicBezTo>
                  <a:cubicBezTo>
                    <a:pt x="7557" y="1337"/>
                    <a:pt x="7557" y="1337"/>
                    <a:pt x="7557" y="1337"/>
                  </a:cubicBezTo>
                  <a:cubicBezTo>
                    <a:pt x="7538" y="1313"/>
                    <a:pt x="7538" y="1313"/>
                    <a:pt x="7538" y="1313"/>
                  </a:cubicBezTo>
                  <a:cubicBezTo>
                    <a:pt x="7497" y="1313"/>
                    <a:pt x="7497" y="1313"/>
                    <a:pt x="7497" y="1313"/>
                  </a:cubicBezTo>
                  <a:cubicBezTo>
                    <a:pt x="7497" y="1416"/>
                    <a:pt x="7497" y="1416"/>
                    <a:pt x="7497" y="1416"/>
                  </a:cubicBezTo>
                  <a:cubicBezTo>
                    <a:pt x="7483" y="1416"/>
                    <a:pt x="7483" y="1416"/>
                    <a:pt x="7483" y="1416"/>
                  </a:cubicBezTo>
                  <a:cubicBezTo>
                    <a:pt x="7483" y="1314"/>
                    <a:pt x="7483" y="1314"/>
                    <a:pt x="7483" y="1314"/>
                  </a:cubicBezTo>
                  <a:cubicBezTo>
                    <a:pt x="7465" y="1285"/>
                    <a:pt x="7465" y="1285"/>
                    <a:pt x="7465" y="1285"/>
                  </a:cubicBezTo>
                  <a:cubicBezTo>
                    <a:pt x="7452" y="1285"/>
                    <a:pt x="7452" y="1285"/>
                    <a:pt x="7452" y="1285"/>
                  </a:cubicBezTo>
                  <a:cubicBezTo>
                    <a:pt x="7452" y="1291"/>
                    <a:pt x="7452" y="1291"/>
                    <a:pt x="7452" y="1291"/>
                  </a:cubicBezTo>
                  <a:cubicBezTo>
                    <a:pt x="7441" y="1291"/>
                    <a:pt x="7441" y="1291"/>
                    <a:pt x="7441" y="1291"/>
                  </a:cubicBezTo>
                  <a:cubicBezTo>
                    <a:pt x="7441" y="1287"/>
                    <a:pt x="7441" y="1287"/>
                    <a:pt x="7441" y="1287"/>
                  </a:cubicBezTo>
                  <a:cubicBezTo>
                    <a:pt x="7430" y="1287"/>
                    <a:pt x="7430" y="1287"/>
                    <a:pt x="7430" y="1287"/>
                  </a:cubicBezTo>
                  <a:cubicBezTo>
                    <a:pt x="7430" y="1301"/>
                    <a:pt x="7430" y="1301"/>
                    <a:pt x="7430" y="1301"/>
                  </a:cubicBezTo>
                  <a:cubicBezTo>
                    <a:pt x="7383" y="1301"/>
                    <a:pt x="7383" y="1301"/>
                    <a:pt x="7383" y="1301"/>
                  </a:cubicBezTo>
                  <a:cubicBezTo>
                    <a:pt x="7383" y="1286"/>
                    <a:pt x="7383" y="1286"/>
                    <a:pt x="7383" y="1286"/>
                  </a:cubicBezTo>
                  <a:cubicBezTo>
                    <a:pt x="7370" y="1261"/>
                    <a:pt x="7370" y="1261"/>
                    <a:pt x="7370" y="1261"/>
                  </a:cubicBezTo>
                  <a:cubicBezTo>
                    <a:pt x="7326" y="1261"/>
                    <a:pt x="7326" y="1261"/>
                    <a:pt x="7326" y="1261"/>
                  </a:cubicBezTo>
                  <a:cubicBezTo>
                    <a:pt x="7326" y="1286"/>
                    <a:pt x="7326" y="1286"/>
                    <a:pt x="7326" y="1286"/>
                  </a:cubicBezTo>
                  <a:cubicBezTo>
                    <a:pt x="7297" y="1286"/>
                    <a:pt x="7297" y="1286"/>
                    <a:pt x="7297" y="1286"/>
                  </a:cubicBezTo>
                  <a:cubicBezTo>
                    <a:pt x="7297" y="1303"/>
                    <a:pt x="7297" y="1303"/>
                    <a:pt x="7297" y="1303"/>
                  </a:cubicBezTo>
                  <a:cubicBezTo>
                    <a:pt x="7292" y="1303"/>
                    <a:pt x="7292" y="1303"/>
                    <a:pt x="7292" y="1303"/>
                  </a:cubicBezTo>
                  <a:cubicBezTo>
                    <a:pt x="7292" y="1358"/>
                    <a:pt x="7292" y="1358"/>
                    <a:pt x="7292" y="1358"/>
                  </a:cubicBezTo>
                  <a:cubicBezTo>
                    <a:pt x="7281" y="1358"/>
                    <a:pt x="7281" y="1358"/>
                    <a:pt x="7281" y="1358"/>
                  </a:cubicBezTo>
                  <a:cubicBezTo>
                    <a:pt x="7281" y="1302"/>
                    <a:pt x="7281" y="1302"/>
                    <a:pt x="7281" y="1302"/>
                  </a:cubicBezTo>
                  <a:cubicBezTo>
                    <a:pt x="7273" y="1302"/>
                    <a:pt x="7273" y="1302"/>
                    <a:pt x="7273" y="1302"/>
                  </a:cubicBezTo>
                  <a:cubicBezTo>
                    <a:pt x="7273" y="1279"/>
                    <a:pt x="7273" y="1279"/>
                    <a:pt x="7273" y="1279"/>
                  </a:cubicBezTo>
                  <a:cubicBezTo>
                    <a:pt x="7210" y="1279"/>
                    <a:pt x="7210" y="1279"/>
                    <a:pt x="7210" y="1279"/>
                  </a:cubicBezTo>
                  <a:cubicBezTo>
                    <a:pt x="7210" y="1303"/>
                    <a:pt x="7210" y="1303"/>
                    <a:pt x="7210" y="1303"/>
                  </a:cubicBezTo>
                  <a:cubicBezTo>
                    <a:pt x="7179" y="1303"/>
                    <a:pt x="7179" y="1303"/>
                    <a:pt x="7179" y="1303"/>
                  </a:cubicBezTo>
                  <a:cubicBezTo>
                    <a:pt x="7179" y="1323"/>
                    <a:pt x="7179" y="1323"/>
                    <a:pt x="7179" y="1323"/>
                  </a:cubicBezTo>
                  <a:cubicBezTo>
                    <a:pt x="7170" y="1323"/>
                    <a:pt x="7170" y="1323"/>
                    <a:pt x="7170" y="1323"/>
                  </a:cubicBezTo>
                  <a:cubicBezTo>
                    <a:pt x="7170" y="1352"/>
                    <a:pt x="7170" y="1352"/>
                    <a:pt x="7170" y="1352"/>
                  </a:cubicBezTo>
                  <a:cubicBezTo>
                    <a:pt x="7090" y="1352"/>
                    <a:pt x="7090" y="1352"/>
                    <a:pt x="7090" y="1352"/>
                  </a:cubicBezTo>
                  <a:cubicBezTo>
                    <a:pt x="7090" y="1362"/>
                    <a:pt x="7090" y="1362"/>
                    <a:pt x="7090" y="1362"/>
                  </a:cubicBezTo>
                  <a:cubicBezTo>
                    <a:pt x="7069" y="1362"/>
                    <a:pt x="7069" y="1362"/>
                    <a:pt x="7069" y="1362"/>
                  </a:cubicBezTo>
                  <a:cubicBezTo>
                    <a:pt x="7069" y="1308"/>
                    <a:pt x="7069" y="1308"/>
                    <a:pt x="7069" y="1308"/>
                  </a:cubicBezTo>
                  <a:cubicBezTo>
                    <a:pt x="7036" y="1308"/>
                    <a:pt x="7036" y="1308"/>
                    <a:pt x="7036" y="1308"/>
                  </a:cubicBezTo>
                  <a:cubicBezTo>
                    <a:pt x="7036" y="1291"/>
                    <a:pt x="7036" y="1291"/>
                    <a:pt x="7036" y="1291"/>
                  </a:cubicBezTo>
                  <a:cubicBezTo>
                    <a:pt x="7010" y="1291"/>
                    <a:pt x="7010" y="1291"/>
                    <a:pt x="7010" y="1291"/>
                  </a:cubicBezTo>
                  <a:cubicBezTo>
                    <a:pt x="7010" y="1305"/>
                    <a:pt x="7010" y="1305"/>
                    <a:pt x="7010" y="1305"/>
                  </a:cubicBezTo>
                  <a:cubicBezTo>
                    <a:pt x="6993" y="1305"/>
                    <a:pt x="6993" y="1305"/>
                    <a:pt x="6993" y="1305"/>
                  </a:cubicBezTo>
                  <a:cubicBezTo>
                    <a:pt x="6993" y="1400"/>
                    <a:pt x="6993" y="1400"/>
                    <a:pt x="6993" y="1400"/>
                  </a:cubicBezTo>
                  <a:cubicBezTo>
                    <a:pt x="6972" y="1400"/>
                    <a:pt x="6972" y="1400"/>
                    <a:pt x="6972" y="1400"/>
                  </a:cubicBezTo>
                  <a:cubicBezTo>
                    <a:pt x="6972" y="1391"/>
                    <a:pt x="6972" y="1391"/>
                    <a:pt x="6972" y="1391"/>
                  </a:cubicBezTo>
                  <a:cubicBezTo>
                    <a:pt x="6952" y="1391"/>
                    <a:pt x="6952" y="1391"/>
                    <a:pt x="6952" y="1391"/>
                  </a:cubicBezTo>
                  <a:cubicBezTo>
                    <a:pt x="6952" y="1405"/>
                    <a:pt x="6952" y="1405"/>
                    <a:pt x="6952" y="1405"/>
                  </a:cubicBezTo>
                  <a:cubicBezTo>
                    <a:pt x="6936" y="1405"/>
                    <a:pt x="6936" y="1405"/>
                    <a:pt x="6936" y="1405"/>
                  </a:cubicBezTo>
                  <a:cubicBezTo>
                    <a:pt x="6936" y="1375"/>
                    <a:pt x="6936" y="1375"/>
                    <a:pt x="6936" y="1375"/>
                  </a:cubicBezTo>
                  <a:cubicBezTo>
                    <a:pt x="6922" y="1375"/>
                    <a:pt x="6922" y="1375"/>
                    <a:pt x="6922" y="1375"/>
                  </a:cubicBezTo>
                  <a:cubicBezTo>
                    <a:pt x="6922" y="1357"/>
                    <a:pt x="6922" y="1357"/>
                    <a:pt x="6922" y="1357"/>
                  </a:cubicBezTo>
                  <a:cubicBezTo>
                    <a:pt x="6906" y="1357"/>
                    <a:pt x="6906" y="1357"/>
                    <a:pt x="6906" y="1357"/>
                  </a:cubicBezTo>
                  <a:cubicBezTo>
                    <a:pt x="6886" y="1357"/>
                    <a:pt x="6886" y="1357"/>
                    <a:pt x="6886" y="1357"/>
                  </a:cubicBezTo>
                  <a:cubicBezTo>
                    <a:pt x="6886" y="1348"/>
                    <a:pt x="6886" y="1348"/>
                    <a:pt x="6886" y="1348"/>
                  </a:cubicBezTo>
                  <a:cubicBezTo>
                    <a:pt x="6852" y="1348"/>
                    <a:pt x="6852" y="1348"/>
                    <a:pt x="6852" y="1348"/>
                  </a:cubicBezTo>
                  <a:cubicBezTo>
                    <a:pt x="6852" y="1334"/>
                    <a:pt x="6852" y="1334"/>
                    <a:pt x="6852" y="1334"/>
                  </a:cubicBezTo>
                  <a:cubicBezTo>
                    <a:pt x="6839" y="1334"/>
                    <a:pt x="6839" y="1334"/>
                    <a:pt x="6839" y="1334"/>
                  </a:cubicBezTo>
                  <a:cubicBezTo>
                    <a:pt x="6839" y="1344"/>
                    <a:pt x="6839" y="1344"/>
                    <a:pt x="6839" y="1344"/>
                  </a:cubicBezTo>
                  <a:cubicBezTo>
                    <a:pt x="6786" y="1344"/>
                    <a:pt x="6786" y="1344"/>
                    <a:pt x="6786" y="1344"/>
                  </a:cubicBezTo>
                  <a:cubicBezTo>
                    <a:pt x="6786" y="1355"/>
                    <a:pt x="6786" y="1355"/>
                    <a:pt x="6786" y="1355"/>
                  </a:cubicBezTo>
                  <a:cubicBezTo>
                    <a:pt x="6776" y="1355"/>
                    <a:pt x="6776" y="1355"/>
                    <a:pt x="6776" y="1355"/>
                  </a:cubicBezTo>
                  <a:cubicBezTo>
                    <a:pt x="6776" y="1370"/>
                    <a:pt x="6776" y="1370"/>
                    <a:pt x="6776" y="1370"/>
                  </a:cubicBezTo>
                  <a:cubicBezTo>
                    <a:pt x="6766" y="1380"/>
                    <a:pt x="6766" y="1380"/>
                    <a:pt x="6766" y="1380"/>
                  </a:cubicBezTo>
                  <a:cubicBezTo>
                    <a:pt x="6766" y="1411"/>
                    <a:pt x="6766" y="1411"/>
                    <a:pt x="6766" y="1411"/>
                  </a:cubicBezTo>
                  <a:cubicBezTo>
                    <a:pt x="6755" y="1411"/>
                    <a:pt x="6755" y="1411"/>
                    <a:pt x="6755" y="1411"/>
                  </a:cubicBezTo>
                  <a:cubicBezTo>
                    <a:pt x="6755" y="1381"/>
                    <a:pt x="6755" y="1381"/>
                    <a:pt x="6755" y="1381"/>
                  </a:cubicBezTo>
                  <a:cubicBezTo>
                    <a:pt x="6744" y="1367"/>
                    <a:pt x="6744" y="1367"/>
                    <a:pt x="6744" y="1367"/>
                  </a:cubicBezTo>
                  <a:cubicBezTo>
                    <a:pt x="6744" y="1291"/>
                    <a:pt x="6744" y="1291"/>
                    <a:pt x="6744" y="1291"/>
                  </a:cubicBezTo>
                  <a:cubicBezTo>
                    <a:pt x="6727" y="1291"/>
                    <a:pt x="6727" y="1291"/>
                    <a:pt x="6727" y="1291"/>
                  </a:cubicBezTo>
                  <a:cubicBezTo>
                    <a:pt x="6727" y="1217"/>
                    <a:pt x="6727" y="1217"/>
                    <a:pt x="6727" y="1217"/>
                  </a:cubicBezTo>
                  <a:cubicBezTo>
                    <a:pt x="6670" y="1217"/>
                    <a:pt x="6670" y="1217"/>
                    <a:pt x="6670" y="1217"/>
                  </a:cubicBezTo>
                  <a:cubicBezTo>
                    <a:pt x="6670" y="1194"/>
                    <a:pt x="6670" y="1194"/>
                    <a:pt x="6670" y="1194"/>
                  </a:cubicBezTo>
                  <a:cubicBezTo>
                    <a:pt x="6640" y="1194"/>
                    <a:pt x="6640" y="1194"/>
                    <a:pt x="6640" y="1194"/>
                  </a:cubicBezTo>
                  <a:cubicBezTo>
                    <a:pt x="6640" y="1246"/>
                    <a:pt x="6640" y="1246"/>
                    <a:pt x="6640" y="1246"/>
                  </a:cubicBezTo>
                  <a:cubicBezTo>
                    <a:pt x="6625" y="1246"/>
                    <a:pt x="6625" y="1246"/>
                    <a:pt x="6625" y="1246"/>
                  </a:cubicBezTo>
                  <a:cubicBezTo>
                    <a:pt x="6625" y="1229"/>
                    <a:pt x="6625" y="1229"/>
                    <a:pt x="6625" y="1229"/>
                  </a:cubicBezTo>
                  <a:cubicBezTo>
                    <a:pt x="6625" y="1229"/>
                    <a:pt x="6614" y="1229"/>
                    <a:pt x="6609" y="1229"/>
                  </a:cubicBezTo>
                  <a:cubicBezTo>
                    <a:pt x="6604" y="1229"/>
                    <a:pt x="6604" y="1246"/>
                    <a:pt x="6604" y="1246"/>
                  </a:cubicBezTo>
                  <a:cubicBezTo>
                    <a:pt x="6604" y="1293"/>
                    <a:pt x="6604" y="1293"/>
                    <a:pt x="6604" y="1293"/>
                  </a:cubicBezTo>
                  <a:cubicBezTo>
                    <a:pt x="6562" y="1293"/>
                    <a:pt x="6562" y="1293"/>
                    <a:pt x="6562" y="1293"/>
                  </a:cubicBezTo>
                  <a:cubicBezTo>
                    <a:pt x="6562" y="1130"/>
                    <a:pt x="6562" y="1130"/>
                    <a:pt x="6562" y="1130"/>
                  </a:cubicBezTo>
                  <a:cubicBezTo>
                    <a:pt x="6505" y="1130"/>
                    <a:pt x="6505" y="1130"/>
                    <a:pt x="6505" y="1130"/>
                  </a:cubicBezTo>
                  <a:cubicBezTo>
                    <a:pt x="6505" y="1157"/>
                    <a:pt x="6505" y="1157"/>
                    <a:pt x="6505" y="1157"/>
                  </a:cubicBezTo>
                  <a:cubicBezTo>
                    <a:pt x="6481" y="1157"/>
                    <a:pt x="6477" y="1169"/>
                    <a:pt x="6477" y="1169"/>
                  </a:cubicBezTo>
                  <a:cubicBezTo>
                    <a:pt x="6450" y="1169"/>
                    <a:pt x="6450" y="1169"/>
                    <a:pt x="6450" y="1169"/>
                  </a:cubicBezTo>
                  <a:cubicBezTo>
                    <a:pt x="6450" y="1202"/>
                    <a:pt x="6450" y="1202"/>
                    <a:pt x="6450" y="1202"/>
                  </a:cubicBezTo>
                  <a:cubicBezTo>
                    <a:pt x="6438" y="1202"/>
                    <a:pt x="6438" y="1202"/>
                    <a:pt x="6438" y="1202"/>
                  </a:cubicBezTo>
                  <a:cubicBezTo>
                    <a:pt x="6438" y="1333"/>
                    <a:pt x="6438" y="1333"/>
                    <a:pt x="6438" y="1333"/>
                  </a:cubicBezTo>
                  <a:cubicBezTo>
                    <a:pt x="6415" y="1333"/>
                    <a:pt x="6415" y="1333"/>
                    <a:pt x="6415" y="1333"/>
                  </a:cubicBezTo>
                  <a:cubicBezTo>
                    <a:pt x="6415" y="1315"/>
                    <a:pt x="6415" y="1315"/>
                    <a:pt x="6415" y="1315"/>
                  </a:cubicBezTo>
                  <a:cubicBezTo>
                    <a:pt x="6401" y="1301"/>
                    <a:pt x="6401" y="1301"/>
                    <a:pt x="6401" y="1301"/>
                  </a:cubicBezTo>
                  <a:cubicBezTo>
                    <a:pt x="6394" y="1301"/>
                    <a:pt x="6394" y="1301"/>
                    <a:pt x="6394" y="1301"/>
                  </a:cubicBezTo>
                  <a:cubicBezTo>
                    <a:pt x="6381" y="1311"/>
                    <a:pt x="6381" y="1311"/>
                    <a:pt x="6381" y="1311"/>
                  </a:cubicBezTo>
                  <a:cubicBezTo>
                    <a:pt x="6381" y="1078"/>
                    <a:pt x="6381" y="1078"/>
                    <a:pt x="6381" y="1078"/>
                  </a:cubicBezTo>
                  <a:cubicBezTo>
                    <a:pt x="6322" y="1065"/>
                    <a:pt x="6322" y="1065"/>
                    <a:pt x="6322" y="1065"/>
                  </a:cubicBezTo>
                  <a:cubicBezTo>
                    <a:pt x="6297" y="1065"/>
                    <a:pt x="6297" y="1065"/>
                    <a:pt x="6297" y="1065"/>
                  </a:cubicBezTo>
                  <a:cubicBezTo>
                    <a:pt x="6297" y="1080"/>
                    <a:pt x="6297" y="1080"/>
                    <a:pt x="6297" y="1080"/>
                  </a:cubicBezTo>
                  <a:cubicBezTo>
                    <a:pt x="6280" y="1080"/>
                    <a:pt x="6280" y="1080"/>
                    <a:pt x="6280" y="1080"/>
                  </a:cubicBezTo>
                  <a:cubicBezTo>
                    <a:pt x="6280" y="1135"/>
                    <a:pt x="6280" y="1135"/>
                    <a:pt x="6280" y="1135"/>
                  </a:cubicBezTo>
                  <a:cubicBezTo>
                    <a:pt x="6264" y="1135"/>
                    <a:pt x="6264" y="1135"/>
                    <a:pt x="6264" y="1135"/>
                  </a:cubicBezTo>
                  <a:cubicBezTo>
                    <a:pt x="6264" y="1207"/>
                    <a:pt x="6264" y="1207"/>
                    <a:pt x="6264" y="1207"/>
                  </a:cubicBezTo>
                  <a:cubicBezTo>
                    <a:pt x="6242" y="1207"/>
                    <a:pt x="6242" y="1207"/>
                    <a:pt x="6242" y="1207"/>
                  </a:cubicBezTo>
                  <a:cubicBezTo>
                    <a:pt x="6242" y="1181"/>
                    <a:pt x="6242" y="1181"/>
                    <a:pt x="6242" y="1181"/>
                  </a:cubicBezTo>
                  <a:cubicBezTo>
                    <a:pt x="6214" y="1181"/>
                    <a:pt x="6214" y="1181"/>
                    <a:pt x="6214" y="1181"/>
                  </a:cubicBezTo>
                  <a:cubicBezTo>
                    <a:pt x="6214" y="1098"/>
                    <a:pt x="6214" y="1098"/>
                    <a:pt x="6214" y="1098"/>
                  </a:cubicBezTo>
                  <a:cubicBezTo>
                    <a:pt x="6196" y="1098"/>
                    <a:pt x="6196" y="1098"/>
                    <a:pt x="6196" y="1098"/>
                  </a:cubicBezTo>
                  <a:cubicBezTo>
                    <a:pt x="6196" y="1048"/>
                    <a:pt x="6196" y="1048"/>
                    <a:pt x="6196" y="1048"/>
                  </a:cubicBezTo>
                  <a:cubicBezTo>
                    <a:pt x="6114" y="1039"/>
                    <a:pt x="6114" y="1039"/>
                    <a:pt x="6114" y="1039"/>
                  </a:cubicBezTo>
                  <a:cubicBezTo>
                    <a:pt x="6114" y="1024"/>
                    <a:pt x="6114" y="1024"/>
                    <a:pt x="6114" y="1024"/>
                  </a:cubicBezTo>
                  <a:cubicBezTo>
                    <a:pt x="5961" y="1014"/>
                    <a:pt x="5961" y="1014"/>
                    <a:pt x="5961" y="1014"/>
                  </a:cubicBezTo>
                  <a:cubicBezTo>
                    <a:pt x="5961" y="823"/>
                    <a:pt x="5961" y="823"/>
                    <a:pt x="5961" y="823"/>
                  </a:cubicBezTo>
                  <a:cubicBezTo>
                    <a:pt x="5826" y="790"/>
                    <a:pt x="5826" y="790"/>
                    <a:pt x="5826" y="790"/>
                  </a:cubicBezTo>
                  <a:cubicBezTo>
                    <a:pt x="5688" y="818"/>
                    <a:pt x="5688" y="818"/>
                    <a:pt x="5688" y="818"/>
                  </a:cubicBezTo>
                  <a:cubicBezTo>
                    <a:pt x="5688" y="1359"/>
                    <a:pt x="5688" y="1359"/>
                    <a:pt x="5688" y="1359"/>
                  </a:cubicBezTo>
                  <a:cubicBezTo>
                    <a:pt x="5605" y="1359"/>
                    <a:pt x="5605" y="1359"/>
                    <a:pt x="5605" y="1359"/>
                  </a:cubicBezTo>
                  <a:cubicBezTo>
                    <a:pt x="5605" y="451"/>
                    <a:pt x="5605" y="451"/>
                    <a:pt x="5605" y="451"/>
                  </a:cubicBezTo>
                  <a:cubicBezTo>
                    <a:pt x="5468" y="487"/>
                    <a:pt x="5468" y="487"/>
                    <a:pt x="5468" y="487"/>
                  </a:cubicBezTo>
                  <a:cubicBezTo>
                    <a:pt x="5468" y="1274"/>
                    <a:pt x="5468" y="1274"/>
                    <a:pt x="5468" y="1274"/>
                  </a:cubicBezTo>
                  <a:cubicBezTo>
                    <a:pt x="5414" y="1274"/>
                    <a:pt x="5414" y="1274"/>
                    <a:pt x="5414" y="1274"/>
                  </a:cubicBezTo>
                  <a:cubicBezTo>
                    <a:pt x="5414" y="683"/>
                    <a:pt x="5414" y="683"/>
                    <a:pt x="5414" y="683"/>
                  </a:cubicBezTo>
                  <a:cubicBezTo>
                    <a:pt x="5404" y="683"/>
                    <a:pt x="5404" y="683"/>
                    <a:pt x="5404" y="683"/>
                  </a:cubicBezTo>
                  <a:cubicBezTo>
                    <a:pt x="5404" y="674"/>
                    <a:pt x="5404" y="674"/>
                    <a:pt x="5404" y="674"/>
                  </a:cubicBezTo>
                  <a:cubicBezTo>
                    <a:pt x="5396" y="674"/>
                    <a:pt x="5396" y="674"/>
                    <a:pt x="5396" y="674"/>
                  </a:cubicBezTo>
                  <a:cubicBezTo>
                    <a:pt x="5396" y="655"/>
                    <a:pt x="5396" y="655"/>
                    <a:pt x="5396" y="655"/>
                  </a:cubicBezTo>
                  <a:cubicBezTo>
                    <a:pt x="5384" y="655"/>
                    <a:pt x="5384" y="655"/>
                    <a:pt x="5384" y="655"/>
                  </a:cubicBezTo>
                  <a:cubicBezTo>
                    <a:pt x="5384" y="634"/>
                    <a:pt x="5384" y="634"/>
                    <a:pt x="5384" y="634"/>
                  </a:cubicBezTo>
                  <a:cubicBezTo>
                    <a:pt x="5367" y="634"/>
                    <a:pt x="5367" y="634"/>
                    <a:pt x="5367" y="634"/>
                  </a:cubicBezTo>
                  <a:cubicBezTo>
                    <a:pt x="5367" y="615"/>
                    <a:pt x="5367" y="615"/>
                    <a:pt x="5367" y="615"/>
                  </a:cubicBezTo>
                  <a:cubicBezTo>
                    <a:pt x="5360" y="615"/>
                    <a:pt x="5360" y="615"/>
                    <a:pt x="5360" y="615"/>
                  </a:cubicBezTo>
                  <a:cubicBezTo>
                    <a:pt x="5360" y="593"/>
                    <a:pt x="5360" y="593"/>
                    <a:pt x="5360" y="593"/>
                  </a:cubicBezTo>
                  <a:cubicBezTo>
                    <a:pt x="5353" y="532"/>
                    <a:pt x="5353" y="532"/>
                    <a:pt x="5353" y="532"/>
                  </a:cubicBezTo>
                  <a:cubicBezTo>
                    <a:pt x="5346" y="593"/>
                    <a:pt x="5346" y="593"/>
                    <a:pt x="5346" y="593"/>
                  </a:cubicBezTo>
                  <a:cubicBezTo>
                    <a:pt x="5346" y="615"/>
                    <a:pt x="5346" y="615"/>
                    <a:pt x="5346" y="615"/>
                  </a:cubicBezTo>
                  <a:cubicBezTo>
                    <a:pt x="5339" y="615"/>
                    <a:pt x="5339" y="615"/>
                    <a:pt x="5339" y="615"/>
                  </a:cubicBezTo>
                  <a:cubicBezTo>
                    <a:pt x="5339" y="634"/>
                    <a:pt x="5339" y="634"/>
                    <a:pt x="5339" y="634"/>
                  </a:cubicBezTo>
                  <a:cubicBezTo>
                    <a:pt x="5322" y="634"/>
                    <a:pt x="5322" y="634"/>
                    <a:pt x="5322" y="634"/>
                  </a:cubicBezTo>
                  <a:cubicBezTo>
                    <a:pt x="5322" y="655"/>
                    <a:pt x="5322" y="655"/>
                    <a:pt x="5322" y="655"/>
                  </a:cubicBezTo>
                  <a:cubicBezTo>
                    <a:pt x="5310" y="655"/>
                    <a:pt x="5310" y="655"/>
                    <a:pt x="5310" y="655"/>
                  </a:cubicBezTo>
                  <a:cubicBezTo>
                    <a:pt x="5310" y="674"/>
                    <a:pt x="5310" y="674"/>
                    <a:pt x="5310" y="674"/>
                  </a:cubicBezTo>
                  <a:cubicBezTo>
                    <a:pt x="5302" y="674"/>
                    <a:pt x="5302" y="674"/>
                    <a:pt x="5302" y="674"/>
                  </a:cubicBezTo>
                  <a:cubicBezTo>
                    <a:pt x="5302" y="683"/>
                    <a:pt x="5302" y="683"/>
                    <a:pt x="5302" y="683"/>
                  </a:cubicBezTo>
                  <a:cubicBezTo>
                    <a:pt x="5292" y="683"/>
                    <a:pt x="5292" y="683"/>
                    <a:pt x="5292" y="683"/>
                  </a:cubicBezTo>
                  <a:cubicBezTo>
                    <a:pt x="5292" y="1274"/>
                    <a:pt x="5292" y="1274"/>
                    <a:pt x="5292" y="1274"/>
                  </a:cubicBezTo>
                  <a:cubicBezTo>
                    <a:pt x="5260" y="1274"/>
                    <a:pt x="5260" y="1274"/>
                    <a:pt x="5260" y="1274"/>
                  </a:cubicBezTo>
                  <a:cubicBezTo>
                    <a:pt x="5260" y="792"/>
                    <a:pt x="5260" y="792"/>
                    <a:pt x="5260" y="792"/>
                  </a:cubicBezTo>
                  <a:cubicBezTo>
                    <a:pt x="5098" y="792"/>
                    <a:pt x="5098" y="792"/>
                    <a:pt x="5098" y="792"/>
                  </a:cubicBezTo>
                  <a:cubicBezTo>
                    <a:pt x="5073" y="817"/>
                    <a:pt x="5073" y="817"/>
                    <a:pt x="5073" y="817"/>
                  </a:cubicBezTo>
                  <a:cubicBezTo>
                    <a:pt x="5073" y="1219"/>
                    <a:pt x="5073" y="1219"/>
                    <a:pt x="5073" y="1219"/>
                  </a:cubicBezTo>
                  <a:cubicBezTo>
                    <a:pt x="5044" y="1219"/>
                    <a:pt x="5044" y="1219"/>
                    <a:pt x="5044" y="1219"/>
                  </a:cubicBezTo>
                  <a:cubicBezTo>
                    <a:pt x="5031" y="1237"/>
                    <a:pt x="5031" y="1237"/>
                    <a:pt x="5031" y="1237"/>
                  </a:cubicBezTo>
                  <a:cubicBezTo>
                    <a:pt x="5031" y="1419"/>
                    <a:pt x="5031" y="1419"/>
                    <a:pt x="5031" y="1419"/>
                  </a:cubicBezTo>
                  <a:cubicBezTo>
                    <a:pt x="5007" y="1419"/>
                    <a:pt x="5007" y="1419"/>
                    <a:pt x="5007" y="1419"/>
                  </a:cubicBezTo>
                  <a:cubicBezTo>
                    <a:pt x="5007" y="1089"/>
                    <a:pt x="5007" y="1089"/>
                    <a:pt x="5007" y="1089"/>
                  </a:cubicBezTo>
                  <a:cubicBezTo>
                    <a:pt x="4993" y="1089"/>
                    <a:pt x="4993" y="1089"/>
                    <a:pt x="4993" y="1089"/>
                  </a:cubicBezTo>
                  <a:cubicBezTo>
                    <a:pt x="4993" y="1050"/>
                    <a:pt x="4993" y="1050"/>
                    <a:pt x="4993" y="1050"/>
                  </a:cubicBezTo>
                  <a:cubicBezTo>
                    <a:pt x="4981" y="1050"/>
                    <a:pt x="4981" y="1050"/>
                    <a:pt x="4981" y="1050"/>
                  </a:cubicBezTo>
                  <a:cubicBezTo>
                    <a:pt x="4981" y="1026"/>
                    <a:pt x="4981" y="1026"/>
                    <a:pt x="4981" y="1026"/>
                  </a:cubicBezTo>
                  <a:cubicBezTo>
                    <a:pt x="4959" y="1026"/>
                    <a:pt x="4959" y="1026"/>
                    <a:pt x="4959" y="1026"/>
                  </a:cubicBezTo>
                  <a:cubicBezTo>
                    <a:pt x="4945" y="1016"/>
                    <a:pt x="4945" y="1016"/>
                    <a:pt x="4945" y="1016"/>
                  </a:cubicBezTo>
                  <a:cubicBezTo>
                    <a:pt x="4945" y="887"/>
                    <a:pt x="4945" y="887"/>
                    <a:pt x="4945" y="887"/>
                  </a:cubicBezTo>
                  <a:cubicBezTo>
                    <a:pt x="4841" y="919"/>
                    <a:pt x="4841" y="919"/>
                    <a:pt x="4841" y="919"/>
                  </a:cubicBezTo>
                  <a:cubicBezTo>
                    <a:pt x="4819" y="902"/>
                    <a:pt x="4819" y="902"/>
                    <a:pt x="4819" y="902"/>
                  </a:cubicBezTo>
                  <a:cubicBezTo>
                    <a:pt x="4819" y="685"/>
                    <a:pt x="4819" y="685"/>
                    <a:pt x="4819" y="685"/>
                  </a:cubicBezTo>
                  <a:cubicBezTo>
                    <a:pt x="4750" y="668"/>
                    <a:pt x="4750" y="668"/>
                    <a:pt x="4750" y="668"/>
                  </a:cubicBezTo>
                  <a:cubicBezTo>
                    <a:pt x="4616" y="723"/>
                    <a:pt x="4616" y="723"/>
                    <a:pt x="4616" y="723"/>
                  </a:cubicBezTo>
                  <a:cubicBezTo>
                    <a:pt x="4616" y="734"/>
                    <a:pt x="4616" y="734"/>
                    <a:pt x="4616" y="734"/>
                  </a:cubicBezTo>
                  <a:cubicBezTo>
                    <a:pt x="4593" y="720"/>
                    <a:pt x="4593" y="720"/>
                    <a:pt x="4593" y="720"/>
                  </a:cubicBezTo>
                  <a:cubicBezTo>
                    <a:pt x="4574" y="720"/>
                    <a:pt x="4574" y="720"/>
                    <a:pt x="4574" y="720"/>
                  </a:cubicBezTo>
                  <a:cubicBezTo>
                    <a:pt x="4574" y="740"/>
                    <a:pt x="4574" y="740"/>
                    <a:pt x="4574" y="740"/>
                  </a:cubicBezTo>
                  <a:cubicBezTo>
                    <a:pt x="4551" y="740"/>
                    <a:pt x="4551" y="740"/>
                    <a:pt x="4551" y="740"/>
                  </a:cubicBezTo>
                  <a:cubicBezTo>
                    <a:pt x="4551" y="807"/>
                    <a:pt x="4551" y="807"/>
                    <a:pt x="4551" y="807"/>
                  </a:cubicBezTo>
                  <a:cubicBezTo>
                    <a:pt x="4540" y="807"/>
                    <a:pt x="4540" y="807"/>
                    <a:pt x="4540" y="807"/>
                  </a:cubicBezTo>
                  <a:cubicBezTo>
                    <a:pt x="4540" y="1250"/>
                    <a:pt x="4540" y="1250"/>
                    <a:pt x="4540" y="1250"/>
                  </a:cubicBezTo>
                  <a:cubicBezTo>
                    <a:pt x="4523" y="1250"/>
                    <a:pt x="4523" y="1250"/>
                    <a:pt x="4523" y="1250"/>
                  </a:cubicBezTo>
                  <a:cubicBezTo>
                    <a:pt x="4516" y="1237"/>
                    <a:pt x="4516" y="1237"/>
                    <a:pt x="4516" y="1237"/>
                  </a:cubicBezTo>
                  <a:cubicBezTo>
                    <a:pt x="4516" y="1205"/>
                    <a:pt x="4516" y="1205"/>
                    <a:pt x="4516" y="1205"/>
                  </a:cubicBezTo>
                  <a:cubicBezTo>
                    <a:pt x="4500" y="1205"/>
                    <a:pt x="4500" y="1205"/>
                    <a:pt x="4500" y="1205"/>
                  </a:cubicBezTo>
                  <a:cubicBezTo>
                    <a:pt x="4500" y="1239"/>
                    <a:pt x="4500" y="1239"/>
                    <a:pt x="4500" y="1239"/>
                  </a:cubicBezTo>
                  <a:cubicBezTo>
                    <a:pt x="4495" y="1234"/>
                    <a:pt x="4495" y="1234"/>
                    <a:pt x="4495" y="1234"/>
                  </a:cubicBezTo>
                  <a:cubicBezTo>
                    <a:pt x="4495" y="1245"/>
                    <a:pt x="4495" y="1245"/>
                    <a:pt x="4495" y="1245"/>
                  </a:cubicBezTo>
                  <a:cubicBezTo>
                    <a:pt x="4482" y="1245"/>
                    <a:pt x="4482" y="1245"/>
                    <a:pt x="4482" y="1245"/>
                  </a:cubicBezTo>
                  <a:cubicBezTo>
                    <a:pt x="4482" y="1255"/>
                    <a:pt x="4482" y="1255"/>
                    <a:pt x="4482" y="1255"/>
                  </a:cubicBezTo>
                  <a:cubicBezTo>
                    <a:pt x="4474" y="1255"/>
                    <a:pt x="4474" y="1255"/>
                    <a:pt x="4474" y="1255"/>
                  </a:cubicBezTo>
                  <a:cubicBezTo>
                    <a:pt x="4474" y="1263"/>
                    <a:pt x="4474" y="1263"/>
                    <a:pt x="4474" y="1263"/>
                  </a:cubicBezTo>
                  <a:cubicBezTo>
                    <a:pt x="4452" y="1263"/>
                    <a:pt x="4452" y="1263"/>
                    <a:pt x="4452" y="1263"/>
                  </a:cubicBezTo>
                  <a:cubicBezTo>
                    <a:pt x="4452" y="1251"/>
                    <a:pt x="4452" y="1251"/>
                    <a:pt x="4452" y="1251"/>
                  </a:cubicBezTo>
                  <a:cubicBezTo>
                    <a:pt x="4468" y="1248"/>
                    <a:pt x="4468" y="1248"/>
                    <a:pt x="4468" y="1248"/>
                  </a:cubicBezTo>
                  <a:cubicBezTo>
                    <a:pt x="4468" y="1242"/>
                    <a:pt x="4468" y="1242"/>
                    <a:pt x="4468" y="1242"/>
                  </a:cubicBezTo>
                  <a:cubicBezTo>
                    <a:pt x="4407" y="1242"/>
                    <a:pt x="4407" y="1242"/>
                    <a:pt x="4407" y="1242"/>
                  </a:cubicBezTo>
                  <a:cubicBezTo>
                    <a:pt x="4409" y="1247"/>
                    <a:pt x="4409" y="1247"/>
                    <a:pt x="4409" y="1247"/>
                  </a:cubicBezTo>
                  <a:cubicBezTo>
                    <a:pt x="4421" y="1249"/>
                    <a:pt x="4421" y="1249"/>
                    <a:pt x="4421" y="1249"/>
                  </a:cubicBezTo>
                  <a:cubicBezTo>
                    <a:pt x="4421" y="1260"/>
                    <a:pt x="4421" y="1260"/>
                    <a:pt x="4421" y="1260"/>
                  </a:cubicBezTo>
                  <a:cubicBezTo>
                    <a:pt x="4398" y="1265"/>
                    <a:pt x="4398" y="1265"/>
                    <a:pt x="4398" y="1265"/>
                  </a:cubicBezTo>
                  <a:cubicBezTo>
                    <a:pt x="4369" y="1201"/>
                    <a:pt x="4369" y="1201"/>
                    <a:pt x="4369" y="1201"/>
                  </a:cubicBezTo>
                  <a:cubicBezTo>
                    <a:pt x="4369" y="1161"/>
                    <a:pt x="4369" y="1161"/>
                    <a:pt x="4369" y="1161"/>
                  </a:cubicBezTo>
                  <a:cubicBezTo>
                    <a:pt x="4369" y="948"/>
                    <a:pt x="4369" y="948"/>
                    <a:pt x="4369" y="948"/>
                  </a:cubicBezTo>
                  <a:cubicBezTo>
                    <a:pt x="4369" y="948"/>
                    <a:pt x="4379" y="944"/>
                    <a:pt x="4379" y="932"/>
                  </a:cubicBezTo>
                  <a:cubicBezTo>
                    <a:pt x="4379" y="920"/>
                    <a:pt x="4346" y="917"/>
                    <a:pt x="4333" y="917"/>
                  </a:cubicBezTo>
                  <a:cubicBezTo>
                    <a:pt x="4320" y="917"/>
                    <a:pt x="4287" y="920"/>
                    <a:pt x="4287" y="932"/>
                  </a:cubicBezTo>
                  <a:cubicBezTo>
                    <a:pt x="4287" y="944"/>
                    <a:pt x="4297" y="948"/>
                    <a:pt x="4297" y="948"/>
                  </a:cubicBezTo>
                  <a:cubicBezTo>
                    <a:pt x="4297" y="1161"/>
                    <a:pt x="4297" y="1161"/>
                    <a:pt x="4297" y="1161"/>
                  </a:cubicBezTo>
                  <a:cubicBezTo>
                    <a:pt x="4286" y="1161"/>
                    <a:pt x="4286" y="1161"/>
                    <a:pt x="4286" y="1161"/>
                  </a:cubicBezTo>
                  <a:cubicBezTo>
                    <a:pt x="4286" y="1131"/>
                    <a:pt x="4286" y="1131"/>
                    <a:pt x="4286" y="1131"/>
                  </a:cubicBezTo>
                  <a:cubicBezTo>
                    <a:pt x="4238" y="1091"/>
                    <a:pt x="4238" y="1091"/>
                    <a:pt x="4238" y="1091"/>
                  </a:cubicBezTo>
                  <a:cubicBezTo>
                    <a:pt x="4238" y="974"/>
                    <a:pt x="4238" y="974"/>
                    <a:pt x="4238" y="974"/>
                  </a:cubicBezTo>
                  <a:cubicBezTo>
                    <a:pt x="4223" y="974"/>
                    <a:pt x="4223" y="974"/>
                    <a:pt x="4223" y="974"/>
                  </a:cubicBezTo>
                  <a:cubicBezTo>
                    <a:pt x="4166" y="1010"/>
                    <a:pt x="4166" y="1010"/>
                    <a:pt x="4166" y="1010"/>
                  </a:cubicBezTo>
                  <a:cubicBezTo>
                    <a:pt x="4166" y="995"/>
                    <a:pt x="4166" y="995"/>
                    <a:pt x="4166" y="995"/>
                  </a:cubicBezTo>
                  <a:cubicBezTo>
                    <a:pt x="4087" y="995"/>
                    <a:pt x="4087" y="995"/>
                    <a:pt x="4087" y="995"/>
                  </a:cubicBezTo>
                  <a:cubicBezTo>
                    <a:pt x="4087" y="1012"/>
                    <a:pt x="4087" y="1012"/>
                    <a:pt x="4087" y="1012"/>
                  </a:cubicBezTo>
                  <a:cubicBezTo>
                    <a:pt x="4069" y="1012"/>
                    <a:pt x="4069" y="1012"/>
                    <a:pt x="4069" y="1012"/>
                  </a:cubicBezTo>
                  <a:cubicBezTo>
                    <a:pt x="4069" y="1130"/>
                    <a:pt x="4069" y="1130"/>
                    <a:pt x="4069" y="1130"/>
                  </a:cubicBezTo>
                  <a:cubicBezTo>
                    <a:pt x="4046" y="1117"/>
                    <a:pt x="4046" y="1117"/>
                    <a:pt x="4046" y="1117"/>
                  </a:cubicBezTo>
                  <a:cubicBezTo>
                    <a:pt x="4046" y="1088"/>
                    <a:pt x="4046" y="1088"/>
                    <a:pt x="4046" y="1088"/>
                  </a:cubicBezTo>
                  <a:cubicBezTo>
                    <a:pt x="4039" y="1088"/>
                    <a:pt x="4039" y="1088"/>
                    <a:pt x="4039" y="1088"/>
                  </a:cubicBezTo>
                  <a:cubicBezTo>
                    <a:pt x="4039" y="1118"/>
                    <a:pt x="4039" y="1118"/>
                    <a:pt x="4039" y="1118"/>
                  </a:cubicBezTo>
                  <a:cubicBezTo>
                    <a:pt x="4032" y="1118"/>
                    <a:pt x="4032" y="1118"/>
                    <a:pt x="4032" y="1118"/>
                  </a:cubicBezTo>
                  <a:cubicBezTo>
                    <a:pt x="4032" y="1061"/>
                    <a:pt x="4032" y="1061"/>
                    <a:pt x="4032" y="1061"/>
                  </a:cubicBezTo>
                  <a:cubicBezTo>
                    <a:pt x="3989" y="1061"/>
                    <a:pt x="3989" y="1061"/>
                    <a:pt x="3989" y="1061"/>
                  </a:cubicBezTo>
                  <a:cubicBezTo>
                    <a:pt x="3989" y="1052"/>
                    <a:pt x="3984" y="1018"/>
                    <a:pt x="3943" y="995"/>
                  </a:cubicBezTo>
                  <a:cubicBezTo>
                    <a:pt x="3943" y="975"/>
                    <a:pt x="3943" y="975"/>
                    <a:pt x="3943" y="975"/>
                  </a:cubicBezTo>
                  <a:cubicBezTo>
                    <a:pt x="3933" y="975"/>
                    <a:pt x="3933" y="975"/>
                    <a:pt x="3933" y="975"/>
                  </a:cubicBezTo>
                  <a:cubicBezTo>
                    <a:pt x="3923" y="975"/>
                    <a:pt x="3923" y="975"/>
                    <a:pt x="3923" y="975"/>
                  </a:cubicBezTo>
                  <a:cubicBezTo>
                    <a:pt x="3923" y="995"/>
                    <a:pt x="3923" y="995"/>
                    <a:pt x="3923" y="995"/>
                  </a:cubicBezTo>
                  <a:cubicBezTo>
                    <a:pt x="3882" y="1018"/>
                    <a:pt x="3877" y="1052"/>
                    <a:pt x="3877" y="1061"/>
                  </a:cubicBezTo>
                  <a:cubicBezTo>
                    <a:pt x="3877" y="1070"/>
                    <a:pt x="3885" y="1078"/>
                    <a:pt x="3885" y="1078"/>
                  </a:cubicBezTo>
                  <a:cubicBezTo>
                    <a:pt x="3859" y="1078"/>
                    <a:pt x="3859" y="1078"/>
                    <a:pt x="3859" y="1078"/>
                  </a:cubicBezTo>
                  <a:cubicBezTo>
                    <a:pt x="3846" y="1078"/>
                    <a:pt x="3846" y="1078"/>
                    <a:pt x="3846" y="1078"/>
                  </a:cubicBezTo>
                  <a:cubicBezTo>
                    <a:pt x="3809" y="1051"/>
                    <a:pt x="3809" y="1051"/>
                    <a:pt x="3809" y="1051"/>
                  </a:cubicBezTo>
                  <a:cubicBezTo>
                    <a:pt x="3781" y="1070"/>
                    <a:pt x="3781" y="1070"/>
                    <a:pt x="3781" y="1070"/>
                  </a:cubicBezTo>
                  <a:cubicBezTo>
                    <a:pt x="3770" y="1080"/>
                    <a:pt x="3770" y="1080"/>
                    <a:pt x="3770" y="1080"/>
                  </a:cubicBezTo>
                  <a:cubicBezTo>
                    <a:pt x="3742" y="1080"/>
                    <a:pt x="3742" y="1080"/>
                    <a:pt x="3742" y="1080"/>
                  </a:cubicBezTo>
                  <a:cubicBezTo>
                    <a:pt x="3742" y="1095"/>
                    <a:pt x="3742" y="1095"/>
                    <a:pt x="3742" y="1095"/>
                  </a:cubicBezTo>
                  <a:cubicBezTo>
                    <a:pt x="3759" y="1095"/>
                    <a:pt x="3763" y="1109"/>
                    <a:pt x="3763" y="1109"/>
                  </a:cubicBezTo>
                  <a:cubicBezTo>
                    <a:pt x="3763" y="1133"/>
                    <a:pt x="3763" y="1133"/>
                    <a:pt x="3763" y="1133"/>
                  </a:cubicBezTo>
                  <a:cubicBezTo>
                    <a:pt x="3734" y="1133"/>
                    <a:pt x="3734" y="1133"/>
                    <a:pt x="3734" y="1133"/>
                  </a:cubicBezTo>
                  <a:cubicBezTo>
                    <a:pt x="3734" y="1123"/>
                    <a:pt x="3734" y="1123"/>
                    <a:pt x="3734" y="1123"/>
                  </a:cubicBezTo>
                  <a:cubicBezTo>
                    <a:pt x="3673" y="1123"/>
                    <a:pt x="3673" y="1123"/>
                    <a:pt x="3673" y="1123"/>
                  </a:cubicBezTo>
                  <a:cubicBezTo>
                    <a:pt x="3673" y="1147"/>
                    <a:pt x="3673" y="1147"/>
                    <a:pt x="3673" y="1147"/>
                  </a:cubicBezTo>
                  <a:cubicBezTo>
                    <a:pt x="3635" y="1147"/>
                    <a:pt x="3635" y="1147"/>
                    <a:pt x="3635" y="1147"/>
                  </a:cubicBezTo>
                  <a:cubicBezTo>
                    <a:pt x="3635" y="1405"/>
                    <a:pt x="3635" y="1405"/>
                    <a:pt x="3635" y="1405"/>
                  </a:cubicBezTo>
                  <a:cubicBezTo>
                    <a:pt x="3585" y="1405"/>
                    <a:pt x="3585" y="1405"/>
                    <a:pt x="3585" y="1405"/>
                  </a:cubicBezTo>
                  <a:cubicBezTo>
                    <a:pt x="3585" y="1415"/>
                    <a:pt x="3585" y="1415"/>
                    <a:pt x="3585" y="1415"/>
                  </a:cubicBezTo>
                  <a:cubicBezTo>
                    <a:pt x="3576" y="1415"/>
                    <a:pt x="3576" y="1415"/>
                    <a:pt x="3576" y="1415"/>
                  </a:cubicBezTo>
                  <a:cubicBezTo>
                    <a:pt x="3576" y="1437"/>
                    <a:pt x="3576" y="1437"/>
                    <a:pt x="3576" y="1437"/>
                  </a:cubicBezTo>
                  <a:cubicBezTo>
                    <a:pt x="3565" y="1437"/>
                    <a:pt x="3565" y="1437"/>
                    <a:pt x="3565" y="1437"/>
                  </a:cubicBezTo>
                  <a:cubicBezTo>
                    <a:pt x="3565" y="1403"/>
                    <a:pt x="3565" y="1403"/>
                    <a:pt x="3565" y="1403"/>
                  </a:cubicBezTo>
                  <a:cubicBezTo>
                    <a:pt x="3528" y="1403"/>
                    <a:pt x="3528" y="1403"/>
                    <a:pt x="3528" y="1403"/>
                  </a:cubicBezTo>
                  <a:cubicBezTo>
                    <a:pt x="3528" y="1259"/>
                    <a:pt x="3528" y="1259"/>
                    <a:pt x="3528" y="1259"/>
                  </a:cubicBezTo>
                  <a:cubicBezTo>
                    <a:pt x="3478" y="1259"/>
                    <a:pt x="3478" y="1259"/>
                    <a:pt x="3478" y="1259"/>
                  </a:cubicBezTo>
                  <a:cubicBezTo>
                    <a:pt x="3478" y="1245"/>
                    <a:pt x="3478" y="1245"/>
                    <a:pt x="3478" y="1245"/>
                  </a:cubicBezTo>
                  <a:cubicBezTo>
                    <a:pt x="3463" y="1245"/>
                    <a:pt x="3463" y="1245"/>
                    <a:pt x="3463" y="1245"/>
                  </a:cubicBezTo>
                  <a:cubicBezTo>
                    <a:pt x="3463" y="1255"/>
                    <a:pt x="3463" y="1255"/>
                    <a:pt x="3463" y="1255"/>
                  </a:cubicBezTo>
                  <a:cubicBezTo>
                    <a:pt x="3455" y="1255"/>
                    <a:pt x="3455" y="1255"/>
                    <a:pt x="3455" y="1255"/>
                  </a:cubicBezTo>
                  <a:cubicBezTo>
                    <a:pt x="3456" y="1252"/>
                    <a:pt x="3456" y="1248"/>
                    <a:pt x="3456" y="1245"/>
                  </a:cubicBezTo>
                  <a:cubicBezTo>
                    <a:pt x="3456" y="1211"/>
                    <a:pt x="3436" y="1182"/>
                    <a:pt x="3407" y="1169"/>
                  </a:cubicBezTo>
                  <a:cubicBezTo>
                    <a:pt x="3407" y="700"/>
                    <a:pt x="3407" y="700"/>
                    <a:pt x="3407" y="700"/>
                  </a:cubicBezTo>
                  <a:cubicBezTo>
                    <a:pt x="3431" y="688"/>
                    <a:pt x="3447" y="663"/>
                    <a:pt x="3447" y="634"/>
                  </a:cubicBezTo>
                  <a:cubicBezTo>
                    <a:pt x="3447" y="598"/>
                    <a:pt x="3421" y="567"/>
                    <a:pt x="3387" y="560"/>
                  </a:cubicBezTo>
                  <a:cubicBezTo>
                    <a:pt x="3383" y="430"/>
                    <a:pt x="3383" y="430"/>
                    <a:pt x="3383" y="430"/>
                  </a:cubicBezTo>
                  <a:cubicBezTo>
                    <a:pt x="3391" y="426"/>
                    <a:pt x="3397" y="417"/>
                    <a:pt x="3397" y="407"/>
                  </a:cubicBezTo>
                  <a:cubicBezTo>
                    <a:pt x="3397" y="400"/>
                    <a:pt x="3394" y="394"/>
                    <a:pt x="3390" y="389"/>
                  </a:cubicBezTo>
                  <a:cubicBezTo>
                    <a:pt x="3390" y="372"/>
                    <a:pt x="3390" y="372"/>
                    <a:pt x="3390" y="372"/>
                  </a:cubicBezTo>
                  <a:cubicBezTo>
                    <a:pt x="3382" y="372"/>
                    <a:pt x="3382" y="372"/>
                    <a:pt x="3382" y="372"/>
                  </a:cubicBezTo>
                  <a:cubicBezTo>
                    <a:pt x="3382" y="269"/>
                    <a:pt x="3382" y="269"/>
                    <a:pt x="3382" y="269"/>
                  </a:cubicBezTo>
                  <a:cubicBezTo>
                    <a:pt x="3377" y="269"/>
                    <a:pt x="3377" y="269"/>
                    <a:pt x="3377" y="269"/>
                  </a:cubicBezTo>
                  <a:cubicBezTo>
                    <a:pt x="3377" y="187"/>
                    <a:pt x="3377" y="187"/>
                    <a:pt x="3377" y="187"/>
                  </a:cubicBezTo>
                  <a:cubicBezTo>
                    <a:pt x="3377" y="187"/>
                    <a:pt x="3385" y="187"/>
                    <a:pt x="3385" y="177"/>
                  </a:cubicBezTo>
                  <a:cubicBezTo>
                    <a:pt x="3385" y="167"/>
                    <a:pt x="3377" y="170"/>
                    <a:pt x="3377" y="170"/>
                  </a:cubicBezTo>
                  <a:cubicBezTo>
                    <a:pt x="3372" y="0"/>
                    <a:pt x="3372" y="0"/>
                    <a:pt x="3372" y="0"/>
                  </a:cubicBezTo>
                  <a:cubicBezTo>
                    <a:pt x="3367" y="170"/>
                    <a:pt x="3367" y="170"/>
                    <a:pt x="3367" y="170"/>
                  </a:cubicBezTo>
                  <a:cubicBezTo>
                    <a:pt x="3367" y="170"/>
                    <a:pt x="3359" y="167"/>
                    <a:pt x="3359" y="177"/>
                  </a:cubicBezTo>
                  <a:cubicBezTo>
                    <a:pt x="3359" y="187"/>
                    <a:pt x="3367" y="187"/>
                    <a:pt x="3367" y="187"/>
                  </a:cubicBezTo>
                  <a:cubicBezTo>
                    <a:pt x="3367" y="269"/>
                    <a:pt x="3367" y="269"/>
                    <a:pt x="3367" y="269"/>
                  </a:cubicBezTo>
                  <a:cubicBezTo>
                    <a:pt x="3362" y="269"/>
                    <a:pt x="3362" y="269"/>
                    <a:pt x="3362" y="269"/>
                  </a:cubicBezTo>
                  <a:cubicBezTo>
                    <a:pt x="3362" y="372"/>
                    <a:pt x="3362" y="372"/>
                    <a:pt x="3362" y="372"/>
                  </a:cubicBezTo>
                  <a:cubicBezTo>
                    <a:pt x="3354" y="372"/>
                    <a:pt x="3354" y="372"/>
                    <a:pt x="3354" y="372"/>
                  </a:cubicBezTo>
                  <a:cubicBezTo>
                    <a:pt x="3354" y="389"/>
                    <a:pt x="3354" y="389"/>
                    <a:pt x="3354" y="389"/>
                  </a:cubicBezTo>
                  <a:cubicBezTo>
                    <a:pt x="3350" y="394"/>
                    <a:pt x="3347" y="400"/>
                    <a:pt x="3347" y="407"/>
                  </a:cubicBezTo>
                  <a:cubicBezTo>
                    <a:pt x="3347" y="417"/>
                    <a:pt x="3353" y="426"/>
                    <a:pt x="3361" y="430"/>
                  </a:cubicBezTo>
                  <a:cubicBezTo>
                    <a:pt x="3357" y="560"/>
                    <a:pt x="3357" y="560"/>
                    <a:pt x="3357" y="560"/>
                  </a:cubicBezTo>
                  <a:cubicBezTo>
                    <a:pt x="3323" y="567"/>
                    <a:pt x="3297" y="598"/>
                    <a:pt x="3297" y="634"/>
                  </a:cubicBezTo>
                  <a:cubicBezTo>
                    <a:pt x="3297" y="659"/>
                    <a:pt x="3310" y="682"/>
                    <a:pt x="3329" y="695"/>
                  </a:cubicBezTo>
                  <a:cubicBezTo>
                    <a:pt x="3329" y="1173"/>
                    <a:pt x="3329" y="1173"/>
                    <a:pt x="3329" y="1173"/>
                  </a:cubicBezTo>
                  <a:cubicBezTo>
                    <a:pt x="3304" y="1188"/>
                    <a:pt x="3288" y="1214"/>
                    <a:pt x="3288" y="1245"/>
                  </a:cubicBezTo>
                  <a:cubicBezTo>
                    <a:pt x="3288" y="1276"/>
                    <a:pt x="3304" y="1302"/>
                    <a:pt x="3329" y="1317"/>
                  </a:cubicBezTo>
                  <a:cubicBezTo>
                    <a:pt x="3329" y="1343"/>
                    <a:pt x="3329" y="1343"/>
                    <a:pt x="3329" y="1343"/>
                  </a:cubicBezTo>
                  <a:cubicBezTo>
                    <a:pt x="3287" y="1479"/>
                    <a:pt x="3287" y="1479"/>
                    <a:pt x="3287" y="1479"/>
                  </a:cubicBezTo>
                  <a:cubicBezTo>
                    <a:pt x="3180" y="1479"/>
                    <a:pt x="3180" y="1479"/>
                    <a:pt x="3180" y="1479"/>
                  </a:cubicBezTo>
                  <a:cubicBezTo>
                    <a:pt x="3180" y="1420"/>
                    <a:pt x="3180" y="1420"/>
                    <a:pt x="3180" y="1420"/>
                  </a:cubicBezTo>
                  <a:cubicBezTo>
                    <a:pt x="3132" y="1420"/>
                    <a:pt x="3132" y="1420"/>
                    <a:pt x="3132" y="1420"/>
                  </a:cubicBezTo>
                  <a:cubicBezTo>
                    <a:pt x="3132" y="1479"/>
                    <a:pt x="3132" y="1479"/>
                    <a:pt x="3132" y="1479"/>
                  </a:cubicBezTo>
                  <a:cubicBezTo>
                    <a:pt x="2997" y="1479"/>
                    <a:pt x="2997" y="1479"/>
                    <a:pt x="2997" y="1479"/>
                  </a:cubicBezTo>
                  <a:cubicBezTo>
                    <a:pt x="2997" y="1395"/>
                    <a:pt x="2997" y="1395"/>
                    <a:pt x="2997" y="1395"/>
                  </a:cubicBezTo>
                  <a:cubicBezTo>
                    <a:pt x="2850" y="1372"/>
                    <a:pt x="2850" y="1372"/>
                    <a:pt x="2850" y="1372"/>
                  </a:cubicBezTo>
                  <a:cubicBezTo>
                    <a:pt x="2850" y="1279"/>
                    <a:pt x="2850" y="1279"/>
                    <a:pt x="2850" y="1279"/>
                  </a:cubicBezTo>
                  <a:cubicBezTo>
                    <a:pt x="2844" y="1271"/>
                    <a:pt x="2844" y="1271"/>
                    <a:pt x="2844" y="1271"/>
                  </a:cubicBezTo>
                  <a:cubicBezTo>
                    <a:pt x="2844" y="1227"/>
                    <a:pt x="2844" y="1227"/>
                    <a:pt x="2844" y="1227"/>
                  </a:cubicBezTo>
                  <a:cubicBezTo>
                    <a:pt x="2838" y="1223"/>
                    <a:pt x="2838" y="1223"/>
                    <a:pt x="2838" y="1223"/>
                  </a:cubicBezTo>
                  <a:cubicBezTo>
                    <a:pt x="2838" y="1194"/>
                    <a:pt x="2838" y="1194"/>
                    <a:pt x="2838" y="1194"/>
                  </a:cubicBezTo>
                  <a:cubicBezTo>
                    <a:pt x="2818" y="1177"/>
                    <a:pt x="2818" y="1177"/>
                    <a:pt x="2818" y="1177"/>
                  </a:cubicBezTo>
                  <a:cubicBezTo>
                    <a:pt x="2803" y="1177"/>
                    <a:pt x="2803" y="1177"/>
                    <a:pt x="2803" y="1177"/>
                  </a:cubicBezTo>
                  <a:cubicBezTo>
                    <a:pt x="2797" y="1119"/>
                    <a:pt x="2797" y="1119"/>
                    <a:pt x="2797" y="1119"/>
                  </a:cubicBezTo>
                  <a:cubicBezTo>
                    <a:pt x="2791" y="1177"/>
                    <a:pt x="2791" y="1177"/>
                    <a:pt x="2791" y="1177"/>
                  </a:cubicBezTo>
                  <a:cubicBezTo>
                    <a:pt x="2776" y="1177"/>
                    <a:pt x="2776" y="1177"/>
                    <a:pt x="2776" y="1177"/>
                  </a:cubicBezTo>
                  <a:cubicBezTo>
                    <a:pt x="2756" y="1194"/>
                    <a:pt x="2756" y="1194"/>
                    <a:pt x="2756" y="1194"/>
                  </a:cubicBezTo>
                  <a:cubicBezTo>
                    <a:pt x="2756" y="1223"/>
                    <a:pt x="2756" y="1223"/>
                    <a:pt x="2756" y="1223"/>
                  </a:cubicBezTo>
                  <a:cubicBezTo>
                    <a:pt x="2750" y="1227"/>
                    <a:pt x="2750" y="1227"/>
                    <a:pt x="2750" y="1227"/>
                  </a:cubicBezTo>
                  <a:cubicBezTo>
                    <a:pt x="2750" y="1271"/>
                    <a:pt x="2750" y="1271"/>
                    <a:pt x="2750" y="1271"/>
                  </a:cubicBezTo>
                  <a:cubicBezTo>
                    <a:pt x="2744" y="1279"/>
                    <a:pt x="2744" y="1279"/>
                    <a:pt x="2744" y="1279"/>
                  </a:cubicBezTo>
                  <a:cubicBezTo>
                    <a:pt x="2744" y="1341"/>
                    <a:pt x="2744" y="1341"/>
                    <a:pt x="2744" y="1341"/>
                  </a:cubicBezTo>
                  <a:cubicBezTo>
                    <a:pt x="2744" y="1341"/>
                    <a:pt x="2733" y="1330"/>
                    <a:pt x="2701" y="1330"/>
                  </a:cubicBezTo>
                  <a:cubicBezTo>
                    <a:pt x="2658" y="1330"/>
                    <a:pt x="2628" y="1372"/>
                    <a:pt x="2628" y="1372"/>
                  </a:cubicBezTo>
                  <a:cubicBezTo>
                    <a:pt x="2572" y="1372"/>
                    <a:pt x="2572" y="1372"/>
                    <a:pt x="2572" y="1372"/>
                  </a:cubicBezTo>
                  <a:cubicBezTo>
                    <a:pt x="2572" y="1389"/>
                    <a:pt x="2572" y="1389"/>
                    <a:pt x="2572" y="1389"/>
                  </a:cubicBezTo>
                  <a:cubicBezTo>
                    <a:pt x="2553" y="1389"/>
                    <a:pt x="2553" y="1389"/>
                    <a:pt x="2553" y="1389"/>
                  </a:cubicBezTo>
                  <a:cubicBezTo>
                    <a:pt x="2553" y="1382"/>
                    <a:pt x="2553" y="1382"/>
                    <a:pt x="2553" y="1382"/>
                  </a:cubicBezTo>
                  <a:cubicBezTo>
                    <a:pt x="2510" y="1382"/>
                    <a:pt x="2510" y="1382"/>
                    <a:pt x="2510" y="1382"/>
                  </a:cubicBezTo>
                  <a:cubicBezTo>
                    <a:pt x="2502" y="1393"/>
                    <a:pt x="2502" y="1393"/>
                    <a:pt x="2502" y="1393"/>
                  </a:cubicBezTo>
                  <a:cubicBezTo>
                    <a:pt x="2478" y="1393"/>
                    <a:pt x="2478" y="1393"/>
                    <a:pt x="2478" y="1393"/>
                  </a:cubicBezTo>
                  <a:cubicBezTo>
                    <a:pt x="2478" y="1402"/>
                    <a:pt x="2478" y="1402"/>
                    <a:pt x="2478" y="1402"/>
                  </a:cubicBezTo>
                  <a:cubicBezTo>
                    <a:pt x="2470" y="1402"/>
                    <a:pt x="2470" y="1402"/>
                    <a:pt x="2470" y="1402"/>
                  </a:cubicBezTo>
                  <a:cubicBezTo>
                    <a:pt x="2470" y="1378"/>
                    <a:pt x="2470" y="1378"/>
                    <a:pt x="2470" y="1378"/>
                  </a:cubicBezTo>
                  <a:cubicBezTo>
                    <a:pt x="2443" y="1378"/>
                    <a:pt x="2443" y="1378"/>
                    <a:pt x="2443" y="1378"/>
                  </a:cubicBezTo>
                  <a:cubicBezTo>
                    <a:pt x="2432" y="1388"/>
                    <a:pt x="2432" y="1388"/>
                    <a:pt x="2432" y="1388"/>
                  </a:cubicBezTo>
                  <a:cubicBezTo>
                    <a:pt x="2417" y="1388"/>
                    <a:pt x="2417" y="1388"/>
                    <a:pt x="2417" y="1388"/>
                  </a:cubicBezTo>
                  <a:cubicBezTo>
                    <a:pt x="2408" y="1375"/>
                    <a:pt x="2408" y="1375"/>
                    <a:pt x="2408" y="1375"/>
                  </a:cubicBezTo>
                  <a:cubicBezTo>
                    <a:pt x="2393" y="1375"/>
                    <a:pt x="2393" y="1375"/>
                    <a:pt x="2393" y="1375"/>
                  </a:cubicBezTo>
                  <a:cubicBezTo>
                    <a:pt x="2381" y="1388"/>
                    <a:pt x="2381" y="1388"/>
                    <a:pt x="2381" y="1388"/>
                  </a:cubicBezTo>
                  <a:cubicBezTo>
                    <a:pt x="2365" y="1388"/>
                    <a:pt x="2365" y="1388"/>
                    <a:pt x="2365" y="1388"/>
                  </a:cubicBezTo>
                  <a:cubicBezTo>
                    <a:pt x="2365" y="1465"/>
                    <a:pt x="2365" y="1465"/>
                    <a:pt x="2365" y="1465"/>
                  </a:cubicBezTo>
                  <a:cubicBezTo>
                    <a:pt x="2310" y="1465"/>
                    <a:pt x="2310" y="1465"/>
                    <a:pt x="2310" y="1465"/>
                  </a:cubicBezTo>
                  <a:cubicBezTo>
                    <a:pt x="2310" y="1440"/>
                    <a:pt x="2310" y="1440"/>
                    <a:pt x="2310" y="1440"/>
                  </a:cubicBezTo>
                  <a:cubicBezTo>
                    <a:pt x="2284" y="1420"/>
                    <a:pt x="2284" y="1420"/>
                    <a:pt x="2284" y="1420"/>
                  </a:cubicBezTo>
                  <a:cubicBezTo>
                    <a:pt x="2279" y="1380"/>
                    <a:pt x="2279" y="1380"/>
                    <a:pt x="2279" y="1380"/>
                  </a:cubicBezTo>
                  <a:cubicBezTo>
                    <a:pt x="2273" y="1419"/>
                    <a:pt x="2273" y="1419"/>
                    <a:pt x="2273" y="1419"/>
                  </a:cubicBezTo>
                  <a:cubicBezTo>
                    <a:pt x="2243" y="1442"/>
                    <a:pt x="2243" y="1442"/>
                    <a:pt x="2243" y="1442"/>
                  </a:cubicBezTo>
                  <a:cubicBezTo>
                    <a:pt x="2243" y="1458"/>
                    <a:pt x="2243" y="1458"/>
                    <a:pt x="2243" y="1458"/>
                  </a:cubicBezTo>
                  <a:cubicBezTo>
                    <a:pt x="2199" y="1458"/>
                    <a:pt x="2199" y="1458"/>
                    <a:pt x="2199" y="1458"/>
                  </a:cubicBezTo>
                  <a:cubicBezTo>
                    <a:pt x="2199" y="1402"/>
                    <a:pt x="2199" y="1402"/>
                    <a:pt x="2199" y="1402"/>
                  </a:cubicBezTo>
                  <a:cubicBezTo>
                    <a:pt x="2177" y="1402"/>
                    <a:pt x="2177" y="1402"/>
                    <a:pt x="2177" y="1402"/>
                  </a:cubicBezTo>
                  <a:cubicBezTo>
                    <a:pt x="2177" y="1391"/>
                    <a:pt x="2177" y="1391"/>
                    <a:pt x="2177" y="1391"/>
                  </a:cubicBezTo>
                  <a:cubicBezTo>
                    <a:pt x="2152" y="1391"/>
                    <a:pt x="2152" y="1391"/>
                    <a:pt x="2152" y="1391"/>
                  </a:cubicBezTo>
                  <a:cubicBezTo>
                    <a:pt x="2152" y="1410"/>
                    <a:pt x="2152" y="1410"/>
                    <a:pt x="2152" y="1410"/>
                  </a:cubicBezTo>
                  <a:cubicBezTo>
                    <a:pt x="2139" y="1410"/>
                    <a:pt x="2139" y="1410"/>
                    <a:pt x="2139" y="1410"/>
                  </a:cubicBezTo>
                  <a:cubicBezTo>
                    <a:pt x="2139" y="1371"/>
                    <a:pt x="2139" y="1371"/>
                    <a:pt x="2139" y="1371"/>
                  </a:cubicBezTo>
                  <a:cubicBezTo>
                    <a:pt x="2093" y="1371"/>
                    <a:pt x="2093" y="1371"/>
                    <a:pt x="2093" y="1371"/>
                  </a:cubicBezTo>
                  <a:cubicBezTo>
                    <a:pt x="2093" y="1436"/>
                    <a:pt x="2093" y="1436"/>
                    <a:pt x="2093" y="1436"/>
                  </a:cubicBezTo>
                  <a:cubicBezTo>
                    <a:pt x="2077" y="1436"/>
                    <a:pt x="2077" y="1436"/>
                    <a:pt x="2077" y="1436"/>
                  </a:cubicBezTo>
                  <a:cubicBezTo>
                    <a:pt x="2077" y="1454"/>
                    <a:pt x="2077" y="1454"/>
                    <a:pt x="2077" y="1454"/>
                  </a:cubicBezTo>
                  <a:cubicBezTo>
                    <a:pt x="2068" y="1454"/>
                    <a:pt x="2068" y="1454"/>
                    <a:pt x="2068" y="1454"/>
                  </a:cubicBezTo>
                  <a:cubicBezTo>
                    <a:pt x="2068" y="1463"/>
                    <a:pt x="2068" y="1463"/>
                    <a:pt x="2068" y="1463"/>
                  </a:cubicBezTo>
                  <a:cubicBezTo>
                    <a:pt x="2055" y="1463"/>
                    <a:pt x="2055" y="1463"/>
                    <a:pt x="2055" y="1463"/>
                  </a:cubicBezTo>
                  <a:cubicBezTo>
                    <a:pt x="2055" y="1454"/>
                    <a:pt x="2055" y="1454"/>
                    <a:pt x="2055" y="1454"/>
                  </a:cubicBezTo>
                  <a:cubicBezTo>
                    <a:pt x="2033" y="1454"/>
                    <a:pt x="2033" y="1454"/>
                    <a:pt x="2033" y="1454"/>
                  </a:cubicBezTo>
                  <a:cubicBezTo>
                    <a:pt x="2033" y="1462"/>
                    <a:pt x="2033" y="1462"/>
                    <a:pt x="2033" y="1462"/>
                  </a:cubicBezTo>
                  <a:cubicBezTo>
                    <a:pt x="2004" y="1462"/>
                    <a:pt x="2004" y="1462"/>
                    <a:pt x="2004" y="1462"/>
                  </a:cubicBezTo>
                  <a:cubicBezTo>
                    <a:pt x="2004" y="1471"/>
                    <a:pt x="2004" y="1471"/>
                    <a:pt x="2004" y="1471"/>
                  </a:cubicBezTo>
                  <a:cubicBezTo>
                    <a:pt x="1996" y="1471"/>
                    <a:pt x="1996" y="1471"/>
                    <a:pt x="1996" y="1471"/>
                  </a:cubicBezTo>
                  <a:cubicBezTo>
                    <a:pt x="1996" y="1463"/>
                    <a:pt x="1996" y="1463"/>
                    <a:pt x="1996" y="1463"/>
                  </a:cubicBezTo>
                  <a:cubicBezTo>
                    <a:pt x="1983" y="1463"/>
                    <a:pt x="1983" y="1463"/>
                    <a:pt x="1983" y="1463"/>
                  </a:cubicBezTo>
                  <a:cubicBezTo>
                    <a:pt x="1983" y="1479"/>
                    <a:pt x="1983" y="1479"/>
                    <a:pt x="1983" y="1479"/>
                  </a:cubicBezTo>
                  <a:cubicBezTo>
                    <a:pt x="1975" y="1479"/>
                    <a:pt x="1975" y="1479"/>
                    <a:pt x="1975" y="1479"/>
                  </a:cubicBezTo>
                  <a:cubicBezTo>
                    <a:pt x="1975" y="1343"/>
                    <a:pt x="1975" y="1343"/>
                    <a:pt x="1975" y="1343"/>
                  </a:cubicBezTo>
                  <a:cubicBezTo>
                    <a:pt x="1952" y="1343"/>
                    <a:pt x="1952" y="1343"/>
                    <a:pt x="1952" y="1343"/>
                  </a:cubicBezTo>
                  <a:cubicBezTo>
                    <a:pt x="1952" y="1352"/>
                    <a:pt x="1952" y="1352"/>
                    <a:pt x="1952" y="1352"/>
                  </a:cubicBezTo>
                  <a:cubicBezTo>
                    <a:pt x="1943" y="1352"/>
                    <a:pt x="1943" y="1352"/>
                    <a:pt x="1943" y="1352"/>
                  </a:cubicBezTo>
                  <a:cubicBezTo>
                    <a:pt x="1935" y="1335"/>
                    <a:pt x="1935" y="1335"/>
                    <a:pt x="1935" y="1335"/>
                  </a:cubicBezTo>
                  <a:cubicBezTo>
                    <a:pt x="1921" y="1335"/>
                    <a:pt x="1921" y="1335"/>
                    <a:pt x="1921" y="1335"/>
                  </a:cubicBezTo>
                  <a:cubicBezTo>
                    <a:pt x="1912" y="1352"/>
                    <a:pt x="1912" y="1352"/>
                    <a:pt x="1912" y="1352"/>
                  </a:cubicBezTo>
                  <a:cubicBezTo>
                    <a:pt x="1877" y="1352"/>
                    <a:pt x="1877" y="1352"/>
                    <a:pt x="1877" y="1352"/>
                  </a:cubicBezTo>
                  <a:cubicBezTo>
                    <a:pt x="1877" y="1456"/>
                    <a:pt x="1877" y="1456"/>
                    <a:pt x="1877" y="1456"/>
                  </a:cubicBezTo>
                  <a:cubicBezTo>
                    <a:pt x="1805" y="1456"/>
                    <a:pt x="1805" y="1456"/>
                    <a:pt x="1805" y="1456"/>
                  </a:cubicBezTo>
                  <a:cubicBezTo>
                    <a:pt x="1791" y="1442"/>
                    <a:pt x="1791" y="1442"/>
                    <a:pt x="1791" y="1442"/>
                  </a:cubicBezTo>
                  <a:cubicBezTo>
                    <a:pt x="1781" y="1452"/>
                    <a:pt x="1781" y="1452"/>
                    <a:pt x="1781" y="1452"/>
                  </a:cubicBezTo>
                  <a:cubicBezTo>
                    <a:pt x="1771" y="1452"/>
                    <a:pt x="1771" y="1452"/>
                    <a:pt x="1771" y="1452"/>
                  </a:cubicBezTo>
                  <a:cubicBezTo>
                    <a:pt x="1756" y="1438"/>
                    <a:pt x="1756" y="1438"/>
                    <a:pt x="1756" y="1438"/>
                  </a:cubicBezTo>
                  <a:cubicBezTo>
                    <a:pt x="1744" y="1438"/>
                    <a:pt x="1744" y="1438"/>
                    <a:pt x="1744" y="1438"/>
                  </a:cubicBezTo>
                  <a:cubicBezTo>
                    <a:pt x="1731" y="1448"/>
                    <a:pt x="1731" y="1448"/>
                    <a:pt x="1731" y="1448"/>
                  </a:cubicBezTo>
                  <a:cubicBezTo>
                    <a:pt x="1699" y="1448"/>
                    <a:pt x="1699" y="1448"/>
                    <a:pt x="1699" y="1448"/>
                  </a:cubicBezTo>
                  <a:cubicBezTo>
                    <a:pt x="1699" y="1438"/>
                    <a:pt x="1699" y="1438"/>
                    <a:pt x="1699" y="1438"/>
                  </a:cubicBezTo>
                  <a:cubicBezTo>
                    <a:pt x="1673" y="1438"/>
                    <a:pt x="1673" y="1438"/>
                    <a:pt x="1673" y="1438"/>
                  </a:cubicBezTo>
                  <a:cubicBezTo>
                    <a:pt x="1673" y="1470"/>
                    <a:pt x="1673" y="1470"/>
                    <a:pt x="1673" y="1470"/>
                  </a:cubicBezTo>
                  <a:cubicBezTo>
                    <a:pt x="1656" y="1470"/>
                    <a:pt x="1656" y="1470"/>
                    <a:pt x="1656" y="1470"/>
                  </a:cubicBezTo>
                  <a:cubicBezTo>
                    <a:pt x="1656" y="1459"/>
                    <a:pt x="1656" y="1459"/>
                    <a:pt x="1656" y="1459"/>
                  </a:cubicBezTo>
                  <a:cubicBezTo>
                    <a:pt x="1619" y="1459"/>
                    <a:pt x="1619" y="1459"/>
                    <a:pt x="1619" y="1459"/>
                  </a:cubicBezTo>
                  <a:cubicBezTo>
                    <a:pt x="1619" y="1448"/>
                    <a:pt x="1619" y="1448"/>
                    <a:pt x="1619" y="1448"/>
                  </a:cubicBezTo>
                  <a:cubicBezTo>
                    <a:pt x="1587" y="1448"/>
                    <a:pt x="1587" y="1448"/>
                    <a:pt x="1587" y="1448"/>
                  </a:cubicBezTo>
                  <a:cubicBezTo>
                    <a:pt x="1587" y="1459"/>
                    <a:pt x="1587" y="1459"/>
                    <a:pt x="1587" y="1459"/>
                  </a:cubicBezTo>
                  <a:cubicBezTo>
                    <a:pt x="1563" y="1459"/>
                    <a:pt x="1563" y="1459"/>
                    <a:pt x="1563" y="1459"/>
                  </a:cubicBezTo>
                  <a:cubicBezTo>
                    <a:pt x="1563" y="1407"/>
                    <a:pt x="1563" y="1407"/>
                    <a:pt x="1563" y="1407"/>
                  </a:cubicBezTo>
                  <a:cubicBezTo>
                    <a:pt x="1531" y="1394"/>
                    <a:pt x="1531" y="1394"/>
                    <a:pt x="1531" y="1394"/>
                  </a:cubicBezTo>
                  <a:cubicBezTo>
                    <a:pt x="1531" y="1408"/>
                    <a:pt x="1531" y="1408"/>
                    <a:pt x="1531" y="1408"/>
                  </a:cubicBezTo>
                  <a:cubicBezTo>
                    <a:pt x="1524" y="1408"/>
                    <a:pt x="1524" y="1408"/>
                    <a:pt x="1524" y="1408"/>
                  </a:cubicBezTo>
                  <a:cubicBezTo>
                    <a:pt x="1524" y="1331"/>
                    <a:pt x="1524" y="1331"/>
                    <a:pt x="1524" y="1331"/>
                  </a:cubicBezTo>
                  <a:cubicBezTo>
                    <a:pt x="1507" y="1331"/>
                    <a:pt x="1507" y="1331"/>
                    <a:pt x="1507" y="1331"/>
                  </a:cubicBezTo>
                  <a:cubicBezTo>
                    <a:pt x="1507" y="1308"/>
                    <a:pt x="1507" y="1308"/>
                    <a:pt x="1507" y="1308"/>
                  </a:cubicBezTo>
                  <a:cubicBezTo>
                    <a:pt x="1479" y="1308"/>
                    <a:pt x="1479" y="1308"/>
                    <a:pt x="1479" y="1308"/>
                  </a:cubicBezTo>
                  <a:cubicBezTo>
                    <a:pt x="1479" y="1282"/>
                    <a:pt x="1479" y="1282"/>
                    <a:pt x="1479" y="1282"/>
                  </a:cubicBezTo>
                  <a:cubicBezTo>
                    <a:pt x="1465" y="1282"/>
                    <a:pt x="1465" y="1282"/>
                    <a:pt x="1465" y="1282"/>
                  </a:cubicBezTo>
                  <a:cubicBezTo>
                    <a:pt x="1465" y="1308"/>
                    <a:pt x="1465" y="1308"/>
                    <a:pt x="1465" y="1308"/>
                  </a:cubicBezTo>
                  <a:cubicBezTo>
                    <a:pt x="1443" y="1308"/>
                    <a:pt x="1443" y="1308"/>
                    <a:pt x="1443" y="1308"/>
                  </a:cubicBezTo>
                  <a:cubicBezTo>
                    <a:pt x="1443" y="1266"/>
                    <a:pt x="1443" y="1266"/>
                    <a:pt x="1443" y="1266"/>
                  </a:cubicBezTo>
                  <a:cubicBezTo>
                    <a:pt x="1443" y="1266"/>
                    <a:pt x="1412" y="1232"/>
                    <a:pt x="1389" y="1232"/>
                  </a:cubicBezTo>
                  <a:cubicBezTo>
                    <a:pt x="1367" y="1232"/>
                    <a:pt x="1337" y="1270"/>
                    <a:pt x="1337" y="1270"/>
                  </a:cubicBezTo>
                  <a:cubicBezTo>
                    <a:pt x="1337" y="1359"/>
                    <a:pt x="1337" y="1359"/>
                    <a:pt x="1337" y="1359"/>
                  </a:cubicBezTo>
                  <a:cubicBezTo>
                    <a:pt x="1315" y="1359"/>
                    <a:pt x="1315" y="1359"/>
                    <a:pt x="1315" y="1359"/>
                  </a:cubicBezTo>
                  <a:cubicBezTo>
                    <a:pt x="1315" y="1418"/>
                    <a:pt x="1315" y="1418"/>
                    <a:pt x="1315" y="1418"/>
                  </a:cubicBezTo>
                  <a:cubicBezTo>
                    <a:pt x="1275" y="1432"/>
                    <a:pt x="1275" y="1432"/>
                    <a:pt x="1275" y="1432"/>
                  </a:cubicBezTo>
                  <a:cubicBezTo>
                    <a:pt x="1275" y="1446"/>
                    <a:pt x="1275" y="1446"/>
                    <a:pt x="1275" y="1446"/>
                  </a:cubicBezTo>
                  <a:cubicBezTo>
                    <a:pt x="1267" y="1446"/>
                    <a:pt x="1267" y="1446"/>
                    <a:pt x="1267" y="1446"/>
                  </a:cubicBezTo>
                  <a:cubicBezTo>
                    <a:pt x="1267" y="1422"/>
                    <a:pt x="1267" y="1422"/>
                    <a:pt x="1267" y="1422"/>
                  </a:cubicBezTo>
                  <a:cubicBezTo>
                    <a:pt x="1253" y="1422"/>
                    <a:pt x="1253" y="1422"/>
                    <a:pt x="1253" y="1422"/>
                  </a:cubicBezTo>
                  <a:cubicBezTo>
                    <a:pt x="1235" y="1395"/>
                    <a:pt x="1235" y="1395"/>
                    <a:pt x="1235" y="1395"/>
                  </a:cubicBezTo>
                  <a:cubicBezTo>
                    <a:pt x="1213" y="1416"/>
                    <a:pt x="1213" y="1416"/>
                    <a:pt x="1213" y="1416"/>
                  </a:cubicBezTo>
                  <a:cubicBezTo>
                    <a:pt x="1213" y="1399"/>
                    <a:pt x="1213" y="1399"/>
                    <a:pt x="1213" y="1399"/>
                  </a:cubicBezTo>
                  <a:cubicBezTo>
                    <a:pt x="1200" y="1399"/>
                    <a:pt x="1200" y="1399"/>
                    <a:pt x="1200" y="1399"/>
                  </a:cubicBezTo>
                  <a:cubicBezTo>
                    <a:pt x="1200" y="1410"/>
                    <a:pt x="1200" y="1410"/>
                    <a:pt x="1200" y="1410"/>
                  </a:cubicBezTo>
                  <a:cubicBezTo>
                    <a:pt x="1189" y="1410"/>
                    <a:pt x="1189" y="1410"/>
                    <a:pt x="1189" y="1410"/>
                  </a:cubicBezTo>
                  <a:cubicBezTo>
                    <a:pt x="1189" y="1392"/>
                    <a:pt x="1189" y="1392"/>
                    <a:pt x="1189" y="1392"/>
                  </a:cubicBezTo>
                  <a:cubicBezTo>
                    <a:pt x="1164" y="1392"/>
                    <a:pt x="1164" y="1392"/>
                    <a:pt x="1164" y="1392"/>
                  </a:cubicBezTo>
                  <a:cubicBezTo>
                    <a:pt x="1164" y="1402"/>
                    <a:pt x="1164" y="1402"/>
                    <a:pt x="1164" y="1402"/>
                  </a:cubicBezTo>
                  <a:cubicBezTo>
                    <a:pt x="1155" y="1402"/>
                    <a:pt x="1155" y="1402"/>
                    <a:pt x="1155" y="1402"/>
                  </a:cubicBezTo>
                  <a:cubicBezTo>
                    <a:pt x="1155" y="1418"/>
                    <a:pt x="1155" y="1418"/>
                    <a:pt x="1155" y="1418"/>
                  </a:cubicBezTo>
                  <a:cubicBezTo>
                    <a:pt x="1133" y="1418"/>
                    <a:pt x="1133" y="1418"/>
                    <a:pt x="1133" y="1418"/>
                  </a:cubicBezTo>
                  <a:cubicBezTo>
                    <a:pt x="1133" y="1397"/>
                    <a:pt x="1133" y="1397"/>
                    <a:pt x="1133" y="1397"/>
                  </a:cubicBezTo>
                  <a:cubicBezTo>
                    <a:pt x="1123" y="1397"/>
                    <a:pt x="1123" y="1397"/>
                    <a:pt x="1123" y="1397"/>
                  </a:cubicBezTo>
                  <a:cubicBezTo>
                    <a:pt x="1112" y="1386"/>
                    <a:pt x="1112" y="1386"/>
                    <a:pt x="1112" y="1386"/>
                  </a:cubicBezTo>
                  <a:cubicBezTo>
                    <a:pt x="1104" y="1391"/>
                    <a:pt x="1104" y="1391"/>
                    <a:pt x="1104" y="1391"/>
                  </a:cubicBezTo>
                  <a:cubicBezTo>
                    <a:pt x="1095" y="1391"/>
                    <a:pt x="1095" y="1391"/>
                    <a:pt x="1095" y="1391"/>
                  </a:cubicBezTo>
                  <a:cubicBezTo>
                    <a:pt x="1076" y="1368"/>
                    <a:pt x="1076" y="1368"/>
                    <a:pt x="1076" y="1368"/>
                  </a:cubicBezTo>
                  <a:cubicBezTo>
                    <a:pt x="1063" y="1390"/>
                    <a:pt x="1063" y="1390"/>
                    <a:pt x="1063" y="1390"/>
                  </a:cubicBezTo>
                  <a:cubicBezTo>
                    <a:pt x="1051" y="1390"/>
                    <a:pt x="1051" y="1390"/>
                    <a:pt x="1051" y="1390"/>
                  </a:cubicBezTo>
                  <a:cubicBezTo>
                    <a:pt x="1051" y="1371"/>
                    <a:pt x="1051" y="1371"/>
                    <a:pt x="1051" y="1371"/>
                  </a:cubicBezTo>
                  <a:cubicBezTo>
                    <a:pt x="1031" y="1371"/>
                    <a:pt x="1031" y="1371"/>
                    <a:pt x="1031" y="1371"/>
                  </a:cubicBezTo>
                  <a:cubicBezTo>
                    <a:pt x="1031" y="1391"/>
                    <a:pt x="1031" y="1391"/>
                    <a:pt x="1031" y="1391"/>
                  </a:cubicBezTo>
                  <a:cubicBezTo>
                    <a:pt x="1020" y="1403"/>
                    <a:pt x="1020" y="1403"/>
                    <a:pt x="1020" y="1403"/>
                  </a:cubicBezTo>
                  <a:cubicBezTo>
                    <a:pt x="1012" y="1403"/>
                    <a:pt x="1012" y="1403"/>
                    <a:pt x="1012" y="1403"/>
                  </a:cubicBezTo>
                  <a:cubicBezTo>
                    <a:pt x="1012" y="1376"/>
                    <a:pt x="1012" y="1376"/>
                    <a:pt x="1012" y="1376"/>
                  </a:cubicBezTo>
                  <a:cubicBezTo>
                    <a:pt x="999" y="1376"/>
                    <a:pt x="999" y="1376"/>
                    <a:pt x="999" y="1376"/>
                  </a:cubicBezTo>
                  <a:cubicBezTo>
                    <a:pt x="988" y="1359"/>
                    <a:pt x="988" y="1359"/>
                    <a:pt x="988" y="1359"/>
                  </a:cubicBezTo>
                  <a:cubicBezTo>
                    <a:pt x="969" y="1382"/>
                    <a:pt x="969" y="1382"/>
                    <a:pt x="969" y="1382"/>
                  </a:cubicBezTo>
                  <a:cubicBezTo>
                    <a:pt x="969" y="1224"/>
                    <a:pt x="969" y="1224"/>
                    <a:pt x="969" y="1224"/>
                  </a:cubicBezTo>
                  <a:cubicBezTo>
                    <a:pt x="943" y="1224"/>
                    <a:pt x="943" y="1224"/>
                    <a:pt x="943" y="1224"/>
                  </a:cubicBezTo>
                  <a:cubicBezTo>
                    <a:pt x="943" y="1212"/>
                    <a:pt x="943" y="1212"/>
                    <a:pt x="943" y="1212"/>
                  </a:cubicBezTo>
                  <a:cubicBezTo>
                    <a:pt x="969" y="1212"/>
                    <a:pt x="969" y="1212"/>
                    <a:pt x="969" y="1212"/>
                  </a:cubicBezTo>
                  <a:cubicBezTo>
                    <a:pt x="969" y="1204"/>
                    <a:pt x="969" y="1204"/>
                    <a:pt x="969" y="1204"/>
                  </a:cubicBezTo>
                  <a:cubicBezTo>
                    <a:pt x="847" y="1204"/>
                    <a:pt x="847" y="1204"/>
                    <a:pt x="847" y="1204"/>
                  </a:cubicBezTo>
                  <a:cubicBezTo>
                    <a:pt x="847" y="1211"/>
                    <a:pt x="847" y="1211"/>
                    <a:pt x="847" y="1211"/>
                  </a:cubicBezTo>
                  <a:cubicBezTo>
                    <a:pt x="857" y="1211"/>
                    <a:pt x="857" y="1211"/>
                    <a:pt x="857" y="1211"/>
                  </a:cubicBezTo>
                  <a:cubicBezTo>
                    <a:pt x="857" y="1224"/>
                    <a:pt x="857" y="1224"/>
                    <a:pt x="857" y="1224"/>
                  </a:cubicBezTo>
                  <a:cubicBezTo>
                    <a:pt x="843" y="1224"/>
                    <a:pt x="843" y="1224"/>
                    <a:pt x="843" y="1224"/>
                  </a:cubicBezTo>
                  <a:cubicBezTo>
                    <a:pt x="843" y="1375"/>
                    <a:pt x="843" y="1375"/>
                    <a:pt x="843" y="1375"/>
                  </a:cubicBezTo>
                  <a:cubicBezTo>
                    <a:pt x="828" y="1375"/>
                    <a:pt x="828" y="1375"/>
                    <a:pt x="828" y="1375"/>
                  </a:cubicBezTo>
                  <a:cubicBezTo>
                    <a:pt x="828" y="1387"/>
                    <a:pt x="828" y="1387"/>
                    <a:pt x="828" y="1387"/>
                  </a:cubicBezTo>
                  <a:cubicBezTo>
                    <a:pt x="816" y="1387"/>
                    <a:pt x="816" y="1387"/>
                    <a:pt x="816" y="1387"/>
                  </a:cubicBezTo>
                  <a:cubicBezTo>
                    <a:pt x="816" y="1403"/>
                    <a:pt x="816" y="1403"/>
                    <a:pt x="816" y="1403"/>
                  </a:cubicBezTo>
                  <a:cubicBezTo>
                    <a:pt x="804" y="1403"/>
                    <a:pt x="804" y="1403"/>
                    <a:pt x="804" y="1403"/>
                  </a:cubicBezTo>
                  <a:cubicBezTo>
                    <a:pt x="787" y="1394"/>
                    <a:pt x="787" y="1394"/>
                    <a:pt x="787" y="1394"/>
                  </a:cubicBezTo>
                  <a:cubicBezTo>
                    <a:pt x="787" y="1194"/>
                    <a:pt x="787" y="1194"/>
                    <a:pt x="787" y="1194"/>
                  </a:cubicBezTo>
                  <a:cubicBezTo>
                    <a:pt x="691" y="1194"/>
                    <a:pt x="691" y="1194"/>
                    <a:pt x="691" y="1194"/>
                  </a:cubicBezTo>
                  <a:cubicBezTo>
                    <a:pt x="691" y="1427"/>
                    <a:pt x="691" y="1427"/>
                    <a:pt x="691" y="1427"/>
                  </a:cubicBezTo>
                  <a:cubicBezTo>
                    <a:pt x="664" y="1427"/>
                    <a:pt x="664" y="1427"/>
                    <a:pt x="664" y="1427"/>
                  </a:cubicBezTo>
                  <a:cubicBezTo>
                    <a:pt x="664" y="1446"/>
                    <a:pt x="664" y="1446"/>
                    <a:pt x="664" y="1446"/>
                  </a:cubicBezTo>
                  <a:cubicBezTo>
                    <a:pt x="640" y="1446"/>
                    <a:pt x="640" y="1446"/>
                    <a:pt x="640" y="1446"/>
                  </a:cubicBezTo>
                  <a:cubicBezTo>
                    <a:pt x="640" y="1436"/>
                    <a:pt x="640" y="1436"/>
                    <a:pt x="640" y="1436"/>
                  </a:cubicBezTo>
                  <a:cubicBezTo>
                    <a:pt x="625" y="1436"/>
                    <a:pt x="625" y="1436"/>
                    <a:pt x="625" y="1436"/>
                  </a:cubicBezTo>
                  <a:cubicBezTo>
                    <a:pt x="625" y="1238"/>
                    <a:pt x="625" y="1238"/>
                    <a:pt x="625" y="1238"/>
                  </a:cubicBezTo>
                  <a:cubicBezTo>
                    <a:pt x="601" y="1238"/>
                    <a:pt x="601" y="1238"/>
                    <a:pt x="601" y="1238"/>
                  </a:cubicBezTo>
                  <a:cubicBezTo>
                    <a:pt x="601" y="1228"/>
                    <a:pt x="601" y="1228"/>
                    <a:pt x="601" y="1228"/>
                  </a:cubicBezTo>
                  <a:cubicBezTo>
                    <a:pt x="536" y="1228"/>
                    <a:pt x="536" y="1228"/>
                    <a:pt x="536" y="1228"/>
                  </a:cubicBezTo>
                  <a:cubicBezTo>
                    <a:pt x="536" y="1242"/>
                    <a:pt x="536" y="1242"/>
                    <a:pt x="536" y="1242"/>
                  </a:cubicBezTo>
                  <a:cubicBezTo>
                    <a:pt x="515" y="1242"/>
                    <a:pt x="515" y="1242"/>
                    <a:pt x="515" y="1242"/>
                  </a:cubicBezTo>
                  <a:cubicBezTo>
                    <a:pt x="515" y="1227"/>
                    <a:pt x="515" y="1227"/>
                    <a:pt x="515" y="1227"/>
                  </a:cubicBezTo>
                  <a:cubicBezTo>
                    <a:pt x="501" y="1227"/>
                    <a:pt x="501" y="1227"/>
                    <a:pt x="501" y="1227"/>
                  </a:cubicBezTo>
                  <a:cubicBezTo>
                    <a:pt x="501" y="1227"/>
                    <a:pt x="487" y="1170"/>
                    <a:pt x="456" y="1170"/>
                  </a:cubicBezTo>
                  <a:cubicBezTo>
                    <a:pt x="425" y="1170"/>
                    <a:pt x="401" y="1224"/>
                    <a:pt x="401" y="1224"/>
                  </a:cubicBezTo>
                  <a:cubicBezTo>
                    <a:pt x="392" y="1224"/>
                    <a:pt x="392" y="1224"/>
                    <a:pt x="392" y="1224"/>
                  </a:cubicBezTo>
                  <a:cubicBezTo>
                    <a:pt x="392" y="1243"/>
                    <a:pt x="392" y="1243"/>
                    <a:pt x="392" y="1243"/>
                  </a:cubicBezTo>
                  <a:cubicBezTo>
                    <a:pt x="373" y="1243"/>
                    <a:pt x="373" y="1243"/>
                    <a:pt x="373" y="1243"/>
                  </a:cubicBezTo>
                  <a:cubicBezTo>
                    <a:pt x="373" y="1234"/>
                    <a:pt x="373" y="1234"/>
                    <a:pt x="373" y="1234"/>
                  </a:cubicBezTo>
                  <a:cubicBezTo>
                    <a:pt x="320" y="1234"/>
                    <a:pt x="320" y="1234"/>
                    <a:pt x="320" y="1234"/>
                  </a:cubicBezTo>
                  <a:cubicBezTo>
                    <a:pt x="320" y="1246"/>
                    <a:pt x="320" y="1246"/>
                    <a:pt x="320" y="1246"/>
                  </a:cubicBezTo>
                  <a:cubicBezTo>
                    <a:pt x="303" y="1246"/>
                    <a:pt x="303" y="1246"/>
                    <a:pt x="303" y="1246"/>
                  </a:cubicBezTo>
                  <a:cubicBezTo>
                    <a:pt x="288" y="1257"/>
                    <a:pt x="288" y="1257"/>
                    <a:pt x="288" y="1257"/>
                  </a:cubicBezTo>
                  <a:cubicBezTo>
                    <a:pt x="288" y="1331"/>
                    <a:pt x="288" y="1331"/>
                    <a:pt x="288" y="1331"/>
                  </a:cubicBezTo>
                  <a:cubicBezTo>
                    <a:pt x="268" y="1331"/>
                    <a:pt x="268" y="1331"/>
                    <a:pt x="268" y="1331"/>
                  </a:cubicBezTo>
                  <a:cubicBezTo>
                    <a:pt x="268" y="1373"/>
                    <a:pt x="268" y="1373"/>
                    <a:pt x="268" y="1373"/>
                  </a:cubicBezTo>
                  <a:cubicBezTo>
                    <a:pt x="252" y="1373"/>
                    <a:pt x="252" y="1373"/>
                    <a:pt x="252" y="1373"/>
                  </a:cubicBezTo>
                  <a:cubicBezTo>
                    <a:pt x="252" y="1325"/>
                    <a:pt x="252" y="1325"/>
                    <a:pt x="252" y="1325"/>
                  </a:cubicBezTo>
                  <a:cubicBezTo>
                    <a:pt x="236" y="1325"/>
                    <a:pt x="236" y="1325"/>
                    <a:pt x="236" y="1325"/>
                  </a:cubicBezTo>
                  <a:cubicBezTo>
                    <a:pt x="236" y="1342"/>
                    <a:pt x="236" y="1342"/>
                    <a:pt x="236" y="1342"/>
                  </a:cubicBezTo>
                  <a:cubicBezTo>
                    <a:pt x="218" y="1342"/>
                    <a:pt x="218" y="1342"/>
                    <a:pt x="218" y="1342"/>
                  </a:cubicBezTo>
                  <a:cubicBezTo>
                    <a:pt x="218" y="1331"/>
                    <a:pt x="218" y="1331"/>
                    <a:pt x="218" y="1331"/>
                  </a:cubicBezTo>
                  <a:cubicBezTo>
                    <a:pt x="195" y="1331"/>
                    <a:pt x="195" y="1331"/>
                    <a:pt x="195" y="1331"/>
                  </a:cubicBezTo>
                  <a:cubicBezTo>
                    <a:pt x="195" y="1312"/>
                    <a:pt x="195" y="1312"/>
                    <a:pt x="195" y="1312"/>
                  </a:cubicBezTo>
                  <a:cubicBezTo>
                    <a:pt x="182" y="1299"/>
                    <a:pt x="182" y="1299"/>
                    <a:pt x="182" y="1299"/>
                  </a:cubicBezTo>
                  <a:cubicBezTo>
                    <a:pt x="168" y="1283"/>
                    <a:pt x="168" y="1283"/>
                    <a:pt x="168" y="1283"/>
                  </a:cubicBezTo>
                  <a:cubicBezTo>
                    <a:pt x="134" y="1283"/>
                    <a:pt x="134" y="1283"/>
                    <a:pt x="134" y="1283"/>
                  </a:cubicBezTo>
                  <a:cubicBezTo>
                    <a:pt x="102" y="1307"/>
                    <a:pt x="102" y="1307"/>
                    <a:pt x="102" y="1307"/>
                  </a:cubicBezTo>
                  <a:cubicBezTo>
                    <a:pt x="78" y="1307"/>
                    <a:pt x="78" y="1307"/>
                    <a:pt x="78" y="1307"/>
                  </a:cubicBezTo>
                  <a:cubicBezTo>
                    <a:pt x="78" y="1401"/>
                    <a:pt x="78" y="1401"/>
                    <a:pt x="78" y="1401"/>
                  </a:cubicBezTo>
                  <a:cubicBezTo>
                    <a:pt x="56" y="1357"/>
                    <a:pt x="56" y="1357"/>
                    <a:pt x="56" y="1357"/>
                  </a:cubicBezTo>
                  <a:cubicBezTo>
                    <a:pt x="56" y="1333"/>
                    <a:pt x="56" y="1333"/>
                    <a:pt x="56" y="1333"/>
                  </a:cubicBezTo>
                  <a:cubicBezTo>
                    <a:pt x="0" y="1333"/>
                    <a:pt x="0" y="1333"/>
                    <a:pt x="0" y="1333"/>
                  </a:cubicBezTo>
                  <a:cubicBezTo>
                    <a:pt x="0" y="1542"/>
                    <a:pt x="0" y="1542"/>
                    <a:pt x="0" y="1542"/>
                  </a:cubicBezTo>
                  <a:cubicBezTo>
                    <a:pt x="8000" y="1542"/>
                    <a:pt x="8000" y="1542"/>
                    <a:pt x="8000" y="1542"/>
                  </a:cubicBezTo>
                  <a:cubicBezTo>
                    <a:pt x="8000" y="1472"/>
                    <a:pt x="8000" y="1472"/>
                    <a:pt x="8000" y="1472"/>
                  </a:cubicBezTo>
                  <a:lnTo>
                    <a:pt x="7978" y="1472"/>
                  </a:lnTo>
                  <a:close/>
                  <a:moveTo>
                    <a:pt x="3369" y="1457"/>
                  </a:moveTo>
                  <a:cubicBezTo>
                    <a:pt x="3356" y="1457"/>
                    <a:pt x="3356" y="1457"/>
                    <a:pt x="3356" y="1457"/>
                  </a:cubicBezTo>
                  <a:cubicBezTo>
                    <a:pt x="3356" y="1408"/>
                    <a:pt x="3356" y="1408"/>
                    <a:pt x="3356" y="1408"/>
                  </a:cubicBezTo>
                  <a:cubicBezTo>
                    <a:pt x="3369" y="1408"/>
                    <a:pt x="3369" y="1408"/>
                    <a:pt x="3369" y="1408"/>
                  </a:cubicBezTo>
                  <a:lnTo>
                    <a:pt x="3369" y="1457"/>
                  </a:lnTo>
                  <a:close/>
                  <a:moveTo>
                    <a:pt x="3369" y="1389"/>
                  </a:moveTo>
                  <a:cubicBezTo>
                    <a:pt x="3356" y="1389"/>
                    <a:pt x="3356" y="1389"/>
                    <a:pt x="3356" y="1389"/>
                  </a:cubicBezTo>
                  <a:cubicBezTo>
                    <a:pt x="3356" y="1335"/>
                    <a:pt x="3356" y="1335"/>
                    <a:pt x="3356" y="1335"/>
                  </a:cubicBezTo>
                  <a:cubicBezTo>
                    <a:pt x="3369" y="1335"/>
                    <a:pt x="3369" y="1335"/>
                    <a:pt x="3369" y="1335"/>
                  </a:cubicBezTo>
                  <a:lnTo>
                    <a:pt x="3369" y="1389"/>
                  </a:lnTo>
                  <a:close/>
                  <a:moveTo>
                    <a:pt x="3356" y="1141"/>
                  </a:moveTo>
                  <a:cubicBezTo>
                    <a:pt x="3356" y="1098"/>
                    <a:pt x="3356" y="1098"/>
                    <a:pt x="3356" y="1098"/>
                  </a:cubicBezTo>
                  <a:cubicBezTo>
                    <a:pt x="3356" y="1098"/>
                    <a:pt x="3373" y="1103"/>
                    <a:pt x="3373" y="1120"/>
                  </a:cubicBezTo>
                  <a:cubicBezTo>
                    <a:pt x="3373" y="1136"/>
                    <a:pt x="3356" y="1141"/>
                    <a:pt x="3356" y="1141"/>
                  </a:cubicBezTo>
                  <a:close/>
                  <a:moveTo>
                    <a:pt x="3356" y="1060"/>
                  </a:moveTo>
                  <a:cubicBezTo>
                    <a:pt x="3356" y="1024"/>
                    <a:pt x="3356" y="1024"/>
                    <a:pt x="3356" y="1024"/>
                  </a:cubicBezTo>
                  <a:cubicBezTo>
                    <a:pt x="3356" y="1024"/>
                    <a:pt x="3373" y="1029"/>
                    <a:pt x="3373" y="1042"/>
                  </a:cubicBezTo>
                  <a:cubicBezTo>
                    <a:pt x="3373" y="1055"/>
                    <a:pt x="3356" y="1060"/>
                    <a:pt x="3356" y="1060"/>
                  </a:cubicBezTo>
                  <a:close/>
                  <a:moveTo>
                    <a:pt x="3356" y="988"/>
                  </a:moveTo>
                  <a:cubicBezTo>
                    <a:pt x="3356" y="950"/>
                    <a:pt x="3356" y="950"/>
                    <a:pt x="3356" y="950"/>
                  </a:cubicBezTo>
                  <a:cubicBezTo>
                    <a:pt x="3356" y="950"/>
                    <a:pt x="3373" y="953"/>
                    <a:pt x="3373" y="969"/>
                  </a:cubicBezTo>
                  <a:cubicBezTo>
                    <a:pt x="3373" y="985"/>
                    <a:pt x="3356" y="988"/>
                    <a:pt x="3356" y="988"/>
                  </a:cubicBezTo>
                  <a:close/>
                  <a:moveTo>
                    <a:pt x="3356" y="911"/>
                  </a:moveTo>
                  <a:cubicBezTo>
                    <a:pt x="3356" y="872"/>
                    <a:pt x="3356" y="872"/>
                    <a:pt x="3356" y="872"/>
                  </a:cubicBezTo>
                  <a:cubicBezTo>
                    <a:pt x="3356" y="872"/>
                    <a:pt x="3373" y="878"/>
                    <a:pt x="3373" y="892"/>
                  </a:cubicBezTo>
                  <a:cubicBezTo>
                    <a:pt x="3373" y="905"/>
                    <a:pt x="3356" y="911"/>
                    <a:pt x="3356" y="911"/>
                  </a:cubicBezTo>
                  <a:close/>
                  <a:moveTo>
                    <a:pt x="3356" y="835"/>
                  </a:moveTo>
                  <a:cubicBezTo>
                    <a:pt x="3356" y="796"/>
                    <a:pt x="3356" y="796"/>
                    <a:pt x="3356" y="796"/>
                  </a:cubicBezTo>
                  <a:cubicBezTo>
                    <a:pt x="3356" y="796"/>
                    <a:pt x="3373" y="800"/>
                    <a:pt x="3373" y="816"/>
                  </a:cubicBezTo>
                  <a:cubicBezTo>
                    <a:pt x="3373" y="831"/>
                    <a:pt x="3356" y="835"/>
                    <a:pt x="3356" y="835"/>
                  </a:cubicBezTo>
                  <a:close/>
                  <a:moveTo>
                    <a:pt x="3356" y="756"/>
                  </a:moveTo>
                  <a:cubicBezTo>
                    <a:pt x="3356" y="718"/>
                    <a:pt x="3356" y="718"/>
                    <a:pt x="3356" y="718"/>
                  </a:cubicBezTo>
                  <a:cubicBezTo>
                    <a:pt x="3356" y="718"/>
                    <a:pt x="3373" y="720"/>
                    <a:pt x="3373" y="737"/>
                  </a:cubicBezTo>
                  <a:cubicBezTo>
                    <a:pt x="3373" y="754"/>
                    <a:pt x="3356" y="756"/>
                    <a:pt x="3356" y="756"/>
                  </a:cubicBezTo>
                  <a:close/>
                  <a:moveTo>
                    <a:pt x="5556" y="570"/>
                  </a:moveTo>
                  <a:cubicBezTo>
                    <a:pt x="5508" y="582"/>
                    <a:pt x="5508" y="582"/>
                    <a:pt x="5508" y="582"/>
                  </a:cubicBezTo>
                  <a:cubicBezTo>
                    <a:pt x="5490" y="529"/>
                    <a:pt x="5490" y="529"/>
                    <a:pt x="5490" y="529"/>
                  </a:cubicBezTo>
                  <a:cubicBezTo>
                    <a:pt x="5566" y="508"/>
                    <a:pt x="5566" y="508"/>
                    <a:pt x="5566" y="508"/>
                  </a:cubicBezTo>
                  <a:lnTo>
                    <a:pt x="5556" y="570"/>
                  </a:lnTo>
                  <a:close/>
                </a:path>
              </a:pathLst>
            </a:custGeom>
            <a:grpFill/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lang="zh-CN" altLang="en-US" sz="3000">
                <a:solidFill>
                  <a:srgbClr val="3C3940"/>
                </a:solidFill>
                <a:latin typeface="AgencyFB Light" pitchFamily="50" charset="0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5677DB7-E67B-E5F1-257C-0380BD57BF8B}"/>
              </a:ext>
            </a:extLst>
          </p:cNvPr>
          <p:cNvGrpSpPr/>
          <p:nvPr/>
        </p:nvGrpSpPr>
        <p:grpSpPr>
          <a:xfrm>
            <a:off x="0" y="2847973"/>
            <a:ext cx="9144000" cy="2295527"/>
            <a:chOff x="0" y="2190750"/>
            <a:chExt cx="9144000" cy="2295527"/>
          </a:xfrm>
          <a:blipFill dpi="0" rotWithShape="1">
            <a:blip r:embed="rId5"/>
            <a:srcRect/>
            <a:tile tx="0" ty="0" sx="100000" sy="100000" flip="none" algn="tl"/>
          </a:blipFill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F19440CF-12DA-3563-B11D-CA9E04E9CD12}"/>
                </a:ext>
              </a:extLst>
            </p:cNvPr>
            <p:cNvSpPr/>
            <p:nvPr/>
          </p:nvSpPr>
          <p:spPr>
            <a:xfrm>
              <a:off x="0" y="3514724"/>
              <a:ext cx="9144000" cy="971553"/>
            </a:xfrm>
            <a:prstGeom prst="rect">
              <a:avLst/>
            </a:prstGeom>
            <a:grpFill/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PA_任意多边形 9">
              <a:extLst>
                <a:ext uri="{FF2B5EF4-FFF2-40B4-BE49-F238E27FC236}">
                  <a16:creationId xmlns:a16="http://schemas.microsoft.com/office/drawing/2014/main" id="{BAA22F2B-2909-8753-CC9A-75F50069DF77}"/>
                </a:ext>
              </a:extLst>
            </p:cNvPr>
            <p:cNvSpPr>
              <a:spLocks noEditPoints="1"/>
            </p:cNvSpPr>
            <p:nvPr>
              <p:custDataLst>
                <p:tags r:id="rId1"/>
              </p:custDataLst>
            </p:nvPr>
          </p:nvSpPr>
          <p:spPr bwMode="auto">
            <a:xfrm>
              <a:off x="0" y="2190750"/>
              <a:ext cx="9144000" cy="1323975"/>
            </a:xfrm>
            <a:custGeom>
              <a:avLst/>
              <a:gdLst>
                <a:gd name="T0" fmla="*/ 7933 w 8000"/>
                <a:gd name="T1" fmla="*/ 1418 h 1542"/>
                <a:gd name="T2" fmla="*/ 7832 w 8000"/>
                <a:gd name="T3" fmla="*/ 1315 h 1542"/>
                <a:gd name="T4" fmla="*/ 7738 w 8000"/>
                <a:gd name="T5" fmla="*/ 1352 h 1542"/>
                <a:gd name="T6" fmla="*/ 7673 w 8000"/>
                <a:gd name="T7" fmla="*/ 1336 h 1542"/>
                <a:gd name="T8" fmla="*/ 7538 w 8000"/>
                <a:gd name="T9" fmla="*/ 1313 h 1542"/>
                <a:gd name="T10" fmla="*/ 7430 w 8000"/>
                <a:gd name="T11" fmla="*/ 1287 h 1542"/>
                <a:gd name="T12" fmla="*/ 7292 w 8000"/>
                <a:gd name="T13" fmla="*/ 1358 h 1542"/>
                <a:gd name="T14" fmla="*/ 7170 w 8000"/>
                <a:gd name="T15" fmla="*/ 1352 h 1542"/>
                <a:gd name="T16" fmla="*/ 6993 w 8000"/>
                <a:gd name="T17" fmla="*/ 1400 h 1542"/>
                <a:gd name="T18" fmla="*/ 6886 w 8000"/>
                <a:gd name="T19" fmla="*/ 1357 h 1542"/>
                <a:gd name="T20" fmla="*/ 6766 w 8000"/>
                <a:gd name="T21" fmla="*/ 1380 h 1542"/>
                <a:gd name="T22" fmla="*/ 6640 w 8000"/>
                <a:gd name="T23" fmla="*/ 1194 h 1542"/>
                <a:gd name="T24" fmla="*/ 6505 w 8000"/>
                <a:gd name="T25" fmla="*/ 1157 h 1542"/>
                <a:gd name="T26" fmla="*/ 6381 w 8000"/>
                <a:gd name="T27" fmla="*/ 1311 h 1542"/>
                <a:gd name="T28" fmla="*/ 6242 w 8000"/>
                <a:gd name="T29" fmla="*/ 1181 h 1542"/>
                <a:gd name="T30" fmla="*/ 5688 w 8000"/>
                <a:gd name="T31" fmla="*/ 818 h 1542"/>
                <a:gd name="T32" fmla="*/ 5396 w 8000"/>
                <a:gd name="T33" fmla="*/ 674 h 1542"/>
                <a:gd name="T34" fmla="*/ 5346 w 8000"/>
                <a:gd name="T35" fmla="*/ 615 h 1542"/>
                <a:gd name="T36" fmla="*/ 5292 w 8000"/>
                <a:gd name="T37" fmla="*/ 1274 h 1542"/>
                <a:gd name="T38" fmla="*/ 5007 w 8000"/>
                <a:gd name="T39" fmla="*/ 1089 h 1542"/>
                <a:gd name="T40" fmla="*/ 4819 w 8000"/>
                <a:gd name="T41" fmla="*/ 685 h 1542"/>
                <a:gd name="T42" fmla="*/ 4540 w 8000"/>
                <a:gd name="T43" fmla="*/ 1250 h 1542"/>
                <a:gd name="T44" fmla="*/ 4474 w 8000"/>
                <a:gd name="T45" fmla="*/ 1255 h 1542"/>
                <a:gd name="T46" fmla="*/ 4398 w 8000"/>
                <a:gd name="T47" fmla="*/ 1265 h 1542"/>
                <a:gd name="T48" fmla="*/ 4286 w 8000"/>
                <a:gd name="T49" fmla="*/ 1131 h 1542"/>
                <a:gd name="T50" fmla="*/ 4046 w 8000"/>
                <a:gd name="T51" fmla="*/ 1117 h 1542"/>
                <a:gd name="T52" fmla="*/ 3923 w 8000"/>
                <a:gd name="T53" fmla="*/ 975 h 1542"/>
                <a:gd name="T54" fmla="*/ 3742 w 8000"/>
                <a:gd name="T55" fmla="*/ 1095 h 1542"/>
                <a:gd name="T56" fmla="*/ 3585 w 8000"/>
                <a:gd name="T57" fmla="*/ 1415 h 1542"/>
                <a:gd name="T58" fmla="*/ 3463 w 8000"/>
                <a:gd name="T59" fmla="*/ 1255 h 1542"/>
                <a:gd name="T60" fmla="*/ 3390 w 8000"/>
                <a:gd name="T61" fmla="*/ 372 h 1542"/>
                <a:gd name="T62" fmla="*/ 3367 w 8000"/>
                <a:gd name="T63" fmla="*/ 187 h 1542"/>
                <a:gd name="T64" fmla="*/ 3329 w 8000"/>
                <a:gd name="T65" fmla="*/ 695 h 1542"/>
                <a:gd name="T66" fmla="*/ 2997 w 8000"/>
                <a:gd name="T67" fmla="*/ 1479 h 1542"/>
                <a:gd name="T68" fmla="*/ 2797 w 8000"/>
                <a:gd name="T69" fmla="*/ 1119 h 1542"/>
                <a:gd name="T70" fmla="*/ 2628 w 8000"/>
                <a:gd name="T71" fmla="*/ 1372 h 1542"/>
                <a:gd name="T72" fmla="*/ 2470 w 8000"/>
                <a:gd name="T73" fmla="*/ 1378 h 1542"/>
                <a:gd name="T74" fmla="*/ 2310 w 8000"/>
                <a:gd name="T75" fmla="*/ 1440 h 1542"/>
                <a:gd name="T76" fmla="*/ 2152 w 8000"/>
                <a:gd name="T77" fmla="*/ 1391 h 1542"/>
                <a:gd name="T78" fmla="*/ 2055 w 8000"/>
                <a:gd name="T79" fmla="*/ 1463 h 1542"/>
                <a:gd name="T80" fmla="*/ 1975 w 8000"/>
                <a:gd name="T81" fmla="*/ 1479 h 1542"/>
                <a:gd name="T82" fmla="*/ 1805 w 8000"/>
                <a:gd name="T83" fmla="*/ 1456 h 1542"/>
                <a:gd name="T84" fmla="*/ 1673 w 8000"/>
                <a:gd name="T85" fmla="*/ 1470 h 1542"/>
                <a:gd name="T86" fmla="*/ 1531 w 8000"/>
                <a:gd name="T87" fmla="*/ 1408 h 1542"/>
                <a:gd name="T88" fmla="*/ 1443 w 8000"/>
                <a:gd name="T89" fmla="*/ 1266 h 1542"/>
                <a:gd name="T90" fmla="*/ 1253 w 8000"/>
                <a:gd name="T91" fmla="*/ 1422 h 1542"/>
                <a:gd name="T92" fmla="*/ 1155 w 8000"/>
                <a:gd name="T93" fmla="*/ 1402 h 1542"/>
                <a:gd name="T94" fmla="*/ 1051 w 8000"/>
                <a:gd name="T95" fmla="*/ 1390 h 1542"/>
                <a:gd name="T96" fmla="*/ 969 w 8000"/>
                <a:gd name="T97" fmla="*/ 1224 h 1542"/>
                <a:gd name="T98" fmla="*/ 843 w 8000"/>
                <a:gd name="T99" fmla="*/ 1375 h 1542"/>
                <a:gd name="T100" fmla="*/ 664 w 8000"/>
                <a:gd name="T101" fmla="*/ 1427 h 1542"/>
                <a:gd name="T102" fmla="*/ 515 w 8000"/>
                <a:gd name="T103" fmla="*/ 1242 h 1542"/>
                <a:gd name="T104" fmla="*/ 320 w 8000"/>
                <a:gd name="T105" fmla="*/ 1246 h 1542"/>
                <a:gd name="T106" fmla="*/ 218 w 8000"/>
                <a:gd name="T107" fmla="*/ 1342 h 1542"/>
                <a:gd name="T108" fmla="*/ 56 w 8000"/>
                <a:gd name="T109" fmla="*/ 1357 h 1542"/>
                <a:gd name="T110" fmla="*/ 3369 w 8000"/>
                <a:gd name="T111" fmla="*/ 1408 h 1542"/>
                <a:gd name="T112" fmla="*/ 3356 w 8000"/>
                <a:gd name="T113" fmla="*/ 1141 h 1542"/>
                <a:gd name="T114" fmla="*/ 3356 w 8000"/>
                <a:gd name="T115" fmla="*/ 872 h 1542"/>
                <a:gd name="T116" fmla="*/ 3356 w 8000"/>
                <a:gd name="T117" fmla="*/ 756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000" h="1542">
                  <a:moveTo>
                    <a:pt x="7978" y="1472"/>
                  </a:moveTo>
                  <a:cubicBezTo>
                    <a:pt x="7978" y="1462"/>
                    <a:pt x="7978" y="1462"/>
                    <a:pt x="7978" y="1462"/>
                  </a:cubicBezTo>
                  <a:cubicBezTo>
                    <a:pt x="7966" y="1462"/>
                    <a:pt x="7966" y="1462"/>
                    <a:pt x="7966" y="1462"/>
                  </a:cubicBezTo>
                  <a:cubicBezTo>
                    <a:pt x="7966" y="1436"/>
                    <a:pt x="7966" y="1436"/>
                    <a:pt x="7966" y="1436"/>
                  </a:cubicBezTo>
                  <a:cubicBezTo>
                    <a:pt x="7955" y="1436"/>
                    <a:pt x="7955" y="1436"/>
                    <a:pt x="7955" y="1436"/>
                  </a:cubicBezTo>
                  <a:cubicBezTo>
                    <a:pt x="7955" y="1420"/>
                    <a:pt x="7955" y="1420"/>
                    <a:pt x="7955" y="1420"/>
                  </a:cubicBezTo>
                  <a:cubicBezTo>
                    <a:pt x="7941" y="1420"/>
                    <a:pt x="7941" y="1420"/>
                    <a:pt x="7941" y="1420"/>
                  </a:cubicBezTo>
                  <a:cubicBezTo>
                    <a:pt x="7941" y="1428"/>
                    <a:pt x="7941" y="1428"/>
                    <a:pt x="7941" y="1428"/>
                  </a:cubicBezTo>
                  <a:cubicBezTo>
                    <a:pt x="7933" y="1428"/>
                    <a:pt x="7933" y="1428"/>
                    <a:pt x="7933" y="1428"/>
                  </a:cubicBezTo>
                  <a:cubicBezTo>
                    <a:pt x="7933" y="1418"/>
                    <a:pt x="7933" y="1418"/>
                    <a:pt x="7933" y="1418"/>
                  </a:cubicBezTo>
                  <a:cubicBezTo>
                    <a:pt x="7916" y="1418"/>
                    <a:pt x="7916" y="1418"/>
                    <a:pt x="7916" y="1418"/>
                  </a:cubicBezTo>
                  <a:cubicBezTo>
                    <a:pt x="7916" y="1433"/>
                    <a:pt x="7916" y="1433"/>
                    <a:pt x="7916" y="1433"/>
                  </a:cubicBezTo>
                  <a:cubicBezTo>
                    <a:pt x="7895" y="1433"/>
                    <a:pt x="7895" y="1433"/>
                    <a:pt x="7895" y="1433"/>
                  </a:cubicBezTo>
                  <a:cubicBezTo>
                    <a:pt x="7895" y="1335"/>
                    <a:pt x="7895" y="1335"/>
                    <a:pt x="7895" y="1335"/>
                  </a:cubicBezTo>
                  <a:cubicBezTo>
                    <a:pt x="7879" y="1335"/>
                    <a:pt x="7879" y="1335"/>
                    <a:pt x="7879" y="1335"/>
                  </a:cubicBezTo>
                  <a:cubicBezTo>
                    <a:pt x="7855" y="1316"/>
                    <a:pt x="7855" y="1316"/>
                    <a:pt x="7855" y="1316"/>
                  </a:cubicBezTo>
                  <a:cubicBezTo>
                    <a:pt x="7855" y="1300"/>
                    <a:pt x="7855" y="1300"/>
                    <a:pt x="7855" y="1300"/>
                  </a:cubicBezTo>
                  <a:cubicBezTo>
                    <a:pt x="7843" y="1300"/>
                    <a:pt x="7843" y="1300"/>
                    <a:pt x="7843" y="1300"/>
                  </a:cubicBezTo>
                  <a:cubicBezTo>
                    <a:pt x="7843" y="1315"/>
                    <a:pt x="7843" y="1315"/>
                    <a:pt x="7843" y="1315"/>
                  </a:cubicBezTo>
                  <a:cubicBezTo>
                    <a:pt x="7832" y="1315"/>
                    <a:pt x="7832" y="1315"/>
                    <a:pt x="7832" y="1315"/>
                  </a:cubicBezTo>
                  <a:cubicBezTo>
                    <a:pt x="7832" y="1300"/>
                    <a:pt x="7832" y="1300"/>
                    <a:pt x="7832" y="1300"/>
                  </a:cubicBezTo>
                  <a:cubicBezTo>
                    <a:pt x="7821" y="1300"/>
                    <a:pt x="7821" y="1300"/>
                    <a:pt x="7821" y="1300"/>
                  </a:cubicBezTo>
                  <a:cubicBezTo>
                    <a:pt x="7821" y="1315"/>
                    <a:pt x="7821" y="1315"/>
                    <a:pt x="7821" y="1315"/>
                  </a:cubicBezTo>
                  <a:cubicBezTo>
                    <a:pt x="7806" y="1335"/>
                    <a:pt x="7806" y="1335"/>
                    <a:pt x="7806" y="1335"/>
                  </a:cubicBezTo>
                  <a:cubicBezTo>
                    <a:pt x="7789" y="1335"/>
                    <a:pt x="7789" y="1335"/>
                    <a:pt x="7789" y="1335"/>
                  </a:cubicBezTo>
                  <a:cubicBezTo>
                    <a:pt x="7789" y="1436"/>
                    <a:pt x="7789" y="1436"/>
                    <a:pt x="7789" y="1436"/>
                  </a:cubicBezTo>
                  <a:cubicBezTo>
                    <a:pt x="7749" y="1436"/>
                    <a:pt x="7749" y="1436"/>
                    <a:pt x="7749" y="1436"/>
                  </a:cubicBezTo>
                  <a:cubicBezTo>
                    <a:pt x="7749" y="1345"/>
                    <a:pt x="7749" y="1345"/>
                    <a:pt x="7749" y="1345"/>
                  </a:cubicBezTo>
                  <a:cubicBezTo>
                    <a:pt x="7738" y="1345"/>
                    <a:pt x="7738" y="1345"/>
                    <a:pt x="7738" y="1345"/>
                  </a:cubicBezTo>
                  <a:cubicBezTo>
                    <a:pt x="7738" y="1352"/>
                    <a:pt x="7738" y="1352"/>
                    <a:pt x="7738" y="1352"/>
                  </a:cubicBezTo>
                  <a:cubicBezTo>
                    <a:pt x="7724" y="1352"/>
                    <a:pt x="7724" y="1352"/>
                    <a:pt x="7724" y="1352"/>
                  </a:cubicBezTo>
                  <a:cubicBezTo>
                    <a:pt x="7724" y="1337"/>
                    <a:pt x="7724" y="1337"/>
                    <a:pt x="7724" y="1337"/>
                  </a:cubicBezTo>
                  <a:cubicBezTo>
                    <a:pt x="7713" y="1337"/>
                    <a:pt x="7713" y="1337"/>
                    <a:pt x="7713" y="1337"/>
                  </a:cubicBezTo>
                  <a:cubicBezTo>
                    <a:pt x="7713" y="1321"/>
                    <a:pt x="7713" y="1321"/>
                    <a:pt x="7713" y="1321"/>
                  </a:cubicBezTo>
                  <a:cubicBezTo>
                    <a:pt x="7697" y="1321"/>
                    <a:pt x="7697" y="1321"/>
                    <a:pt x="7697" y="1321"/>
                  </a:cubicBezTo>
                  <a:cubicBezTo>
                    <a:pt x="7697" y="1336"/>
                    <a:pt x="7697" y="1336"/>
                    <a:pt x="7697" y="1336"/>
                  </a:cubicBezTo>
                  <a:cubicBezTo>
                    <a:pt x="7687" y="1336"/>
                    <a:pt x="7687" y="1336"/>
                    <a:pt x="7687" y="1336"/>
                  </a:cubicBezTo>
                  <a:cubicBezTo>
                    <a:pt x="7687" y="1324"/>
                    <a:pt x="7687" y="1324"/>
                    <a:pt x="7687" y="1324"/>
                  </a:cubicBezTo>
                  <a:cubicBezTo>
                    <a:pt x="7673" y="1324"/>
                    <a:pt x="7673" y="1324"/>
                    <a:pt x="7673" y="1324"/>
                  </a:cubicBezTo>
                  <a:cubicBezTo>
                    <a:pt x="7673" y="1336"/>
                    <a:pt x="7673" y="1336"/>
                    <a:pt x="7673" y="1336"/>
                  </a:cubicBezTo>
                  <a:cubicBezTo>
                    <a:pt x="7659" y="1336"/>
                    <a:pt x="7659" y="1336"/>
                    <a:pt x="7659" y="1336"/>
                  </a:cubicBezTo>
                  <a:cubicBezTo>
                    <a:pt x="7659" y="1326"/>
                    <a:pt x="7659" y="1326"/>
                    <a:pt x="7659" y="1326"/>
                  </a:cubicBezTo>
                  <a:cubicBezTo>
                    <a:pt x="7645" y="1326"/>
                    <a:pt x="7645" y="1326"/>
                    <a:pt x="7645" y="1326"/>
                  </a:cubicBezTo>
                  <a:cubicBezTo>
                    <a:pt x="7645" y="1356"/>
                    <a:pt x="7645" y="1356"/>
                    <a:pt x="7645" y="1356"/>
                  </a:cubicBezTo>
                  <a:cubicBezTo>
                    <a:pt x="7616" y="1356"/>
                    <a:pt x="7616" y="1356"/>
                    <a:pt x="7616" y="1356"/>
                  </a:cubicBezTo>
                  <a:cubicBezTo>
                    <a:pt x="7616" y="1439"/>
                    <a:pt x="7616" y="1439"/>
                    <a:pt x="7616" y="1439"/>
                  </a:cubicBezTo>
                  <a:cubicBezTo>
                    <a:pt x="7581" y="1439"/>
                    <a:pt x="7581" y="1439"/>
                    <a:pt x="7581" y="1439"/>
                  </a:cubicBezTo>
                  <a:cubicBezTo>
                    <a:pt x="7581" y="1337"/>
                    <a:pt x="7581" y="1337"/>
                    <a:pt x="7581" y="1337"/>
                  </a:cubicBezTo>
                  <a:cubicBezTo>
                    <a:pt x="7557" y="1337"/>
                    <a:pt x="7557" y="1337"/>
                    <a:pt x="7557" y="1337"/>
                  </a:cubicBezTo>
                  <a:cubicBezTo>
                    <a:pt x="7538" y="1313"/>
                    <a:pt x="7538" y="1313"/>
                    <a:pt x="7538" y="1313"/>
                  </a:cubicBezTo>
                  <a:cubicBezTo>
                    <a:pt x="7497" y="1313"/>
                    <a:pt x="7497" y="1313"/>
                    <a:pt x="7497" y="1313"/>
                  </a:cubicBezTo>
                  <a:cubicBezTo>
                    <a:pt x="7497" y="1416"/>
                    <a:pt x="7497" y="1416"/>
                    <a:pt x="7497" y="1416"/>
                  </a:cubicBezTo>
                  <a:cubicBezTo>
                    <a:pt x="7483" y="1416"/>
                    <a:pt x="7483" y="1416"/>
                    <a:pt x="7483" y="1416"/>
                  </a:cubicBezTo>
                  <a:cubicBezTo>
                    <a:pt x="7483" y="1314"/>
                    <a:pt x="7483" y="1314"/>
                    <a:pt x="7483" y="1314"/>
                  </a:cubicBezTo>
                  <a:cubicBezTo>
                    <a:pt x="7465" y="1285"/>
                    <a:pt x="7465" y="1285"/>
                    <a:pt x="7465" y="1285"/>
                  </a:cubicBezTo>
                  <a:cubicBezTo>
                    <a:pt x="7452" y="1285"/>
                    <a:pt x="7452" y="1285"/>
                    <a:pt x="7452" y="1285"/>
                  </a:cubicBezTo>
                  <a:cubicBezTo>
                    <a:pt x="7452" y="1291"/>
                    <a:pt x="7452" y="1291"/>
                    <a:pt x="7452" y="1291"/>
                  </a:cubicBezTo>
                  <a:cubicBezTo>
                    <a:pt x="7441" y="1291"/>
                    <a:pt x="7441" y="1291"/>
                    <a:pt x="7441" y="1291"/>
                  </a:cubicBezTo>
                  <a:cubicBezTo>
                    <a:pt x="7441" y="1287"/>
                    <a:pt x="7441" y="1287"/>
                    <a:pt x="7441" y="1287"/>
                  </a:cubicBezTo>
                  <a:cubicBezTo>
                    <a:pt x="7430" y="1287"/>
                    <a:pt x="7430" y="1287"/>
                    <a:pt x="7430" y="1287"/>
                  </a:cubicBezTo>
                  <a:cubicBezTo>
                    <a:pt x="7430" y="1301"/>
                    <a:pt x="7430" y="1301"/>
                    <a:pt x="7430" y="1301"/>
                  </a:cubicBezTo>
                  <a:cubicBezTo>
                    <a:pt x="7383" y="1301"/>
                    <a:pt x="7383" y="1301"/>
                    <a:pt x="7383" y="1301"/>
                  </a:cubicBezTo>
                  <a:cubicBezTo>
                    <a:pt x="7383" y="1286"/>
                    <a:pt x="7383" y="1286"/>
                    <a:pt x="7383" y="1286"/>
                  </a:cubicBezTo>
                  <a:cubicBezTo>
                    <a:pt x="7370" y="1261"/>
                    <a:pt x="7370" y="1261"/>
                    <a:pt x="7370" y="1261"/>
                  </a:cubicBezTo>
                  <a:cubicBezTo>
                    <a:pt x="7326" y="1261"/>
                    <a:pt x="7326" y="1261"/>
                    <a:pt x="7326" y="1261"/>
                  </a:cubicBezTo>
                  <a:cubicBezTo>
                    <a:pt x="7326" y="1286"/>
                    <a:pt x="7326" y="1286"/>
                    <a:pt x="7326" y="1286"/>
                  </a:cubicBezTo>
                  <a:cubicBezTo>
                    <a:pt x="7297" y="1286"/>
                    <a:pt x="7297" y="1286"/>
                    <a:pt x="7297" y="1286"/>
                  </a:cubicBezTo>
                  <a:cubicBezTo>
                    <a:pt x="7297" y="1303"/>
                    <a:pt x="7297" y="1303"/>
                    <a:pt x="7297" y="1303"/>
                  </a:cubicBezTo>
                  <a:cubicBezTo>
                    <a:pt x="7292" y="1303"/>
                    <a:pt x="7292" y="1303"/>
                    <a:pt x="7292" y="1303"/>
                  </a:cubicBezTo>
                  <a:cubicBezTo>
                    <a:pt x="7292" y="1358"/>
                    <a:pt x="7292" y="1358"/>
                    <a:pt x="7292" y="1358"/>
                  </a:cubicBezTo>
                  <a:cubicBezTo>
                    <a:pt x="7281" y="1358"/>
                    <a:pt x="7281" y="1358"/>
                    <a:pt x="7281" y="1358"/>
                  </a:cubicBezTo>
                  <a:cubicBezTo>
                    <a:pt x="7281" y="1302"/>
                    <a:pt x="7281" y="1302"/>
                    <a:pt x="7281" y="1302"/>
                  </a:cubicBezTo>
                  <a:cubicBezTo>
                    <a:pt x="7273" y="1302"/>
                    <a:pt x="7273" y="1302"/>
                    <a:pt x="7273" y="1302"/>
                  </a:cubicBezTo>
                  <a:cubicBezTo>
                    <a:pt x="7273" y="1279"/>
                    <a:pt x="7273" y="1279"/>
                    <a:pt x="7273" y="1279"/>
                  </a:cubicBezTo>
                  <a:cubicBezTo>
                    <a:pt x="7210" y="1279"/>
                    <a:pt x="7210" y="1279"/>
                    <a:pt x="7210" y="1279"/>
                  </a:cubicBezTo>
                  <a:cubicBezTo>
                    <a:pt x="7210" y="1303"/>
                    <a:pt x="7210" y="1303"/>
                    <a:pt x="7210" y="1303"/>
                  </a:cubicBezTo>
                  <a:cubicBezTo>
                    <a:pt x="7179" y="1303"/>
                    <a:pt x="7179" y="1303"/>
                    <a:pt x="7179" y="1303"/>
                  </a:cubicBezTo>
                  <a:cubicBezTo>
                    <a:pt x="7179" y="1323"/>
                    <a:pt x="7179" y="1323"/>
                    <a:pt x="7179" y="1323"/>
                  </a:cubicBezTo>
                  <a:cubicBezTo>
                    <a:pt x="7170" y="1323"/>
                    <a:pt x="7170" y="1323"/>
                    <a:pt x="7170" y="1323"/>
                  </a:cubicBezTo>
                  <a:cubicBezTo>
                    <a:pt x="7170" y="1352"/>
                    <a:pt x="7170" y="1352"/>
                    <a:pt x="7170" y="1352"/>
                  </a:cubicBezTo>
                  <a:cubicBezTo>
                    <a:pt x="7090" y="1352"/>
                    <a:pt x="7090" y="1352"/>
                    <a:pt x="7090" y="1352"/>
                  </a:cubicBezTo>
                  <a:cubicBezTo>
                    <a:pt x="7090" y="1362"/>
                    <a:pt x="7090" y="1362"/>
                    <a:pt x="7090" y="1362"/>
                  </a:cubicBezTo>
                  <a:cubicBezTo>
                    <a:pt x="7069" y="1362"/>
                    <a:pt x="7069" y="1362"/>
                    <a:pt x="7069" y="1362"/>
                  </a:cubicBezTo>
                  <a:cubicBezTo>
                    <a:pt x="7069" y="1308"/>
                    <a:pt x="7069" y="1308"/>
                    <a:pt x="7069" y="1308"/>
                  </a:cubicBezTo>
                  <a:cubicBezTo>
                    <a:pt x="7036" y="1308"/>
                    <a:pt x="7036" y="1308"/>
                    <a:pt x="7036" y="1308"/>
                  </a:cubicBezTo>
                  <a:cubicBezTo>
                    <a:pt x="7036" y="1291"/>
                    <a:pt x="7036" y="1291"/>
                    <a:pt x="7036" y="1291"/>
                  </a:cubicBezTo>
                  <a:cubicBezTo>
                    <a:pt x="7010" y="1291"/>
                    <a:pt x="7010" y="1291"/>
                    <a:pt x="7010" y="1291"/>
                  </a:cubicBezTo>
                  <a:cubicBezTo>
                    <a:pt x="7010" y="1305"/>
                    <a:pt x="7010" y="1305"/>
                    <a:pt x="7010" y="1305"/>
                  </a:cubicBezTo>
                  <a:cubicBezTo>
                    <a:pt x="6993" y="1305"/>
                    <a:pt x="6993" y="1305"/>
                    <a:pt x="6993" y="1305"/>
                  </a:cubicBezTo>
                  <a:cubicBezTo>
                    <a:pt x="6993" y="1400"/>
                    <a:pt x="6993" y="1400"/>
                    <a:pt x="6993" y="1400"/>
                  </a:cubicBezTo>
                  <a:cubicBezTo>
                    <a:pt x="6972" y="1400"/>
                    <a:pt x="6972" y="1400"/>
                    <a:pt x="6972" y="1400"/>
                  </a:cubicBezTo>
                  <a:cubicBezTo>
                    <a:pt x="6972" y="1391"/>
                    <a:pt x="6972" y="1391"/>
                    <a:pt x="6972" y="1391"/>
                  </a:cubicBezTo>
                  <a:cubicBezTo>
                    <a:pt x="6952" y="1391"/>
                    <a:pt x="6952" y="1391"/>
                    <a:pt x="6952" y="1391"/>
                  </a:cubicBezTo>
                  <a:cubicBezTo>
                    <a:pt x="6952" y="1405"/>
                    <a:pt x="6952" y="1405"/>
                    <a:pt x="6952" y="1405"/>
                  </a:cubicBezTo>
                  <a:cubicBezTo>
                    <a:pt x="6936" y="1405"/>
                    <a:pt x="6936" y="1405"/>
                    <a:pt x="6936" y="1405"/>
                  </a:cubicBezTo>
                  <a:cubicBezTo>
                    <a:pt x="6936" y="1375"/>
                    <a:pt x="6936" y="1375"/>
                    <a:pt x="6936" y="1375"/>
                  </a:cubicBezTo>
                  <a:cubicBezTo>
                    <a:pt x="6922" y="1375"/>
                    <a:pt x="6922" y="1375"/>
                    <a:pt x="6922" y="1375"/>
                  </a:cubicBezTo>
                  <a:cubicBezTo>
                    <a:pt x="6922" y="1357"/>
                    <a:pt x="6922" y="1357"/>
                    <a:pt x="6922" y="1357"/>
                  </a:cubicBezTo>
                  <a:cubicBezTo>
                    <a:pt x="6906" y="1357"/>
                    <a:pt x="6906" y="1357"/>
                    <a:pt x="6906" y="1357"/>
                  </a:cubicBezTo>
                  <a:cubicBezTo>
                    <a:pt x="6886" y="1357"/>
                    <a:pt x="6886" y="1357"/>
                    <a:pt x="6886" y="1357"/>
                  </a:cubicBezTo>
                  <a:cubicBezTo>
                    <a:pt x="6886" y="1348"/>
                    <a:pt x="6886" y="1348"/>
                    <a:pt x="6886" y="1348"/>
                  </a:cubicBezTo>
                  <a:cubicBezTo>
                    <a:pt x="6852" y="1348"/>
                    <a:pt x="6852" y="1348"/>
                    <a:pt x="6852" y="1348"/>
                  </a:cubicBezTo>
                  <a:cubicBezTo>
                    <a:pt x="6852" y="1334"/>
                    <a:pt x="6852" y="1334"/>
                    <a:pt x="6852" y="1334"/>
                  </a:cubicBezTo>
                  <a:cubicBezTo>
                    <a:pt x="6839" y="1334"/>
                    <a:pt x="6839" y="1334"/>
                    <a:pt x="6839" y="1334"/>
                  </a:cubicBezTo>
                  <a:cubicBezTo>
                    <a:pt x="6839" y="1344"/>
                    <a:pt x="6839" y="1344"/>
                    <a:pt x="6839" y="1344"/>
                  </a:cubicBezTo>
                  <a:cubicBezTo>
                    <a:pt x="6786" y="1344"/>
                    <a:pt x="6786" y="1344"/>
                    <a:pt x="6786" y="1344"/>
                  </a:cubicBezTo>
                  <a:cubicBezTo>
                    <a:pt x="6786" y="1355"/>
                    <a:pt x="6786" y="1355"/>
                    <a:pt x="6786" y="1355"/>
                  </a:cubicBezTo>
                  <a:cubicBezTo>
                    <a:pt x="6776" y="1355"/>
                    <a:pt x="6776" y="1355"/>
                    <a:pt x="6776" y="1355"/>
                  </a:cubicBezTo>
                  <a:cubicBezTo>
                    <a:pt x="6776" y="1370"/>
                    <a:pt x="6776" y="1370"/>
                    <a:pt x="6776" y="1370"/>
                  </a:cubicBezTo>
                  <a:cubicBezTo>
                    <a:pt x="6766" y="1380"/>
                    <a:pt x="6766" y="1380"/>
                    <a:pt x="6766" y="1380"/>
                  </a:cubicBezTo>
                  <a:cubicBezTo>
                    <a:pt x="6766" y="1411"/>
                    <a:pt x="6766" y="1411"/>
                    <a:pt x="6766" y="1411"/>
                  </a:cubicBezTo>
                  <a:cubicBezTo>
                    <a:pt x="6755" y="1411"/>
                    <a:pt x="6755" y="1411"/>
                    <a:pt x="6755" y="1411"/>
                  </a:cubicBezTo>
                  <a:cubicBezTo>
                    <a:pt x="6755" y="1381"/>
                    <a:pt x="6755" y="1381"/>
                    <a:pt x="6755" y="1381"/>
                  </a:cubicBezTo>
                  <a:cubicBezTo>
                    <a:pt x="6744" y="1367"/>
                    <a:pt x="6744" y="1367"/>
                    <a:pt x="6744" y="1367"/>
                  </a:cubicBezTo>
                  <a:cubicBezTo>
                    <a:pt x="6744" y="1291"/>
                    <a:pt x="6744" y="1291"/>
                    <a:pt x="6744" y="1291"/>
                  </a:cubicBezTo>
                  <a:cubicBezTo>
                    <a:pt x="6727" y="1291"/>
                    <a:pt x="6727" y="1291"/>
                    <a:pt x="6727" y="1291"/>
                  </a:cubicBezTo>
                  <a:cubicBezTo>
                    <a:pt x="6727" y="1217"/>
                    <a:pt x="6727" y="1217"/>
                    <a:pt x="6727" y="1217"/>
                  </a:cubicBezTo>
                  <a:cubicBezTo>
                    <a:pt x="6670" y="1217"/>
                    <a:pt x="6670" y="1217"/>
                    <a:pt x="6670" y="1217"/>
                  </a:cubicBezTo>
                  <a:cubicBezTo>
                    <a:pt x="6670" y="1194"/>
                    <a:pt x="6670" y="1194"/>
                    <a:pt x="6670" y="1194"/>
                  </a:cubicBezTo>
                  <a:cubicBezTo>
                    <a:pt x="6640" y="1194"/>
                    <a:pt x="6640" y="1194"/>
                    <a:pt x="6640" y="1194"/>
                  </a:cubicBezTo>
                  <a:cubicBezTo>
                    <a:pt x="6640" y="1246"/>
                    <a:pt x="6640" y="1246"/>
                    <a:pt x="6640" y="1246"/>
                  </a:cubicBezTo>
                  <a:cubicBezTo>
                    <a:pt x="6625" y="1246"/>
                    <a:pt x="6625" y="1246"/>
                    <a:pt x="6625" y="1246"/>
                  </a:cubicBezTo>
                  <a:cubicBezTo>
                    <a:pt x="6625" y="1229"/>
                    <a:pt x="6625" y="1229"/>
                    <a:pt x="6625" y="1229"/>
                  </a:cubicBezTo>
                  <a:cubicBezTo>
                    <a:pt x="6625" y="1229"/>
                    <a:pt x="6614" y="1229"/>
                    <a:pt x="6609" y="1229"/>
                  </a:cubicBezTo>
                  <a:cubicBezTo>
                    <a:pt x="6604" y="1229"/>
                    <a:pt x="6604" y="1246"/>
                    <a:pt x="6604" y="1246"/>
                  </a:cubicBezTo>
                  <a:cubicBezTo>
                    <a:pt x="6604" y="1293"/>
                    <a:pt x="6604" y="1293"/>
                    <a:pt x="6604" y="1293"/>
                  </a:cubicBezTo>
                  <a:cubicBezTo>
                    <a:pt x="6562" y="1293"/>
                    <a:pt x="6562" y="1293"/>
                    <a:pt x="6562" y="1293"/>
                  </a:cubicBezTo>
                  <a:cubicBezTo>
                    <a:pt x="6562" y="1130"/>
                    <a:pt x="6562" y="1130"/>
                    <a:pt x="6562" y="1130"/>
                  </a:cubicBezTo>
                  <a:cubicBezTo>
                    <a:pt x="6505" y="1130"/>
                    <a:pt x="6505" y="1130"/>
                    <a:pt x="6505" y="1130"/>
                  </a:cubicBezTo>
                  <a:cubicBezTo>
                    <a:pt x="6505" y="1157"/>
                    <a:pt x="6505" y="1157"/>
                    <a:pt x="6505" y="1157"/>
                  </a:cubicBezTo>
                  <a:cubicBezTo>
                    <a:pt x="6481" y="1157"/>
                    <a:pt x="6477" y="1169"/>
                    <a:pt x="6477" y="1169"/>
                  </a:cubicBezTo>
                  <a:cubicBezTo>
                    <a:pt x="6450" y="1169"/>
                    <a:pt x="6450" y="1169"/>
                    <a:pt x="6450" y="1169"/>
                  </a:cubicBezTo>
                  <a:cubicBezTo>
                    <a:pt x="6450" y="1202"/>
                    <a:pt x="6450" y="1202"/>
                    <a:pt x="6450" y="1202"/>
                  </a:cubicBezTo>
                  <a:cubicBezTo>
                    <a:pt x="6438" y="1202"/>
                    <a:pt x="6438" y="1202"/>
                    <a:pt x="6438" y="1202"/>
                  </a:cubicBezTo>
                  <a:cubicBezTo>
                    <a:pt x="6438" y="1333"/>
                    <a:pt x="6438" y="1333"/>
                    <a:pt x="6438" y="1333"/>
                  </a:cubicBezTo>
                  <a:cubicBezTo>
                    <a:pt x="6415" y="1333"/>
                    <a:pt x="6415" y="1333"/>
                    <a:pt x="6415" y="1333"/>
                  </a:cubicBezTo>
                  <a:cubicBezTo>
                    <a:pt x="6415" y="1315"/>
                    <a:pt x="6415" y="1315"/>
                    <a:pt x="6415" y="1315"/>
                  </a:cubicBezTo>
                  <a:cubicBezTo>
                    <a:pt x="6401" y="1301"/>
                    <a:pt x="6401" y="1301"/>
                    <a:pt x="6401" y="1301"/>
                  </a:cubicBezTo>
                  <a:cubicBezTo>
                    <a:pt x="6394" y="1301"/>
                    <a:pt x="6394" y="1301"/>
                    <a:pt x="6394" y="1301"/>
                  </a:cubicBezTo>
                  <a:cubicBezTo>
                    <a:pt x="6381" y="1311"/>
                    <a:pt x="6381" y="1311"/>
                    <a:pt x="6381" y="1311"/>
                  </a:cubicBezTo>
                  <a:cubicBezTo>
                    <a:pt x="6381" y="1078"/>
                    <a:pt x="6381" y="1078"/>
                    <a:pt x="6381" y="1078"/>
                  </a:cubicBezTo>
                  <a:cubicBezTo>
                    <a:pt x="6322" y="1065"/>
                    <a:pt x="6322" y="1065"/>
                    <a:pt x="6322" y="1065"/>
                  </a:cubicBezTo>
                  <a:cubicBezTo>
                    <a:pt x="6297" y="1065"/>
                    <a:pt x="6297" y="1065"/>
                    <a:pt x="6297" y="1065"/>
                  </a:cubicBezTo>
                  <a:cubicBezTo>
                    <a:pt x="6297" y="1080"/>
                    <a:pt x="6297" y="1080"/>
                    <a:pt x="6297" y="1080"/>
                  </a:cubicBezTo>
                  <a:cubicBezTo>
                    <a:pt x="6280" y="1080"/>
                    <a:pt x="6280" y="1080"/>
                    <a:pt x="6280" y="1080"/>
                  </a:cubicBezTo>
                  <a:cubicBezTo>
                    <a:pt x="6280" y="1135"/>
                    <a:pt x="6280" y="1135"/>
                    <a:pt x="6280" y="1135"/>
                  </a:cubicBezTo>
                  <a:cubicBezTo>
                    <a:pt x="6264" y="1135"/>
                    <a:pt x="6264" y="1135"/>
                    <a:pt x="6264" y="1135"/>
                  </a:cubicBezTo>
                  <a:cubicBezTo>
                    <a:pt x="6264" y="1207"/>
                    <a:pt x="6264" y="1207"/>
                    <a:pt x="6264" y="1207"/>
                  </a:cubicBezTo>
                  <a:cubicBezTo>
                    <a:pt x="6242" y="1207"/>
                    <a:pt x="6242" y="1207"/>
                    <a:pt x="6242" y="1207"/>
                  </a:cubicBezTo>
                  <a:cubicBezTo>
                    <a:pt x="6242" y="1181"/>
                    <a:pt x="6242" y="1181"/>
                    <a:pt x="6242" y="1181"/>
                  </a:cubicBezTo>
                  <a:cubicBezTo>
                    <a:pt x="6214" y="1181"/>
                    <a:pt x="6214" y="1181"/>
                    <a:pt x="6214" y="1181"/>
                  </a:cubicBezTo>
                  <a:cubicBezTo>
                    <a:pt x="6214" y="1098"/>
                    <a:pt x="6214" y="1098"/>
                    <a:pt x="6214" y="1098"/>
                  </a:cubicBezTo>
                  <a:cubicBezTo>
                    <a:pt x="6196" y="1098"/>
                    <a:pt x="6196" y="1098"/>
                    <a:pt x="6196" y="1098"/>
                  </a:cubicBezTo>
                  <a:cubicBezTo>
                    <a:pt x="6196" y="1048"/>
                    <a:pt x="6196" y="1048"/>
                    <a:pt x="6196" y="1048"/>
                  </a:cubicBezTo>
                  <a:cubicBezTo>
                    <a:pt x="6114" y="1039"/>
                    <a:pt x="6114" y="1039"/>
                    <a:pt x="6114" y="1039"/>
                  </a:cubicBezTo>
                  <a:cubicBezTo>
                    <a:pt x="6114" y="1024"/>
                    <a:pt x="6114" y="1024"/>
                    <a:pt x="6114" y="1024"/>
                  </a:cubicBezTo>
                  <a:cubicBezTo>
                    <a:pt x="5961" y="1014"/>
                    <a:pt x="5961" y="1014"/>
                    <a:pt x="5961" y="1014"/>
                  </a:cubicBezTo>
                  <a:cubicBezTo>
                    <a:pt x="5961" y="823"/>
                    <a:pt x="5961" y="823"/>
                    <a:pt x="5961" y="823"/>
                  </a:cubicBezTo>
                  <a:cubicBezTo>
                    <a:pt x="5826" y="790"/>
                    <a:pt x="5826" y="790"/>
                    <a:pt x="5826" y="790"/>
                  </a:cubicBezTo>
                  <a:cubicBezTo>
                    <a:pt x="5688" y="818"/>
                    <a:pt x="5688" y="818"/>
                    <a:pt x="5688" y="818"/>
                  </a:cubicBezTo>
                  <a:cubicBezTo>
                    <a:pt x="5688" y="1359"/>
                    <a:pt x="5688" y="1359"/>
                    <a:pt x="5688" y="1359"/>
                  </a:cubicBezTo>
                  <a:cubicBezTo>
                    <a:pt x="5605" y="1359"/>
                    <a:pt x="5605" y="1359"/>
                    <a:pt x="5605" y="1359"/>
                  </a:cubicBezTo>
                  <a:cubicBezTo>
                    <a:pt x="5605" y="451"/>
                    <a:pt x="5605" y="451"/>
                    <a:pt x="5605" y="451"/>
                  </a:cubicBezTo>
                  <a:cubicBezTo>
                    <a:pt x="5468" y="487"/>
                    <a:pt x="5468" y="487"/>
                    <a:pt x="5468" y="487"/>
                  </a:cubicBezTo>
                  <a:cubicBezTo>
                    <a:pt x="5468" y="1274"/>
                    <a:pt x="5468" y="1274"/>
                    <a:pt x="5468" y="1274"/>
                  </a:cubicBezTo>
                  <a:cubicBezTo>
                    <a:pt x="5414" y="1274"/>
                    <a:pt x="5414" y="1274"/>
                    <a:pt x="5414" y="1274"/>
                  </a:cubicBezTo>
                  <a:cubicBezTo>
                    <a:pt x="5414" y="683"/>
                    <a:pt x="5414" y="683"/>
                    <a:pt x="5414" y="683"/>
                  </a:cubicBezTo>
                  <a:cubicBezTo>
                    <a:pt x="5404" y="683"/>
                    <a:pt x="5404" y="683"/>
                    <a:pt x="5404" y="683"/>
                  </a:cubicBezTo>
                  <a:cubicBezTo>
                    <a:pt x="5404" y="674"/>
                    <a:pt x="5404" y="674"/>
                    <a:pt x="5404" y="674"/>
                  </a:cubicBezTo>
                  <a:cubicBezTo>
                    <a:pt x="5396" y="674"/>
                    <a:pt x="5396" y="674"/>
                    <a:pt x="5396" y="674"/>
                  </a:cubicBezTo>
                  <a:cubicBezTo>
                    <a:pt x="5396" y="655"/>
                    <a:pt x="5396" y="655"/>
                    <a:pt x="5396" y="655"/>
                  </a:cubicBezTo>
                  <a:cubicBezTo>
                    <a:pt x="5384" y="655"/>
                    <a:pt x="5384" y="655"/>
                    <a:pt x="5384" y="655"/>
                  </a:cubicBezTo>
                  <a:cubicBezTo>
                    <a:pt x="5384" y="634"/>
                    <a:pt x="5384" y="634"/>
                    <a:pt x="5384" y="634"/>
                  </a:cubicBezTo>
                  <a:cubicBezTo>
                    <a:pt x="5367" y="634"/>
                    <a:pt x="5367" y="634"/>
                    <a:pt x="5367" y="634"/>
                  </a:cubicBezTo>
                  <a:cubicBezTo>
                    <a:pt x="5367" y="615"/>
                    <a:pt x="5367" y="615"/>
                    <a:pt x="5367" y="615"/>
                  </a:cubicBezTo>
                  <a:cubicBezTo>
                    <a:pt x="5360" y="615"/>
                    <a:pt x="5360" y="615"/>
                    <a:pt x="5360" y="615"/>
                  </a:cubicBezTo>
                  <a:cubicBezTo>
                    <a:pt x="5360" y="593"/>
                    <a:pt x="5360" y="593"/>
                    <a:pt x="5360" y="593"/>
                  </a:cubicBezTo>
                  <a:cubicBezTo>
                    <a:pt x="5353" y="532"/>
                    <a:pt x="5353" y="532"/>
                    <a:pt x="5353" y="532"/>
                  </a:cubicBezTo>
                  <a:cubicBezTo>
                    <a:pt x="5346" y="593"/>
                    <a:pt x="5346" y="593"/>
                    <a:pt x="5346" y="593"/>
                  </a:cubicBezTo>
                  <a:cubicBezTo>
                    <a:pt x="5346" y="615"/>
                    <a:pt x="5346" y="615"/>
                    <a:pt x="5346" y="615"/>
                  </a:cubicBezTo>
                  <a:cubicBezTo>
                    <a:pt x="5339" y="615"/>
                    <a:pt x="5339" y="615"/>
                    <a:pt x="5339" y="615"/>
                  </a:cubicBezTo>
                  <a:cubicBezTo>
                    <a:pt x="5339" y="634"/>
                    <a:pt x="5339" y="634"/>
                    <a:pt x="5339" y="634"/>
                  </a:cubicBezTo>
                  <a:cubicBezTo>
                    <a:pt x="5322" y="634"/>
                    <a:pt x="5322" y="634"/>
                    <a:pt x="5322" y="634"/>
                  </a:cubicBezTo>
                  <a:cubicBezTo>
                    <a:pt x="5322" y="655"/>
                    <a:pt x="5322" y="655"/>
                    <a:pt x="5322" y="655"/>
                  </a:cubicBezTo>
                  <a:cubicBezTo>
                    <a:pt x="5310" y="655"/>
                    <a:pt x="5310" y="655"/>
                    <a:pt x="5310" y="655"/>
                  </a:cubicBezTo>
                  <a:cubicBezTo>
                    <a:pt x="5310" y="674"/>
                    <a:pt x="5310" y="674"/>
                    <a:pt x="5310" y="674"/>
                  </a:cubicBezTo>
                  <a:cubicBezTo>
                    <a:pt x="5302" y="674"/>
                    <a:pt x="5302" y="674"/>
                    <a:pt x="5302" y="674"/>
                  </a:cubicBezTo>
                  <a:cubicBezTo>
                    <a:pt x="5302" y="683"/>
                    <a:pt x="5302" y="683"/>
                    <a:pt x="5302" y="683"/>
                  </a:cubicBezTo>
                  <a:cubicBezTo>
                    <a:pt x="5292" y="683"/>
                    <a:pt x="5292" y="683"/>
                    <a:pt x="5292" y="683"/>
                  </a:cubicBezTo>
                  <a:cubicBezTo>
                    <a:pt x="5292" y="1274"/>
                    <a:pt x="5292" y="1274"/>
                    <a:pt x="5292" y="1274"/>
                  </a:cubicBezTo>
                  <a:cubicBezTo>
                    <a:pt x="5260" y="1274"/>
                    <a:pt x="5260" y="1274"/>
                    <a:pt x="5260" y="1274"/>
                  </a:cubicBezTo>
                  <a:cubicBezTo>
                    <a:pt x="5260" y="792"/>
                    <a:pt x="5260" y="792"/>
                    <a:pt x="5260" y="792"/>
                  </a:cubicBezTo>
                  <a:cubicBezTo>
                    <a:pt x="5098" y="792"/>
                    <a:pt x="5098" y="792"/>
                    <a:pt x="5098" y="792"/>
                  </a:cubicBezTo>
                  <a:cubicBezTo>
                    <a:pt x="5073" y="817"/>
                    <a:pt x="5073" y="817"/>
                    <a:pt x="5073" y="817"/>
                  </a:cubicBezTo>
                  <a:cubicBezTo>
                    <a:pt x="5073" y="1219"/>
                    <a:pt x="5073" y="1219"/>
                    <a:pt x="5073" y="1219"/>
                  </a:cubicBezTo>
                  <a:cubicBezTo>
                    <a:pt x="5044" y="1219"/>
                    <a:pt x="5044" y="1219"/>
                    <a:pt x="5044" y="1219"/>
                  </a:cubicBezTo>
                  <a:cubicBezTo>
                    <a:pt x="5031" y="1237"/>
                    <a:pt x="5031" y="1237"/>
                    <a:pt x="5031" y="1237"/>
                  </a:cubicBezTo>
                  <a:cubicBezTo>
                    <a:pt x="5031" y="1419"/>
                    <a:pt x="5031" y="1419"/>
                    <a:pt x="5031" y="1419"/>
                  </a:cubicBezTo>
                  <a:cubicBezTo>
                    <a:pt x="5007" y="1419"/>
                    <a:pt x="5007" y="1419"/>
                    <a:pt x="5007" y="1419"/>
                  </a:cubicBezTo>
                  <a:cubicBezTo>
                    <a:pt x="5007" y="1089"/>
                    <a:pt x="5007" y="1089"/>
                    <a:pt x="5007" y="1089"/>
                  </a:cubicBezTo>
                  <a:cubicBezTo>
                    <a:pt x="4993" y="1089"/>
                    <a:pt x="4993" y="1089"/>
                    <a:pt x="4993" y="1089"/>
                  </a:cubicBezTo>
                  <a:cubicBezTo>
                    <a:pt x="4993" y="1050"/>
                    <a:pt x="4993" y="1050"/>
                    <a:pt x="4993" y="1050"/>
                  </a:cubicBezTo>
                  <a:cubicBezTo>
                    <a:pt x="4981" y="1050"/>
                    <a:pt x="4981" y="1050"/>
                    <a:pt x="4981" y="1050"/>
                  </a:cubicBezTo>
                  <a:cubicBezTo>
                    <a:pt x="4981" y="1026"/>
                    <a:pt x="4981" y="1026"/>
                    <a:pt x="4981" y="1026"/>
                  </a:cubicBezTo>
                  <a:cubicBezTo>
                    <a:pt x="4959" y="1026"/>
                    <a:pt x="4959" y="1026"/>
                    <a:pt x="4959" y="1026"/>
                  </a:cubicBezTo>
                  <a:cubicBezTo>
                    <a:pt x="4945" y="1016"/>
                    <a:pt x="4945" y="1016"/>
                    <a:pt x="4945" y="1016"/>
                  </a:cubicBezTo>
                  <a:cubicBezTo>
                    <a:pt x="4945" y="887"/>
                    <a:pt x="4945" y="887"/>
                    <a:pt x="4945" y="887"/>
                  </a:cubicBezTo>
                  <a:cubicBezTo>
                    <a:pt x="4841" y="919"/>
                    <a:pt x="4841" y="919"/>
                    <a:pt x="4841" y="919"/>
                  </a:cubicBezTo>
                  <a:cubicBezTo>
                    <a:pt x="4819" y="902"/>
                    <a:pt x="4819" y="902"/>
                    <a:pt x="4819" y="902"/>
                  </a:cubicBezTo>
                  <a:cubicBezTo>
                    <a:pt x="4819" y="685"/>
                    <a:pt x="4819" y="685"/>
                    <a:pt x="4819" y="685"/>
                  </a:cubicBezTo>
                  <a:cubicBezTo>
                    <a:pt x="4750" y="668"/>
                    <a:pt x="4750" y="668"/>
                    <a:pt x="4750" y="668"/>
                  </a:cubicBezTo>
                  <a:cubicBezTo>
                    <a:pt x="4616" y="723"/>
                    <a:pt x="4616" y="723"/>
                    <a:pt x="4616" y="723"/>
                  </a:cubicBezTo>
                  <a:cubicBezTo>
                    <a:pt x="4616" y="734"/>
                    <a:pt x="4616" y="734"/>
                    <a:pt x="4616" y="734"/>
                  </a:cubicBezTo>
                  <a:cubicBezTo>
                    <a:pt x="4593" y="720"/>
                    <a:pt x="4593" y="720"/>
                    <a:pt x="4593" y="720"/>
                  </a:cubicBezTo>
                  <a:cubicBezTo>
                    <a:pt x="4574" y="720"/>
                    <a:pt x="4574" y="720"/>
                    <a:pt x="4574" y="720"/>
                  </a:cubicBezTo>
                  <a:cubicBezTo>
                    <a:pt x="4574" y="740"/>
                    <a:pt x="4574" y="740"/>
                    <a:pt x="4574" y="740"/>
                  </a:cubicBezTo>
                  <a:cubicBezTo>
                    <a:pt x="4551" y="740"/>
                    <a:pt x="4551" y="740"/>
                    <a:pt x="4551" y="740"/>
                  </a:cubicBezTo>
                  <a:cubicBezTo>
                    <a:pt x="4551" y="807"/>
                    <a:pt x="4551" y="807"/>
                    <a:pt x="4551" y="807"/>
                  </a:cubicBezTo>
                  <a:cubicBezTo>
                    <a:pt x="4540" y="807"/>
                    <a:pt x="4540" y="807"/>
                    <a:pt x="4540" y="807"/>
                  </a:cubicBezTo>
                  <a:cubicBezTo>
                    <a:pt x="4540" y="1250"/>
                    <a:pt x="4540" y="1250"/>
                    <a:pt x="4540" y="1250"/>
                  </a:cubicBezTo>
                  <a:cubicBezTo>
                    <a:pt x="4523" y="1250"/>
                    <a:pt x="4523" y="1250"/>
                    <a:pt x="4523" y="1250"/>
                  </a:cubicBezTo>
                  <a:cubicBezTo>
                    <a:pt x="4516" y="1237"/>
                    <a:pt x="4516" y="1237"/>
                    <a:pt x="4516" y="1237"/>
                  </a:cubicBezTo>
                  <a:cubicBezTo>
                    <a:pt x="4516" y="1205"/>
                    <a:pt x="4516" y="1205"/>
                    <a:pt x="4516" y="1205"/>
                  </a:cubicBezTo>
                  <a:cubicBezTo>
                    <a:pt x="4500" y="1205"/>
                    <a:pt x="4500" y="1205"/>
                    <a:pt x="4500" y="1205"/>
                  </a:cubicBezTo>
                  <a:cubicBezTo>
                    <a:pt x="4500" y="1239"/>
                    <a:pt x="4500" y="1239"/>
                    <a:pt x="4500" y="1239"/>
                  </a:cubicBezTo>
                  <a:cubicBezTo>
                    <a:pt x="4495" y="1234"/>
                    <a:pt x="4495" y="1234"/>
                    <a:pt x="4495" y="1234"/>
                  </a:cubicBezTo>
                  <a:cubicBezTo>
                    <a:pt x="4495" y="1245"/>
                    <a:pt x="4495" y="1245"/>
                    <a:pt x="4495" y="1245"/>
                  </a:cubicBezTo>
                  <a:cubicBezTo>
                    <a:pt x="4482" y="1245"/>
                    <a:pt x="4482" y="1245"/>
                    <a:pt x="4482" y="1245"/>
                  </a:cubicBezTo>
                  <a:cubicBezTo>
                    <a:pt x="4482" y="1255"/>
                    <a:pt x="4482" y="1255"/>
                    <a:pt x="4482" y="1255"/>
                  </a:cubicBezTo>
                  <a:cubicBezTo>
                    <a:pt x="4474" y="1255"/>
                    <a:pt x="4474" y="1255"/>
                    <a:pt x="4474" y="1255"/>
                  </a:cubicBezTo>
                  <a:cubicBezTo>
                    <a:pt x="4474" y="1263"/>
                    <a:pt x="4474" y="1263"/>
                    <a:pt x="4474" y="1263"/>
                  </a:cubicBezTo>
                  <a:cubicBezTo>
                    <a:pt x="4452" y="1263"/>
                    <a:pt x="4452" y="1263"/>
                    <a:pt x="4452" y="1263"/>
                  </a:cubicBezTo>
                  <a:cubicBezTo>
                    <a:pt x="4452" y="1251"/>
                    <a:pt x="4452" y="1251"/>
                    <a:pt x="4452" y="1251"/>
                  </a:cubicBezTo>
                  <a:cubicBezTo>
                    <a:pt x="4468" y="1248"/>
                    <a:pt x="4468" y="1248"/>
                    <a:pt x="4468" y="1248"/>
                  </a:cubicBezTo>
                  <a:cubicBezTo>
                    <a:pt x="4468" y="1242"/>
                    <a:pt x="4468" y="1242"/>
                    <a:pt x="4468" y="1242"/>
                  </a:cubicBezTo>
                  <a:cubicBezTo>
                    <a:pt x="4407" y="1242"/>
                    <a:pt x="4407" y="1242"/>
                    <a:pt x="4407" y="1242"/>
                  </a:cubicBezTo>
                  <a:cubicBezTo>
                    <a:pt x="4409" y="1247"/>
                    <a:pt x="4409" y="1247"/>
                    <a:pt x="4409" y="1247"/>
                  </a:cubicBezTo>
                  <a:cubicBezTo>
                    <a:pt x="4421" y="1249"/>
                    <a:pt x="4421" y="1249"/>
                    <a:pt x="4421" y="1249"/>
                  </a:cubicBezTo>
                  <a:cubicBezTo>
                    <a:pt x="4421" y="1260"/>
                    <a:pt x="4421" y="1260"/>
                    <a:pt x="4421" y="1260"/>
                  </a:cubicBezTo>
                  <a:cubicBezTo>
                    <a:pt x="4398" y="1265"/>
                    <a:pt x="4398" y="1265"/>
                    <a:pt x="4398" y="1265"/>
                  </a:cubicBezTo>
                  <a:cubicBezTo>
                    <a:pt x="4369" y="1201"/>
                    <a:pt x="4369" y="1201"/>
                    <a:pt x="4369" y="1201"/>
                  </a:cubicBezTo>
                  <a:cubicBezTo>
                    <a:pt x="4369" y="1161"/>
                    <a:pt x="4369" y="1161"/>
                    <a:pt x="4369" y="1161"/>
                  </a:cubicBezTo>
                  <a:cubicBezTo>
                    <a:pt x="4369" y="948"/>
                    <a:pt x="4369" y="948"/>
                    <a:pt x="4369" y="948"/>
                  </a:cubicBezTo>
                  <a:cubicBezTo>
                    <a:pt x="4369" y="948"/>
                    <a:pt x="4379" y="944"/>
                    <a:pt x="4379" y="932"/>
                  </a:cubicBezTo>
                  <a:cubicBezTo>
                    <a:pt x="4379" y="920"/>
                    <a:pt x="4346" y="917"/>
                    <a:pt x="4333" y="917"/>
                  </a:cubicBezTo>
                  <a:cubicBezTo>
                    <a:pt x="4320" y="917"/>
                    <a:pt x="4287" y="920"/>
                    <a:pt x="4287" y="932"/>
                  </a:cubicBezTo>
                  <a:cubicBezTo>
                    <a:pt x="4287" y="944"/>
                    <a:pt x="4297" y="948"/>
                    <a:pt x="4297" y="948"/>
                  </a:cubicBezTo>
                  <a:cubicBezTo>
                    <a:pt x="4297" y="1161"/>
                    <a:pt x="4297" y="1161"/>
                    <a:pt x="4297" y="1161"/>
                  </a:cubicBezTo>
                  <a:cubicBezTo>
                    <a:pt x="4286" y="1161"/>
                    <a:pt x="4286" y="1161"/>
                    <a:pt x="4286" y="1161"/>
                  </a:cubicBezTo>
                  <a:cubicBezTo>
                    <a:pt x="4286" y="1131"/>
                    <a:pt x="4286" y="1131"/>
                    <a:pt x="4286" y="1131"/>
                  </a:cubicBezTo>
                  <a:cubicBezTo>
                    <a:pt x="4238" y="1091"/>
                    <a:pt x="4238" y="1091"/>
                    <a:pt x="4238" y="1091"/>
                  </a:cubicBezTo>
                  <a:cubicBezTo>
                    <a:pt x="4238" y="974"/>
                    <a:pt x="4238" y="974"/>
                    <a:pt x="4238" y="974"/>
                  </a:cubicBezTo>
                  <a:cubicBezTo>
                    <a:pt x="4223" y="974"/>
                    <a:pt x="4223" y="974"/>
                    <a:pt x="4223" y="974"/>
                  </a:cubicBezTo>
                  <a:cubicBezTo>
                    <a:pt x="4166" y="1010"/>
                    <a:pt x="4166" y="1010"/>
                    <a:pt x="4166" y="1010"/>
                  </a:cubicBezTo>
                  <a:cubicBezTo>
                    <a:pt x="4166" y="995"/>
                    <a:pt x="4166" y="995"/>
                    <a:pt x="4166" y="995"/>
                  </a:cubicBezTo>
                  <a:cubicBezTo>
                    <a:pt x="4087" y="995"/>
                    <a:pt x="4087" y="995"/>
                    <a:pt x="4087" y="995"/>
                  </a:cubicBezTo>
                  <a:cubicBezTo>
                    <a:pt x="4087" y="1012"/>
                    <a:pt x="4087" y="1012"/>
                    <a:pt x="4087" y="1012"/>
                  </a:cubicBezTo>
                  <a:cubicBezTo>
                    <a:pt x="4069" y="1012"/>
                    <a:pt x="4069" y="1012"/>
                    <a:pt x="4069" y="1012"/>
                  </a:cubicBezTo>
                  <a:cubicBezTo>
                    <a:pt x="4069" y="1130"/>
                    <a:pt x="4069" y="1130"/>
                    <a:pt x="4069" y="1130"/>
                  </a:cubicBezTo>
                  <a:cubicBezTo>
                    <a:pt x="4046" y="1117"/>
                    <a:pt x="4046" y="1117"/>
                    <a:pt x="4046" y="1117"/>
                  </a:cubicBezTo>
                  <a:cubicBezTo>
                    <a:pt x="4046" y="1088"/>
                    <a:pt x="4046" y="1088"/>
                    <a:pt x="4046" y="1088"/>
                  </a:cubicBezTo>
                  <a:cubicBezTo>
                    <a:pt x="4039" y="1088"/>
                    <a:pt x="4039" y="1088"/>
                    <a:pt x="4039" y="1088"/>
                  </a:cubicBezTo>
                  <a:cubicBezTo>
                    <a:pt x="4039" y="1118"/>
                    <a:pt x="4039" y="1118"/>
                    <a:pt x="4039" y="1118"/>
                  </a:cubicBezTo>
                  <a:cubicBezTo>
                    <a:pt x="4032" y="1118"/>
                    <a:pt x="4032" y="1118"/>
                    <a:pt x="4032" y="1118"/>
                  </a:cubicBezTo>
                  <a:cubicBezTo>
                    <a:pt x="4032" y="1061"/>
                    <a:pt x="4032" y="1061"/>
                    <a:pt x="4032" y="1061"/>
                  </a:cubicBezTo>
                  <a:cubicBezTo>
                    <a:pt x="3989" y="1061"/>
                    <a:pt x="3989" y="1061"/>
                    <a:pt x="3989" y="1061"/>
                  </a:cubicBezTo>
                  <a:cubicBezTo>
                    <a:pt x="3989" y="1052"/>
                    <a:pt x="3984" y="1018"/>
                    <a:pt x="3943" y="995"/>
                  </a:cubicBezTo>
                  <a:cubicBezTo>
                    <a:pt x="3943" y="975"/>
                    <a:pt x="3943" y="975"/>
                    <a:pt x="3943" y="975"/>
                  </a:cubicBezTo>
                  <a:cubicBezTo>
                    <a:pt x="3933" y="975"/>
                    <a:pt x="3933" y="975"/>
                    <a:pt x="3933" y="975"/>
                  </a:cubicBezTo>
                  <a:cubicBezTo>
                    <a:pt x="3923" y="975"/>
                    <a:pt x="3923" y="975"/>
                    <a:pt x="3923" y="975"/>
                  </a:cubicBezTo>
                  <a:cubicBezTo>
                    <a:pt x="3923" y="995"/>
                    <a:pt x="3923" y="995"/>
                    <a:pt x="3923" y="995"/>
                  </a:cubicBezTo>
                  <a:cubicBezTo>
                    <a:pt x="3882" y="1018"/>
                    <a:pt x="3877" y="1052"/>
                    <a:pt x="3877" y="1061"/>
                  </a:cubicBezTo>
                  <a:cubicBezTo>
                    <a:pt x="3877" y="1070"/>
                    <a:pt x="3885" y="1078"/>
                    <a:pt x="3885" y="1078"/>
                  </a:cubicBezTo>
                  <a:cubicBezTo>
                    <a:pt x="3859" y="1078"/>
                    <a:pt x="3859" y="1078"/>
                    <a:pt x="3859" y="1078"/>
                  </a:cubicBezTo>
                  <a:cubicBezTo>
                    <a:pt x="3846" y="1078"/>
                    <a:pt x="3846" y="1078"/>
                    <a:pt x="3846" y="1078"/>
                  </a:cubicBezTo>
                  <a:cubicBezTo>
                    <a:pt x="3809" y="1051"/>
                    <a:pt x="3809" y="1051"/>
                    <a:pt x="3809" y="1051"/>
                  </a:cubicBezTo>
                  <a:cubicBezTo>
                    <a:pt x="3781" y="1070"/>
                    <a:pt x="3781" y="1070"/>
                    <a:pt x="3781" y="1070"/>
                  </a:cubicBezTo>
                  <a:cubicBezTo>
                    <a:pt x="3770" y="1080"/>
                    <a:pt x="3770" y="1080"/>
                    <a:pt x="3770" y="1080"/>
                  </a:cubicBezTo>
                  <a:cubicBezTo>
                    <a:pt x="3742" y="1080"/>
                    <a:pt x="3742" y="1080"/>
                    <a:pt x="3742" y="1080"/>
                  </a:cubicBezTo>
                  <a:cubicBezTo>
                    <a:pt x="3742" y="1095"/>
                    <a:pt x="3742" y="1095"/>
                    <a:pt x="3742" y="1095"/>
                  </a:cubicBezTo>
                  <a:cubicBezTo>
                    <a:pt x="3759" y="1095"/>
                    <a:pt x="3763" y="1109"/>
                    <a:pt x="3763" y="1109"/>
                  </a:cubicBezTo>
                  <a:cubicBezTo>
                    <a:pt x="3763" y="1133"/>
                    <a:pt x="3763" y="1133"/>
                    <a:pt x="3763" y="1133"/>
                  </a:cubicBezTo>
                  <a:cubicBezTo>
                    <a:pt x="3734" y="1133"/>
                    <a:pt x="3734" y="1133"/>
                    <a:pt x="3734" y="1133"/>
                  </a:cubicBezTo>
                  <a:cubicBezTo>
                    <a:pt x="3734" y="1123"/>
                    <a:pt x="3734" y="1123"/>
                    <a:pt x="3734" y="1123"/>
                  </a:cubicBezTo>
                  <a:cubicBezTo>
                    <a:pt x="3673" y="1123"/>
                    <a:pt x="3673" y="1123"/>
                    <a:pt x="3673" y="1123"/>
                  </a:cubicBezTo>
                  <a:cubicBezTo>
                    <a:pt x="3673" y="1147"/>
                    <a:pt x="3673" y="1147"/>
                    <a:pt x="3673" y="1147"/>
                  </a:cubicBezTo>
                  <a:cubicBezTo>
                    <a:pt x="3635" y="1147"/>
                    <a:pt x="3635" y="1147"/>
                    <a:pt x="3635" y="1147"/>
                  </a:cubicBezTo>
                  <a:cubicBezTo>
                    <a:pt x="3635" y="1405"/>
                    <a:pt x="3635" y="1405"/>
                    <a:pt x="3635" y="1405"/>
                  </a:cubicBezTo>
                  <a:cubicBezTo>
                    <a:pt x="3585" y="1405"/>
                    <a:pt x="3585" y="1405"/>
                    <a:pt x="3585" y="1405"/>
                  </a:cubicBezTo>
                  <a:cubicBezTo>
                    <a:pt x="3585" y="1415"/>
                    <a:pt x="3585" y="1415"/>
                    <a:pt x="3585" y="1415"/>
                  </a:cubicBezTo>
                  <a:cubicBezTo>
                    <a:pt x="3576" y="1415"/>
                    <a:pt x="3576" y="1415"/>
                    <a:pt x="3576" y="1415"/>
                  </a:cubicBezTo>
                  <a:cubicBezTo>
                    <a:pt x="3576" y="1437"/>
                    <a:pt x="3576" y="1437"/>
                    <a:pt x="3576" y="1437"/>
                  </a:cubicBezTo>
                  <a:cubicBezTo>
                    <a:pt x="3565" y="1437"/>
                    <a:pt x="3565" y="1437"/>
                    <a:pt x="3565" y="1437"/>
                  </a:cubicBezTo>
                  <a:cubicBezTo>
                    <a:pt x="3565" y="1403"/>
                    <a:pt x="3565" y="1403"/>
                    <a:pt x="3565" y="1403"/>
                  </a:cubicBezTo>
                  <a:cubicBezTo>
                    <a:pt x="3528" y="1403"/>
                    <a:pt x="3528" y="1403"/>
                    <a:pt x="3528" y="1403"/>
                  </a:cubicBezTo>
                  <a:cubicBezTo>
                    <a:pt x="3528" y="1259"/>
                    <a:pt x="3528" y="1259"/>
                    <a:pt x="3528" y="1259"/>
                  </a:cubicBezTo>
                  <a:cubicBezTo>
                    <a:pt x="3478" y="1259"/>
                    <a:pt x="3478" y="1259"/>
                    <a:pt x="3478" y="1259"/>
                  </a:cubicBezTo>
                  <a:cubicBezTo>
                    <a:pt x="3478" y="1245"/>
                    <a:pt x="3478" y="1245"/>
                    <a:pt x="3478" y="1245"/>
                  </a:cubicBezTo>
                  <a:cubicBezTo>
                    <a:pt x="3463" y="1245"/>
                    <a:pt x="3463" y="1245"/>
                    <a:pt x="3463" y="1245"/>
                  </a:cubicBezTo>
                  <a:cubicBezTo>
                    <a:pt x="3463" y="1255"/>
                    <a:pt x="3463" y="1255"/>
                    <a:pt x="3463" y="1255"/>
                  </a:cubicBezTo>
                  <a:cubicBezTo>
                    <a:pt x="3455" y="1255"/>
                    <a:pt x="3455" y="1255"/>
                    <a:pt x="3455" y="1255"/>
                  </a:cubicBezTo>
                  <a:cubicBezTo>
                    <a:pt x="3456" y="1252"/>
                    <a:pt x="3456" y="1248"/>
                    <a:pt x="3456" y="1245"/>
                  </a:cubicBezTo>
                  <a:cubicBezTo>
                    <a:pt x="3456" y="1211"/>
                    <a:pt x="3436" y="1182"/>
                    <a:pt x="3407" y="1169"/>
                  </a:cubicBezTo>
                  <a:cubicBezTo>
                    <a:pt x="3407" y="700"/>
                    <a:pt x="3407" y="700"/>
                    <a:pt x="3407" y="700"/>
                  </a:cubicBezTo>
                  <a:cubicBezTo>
                    <a:pt x="3431" y="688"/>
                    <a:pt x="3447" y="663"/>
                    <a:pt x="3447" y="634"/>
                  </a:cubicBezTo>
                  <a:cubicBezTo>
                    <a:pt x="3447" y="598"/>
                    <a:pt x="3421" y="567"/>
                    <a:pt x="3387" y="560"/>
                  </a:cubicBezTo>
                  <a:cubicBezTo>
                    <a:pt x="3383" y="430"/>
                    <a:pt x="3383" y="430"/>
                    <a:pt x="3383" y="430"/>
                  </a:cubicBezTo>
                  <a:cubicBezTo>
                    <a:pt x="3391" y="426"/>
                    <a:pt x="3397" y="417"/>
                    <a:pt x="3397" y="407"/>
                  </a:cubicBezTo>
                  <a:cubicBezTo>
                    <a:pt x="3397" y="400"/>
                    <a:pt x="3394" y="394"/>
                    <a:pt x="3390" y="389"/>
                  </a:cubicBezTo>
                  <a:cubicBezTo>
                    <a:pt x="3390" y="372"/>
                    <a:pt x="3390" y="372"/>
                    <a:pt x="3390" y="372"/>
                  </a:cubicBezTo>
                  <a:cubicBezTo>
                    <a:pt x="3382" y="372"/>
                    <a:pt x="3382" y="372"/>
                    <a:pt x="3382" y="372"/>
                  </a:cubicBezTo>
                  <a:cubicBezTo>
                    <a:pt x="3382" y="269"/>
                    <a:pt x="3382" y="269"/>
                    <a:pt x="3382" y="269"/>
                  </a:cubicBezTo>
                  <a:cubicBezTo>
                    <a:pt x="3377" y="269"/>
                    <a:pt x="3377" y="269"/>
                    <a:pt x="3377" y="269"/>
                  </a:cubicBezTo>
                  <a:cubicBezTo>
                    <a:pt x="3377" y="187"/>
                    <a:pt x="3377" y="187"/>
                    <a:pt x="3377" y="187"/>
                  </a:cubicBezTo>
                  <a:cubicBezTo>
                    <a:pt x="3377" y="187"/>
                    <a:pt x="3385" y="187"/>
                    <a:pt x="3385" y="177"/>
                  </a:cubicBezTo>
                  <a:cubicBezTo>
                    <a:pt x="3385" y="167"/>
                    <a:pt x="3377" y="170"/>
                    <a:pt x="3377" y="170"/>
                  </a:cubicBezTo>
                  <a:cubicBezTo>
                    <a:pt x="3372" y="0"/>
                    <a:pt x="3372" y="0"/>
                    <a:pt x="3372" y="0"/>
                  </a:cubicBezTo>
                  <a:cubicBezTo>
                    <a:pt x="3367" y="170"/>
                    <a:pt x="3367" y="170"/>
                    <a:pt x="3367" y="170"/>
                  </a:cubicBezTo>
                  <a:cubicBezTo>
                    <a:pt x="3367" y="170"/>
                    <a:pt x="3359" y="167"/>
                    <a:pt x="3359" y="177"/>
                  </a:cubicBezTo>
                  <a:cubicBezTo>
                    <a:pt x="3359" y="187"/>
                    <a:pt x="3367" y="187"/>
                    <a:pt x="3367" y="187"/>
                  </a:cubicBezTo>
                  <a:cubicBezTo>
                    <a:pt x="3367" y="269"/>
                    <a:pt x="3367" y="269"/>
                    <a:pt x="3367" y="269"/>
                  </a:cubicBezTo>
                  <a:cubicBezTo>
                    <a:pt x="3362" y="269"/>
                    <a:pt x="3362" y="269"/>
                    <a:pt x="3362" y="269"/>
                  </a:cubicBezTo>
                  <a:cubicBezTo>
                    <a:pt x="3362" y="372"/>
                    <a:pt x="3362" y="372"/>
                    <a:pt x="3362" y="372"/>
                  </a:cubicBezTo>
                  <a:cubicBezTo>
                    <a:pt x="3354" y="372"/>
                    <a:pt x="3354" y="372"/>
                    <a:pt x="3354" y="372"/>
                  </a:cubicBezTo>
                  <a:cubicBezTo>
                    <a:pt x="3354" y="389"/>
                    <a:pt x="3354" y="389"/>
                    <a:pt x="3354" y="389"/>
                  </a:cubicBezTo>
                  <a:cubicBezTo>
                    <a:pt x="3350" y="394"/>
                    <a:pt x="3347" y="400"/>
                    <a:pt x="3347" y="407"/>
                  </a:cubicBezTo>
                  <a:cubicBezTo>
                    <a:pt x="3347" y="417"/>
                    <a:pt x="3353" y="426"/>
                    <a:pt x="3361" y="430"/>
                  </a:cubicBezTo>
                  <a:cubicBezTo>
                    <a:pt x="3357" y="560"/>
                    <a:pt x="3357" y="560"/>
                    <a:pt x="3357" y="560"/>
                  </a:cubicBezTo>
                  <a:cubicBezTo>
                    <a:pt x="3323" y="567"/>
                    <a:pt x="3297" y="598"/>
                    <a:pt x="3297" y="634"/>
                  </a:cubicBezTo>
                  <a:cubicBezTo>
                    <a:pt x="3297" y="659"/>
                    <a:pt x="3310" y="682"/>
                    <a:pt x="3329" y="695"/>
                  </a:cubicBezTo>
                  <a:cubicBezTo>
                    <a:pt x="3329" y="1173"/>
                    <a:pt x="3329" y="1173"/>
                    <a:pt x="3329" y="1173"/>
                  </a:cubicBezTo>
                  <a:cubicBezTo>
                    <a:pt x="3304" y="1188"/>
                    <a:pt x="3288" y="1214"/>
                    <a:pt x="3288" y="1245"/>
                  </a:cubicBezTo>
                  <a:cubicBezTo>
                    <a:pt x="3288" y="1276"/>
                    <a:pt x="3304" y="1302"/>
                    <a:pt x="3329" y="1317"/>
                  </a:cubicBezTo>
                  <a:cubicBezTo>
                    <a:pt x="3329" y="1343"/>
                    <a:pt x="3329" y="1343"/>
                    <a:pt x="3329" y="1343"/>
                  </a:cubicBezTo>
                  <a:cubicBezTo>
                    <a:pt x="3287" y="1479"/>
                    <a:pt x="3287" y="1479"/>
                    <a:pt x="3287" y="1479"/>
                  </a:cubicBezTo>
                  <a:cubicBezTo>
                    <a:pt x="3180" y="1479"/>
                    <a:pt x="3180" y="1479"/>
                    <a:pt x="3180" y="1479"/>
                  </a:cubicBezTo>
                  <a:cubicBezTo>
                    <a:pt x="3180" y="1420"/>
                    <a:pt x="3180" y="1420"/>
                    <a:pt x="3180" y="1420"/>
                  </a:cubicBezTo>
                  <a:cubicBezTo>
                    <a:pt x="3132" y="1420"/>
                    <a:pt x="3132" y="1420"/>
                    <a:pt x="3132" y="1420"/>
                  </a:cubicBezTo>
                  <a:cubicBezTo>
                    <a:pt x="3132" y="1479"/>
                    <a:pt x="3132" y="1479"/>
                    <a:pt x="3132" y="1479"/>
                  </a:cubicBezTo>
                  <a:cubicBezTo>
                    <a:pt x="2997" y="1479"/>
                    <a:pt x="2997" y="1479"/>
                    <a:pt x="2997" y="1479"/>
                  </a:cubicBezTo>
                  <a:cubicBezTo>
                    <a:pt x="2997" y="1395"/>
                    <a:pt x="2997" y="1395"/>
                    <a:pt x="2997" y="1395"/>
                  </a:cubicBezTo>
                  <a:cubicBezTo>
                    <a:pt x="2850" y="1372"/>
                    <a:pt x="2850" y="1372"/>
                    <a:pt x="2850" y="1372"/>
                  </a:cubicBezTo>
                  <a:cubicBezTo>
                    <a:pt x="2850" y="1279"/>
                    <a:pt x="2850" y="1279"/>
                    <a:pt x="2850" y="1279"/>
                  </a:cubicBezTo>
                  <a:cubicBezTo>
                    <a:pt x="2844" y="1271"/>
                    <a:pt x="2844" y="1271"/>
                    <a:pt x="2844" y="1271"/>
                  </a:cubicBezTo>
                  <a:cubicBezTo>
                    <a:pt x="2844" y="1227"/>
                    <a:pt x="2844" y="1227"/>
                    <a:pt x="2844" y="1227"/>
                  </a:cubicBezTo>
                  <a:cubicBezTo>
                    <a:pt x="2838" y="1223"/>
                    <a:pt x="2838" y="1223"/>
                    <a:pt x="2838" y="1223"/>
                  </a:cubicBezTo>
                  <a:cubicBezTo>
                    <a:pt x="2838" y="1194"/>
                    <a:pt x="2838" y="1194"/>
                    <a:pt x="2838" y="1194"/>
                  </a:cubicBezTo>
                  <a:cubicBezTo>
                    <a:pt x="2818" y="1177"/>
                    <a:pt x="2818" y="1177"/>
                    <a:pt x="2818" y="1177"/>
                  </a:cubicBezTo>
                  <a:cubicBezTo>
                    <a:pt x="2803" y="1177"/>
                    <a:pt x="2803" y="1177"/>
                    <a:pt x="2803" y="1177"/>
                  </a:cubicBezTo>
                  <a:cubicBezTo>
                    <a:pt x="2797" y="1119"/>
                    <a:pt x="2797" y="1119"/>
                    <a:pt x="2797" y="1119"/>
                  </a:cubicBezTo>
                  <a:cubicBezTo>
                    <a:pt x="2791" y="1177"/>
                    <a:pt x="2791" y="1177"/>
                    <a:pt x="2791" y="1177"/>
                  </a:cubicBezTo>
                  <a:cubicBezTo>
                    <a:pt x="2776" y="1177"/>
                    <a:pt x="2776" y="1177"/>
                    <a:pt x="2776" y="1177"/>
                  </a:cubicBezTo>
                  <a:cubicBezTo>
                    <a:pt x="2756" y="1194"/>
                    <a:pt x="2756" y="1194"/>
                    <a:pt x="2756" y="1194"/>
                  </a:cubicBezTo>
                  <a:cubicBezTo>
                    <a:pt x="2756" y="1223"/>
                    <a:pt x="2756" y="1223"/>
                    <a:pt x="2756" y="1223"/>
                  </a:cubicBezTo>
                  <a:cubicBezTo>
                    <a:pt x="2750" y="1227"/>
                    <a:pt x="2750" y="1227"/>
                    <a:pt x="2750" y="1227"/>
                  </a:cubicBezTo>
                  <a:cubicBezTo>
                    <a:pt x="2750" y="1271"/>
                    <a:pt x="2750" y="1271"/>
                    <a:pt x="2750" y="1271"/>
                  </a:cubicBezTo>
                  <a:cubicBezTo>
                    <a:pt x="2744" y="1279"/>
                    <a:pt x="2744" y="1279"/>
                    <a:pt x="2744" y="1279"/>
                  </a:cubicBezTo>
                  <a:cubicBezTo>
                    <a:pt x="2744" y="1341"/>
                    <a:pt x="2744" y="1341"/>
                    <a:pt x="2744" y="1341"/>
                  </a:cubicBezTo>
                  <a:cubicBezTo>
                    <a:pt x="2744" y="1341"/>
                    <a:pt x="2733" y="1330"/>
                    <a:pt x="2701" y="1330"/>
                  </a:cubicBezTo>
                  <a:cubicBezTo>
                    <a:pt x="2658" y="1330"/>
                    <a:pt x="2628" y="1372"/>
                    <a:pt x="2628" y="1372"/>
                  </a:cubicBezTo>
                  <a:cubicBezTo>
                    <a:pt x="2572" y="1372"/>
                    <a:pt x="2572" y="1372"/>
                    <a:pt x="2572" y="1372"/>
                  </a:cubicBezTo>
                  <a:cubicBezTo>
                    <a:pt x="2572" y="1389"/>
                    <a:pt x="2572" y="1389"/>
                    <a:pt x="2572" y="1389"/>
                  </a:cubicBezTo>
                  <a:cubicBezTo>
                    <a:pt x="2553" y="1389"/>
                    <a:pt x="2553" y="1389"/>
                    <a:pt x="2553" y="1389"/>
                  </a:cubicBezTo>
                  <a:cubicBezTo>
                    <a:pt x="2553" y="1382"/>
                    <a:pt x="2553" y="1382"/>
                    <a:pt x="2553" y="1382"/>
                  </a:cubicBezTo>
                  <a:cubicBezTo>
                    <a:pt x="2510" y="1382"/>
                    <a:pt x="2510" y="1382"/>
                    <a:pt x="2510" y="1382"/>
                  </a:cubicBezTo>
                  <a:cubicBezTo>
                    <a:pt x="2502" y="1393"/>
                    <a:pt x="2502" y="1393"/>
                    <a:pt x="2502" y="1393"/>
                  </a:cubicBezTo>
                  <a:cubicBezTo>
                    <a:pt x="2478" y="1393"/>
                    <a:pt x="2478" y="1393"/>
                    <a:pt x="2478" y="1393"/>
                  </a:cubicBezTo>
                  <a:cubicBezTo>
                    <a:pt x="2478" y="1402"/>
                    <a:pt x="2478" y="1402"/>
                    <a:pt x="2478" y="1402"/>
                  </a:cubicBezTo>
                  <a:cubicBezTo>
                    <a:pt x="2470" y="1402"/>
                    <a:pt x="2470" y="1402"/>
                    <a:pt x="2470" y="1402"/>
                  </a:cubicBezTo>
                  <a:cubicBezTo>
                    <a:pt x="2470" y="1378"/>
                    <a:pt x="2470" y="1378"/>
                    <a:pt x="2470" y="1378"/>
                  </a:cubicBezTo>
                  <a:cubicBezTo>
                    <a:pt x="2443" y="1378"/>
                    <a:pt x="2443" y="1378"/>
                    <a:pt x="2443" y="1378"/>
                  </a:cubicBezTo>
                  <a:cubicBezTo>
                    <a:pt x="2432" y="1388"/>
                    <a:pt x="2432" y="1388"/>
                    <a:pt x="2432" y="1388"/>
                  </a:cubicBezTo>
                  <a:cubicBezTo>
                    <a:pt x="2417" y="1388"/>
                    <a:pt x="2417" y="1388"/>
                    <a:pt x="2417" y="1388"/>
                  </a:cubicBezTo>
                  <a:cubicBezTo>
                    <a:pt x="2408" y="1375"/>
                    <a:pt x="2408" y="1375"/>
                    <a:pt x="2408" y="1375"/>
                  </a:cubicBezTo>
                  <a:cubicBezTo>
                    <a:pt x="2393" y="1375"/>
                    <a:pt x="2393" y="1375"/>
                    <a:pt x="2393" y="1375"/>
                  </a:cubicBezTo>
                  <a:cubicBezTo>
                    <a:pt x="2381" y="1388"/>
                    <a:pt x="2381" y="1388"/>
                    <a:pt x="2381" y="1388"/>
                  </a:cubicBezTo>
                  <a:cubicBezTo>
                    <a:pt x="2365" y="1388"/>
                    <a:pt x="2365" y="1388"/>
                    <a:pt x="2365" y="1388"/>
                  </a:cubicBezTo>
                  <a:cubicBezTo>
                    <a:pt x="2365" y="1465"/>
                    <a:pt x="2365" y="1465"/>
                    <a:pt x="2365" y="1465"/>
                  </a:cubicBezTo>
                  <a:cubicBezTo>
                    <a:pt x="2310" y="1465"/>
                    <a:pt x="2310" y="1465"/>
                    <a:pt x="2310" y="1465"/>
                  </a:cubicBezTo>
                  <a:cubicBezTo>
                    <a:pt x="2310" y="1440"/>
                    <a:pt x="2310" y="1440"/>
                    <a:pt x="2310" y="1440"/>
                  </a:cubicBezTo>
                  <a:cubicBezTo>
                    <a:pt x="2284" y="1420"/>
                    <a:pt x="2284" y="1420"/>
                    <a:pt x="2284" y="1420"/>
                  </a:cubicBezTo>
                  <a:cubicBezTo>
                    <a:pt x="2279" y="1380"/>
                    <a:pt x="2279" y="1380"/>
                    <a:pt x="2279" y="1380"/>
                  </a:cubicBezTo>
                  <a:cubicBezTo>
                    <a:pt x="2273" y="1419"/>
                    <a:pt x="2273" y="1419"/>
                    <a:pt x="2273" y="1419"/>
                  </a:cubicBezTo>
                  <a:cubicBezTo>
                    <a:pt x="2243" y="1442"/>
                    <a:pt x="2243" y="1442"/>
                    <a:pt x="2243" y="1442"/>
                  </a:cubicBezTo>
                  <a:cubicBezTo>
                    <a:pt x="2243" y="1458"/>
                    <a:pt x="2243" y="1458"/>
                    <a:pt x="2243" y="1458"/>
                  </a:cubicBezTo>
                  <a:cubicBezTo>
                    <a:pt x="2199" y="1458"/>
                    <a:pt x="2199" y="1458"/>
                    <a:pt x="2199" y="1458"/>
                  </a:cubicBezTo>
                  <a:cubicBezTo>
                    <a:pt x="2199" y="1402"/>
                    <a:pt x="2199" y="1402"/>
                    <a:pt x="2199" y="1402"/>
                  </a:cubicBezTo>
                  <a:cubicBezTo>
                    <a:pt x="2177" y="1402"/>
                    <a:pt x="2177" y="1402"/>
                    <a:pt x="2177" y="1402"/>
                  </a:cubicBezTo>
                  <a:cubicBezTo>
                    <a:pt x="2177" y="1391"/>
                    <a:pt x="2177" y="1391"/>
                    <a:pt x="2177" y="1391"/>
                  </a:cubicBezTo>
                  <a:cubicBezTo>
                    <a:pt x="2152" y="1391"/>
                    <a:pt x="2152" y="1391"/>
                    <a:pt x="2152" y="1391"/>
                  </a:cubicBezTo>
                  <a:cubicBezTo>
                    <a:pt x="2152" y="1410"/>
                    <a:pt x="2152" y="1410"/>
                    <a:pt x="2152" y="1410"/>
                  </a:cubicBezTo>
                  <a:cubicBezTo>
                    <a:pt x="2139" y="1410"/>
                    <a:pt x="2139" y="1410"/>
                    <a:pt x="2139" y="1410"/>
                  </a:cubicBezTo>
                  <a:cubicBezTo>
                    <a:pt x="2139" y="1371"/>
                    <a:pt x="2139" y="1371"/>
                    <a:pt x="2139" y="1371"/>
                  </a:cubicBezTo>
                  <a:cubicBezTo>
                    <a:pt x="2093" y="1371"/>
                    <a:pt x="2093" y="1371"/>
                    <a:pt x="2093" y="1371"/>
                  </a:cubicBezTo>
                  <a:cubicBezTo>
                    <a:pt x="2093" y="1436"/>
                    <a:pt x="2093" y="1436"/>
                    <a:pt x="2093" y="1436"/>
                  </a:cubicBezTo>
                  <a:cubicBezTo>
                    <a:pt x="2077" y="1436"/>
                    <a:pt x="2077" y="1436"/>
                    <a:pt x="2077" y="1436"/>
                  </a:cubicBezTo>
                  <a:cubicBezTo>
                    <a:pt x="2077" y="1454"/>
                    <a:pt x="2077" y="1454"/>
                    <a:pt x="2077" y="1454"/>
                  </a:cubicBezTo>
                  <a:cubicBezTo>
                    <a:pt x="2068" y="1454"/>
                    <a:pt x="2068" y="1454"/>
                    <a:pt x="2068" y="1454"/>
                  </a:cubicBezTo>
                  <a:cubicBezTo>
                    <a:pt x="2068" y="1463"/>
                    <a:pt x="2068" y="1463"/>
                    <a:pt x="2068" y="1463"/>
                  </a:cubicBezTo>
                  <a:cubicBezTo>
                    <a:pt x="2055" y="1463"/>
                    <a:pt x="2055" y="1463"/>
                    <a:pt x="2055" y="1463"/>
                  </a:cubicBezTo>
                  <a:cubicBezTo>
                    <a:pt x="2055" y="1454"/>
                    <a:pt x="2055" y="1454"/>
                    <a:pt x="2055" y="1454"/>
                  </a:cubicBezTo>
                  <a:cubicBezTo>
                    <a:pt x="2033" y="1454"/>
                    <a:pt x="2033" y="1454"/>
                    <a:pt x="2033" y="1454"/>
                  </a:cubicBezTo>
                  <a:cubicBezTo>
                    <a:pt x="2033" y="1462"/>
                    <a:pt x="2033" y="1462"/>
                    <a:pt x="2033" y="1462"/>
                  </a:cubicBezTo>
                  <a:cubicBezTo>
                    <a:pt x="2004" y="1462"/>
                    <a:pt x="2004" y="1462"/>
                    <a:pt x="2004" y="1462"/>
                  </a:cubicBezTo>
                  <a:cubicBezTo>
                    <a:pt x="2004" y="1471"/>
                    <a:pt x="2004" y="1471"/>
                    <a:pt x="2004" y="1471"/>
                  </a:cubicBezTo>
                  <a:cubicBezTo>
                    <a:pt x="1996" y="1471"/>
                    <a:pt x="1996" y="1471"/>
                    <a:pt x="1996" y="1471"/>
                  </a:cubicBezTo>
                  <a:cubicBezTo>
                    <a:pt x="1996" y="1463"/>
                    <a:pt x="1996" y="1463"/>
                    <a:pt x="1996" y="1463"/>
                  </a:cubicBezTo>
                  <a:cubicBezTo>
                    <a:pt x="1983" y="1463"/>
                    <a:pt x="1983" y="1463"/>
                    <a:pt x="1983" y="1463"/>
                  </a:cubicBezTo>
                  <a:cubicBezTo>
                    <a:pt x="1983" y="1479"/>
                    <a:pt x="1983" y="1479"/>
                    <a:pt x="1983" y="1479"/>
                  </a:cubicBezTo>
                  <a:cubicBezTo>
                    <a:pt x="1975" y="1479"/>
                    <a:pt x="1975" y="1479"/>
                    <a:pt x="1975" y="1479"/>
                  </a:cubicBezTo>
                  <a:cubicBezTo>
                    <a:pt x="1975" y="1343"/>
                    <a:pt x="1975" y="1343"/>
                    <a:pt x="1975" y="1343"/>
                  </a:cubicBezTo>
                  <a:cubicBezTo>
                    <a:pt x="1952" y="1343"/>
                    <a:pt x="1952" y="1343"/>
                    <a:pt x="1952" y="1343"/>
                  </a:cubicBezTo>
                  <a:cubicBezTo>
                    <a:pt x="1952" y="1352"/>
                    <a:pt x="1952" y="1352"/>
                    <a:pt x="1952" y="1352"/>
                  </a:cubicBezTo>
                  <a:cubicBezTo>
                    <a:pt x="1943" y="1352"/>
                    <a:pt x="1943" y="1352"/>
                    <a:pt x="1943" y="1352"/>
                  </a:cubicBezTo>
                  <a:cubicBezTo>
                    <a:pt x="1935" y="1335"/>
                    <a:pt x="1935" y="1335"/>
                    <a:pt x="1935" y="1335"/>
                  </a:cubicBezTo>
                  <a:cubicBezTo>
                    <a:pt x="1921" y="1335"/>
                    <a:pt x="1921" y="1335"/>
                    <a:pt x="1921" y="1335"/>
                  </a:cubicBezTo>
                  <a:cubicBezTo>
                    <a:pt x="1912" y="1352"/>
                    <a:pt x="1912" y="1352"/>
                    <a:pt x="1912" y="1352"/>
                  </a:cubicBezTo>
                  <a:cubicBezTo>
                    <a:pt x="1877" y="1352"/>
                    <a:pt x="1877" y="1352"/>
                    <a:pt x="1877" y="1352"/>
                  </a:cubicBezTo>
                  <a:cubicBezTo>
                    <a:pt x="1877" y="1456"/>
                    <a:pt x="1877" y="1456"/>
                    <a:pt x="1877" y="1456"/>
                  </a:cubicBezTo>
                  <a:cubicBezTo>
                    <a:pt x="1805" y="1456"/>
                    <a:pt x="1805" y="1456"/>
                    <a:pt x="1805" y="1456"/>
                  </a:cubicBezTo>
                  <a:cubicBezTo>
                    <a:pt x="1791" y="1442"/>
                    <a:pt x="1791" y="1442"/>
                    <a:pt x="1791" y="1442"/>
                  </a:cubicBezTo>
                  <a:cubicBezTo>
                    <a:pt x="1781" y="1452"/>
                    <a:pt x="1781" y="1452"/>
                    <a:pt x="1781" y="1452"/>
                  </a:cubicBezTo>
                  <a:cubicBezTo>
                    <a:pt x="1771" y="1452"/>
                    <a:pt x="1771" y="1452"/>
                    <a:pt x="1771" y="1452"/>
                  </a:cubicBezTo>
                  <a:cubicBezTo>
                    <a:pt x="1756" y="1438"/>
                    <a:pt x="1756" y="1438"/>
                    <a:pt x="1756" y="1438"/>
                  </a:cubicBezTo>
                  <a:cubicBezTo>
                    <a:pt x="1744" y="1438"/>
                    <a:pt x="1744" y="1438"/>
                    <a:pt x="1744" y="1438"/>
                  </a:cubicBezTo>
                  <a:cubicBezTo>
                    <a:pt x="1731" y="1448"/>
                    <a:pt x="1731" y="1448"/>
                    <a:pt x="1731" y="1448"/>
                  </a:cubicBezTo>
                  <a:cubicBezTo>
                    <a:pt x="1699" y="1448"/>
                    <a:pt x="1699" y="1448"/>
                    <a:pt x="1699" y="1448"/>
                  </a:cubicBezTo>
                  <a:cubicBezTo>
                    <a:pt x="1699" y="1438"/>
                    <a:pt x="1699" y="1438"/>
                    <a:pt x="1699" y="1438"/>
                  </a:cubicBezTo>
                  <a:cubicBezTo>
                    <a:pt x="1673" y="1438"/>
                    <a:pt x="1673" y="1438"/>
                    <a:pt x="1673" y="1438"/>
                  </a:cubicBezTo>
                  <a:cubicBezTo>
                    <a:pt x="1673" y="1470"/>
                    <a:pt x="1673" y="1470"/>
                    <a:pt x="1673" y="1470"/>
                  </a:cubicBezTo>
                  <a:cubicBezTo>
                    <a:pt x="1656" y="1470"/>
                    <a:pt x="1656" y="1470"/>
                    <a:pt x="1656" y="1470"/>
                  </a:cubicBezTo>
                  <a:cubicBezTo>
                    <a:pt x="1656" y="1459"/>
                    <a:pt x="1656" y="1459"/>
                    <a:pt x="1656" y="1459"/>
                  </a:cubicBezTo>
                  <a:cubicBezTo>
                    <a:pt x="1619" y="1459"/>
                    <a:pt x="1619" y="1459"/>
                    <a:pt x="1619" y="1459"/>
                  </a:cubicBezTo>
                  <a:cubicBezTo>
                    <a:pt x="1619" y="1448"/>
                    <a:pt x="1619" y="1448"/>
                    <a:pt x="1619" y="1448"/>
                  </a:cubicBezTo>
                  <a:cubicBezTo>
                    <a:pt x="1587" y="1448"/>
                    <a:pt x="1587" y="1448"/>
                    <a:pt x="1587" y="1448"/>
                  </a:cubicBezTo>
                  <a:cubicBezTo>
                    <a:pt x="1587" y="1459"/>
                    <a:pt x="1587" y="1459"/>
                    <a:pt x="1587" y="1459"/>
                  </a:cubicBezTo>
                  <a:cubicBezTo>
                    <a:pt x="1563" y="1459"/>
                    <a:pt x="1563" y="1459"/>
                    <a:pt x="1563" y="1459"/>
                  </a:cubicBezTo>
                  <a:cubicBezTo>
                    <a:pt x="1563" y="1407"/>
                    <a:pt x="1563" y="1407"/>
                    <a:pt x="1563" y="1407"/>
                  </a:cubicBezTo>
                  <a:cubicBezTo>
                    <a:pt x="1531" y="1394"/>
                    <a:pt x="1531" y="1394"/>
                    <a:pt x="1531" y="1394"/>
                  </a:cubicBezTo>
                  <a:cubicBezTo>
                    <a:pt x="1531" y="1408"/>
                    <a:pt x="1531" y="1408"/>
                    <a:pt x="1531" y="1408"/>
                  </a:cubicBezTo>
                  <a:cubicBezTo>
                    <a:pt x="1524" y="1408"/>
                    <a:pt x="1524" y="1408"/>
                    <a:pt x="1524" y="1408"/>
                  </a:cubicBezTo>
                  <a:cubicBezTo>
                    <a:pt x="1524" y="1331"/>
                    <a:pt x="1524" y="1331"/>
                    <a:pt x="1524" y="1331"/>
                  </a:cubicBezTo>
                  <a:cubicBezTo>
                    <a:pt x="1507" y="1331"/>
                    <a:pt x="1507" y="1331"/>
                    <a:pt x="1507" y="1331"/>
                  </a:cubicBezTo>
                  <a:cubicBezTo>
                    <a:pt x="1507" y="1308"/>
                    <a:pt x="1507" y="1308"/>
                    <a:pt x="1507" y="1308"/>
                  </a:cubicBezTo>
                  <a:cubicBezTo>
                    <a:pt x="1479" y="1308"/>
                    <a:pt x="1479" y="1308"/>
                    <a:pt x="1479" y="1308"/>
                  </a:cubicBezTo>
                  <a:cubicBezTo>
                    <a:pt x="1479" y="1282"/>
                    <a:pt x="1479" y="1282"/>
                    <a:pt x="1479" y="1282"/>
                  </a:cubicBezTo>
                  <a:cubicBezTo>
                    <a:pt x="1465" y="1282"/>
                    <a:pt x="1465" y="1282"/>
                    <a:pt x="1465" y="1282"/>
                  </a:cubicBezTo>
                  <a:cubicBezTo>
                    <a:pt x="1465" y="1308"/>
                    <a:pt x="1465" y="1308"/>
                    <a:pt x="1465" y="1308"/>
                  </a:cubicBezTo>
                  <a:cubicBezTo>
                    <a:pt x="1443" y="1308"/>
                    <a:pt x="1443" y="1308"/>
                    <a:pt x="1443" y="1308"/>
                  </a:cubicBezTo>
                  <a:cubicBezTo>
                    <a:pt x="1443" y="1266"/>
                    <a:pt x="1443" y="1266"/>
                    <a:pt x="1443" y="1266"/>
                  </a:cubicBezTo>
                  <a:cubicBezTo>
                    <a:pt x="1443" y="1266"/>
                    <a:pt x="1412" y="1232"/>
                    <a:pt x="1389" y="1232"/>
                  </a:cubicBezTo>
                  <a:cubicBezTo>
                    <a:pt x="1367" y="1232"/>
                    <a:pt x="1337" y="1270"/>
                    <a:pt x="1337" y="1270"/>
                  </a:cubicBezTo>
                  <a:cubicBezTo>
                    <a:pt x="1337" y="1359"/>
                    <a:pt x="1337" y="1359"/>
                    <a:pt x="1337" y="1359"/>
                  </a:cubicBezTo>
                  <a:cubicBezTo>
                    <a:pt x="1315" y="1359"/>
                    <a:pt x="1315" y="1359"/>
                    <a:pt x="1315" y="1359"/>
                  </a:cubicBezTo>
                  <a:cubicBezTo>
                    <a:pt x="1315" y="1418"/>
                    <a:pt x="1315" y="1418"/>
                    <a:pt x="1315" y="1418"/>
                  </a:cubicBezTo>
                  <a:cubicBezTo>
                    <a:pt x="1275" y="1432"/>
                    <a:pt x="1275" y="1432"/>
                    <a:pt x="1275" y="1432"/>
                  </a:cubicBezTo>
                  <a:cubicBezTo>
                    <a:pt x="1275" y="1446"/>
                    <a:pt x="1275" y="1446"/>
                    <a:pt x="1275" y="1446"/>
                  </a:cubicBezTo>
                  <a:cubicBezTo>
                    <a:pt x="1267" y="1446"/>
                    <a:pt x="1267" y="1446"/>
                    <a:pt x="1267" y="1446"/>
                  </a:cubicBezTo>
                  <a:cubicBezTo>
                    <a:pt x="1267" y="1422"/>
                    <a:pt x="1267" y="1422"/>
                    <a:pt x="1267" y="1422"/>
                  </a:cubicBezTo>
                  <a:cubicBezTo>
                    <a:pt x="1253" y="1422"/>
                    <a:pt x="1253" y="1422"/>
                    <a:pt x="1253" y="1422"/>
                  </a:cubicBezTo>
                  <a:cubicBezTo>
                    <a:pt x="1235" y="1395"/>
                    <a:pt x="1235" y="1395"/>
                    <a:pt x="1235" y="1395"/>
                  </a:cubicBezTo>
                  <a:cubicBezTo>
                    <a:pt x="1213" y="1416"/>
                    <a:pt x="1213" y="1416"/>
                    <a:pt x="1213" y="1416"/>
                  </a:cubicBezTo>
                  <a:cubicBezTo>
                    <a:pt x="1213" y="1399"/>
                    <a:pt x="1213" y="1399"/>
                    <a:pt x="1213" y="1399"/>
                  </a:cubicBezTo>
                  <a:cubicBezTo>
                    <a:pt x="1200" y="1399"/>
                    <a:pt x="1200" y="1399"/>
                    <a:pt x="1200" y="1399"/>
                  </a:cubicBezTo>
                  <a:cubicBezTo>
                    <a:pt x="1200" y="1410"/>
                    <a:pt x="1200" y="1410"/>
                    <a:pt x="1200" y="1410"/>
                  </a:cubicBezTo>
                  <a:cubicBezTo>
                    <a:pt x="1189" y="1410"/>
                    <a:pt x="1189" y="1410"/>
                    <a:pt x="1189" y="1410"/>
                  </a:cubicBezTo>
                  <a:cubicBezTo>
                    <a:pt x="1189" y="1392"/>
                    <a:pt x="1189" y="1392"/>
                    <a:pt x="1189" y="1392"/>
                  </a:cubicBezTo>
                  <a:cubicBezTo>
                    <a:pt x="1164" y="1392"/>
                    <a:pt x="1164" y="1392"/>
                    <a:pt x="1164" y="1392"/>
                  </a:cubicBezTo>
                  <a:cubicBezTo>
                    <a:pt x="1164" y="1402"/>
                    <a:pt x="1164" y="1402"/>
                    <a:pt x="1164" y="1402"/>
                  </a:cubicBezTo>
                  <a:cubicBezTo>
                    <a:pt x="1155" y="1402"/>
                    <a:pt x="1155" y="1402"/>
                    <a:pt x="1155" y="1402"/>
                  </a:cubicBezTo>
                  <a:cubicBezTo>
                    <a:pt x="1155" y="1418"/>
                    <a:pt x="1155" y="1418"/>
                    <a:pt x="1155" y="1418"/>
                  </a:cubicBezTo>
                  <a:cubicBezTo>
                    <a:pt x="1133" y="1418"/>
                    <a:pt x="1133" y="1418"/>
                    <a:pt x="1133" y="1418"/>
                  </a:cubicBezTo>
                  <a:cubicBezTo>
                    <a:pt x="1133" y="1397"/>
                    <a:pt x="1133" y="1397"/>
                    <a:pt x="1133" y="1397"/>
                  </a:cubicBezTo>
                  <a:cubicBezTo>
                    <a:pt x="1123" y="1397"/>
                    <a:pt x="1123" y="1397"/>
                    <a:pt x="1123" y="1397"/>
                  </a:cubicBezTo>
                  <a:cubicBezTo>
                    <a:pt x="1112" y="1386"/>
                    <a:pt x="1112" y="1386"/>
                    <a:pt x="1112" y="1386"/>
                  </a:cubicBezTo>
                  <a:cubicBezTo>
                    <a:pt x="1104" y="1391"/>
                    <a:pt x="1104" y="1391"/>
                    <a:pt x="1104" y="1391"/>
                  </a:cubicBezTo>
                  <a:cubicBezTo>
                    <a:pt x="1095" y="1391"/>
                    <a:pt x="1095" y="1391"/>
                    <a:pt x="1095" y="1391"/>
                  </a:cubicBezTo>
                  <a:cubicBezTo>
                    <a:pt x="1076" y="1368"/>
                    <a:pt x="1076" y="1368"/>
                    <a:pt x="1076" y="1368"/>
                  </a:cubicBezTo>
                  <a:cubicBezTo>
                    <a:pt x="1063" y="1390"/>
                    <a:pt x="1063" y="1390"/>
                    <a:pt x="1063" y="1390"/>
                  </a:cubicBezTo>
                  <a:cubicBezTo>
                    <a:pt x="1051" y="1390"/>
                    <a:pt x="1051" y="1390"/>
                    <a:pt x="1051" y="1390"/>
                  </a:cubicBezTo>
                  <a:cubicBezTo>
                    <a:pt x="1051" y="1371"/>
                    <a:pt x="1051" y="1371"/>
                    <a:pt x="1051" y="1371"/>
                  </a:cubicBezTo>
                  <a:cubicBezTo>
                    <a:pt x="1031" y="1371"/>
                    <a:pt x="1031" y="1371"/>
                    <a:pt x="1031" y="1371"/>
                  </a:cubicBezTo>
                  <a:cubicBezTo>
                    <a:pt x="1031" y="1391"/>
                    <a:pt x="1031" y="1391"/>
                    <a:pt x="1031" y="1391"/>
                  </a:cubicBezTo>
                  <a:cubicBezTo>
                    <a:pt x="1020" y="1403"/>
                    <a:pt x="1020" y="1403"/>
                    <a:pt x="1020" y="1403"/>
                  </a:cubicBezTo>
                  <a:cubicBezTo>
                    <a:pt x="1012" y="1403"/>
                    <a:pt x="1012" y="1403"/>
                    <a:pt x="1012" y="1403"/>
                  </a:cubicBezTo>
                  <a:cubicBezTo>
                    <a:pt x="1012" y="1376"/>
                    <a:pt x="1012" y="1376"/>
                    <a:pt x="1012" y="1376"/>
                  </a:cubicBezTo>
                  <a:cubicBezTo>
                    <a:pt x="999" y="1376"/>
                    <a:pt x="999" y="1376"/>
                    <a:pt x="999" y="1376"/>
                  </a:cubicBezTo>
                  <a:cubicBezTo>
                    <a:pt x="988" y="1359"/>
                    <a:pt x="988" y="1359"/>
                    <a:pt x="988" y="1359"/>
                  </a:cubicBezTo>
                  <a:cubicBezTo>
                    <a:pt x="969" y="1382"/>
                    <a:pt x="969" y="1382"/>
                    <a:pt x="969" y="1382"/>
                  </a:cubicBezTo>
                  <a:cubicBezTo>
                    <a:pt x="969" y="1224"/>
                    <a:pt x="969" y="1224"/>
                    <a:pt x="969" y="1224"/>
                  </a:cubicBezTo>
                  <a:cubicBezTo>
                    <a:pt x="943" y="1224"/>
                    <a:pt x="943" y="1224"/>
                    <a:pt x="943" y="1224"/>
                  </a:cubicBezTo>
                  <a:cubicBezTo>
                    <a:pt x="943" y="1212"/>
                    <a:pt x="943" y="1212"/>
                    <a:pt x="943" y="1212"/>
                  </a:cubicBezTo>
                  <a:cubicBezTo>
                    <a:pt x="969" y="1212"/>
                    <a:pt x="969" y="1212"/>
                    <a:pt x="969" y="1212"/>
                  </a:cubicBezTo>
                  <a:cubicBezTo>
                    <a:pt x="969" y="1204"/>
                    <a:pt x="969" y="1204"/>
                    <a:pt x="969" y="1204"/>
                  </a:cubicBezTo>
                  <a:cubicBezTo>
                    <a:pt x="847" y="1204"/>
                    <a:pt x="847" y="1204"/>
                    <a:pt x="847" y="1204"/>
                  </a:cubicBezTo>
                  <a:cubicBezTo>
                    <a:pt x="847" y="1211"/>
                    <a:pt x="847" y="1211"/>
                    <a:pt x="847" y="1211"/>
                  </a:cubicBezTo>
                  <a:cubicBezTo>
                    <a:pt x="857" y="1211"/>
                    <a:pt x="857" y="1211"/>
                    <a:pt x="857" y="1211"/>
                  </a:cubicBezTo>
                  <a:cubicBezTo>
                    <a:pt x="857" y="1224"/>
                    <a:pt x="857" y="1224"/>
                    <a:pt x="857" y="1224"/>
                  </a:cubicBezTo>
                  <a:cubicBezTo>
                    <a:pt x="843" y="1224"/>
                    <a:pt x="843" y="1224"/>
                    <a:pt x="843" y="1224"/>
                  </a:cubicBezTo>
                  <a:cubicBezTo>
                    <a:pt x="843" y="1375"/>
                    <a:pt x="843" y="1375"/>
                    <a:pt x="843" y="1375"/>
                  </a:cubicBezTo>
                  <a:cubicBezTo>
                    <a:pt x="828" y="1375"/>
                    <a:pt x="828" y="1375"/>
                    <a:pt x="828" y="1375"/>
                  </a:cubicBezTo>
                  <a:cubicBezTo>
                    <a:pt x="828" y="1387"/>
                    <a:pt x="828" y="1387"/>
                    <a:pt x="828" y="1387"/>
                  </a:cubicBezTo>
                  <a:cubicBezTo>
                    <a:pt x="816" y="1387"/>
                    <a:pt x="816" y="1387"/>
                    <a:pt x="816" y="1387"/>
                  </a:cubicBezTo>
                  <a:cubicBezTo>
                    <a:pt x="816" y="1403"/>
                    <a:pt x="816" y="1403"/>
                    <a:pt x="816" y="1403"/>
                  </a:cubicBezTo>
                  <a:cubicBezTo>
                    <a:pt x="804" y="1403"/>
                    <a:pt x="804" y="1403"/>
                    <a:pt x="804" y="1403"/>
                  </a:cubicBezTo>
                  <a:cubicBezTo>
                    <a:pt x="787" y="1394"/>
                    <a:pt x="787" y="1394"/>
                    <a:pt x="787" y="1394"/>
                  </a:cubicBezTo>
                  <a:cubicBezTo>
                    <a:pt x="787" y="1194"/>
                    <a:pt x="787" y="1194"/>
                    <a:pt x="787" y="1194"/>
                  </a:cubicBezTo>
                  <a:cubicBezTo>
                    <a:pt x="691" y="1194"/>
                    <a:pt x="691" y="1194"/>
                    <a:pt x="691" y="1194"/>
                  </a:cubicBezTo>
                  <a:cubicBezTo>
                    <a:pt x="691" y="1427"/>
                    <a:pt x="691" y="1427"/>
                    <a:pt x="691" y="1427"/>
                  </a:cubicBezTo>
                  <a:cubicBezTo>
                    <a:pt x="664" y="1427"/>
                    <a:pt x="664" y="1427"/>
                    <a:pt x="664" y="1427"/>
                  </a:cubicBezTo>
                  <a:cubicBezTo>
                    <a:pt x="664" y="1446"/>
                    <a:pt x="664" y="1446"/>
                    <a:pt x="664" y="1446"/>
                  </a:cubicBezTo>
                  <a:cubicBezTo>
                    <a:pt x="640" y="1446"/>
                    <a:pt x="640" y="1446"/>
                    <a:pt x="640" y="1446"/>
                  </a:cubicBezTo>
                  <a:cubicBezTo>
                    <a:pt x="640" y="1436"/>
                    <a:pt x="640" y="1436"/>
                    <a:pt x="640" y="1436"/>
                  </a:cubicBezTo>
                  <a:cubicBezTo>
                    <a:pt x="625" y="1436"/>
                    <a:pt x="625" y="1436"/>
                    <a:pt x="625" y="1436"/>
                  </a:cubicBezTo>
                  <a:cubicBezTo>
                    <a:pt x="625" y="1238"/>
                    <a:pt x="625" y="1238"/>
                    <a:pt x="625" y="1238"/>
                  </a:cubicBezTo>
                  <a:cubicBezTo>
                    <a:pt x="601" y="1238"/>
                    <a:pt x="601" y="1238"/>
                    <a:pt x="601" y="1238"/>
                  </a:cubicBezTo>
                  <a:cubicBezTo>
                    <a:pt x="601" y="1228"/>
                    <a:pt x="601" y="1228"/>
                    <a:pt x="601" y="1228"/>
                  </a:cubicBezTo>
                  <a:cubicBezTo>
                    <a:pt x="536" y="1228"/>
                    <a:pt x="536" y="1228"/>
                    <a:pt x="536" y="1228"/>
                  </a:cubicBezTo>
                  <a:cubicBezTo>
                    <a:pt x="536" y="1242"/>
                    <a:pt x="536" y="1242"/>
                    <a:pt x="536" y="1242"/>
                  </a:cubicBezTo>
                  <a:cubicBezTo>
                    <a:pt x="515" y="1242"/>
                    <a:pt x="515" y="1242"/>
                    <a:pt x="515" y="1242"/>
                  </a:cubicBezTo>
                  <a:cubicBezTo>
                    <a:pt x="515" y="1227"/>
                    <a:pt x="515" y="1227"/>
                    <a:pt x="515" y="1227"/>
                  </a:cubicBezTo>
                  <a:cubicBezTo>
                    <a:pt x="501" y="1227"/>
                    <a:pt x="501" y="1227"/>
                    <a:pt x="501" y="1227"/>
                  </a:cubicBezTo>
                  <a:cubicBezTo>
                    <a:pt x="501" y="1227"/>
                    <a:pt x="487" y="1170"/>
                    <a:pt x="456" y="1170"/>
                  </a:cubicBezTo>
                  <a:cubicBezTo>
                    <a:pt x="425" y="1170"/>
                    <a:pt x="401" y="1224"/>
                    <a:pt x="401" y="1224"/>
                  </a:cubicBezTo>
                  <a:cubicBezTo>
                    <a:pt x="392" y="1224"/>
                    <a:pt x="392" y="1224"/>
                    <a:pt x="392" y="1224"/>
                  </a:cubicBezTo>
                  <a:cubicBezTo>
                    <a:pt x="392" y="1243"/>
                    <a:pt x="392" y="1243"/>
                    <a:pt x="392" y="1243"/>
                  </a:cubicBezTo>
                  <a:cubicBezTo>
                    <a:pt x="373" y="1243"/>
                    <a:pt x="373" y="1243"/>
                    <a:pt x="373" y="1243"/>
                  </a:cubicBezTo>
                  <a:cubicBezTo>
                    <a:pt x="373" y="1234"/>
                    <a:pt x="373" y="1234"/>
                    <a:pt x="373" y="1234"/>
                  </a:cubicBezTo>
                  <a:cubicBezTo>
                    <a:pt x="320" y="1234"/>
                    <a:pt x="320" y="1234"/>
                    <a:pt x="320" y="1234"/>
                  </a:cubicBezTo>
                  <a:cubicBezTo>
                    <a:pt x="320" y="1246"/>
                    <a:pt x="320" y="1246"/>
                    <a:pt x="320" y="1246"/>
                  </a:cubicBezTo>
                  <a:cubicBezTo>
                    <a:pt x="303" y="1246"/>
                    <a:pt x="303" y="1246"/>
                    <a:pt x="303" y="1246"/>
                  </a:cubicBezTo>
                  <a:cubicBezTo>
                    <a:pt x="288" y="1257"/>
                    <a:pt x="288" y="1257"/>
                    <a:pt x="288" y="1257"/>
                  </a:cubicBezTo>
                  <a:cubicBezTo>
                    <a:pt x="288" y="1331"/>
                    <a:pt x="288" y="1331"/>
                    <a:pt x="288" y="1331"/>
                  </a:cubicBezTo>
                  <a:cubicBezTo>
                    <a:pt x="268" y="1331"/>
                    <a:pt x="268" y="1331"/>
                    <a:pt x="268" y="1331"/>
                  </a:cubicBezTo>
                  <a:cubicBezTo>
                    <a:pt x="268" y="1373"/>
                    <a:pt x="268" y="1373"/>
                    <a:pt x="268" y="1373"/>
                  </a:cubicBezTo>
                  <a:cubicBezTo>
                    <a:pt x="252" y="1373"/>
                    <a:pt x="252" y="1373"/>
                    <a:pt x="252" y="1373"/>
                  </a:cubicBezTo>
                  <a:cubicBezTo>
                    <a:pt x="252" y="1325"/>
                    <a:pt x="252" y="1325"/>
                    <a:pt x="252" y="1325"/>
                  </a:cubicBezTo>
                  <a:cubicBezTo>
                    <a:pt x="236" y="1325"/>
                    <a:pt x="236" y="1325"/>
                    <a:pt x="236" y="1325"/>
                  </a:cubicBezTo>
                  <a:cubicBezTo>
                    <a:pt x="236" y="1342"/>
                    <a:pt x="236" y="1342"/>
                    <a:pt x="236" y="1342"/>
                  </a:cubicBezTo>
                  <a:cubicBezTo>
                    <a:pt x="218" y="1342"/>
                    <a:pt x="218" y="1342"/>
                    <a:pt x="218" y="1342"/>
                  </a:cubicBezTo>
                  <a:cubicBezTo>
                    <a:pt x="218" y="1331"/>
                    <a:pt x="218" y="1331"/>
                    <a:pt x="218" y="1331"/>
                  </a:cubicBezTo>
                  <a:cubicBezTo>
                    <a:pt x="195" y="1331"/>
                    <a:pt x="195" y="1331"/>
                    <a:pt x="195" y="1331"/>
                  </a:cubicBezTo>
                  <a:cubicBezTo>
                    <a:pt x="195" y="1312"/>
                    <a:pt x="195" y="1312"/>
                    <a:pt x="195" y="1312"/>
                  </a:cubicBezTo>
                  <a:cubicBezTo>
                    <a:pt x="182" y="1299"/>
                    <a:pt x="182" y="1299"/>
                    <a:pt x="182" y="1299"/>
                  </a:cubicBezTo>
                  <a:cubicBezTo>
                    <a:pt x="168" y="1283"/>
                    <a:pt x="168" y="1283"/>
                    <a:pt x="168" y="1283"/>
                  </a:cubicBezTo>
                  <a:cubicBezTo>
                    <a:pt x="134" y="1283"/>
                    <a:pt x="134" y="1283"/>
                    <a:pt x="134" y="1283"/>
                  </a:cubicBezTo>
                  <a:cubicBezTo>
                    <a:pt x="102" y="1307"/>
                    <a:pt x="102" y="1307"/>
                    <a:pt x="102" y="1307"/>
                  </a:cubicBezTo>
                  <a:cubicBezTo>
                    <a:pt x="78" y="1307"/>
                    <a:pt x="78" y="1307"/>
                    <a:pt x="78" y="1307"/>
                  </a:cubicBezTo>
                  <a:cubicBezTo>
                    <a:pt x="78" y="1401"/>
                    <a:pt x="78" y="1401"/>
                    <a:pt x="78" y="1401"/>
                  </a:cubicBezTo>
                  <a:cubicBezTo>
                    <a:pt x="56" y="1357"/>
                    <a:pt x="56" y="1357"/>
                    <a:pt x="56" y="1357"/>
                  </a:cubicBezTo>
                  <a:cubicBezTo>
                    <a:pt x="56" y="1333"/>
                    <a:pt x="56" y="1333"/>
                    <a:pt x="56" y="1333"/>
                  </a:cubicBezTo>
                  <a:cubicBezTo>
                    <a:pt x="0" y="1333"/>
                    <a:pt x="0" y="1333"/>
                    <a:pt x="0" y="1333"/>
                  </a:cubicBezTo>
                  <a:cubicBezTo>
                    <a:pt x="0" y="1542"/>
                    <a:pt x="0" y="1542"/>
                    <a:pt x="0" y="1542"/>
                  </a:cubicBezTo>
                  <a:cubicBezTo>
                    <a:pt x="8000" y="1542"/>
                    <a:pt x="8000" y="1542"/>
                    <a:pt x="8000" y="1542"/>
                  </a:cubicBezTo>
                  <a:cubicBezTo>
                    <a:pt x="8000" y="1472"/>
                    <a:pt x="8000" y="1472"/>
                    <a:pt x="8000" y="1472"/>
                  </a:cubicBezTo>
                  <a:lnTo>
                    <a:pt x="7978" y="1472"/>
                  </a:lnTo>
                  <a:close/>
                  <a:moveTo>
                    <a:pt x="3369" y="1457"/>
                  </a:moveTo>
                  <a:cubicBezTo>
                    <a:pt x="3356" y="1457"/>
                    <a:pt x="3356" y="1457"/>
                    <a:pt x="3356" y="1457"/>
                  </a:cubicBezTo>
                  <a:cubicBezTo>
                    <a:pt x="3356" y="1408"/>
                    <a:pt x="3356" y="1408"/>
                    <a:pt x="3356" y="1408"/>
                  </a:cubicBezTo>
                  <a:cubicBezTo>
                    <a:pt x="3369" y="1408"/>
                    <a:pt x="3369" y="1408"/>
                    <a:pt x="3369" y="1408"/>
                  </a:cubicBezTo>
                  <a:lnTo>
                    <a:pt x="3369" y="1457"/>
                  </a:lnTo>
                  <a:close/>
                  <a:moveTo>
                    <a:pt x="3369" y="1389"/>
                  </a:moveTo>
                  <a:cubicBezTo>
                    <a:pt x="3356" y="1389"/>
                    <a:pt x="3356" y="1389"/>
                    <a:pt x="3356" y="1389"/>
                  </a:cubicBezTo>
                  <a:cubicBezTo>
                    <a:pt x="3356" y="1335"/>
                    <a:pt x="3356" y="1335"/>
                    <a:pt x="3356" y="1335"/>
                  </a:cubicBezTo>
                  <a:cubicBezTo>
                    <a:pt x="3369" y="1335"/>
                    <a:pt x="3369" y="1335"/>
                    <a:pt x="3369" y="1335"/>
                  </a:cubicBezTo>
                  <a:lnTo>
                    <a:pt x="3369" y="1389"/>
                  </a:lnTo>
                  <a:close/>
                  <a:moveTo>
                    <a:pt x="3356" y="1141"/>
                  </a:moveTo>
                  <a:cubicBezTo>
                    <a:pt x="3356" y="1098"/>
                    <a:pt x="3356" y="1098"/>
                    <a:pt x="3356" y="1098"/>
                  </a:cubicBezTo>
                  <a:cubicBezTo>
                    <a:pt x="3356" y="1098"/>
                    <a:pt x="3373" y="1103"/>
                    <a:pt x="3373" y="1120"/>
                  </a:cubicBezTo>
                  <a:cubicBezTo>
                    <a:pt x="3373" y="1136"/>
                    <a:pt x="3356" y="1141"/>
                    <a:pt x="3356" y="1141"/>
                  </a:cubicBezTo>
                  <a:close/>
                  <a:moveTo>
                    <a:pt x="3356" y="1060"/>
                  </a:moveTo>
                  <a:cubicBezTo>
                    <a:pt x="3356" y="1024"/>
                    <a:pt x="3356" y="1024"/>
                    <a:pt x="3356" y="1024"/>
                  </a:cubicBezTo>
                  <a:cubicBezTo>
                    <a:pt x="3356" y="1024"/>
                    <a:pt x="3373" y="1029"/>
                    <a:pt x="3373" y="1042"/>
                  </a:cubicBezTo>
                  <a:cubicBezTo>
                    <a:pt x="3373" y="1055"/>
                    <a:pt x="3356" y="1060"/>
                    <a:pt x="3356" y="1060"/>
                  </a:cubicBezTo>
                  <a:close/>
                  <a:moveTo>
                    <a:pt x="3356" y="988"/>
                  </a:moveTo>
                  <a:cubicBezTo>
                    <a:pt x="3356" y="950"/>
                    <a:pt x="3356" y="950"/>
                    <a:pt x="3356" y="950"/>
                  </a:cubicBezTo>
                  <a:cubicBezTo>
                    <a:pt x="3356" y="950"/>
                    <a:pt x="3373" y="953"/>
                    <a:pt x="3373" y="969"/>
                  </a:cubicBezTo>
                  <a:cubicBezTo>
                    <a:pt x="3373" y="985"/>
                    <a:pt x="3356" y="988"/>
                    <a:pt x="3356" y="988"/>
                  </a:cubicBezTo>
                  <a:close/>
                  <a:moveTo>
                    <a:pt x="3356" y="911"/>
                  </a:moveTo>
                  <a:cubicBezTo>
                    <a:pt x="3356" y="872"/>
                    <a:pt x="3356" y="872"/>
                    <a:pt x="3356" y="872"/>
                  </a:cubicBezTo>
                  <a:cubicBezTo>
                    <a:pt x="3356" y="872"/>
                    <a:pt x="3373" y="878"/>
                    <a:pt x="3373" y="892"/>
                  </a:cubicBezTo>
                  <a:cubicBezTo>
                    <a:pt x="3373" y="905"/>
                    <a:pt x="3356" y="911"/>
                    <a:pt x="3356" y="911"/>
                  </a:cubicBezTo>
                  <a:close/>
                  <a:moveTo>
                    <a:pt x="3356" y="835"/>
                  </a:moveTo>
                  <a:cubicBezTo>
                    <a:pt x="3356" y="796"/>
                    <a:pt x="3356" y="796"/>
                    <a:pt x="3356" y="796"/>
                  </a:cubicBezTo>
                  <a:cubicBezTo>
                    <a:pt x="3356" y="796"/>
                    <a:pt x="3373" y="800"/>
                    <a:pt x="3373" y="816"/>
                  </a:cubicBezTo>
                  <a:cubicBezTo>
                    <a:pt x="3373" y="831"/>
                    <a:pt x="3356" y="835"/>
                    <a:pt x="3356" y="835"/>
                  </a:cubicBezTo>
                  <a:close/>
                  <a:moveTo>
                    <a:pt x="3356" y="756"/>
                  </a:moveTo>
                  <a:cubicBezTo>
                    <a:pt x="3356" y="718"/>
                    <a:pt x="3356" y="718"/>
                    <a:pt x="3356" y="718"/>
                  </a:cubicBezTo>
                  <a:cubicBezTo>
                    <a:pt x="3356" y="718"/>
                    <a:pt x="3373" y="720"/>
                    <a:pt x="3373" y="737"/>
                  </a:cubicBezTo>
                  <a:cubicBezTo>
                    <a:pt x="3373" y="754"/>
                    <a:pt x="3356" y="756"/>
                    <a:pt x="3356" y="756"/>
                  </a:cubicBezTo>
                  <a:close/>
                  <a:moveTo>
                    <a:pt x="5556" y="570"/>
                  </a:moveTo>
                  <a:cubicBezTo>
                    <a:pt x="5508" y="582"/>
                    <a:pt x="5508" y="582"/>
                    <a:pt x="5508" y="582"/>
                  </a:cubicBezTo>
                  <a:cubicBezTo>
                    <a:pt x="5490" y="529"/>
                    <a:pt x="5490" y="529"/>
                    <a:pt x="5490" y="529"/>
                  </a:cubicBezTo>
                  <a:cubicBezTo>
                    <a:pt x="5566" y="508"/>
                    <a:pt x="5566" y="508"/>
                    <a:pt x="5566" y="508"/>
                  </a:cubicBezTo>
                  <a:lnTo>
                    <a:pt x="5556" y="570"/>
                  </a:lnTo>
                  <a:close/>
                </a:path>
              </a:pathLst>
            </a:custGeom>
            <a:grpFill/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lang="zh-CN" altLang="en-US" sz="3000">
                <a:solidFill>
                  <a:srgbClr val="3C3940"/>
                </a:solidFill>
                <a:latin typeface="AgencyFB Light" pitchFamily="50" charset="0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5" name="椭圆 24">
            <a:extLst>
              <a:ext uri="{FF2B5EF4-FFF2-40B4-BE49-F238E27FC236}">
                <a16:creationId xmlns:a16="http://schemas.microsoft.com/office/drawing/2014/main" id="{3F38FA6B-8229-B85C-91F6-03E5FCCCF268}"/>
              </a:ext>
            </a:extLst>
          </p:cNvPr>
          <p:cNvSpPr/>
          <p:nvPr/>
        </p:nvSpPr>
        <p:spPr bwMode="auto">
          <a:xfrm>
            <a:off x="4979516" y="1220489"/>
            <a:ext cx="285749" cy="285749"/>
          </a:xfrm>
          <a:prstGeom prst="ellipse">
            <a:avLst/>
          </a:prstGeom>
          <a:gradFill flip="none" rotWithShape="1">
            <a:gsLst>
              <a:gs pos="0">
                <a:srgbClr val="213F79">
                  <a:alpha val="0"/>
                </a:srgbClr>
              </a:gs>
              <a:gs pos="100000">
                <a:srgbClr val="3F68C9">
                  <a:alpha val="13000"/>
                </a:srgbClr>
              </a:gs>
            </a:gsLst>
            <a:lin ang="10800000" scaled="1"/>
            <a:tileRect/>
          </a:gradFill>
          <a:ln w="6350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D6E0861B-20F0-FDAD-9197-F5773AF9E025}"/>
              </a:ext>
            </a:extLst>
          </p:cNvPr>
          <p:cNvSpPr/>
          <p:nvPr/>
        </p:nvSpPr>
        <p:spPr bwMode="auto">
          <a:xfrm>
            <a:off x="7140354" y="2778497"/>
            <a:ext cx="114299" cy="114299"/>
          </a:xfrm>
          <a:prstGeom prst="ellipse">
            <a:avLst/>
          </a:prstGeom>
          <a:gradFill flip="none" rotWithShape="1">
            <a:gsLst>
              <a:gs pos="0">
                <a:srgbClr val="213F79">
                  <a:alpha val="0"/>
                </a:srgbClr>
              </a:gs>
              <a:gs pos="100000">
                <a:srgbClr val="3F68C9">
                  <a:alpha val="49000"/>
                </a:srgbClr>
              </a:gs>
            </a:gsLst>
            <a:lin ang="10800000" scaled="1"/>
            <a:tileRect/>
          </a:gradFill>
          <a:ln w="6350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2CAFCD9-1CBC-C9FF-4536-6532FE10EDD3}"/>
              </a:ext>
            </a:extLst>
          </p:cNvPr>
          <p:cNvSpPr txBox="1"/>
          <p:nvPr/>
        </p:nvSpPr>
        <p:spPr>
          <a:xfrm>
            <a:off x="4622852" y="1890344"/>
            <a:ext cx="197673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325C276-D242-C2F6-359B-093CD34D1AC4}"/>
              </a:ext>
            </a:extLst>
          </p:cNvPr>
          <p:cNvSpPr txBox="1"/>
          <p:nvPr/>
        </p:nvSpPr>
        <p:spPr>
          <a:xfrm>
            <a:off x="2209800" y="1536400"/>
            <a:ext cx="11801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03</a:t>
            </a:r>
            <a:endParaRPr lang="zh-CN" altLang="en-US" sz="60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7862C9EE-5E7E-F314-244A-C02465337DDD}"/>
              </a:ext>
            </a:extLst>
          </p:cNvPr>
          <p:cNvSpPr txBox="1"/>
          <p:nvPr/>
        </p:nvSpPr>
        <p:spPr>
          <a:xfrm>
            <a:off x="4168554" y="2334916"/>
            <a:ext cx="2971800" cy="903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2">
                    <a:lumMod val="50000"/>
                  </a:schemeClr>
                </a:solidFill>
              </a:rPr>
              <a:t>根据自己的需要添加适当的文字，此处添加详细文本描述，建议与标题相关尽量简洁... ... </a:t>
            </a:r>
            <a:r>
              <a:rPr lang="en-US" altLang="zh-CN" sz="900" dirty="0">
                <a:solidFill>
                  <a:schemeClr val="bg2">
                    <a:lumMod val="50000"/>
                  </a:schemeClr>
                </a:solidFill>
              </a:rPr>
              <a:t>51PPT</a:t>
            </a:r>
            <a:r>
              <a:rPr lang="zh-CN" altLang="en-US" sz="900" dirty="0">
                <a:solidFill>
                  <a:schemeClr val="bg2">
                    <a:lumMod val="50000"/>
                  </a:schemeClr>
                </a:solidFill>
              </a:rPr>
              <a:t>模板网，幻灯片演示模板及素材免费下载！</a:t>
            </a:r>
            <a:r>
              <a:rPr lang="en-US" altLang="zh-CN" sz="900" dirty="0">
                <a:solidFill>
                  <a:schemeClr val="bg2">
                    <a:lumMod val="50000"/>
                  </a:schemeClr>
                </a:solidFill>
              </a:rPr>
              <a:t>51PPT</a:t>
            </a:r>
            <a:r>
              <a:rPr lang="zh-CN" altLang="en-US" sz="900" dirty="0">
                <a:solidFill>
                  <a:schemeClr val="bg2">
                    <a:lumMod val="50000"/>
                  </a:schemeClr>
                </a:solidFill>
              </a:rPr>
              <a:t>模板网 唯一访问网址：</a:t>
            </a:r>
            <a:r>
              <a:rPr lang="en-US" altLang="zh-CN" sz="900" dirty="0">
                <a:solidFill>
                  <a:schemeClr val="bg2">
                    <a:lumMod val="50000"/>
                  </a:schemeClr>
                </a:solidFill>
              </a:rPr>
              <a:t>www.51pptmob an.com</a:t>
            </a:r>
            <a:endParaRPr lang="zh-CN" altLang="en-US" sz="9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77671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407E40DE-7DDE-2492-EF05-F78B881BF2AE}"/>
              </a:ext>
            </a:extLst>
          </p:cNvPr>
          <p:cNvSpPr/>
          <p:nvPr/>
        </p:nvSpPr>
        <p:spPr bwMode="auto">
          <a:xfrm>
            <a:off x="0" y="198098"/>
            <a:ext cx="1329578" cy="439295"/>
          </a:xfrm>
          <a:custGeom>
            <a:avLst/>
            <a:gdLst>
              <a:gd name="connsiteX0" fmla="*/ 0 w 1329578"/>
              <a:gd name="connsiteY0" fmla="*/ 0 h 439295"/>
              <a:gd name="connsiteX1" fmla="*/ 337124 w 1329578"/>
              <a:gd name="connsiteY1" fmla="*/ 0 h 439295"/>
              <a:gd name="connsiteX2" fmla="*/ 633946 w 1329578"/>
              <a:gd name="connsiteY2" fmla="*/ 0 h 439295"/>
              <a:gd name="connsiteX3" fmla="*/ 1329578 w 1329578"/>
              <a:gd name="connsiteY3" fmla="*/ 0 h 439295"/>
              <a:gd name="connsiteX4" fmla="*/ 1063958 w 1329578"/>
              <a:gd name="connsiteY4" fmla="*/ 439295 h 439295"/>
              <a:gd name="connsiteX5" fmla="*/ 368326 w 1329578"/>
              <a:gd name="connsiteY5" fmla="*/ 439295 h 439295"/>
              <a:gd name="connsiteX6" fmla="*/ 337124 w 1329578"/>
              <a:gd name="connsiteY6" fmla="*/ 439295 h 439295"/>
              <a:gd name="connsiteX7" fmla="*/ 0 w 1329578"/>
              <a:gd name="connsiteY7" fmla="*/ 439295 h 439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29578" h="439295">
                <a:moveTo>
                  <a:pt x="0" y="0"/>
                </a:moveTo>
                <a:lnTo>
                  <a:pt x="337124" y="0"/>
                </a:lnTo>
                <a:lnTo>
                  <a:pt x="633946" y="0"/>
                </a:lnTo>
                <a:lnTo>
                  <a:pt x="1329578" y="0"/>
                </a:lnTo>
                <a:lnTo>
                  <a:pt x="1063958" y="439295"/>
                </a:lnTo>
                <a:lnTo>
                  <a:pt x="368326" y="439295"/>
                </a:lnTo>
                <a:lnTo>
                  <a:pt x="337124" y="439295"/>
                </a:lnTo>
                <a:lnTo>
                  <a:pt x="0" y="439295"/>
                </a:lnTo>
                <a:close/>
              </a:path>
            </a:pathLst>
          </a:custGeom>
          <a:solidFill>
            <a:srgbClr val="213F79"/>
          </a:solidFill>
          <a:ln w="2540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6316CFC1-6F1C-2079-D53A-0CD27D76645E}"/>
              </a:ext>
            </a:extLst>
          </p:cNvPr>
          <p:cNvSpPr/>
          <p:nvPr/>
        </p:nvSpPr>
        <p:spPr bwMode="auto">
          <a:xfrm>
            <a:off x="384421" y="106643"/>
            <a:ext cx="3650757" cy="393607"/>
          </a:xfrm>
          <a:custGeom>
            <a:avLst/>
            <a:gdLst>
              <a:gd name="connsiteX0" fmla="*/ 237995 w 3650757"/>
              <a:gd name="connsiteY0" fmla="*/ 0 h 393607"/>
              <a:gd name="connsiteX1" fmla="*/ 1581816 w 3650757"/>
              <a:gd name="connsiteY1" fmla="*/ 0 h 393607"/>
              <a:gd name="connsiteX2" fmla="*/ 2306936 w 3650757"/>
              <a:gd name="connsiteY2" fmla="*/ 0 h 393607"/>
              <a:gd name="connsiteX3" fmla="*/ 3650757 w 3650757"/>
              <a:gd name="connsiteY3" fmla="*/ 0 h 393607"/>
              <a:gd name="connsiteX4" fmla="*/ 3650757 w 3650757"/>
              <a:gd name="connsiteY4" fmla="*/ 393607 h 393607"/>
              <a:gd name="connsiteX5" fmla="*/ 2306936 w 3650757"/>
              <a:gd name="connsiteY5" fmla="*/ 393607 h 393607"/>
              <a:gd name="connsiteX6" fmla="*/ 1343821 w 3650757"/>
              <a:gd name="connsiteY6" fmla="*/ 393607 h 393607"/>
              <a:gd name="connsiteX7" fmla="*/ 0 w 3650757"/>
              <a:gd name="connsiteY7" fmla="*/ 393607 h 393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50757" h="393607">
                <a:moveTo>
                  <a:pt x="237995" y="0"/>
                </a:moveTo>
                <a:lnTo>
                  <a:pt x="1581816" y="0"/>
                </a:lnTo>
                <a:lnTo>
                  <a:pt x="2306936" y="0"/>
                </a:lnTo>
                <a:lnTo>
                  <a:pt x="3650757" y="0"/>
                </a:lnTo>
                <a:lnTo>
                  <a:pt x="3650757" y="393607"/>
                </a:lnTo>
                <a:lnTo>
                  <a:pt x="2306936" y="393607"/>
                </a:lnTo>
                <a:lnTo>
                  <a:pt x="1343821" y="393607"/>
                </a:lnTo>
                <a:lnTo>
                  <a:pt x="0" y="393607"/>
                </a:lnTo>
                <a:close/>
              </a:path>
            </a:pathLst>
          </a:custGeom>
          <a:solidFill>
            <a:srgbClr val="3F68C9"/>
          </a:solidFill>
          <a:ln w="2540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2CAFCD9-1CBC-C9FF-4536-6532FE10EDD3}"/>
              </a:ext>
            </a:extLst>
          </p:cNvPr>
          <p:cNvSpPr txBox="1"/>
          <p:nvPr/>
        </p:nvSpPr>
        <p:spPr>
          <a:xfrm>
            <a:off x="1536726" y="140510"/>
            <a:ext cx="197673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2201970-CB40-5056-93D5-785B8964061C}"/>
              </a:ext>
            </a:extLst>
          </p:cNvPr>
          <p:cNvSpPr txBox="1"/>
          <p:nvPr/>
        </p:nvSpPr>
        <p:spPr>
          <a:xfrm>
            <a:off x="583500" y="72613"/>
            <a:ext cx="5822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grpSp>
        <p:nvGrpSpPr>
          <p:cNvPr id="4" name="组合 17">
            <a:extLst>
              <a:ext uri="{FF2B5EF4-FFF2-40B4-BE49-F238E27FC236}">
                <a16:creationId xmlns:a16="http://schemas.microsoft.com/office/drawing/2014/main" id="{C08934D9-B096-29C5-4EC9-A7349458960C}"/>
              </a:ext>
            </a:extLst>
          </p:cNvPr>
          <p:cNvGrpSpPr/>
          <p:nvPr/>
        </p:nvGrpSpPr>
        <p:grpSpPr>
          <a:xfrm>
            <a:off x="1299098" y="1352550"/>
            <a:ext cx="1861058" cy="1981201"/>
            <a:chOff x="1827008" y="2120901"/>
            <a:chExt cx="2298700" cy="2446389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25F9BC69-0B65-944E-8304-19C20B1A3AAE}"/>
                </a:ext>
              </a:extLst>
            </p:cNvPr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rgbClr val="3F68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F585E0D2-2857-1078-2A0B-3E386F307838}"/>
                </a:ext>
              </a:extLst>
            </p:cNvPr>
            <p:cNvSpPr/>
            <p:nvPr/>
          </p:nvSpPr>
          <p:spPr>
            <a:xfrm>
              <a:off x="1827008" y="2565401"/>
              <a:ext cx="2298700" cy="2001889"/>
            </a:xfrm>
            <a:prstGeom prst="rect">
              <a:avLst/>
            </a:prstGeom>
            <a:solidFill>
              <a:srgbClr val="E4E7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099" tIns="33549" rIns="67099" bIns="33549" rtlCol="0" anchor="ctr"/>
            <a:lstStyle/>
            <a:p>
              <a:pPr algn="ctr"/>
              <a:endParaRPr lang="zh-CN" altLang="en-US" sz="1600" dirty="0"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047B140-1770-E81A-DC89-2F550E7483C3}"/>
              </a:ext>
            </a:extLst>
          </p:cNvPr>
          <p:cNvGrpSpPr/>
          <p:nvPr/>
        </p:nvGrpSpPr>
        <p:grpSpPr>
          <a:xfrm>
            <a:off x="1452772" y="1405627"/>
            <a:ext cx="1522726" cy="1656379"/>
            <a:chOff x="366504" y="1839838"/>
            <a:chExt cx="1522726" cy="1656379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C0A4B8F-84AC-1BF2-B896-DDA6AA08B74D}"/>
                </a:ext>
              </a:extLst>
            </p:cNvPr>
            <p:cNvSpPr txBox="1"/>
            <p:nvPr/>
          </p:nvSpPr>
          <p:spPr>
            <a:xfrm>
              <a:off x="366504" y="2304732"/>
              <a:ext cx="1522726" cy="5619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 rtl="0">
                <a:lnSpc>
                  <a:spcPct val="150000"/>
                </a:lnSpc>
                <a:buFont typeface="Wingdings" panose="05000000000000000000" pitchFamily="2" charset="2"/>
                <a:buChar char="u"/>
              </a:pP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61A5B0B-A3A6-312A-71F1-F6C30DE2FF01}"/>
                </a:ext>
              </a:extLst>
            </p:cNvPr>
            <p:cNvSpPr txBox="1"/>
            <p:nvPr/>
          </p:nvSpPr>
          <p:spPr>
            <a:xfrm>
              <a:off x="586713" y="1839838"/>
              <a:ext cx="11132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962E9481-CF28-FDBF-5751-08CD91D0853D}"/>
                </a:ext>
              </a:extLst>
            </p:cNvPr>
            <p:cNvSpPr txBox="1"/>
            <p:nvPr/>
          </p:nvSpPr>
          <p:spPr>
            <a:xfrm>
              <a:off x="366504" y="2934268"/>
              <a:ext cx="1522726" cy="5619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 rtl="0">
                <a:lnSpc>
                  <a:spcPct val="150000"/>
                </a:lnSpc>
                <a:buFont typeface="Wingdings" panose="05000000000000000000" pitchFamily="2" charset="2"/>
                <a:buChar char="u"/>
              </a:pP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15" name="组合 17">
            <a:extLst>
              <a:ext uri="{FF2B5EF4-FFF2-40B4-BE49-F238E27FC236}">
                <a16:creationId xmlns:a16="http://schemas.microsoft.com/office/drawing/2014/main" id="{91E09C04-1FFF-C68F-CE92-0052E62AB4CE}"/>
              </a:ext>
            </a:extLst>
          </p:cNvPr>
          <p:cNvGrpSpPr/>
          <p:nvPr/>
        </p:nvGrpSpPr>
        <p:grpSpPr>
          <a:xfrm>
            <a:off x="3427011" y="1123951"/>
            <a:ext cx="2290530" cy="2438400"/>
            <a:chOff x="1827008" y="2120901"/>
            <a:chExt cx="2298700" cy="2446389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B56BD52D-A119-3793-7378-9F93C36DA979}"/>
                </a:ext>
              </a:extLst>
            </p:cNvPr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rgbClr val="213F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6CFD0E6A-A08C-25A1-DB1B-75BB8917CC54}"/>
                </a:ext>
              </a:extLst>
            </p:cNvPr>
            <p:cNvSpPr/>
            <p:nvPr/>
          </p:nvSpPr>
          <p:spPr>
            <a:xfrm>
              <a:off x="1827008" y="2565401"/>
              <a:ext cx="2298700" cy="2001889"/>
            </a:xfrm>
            <a:prstGeom prst="rect">
              <a:avLst/>
            </a:prstGeom>
            <a:solidFill>
              <a:srgbClr val="E4E7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099" tIns="33549" rIns="67099" bIns="33549" rtlCol="0" anchor="ctr"/>
            <a:lstStyle/>
            <a:p>
              <a:pPr algn="ctr"/>
              <a:endParaRPr lang="zh-CN" altLang="en-US" sz="1600" dirty="0"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488CDC-E05C-35FA-4194-A597FE900C01}"/>
              </a:ext>
            </a:extLst>
          </p:cNvPr>
          <p:cNvGrpSpPr/>
          <p:nvPr/>
        </p:nvGrpSpPr>
        <p:grpSpPr>
          <a:xfrm>
            <a:off x="3795421" y="1214050"/>
            <a:ext cx="1522726" cy="2006717"/>
            <a:chOff x="366504" y="1648261"/>
            <a:chExt cx="1522726" cy="2006717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1B3C32E-7E2D-20D3-BAB9-4CB52AAA4EB1}"/>
                </a:ext>
              </a:extLst>
            </p:cNvPr>
            <p:cNvSpPr txBox="1"/>
            <p:nvPr/>
          </p:nvSpPr>
          <p:spPr>
            <a:xfrm>
              <a:off x="366504" y="2304732"/>
              <a:ext cx="1522726" cy="5619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 rtl="0">
                <a:lnSpc>
                  <a:spcPct val="150000"/>
                </a:lnSpc>
                <a:buFont typeface="Wingdings" panose="05000000000000000000" pitchFamily="2" charset="2"/>
                <a:buChar char="u"/>
              </a:pP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461CB1D-E5F9-B84D-E73A-C39B25DDF927}"/>
                </a:ext>
              </a:extLst>
            </p:cNvPr>
            <p:cNvSpPr txBox="1"/>
            <p:nvPr/>
          </p:nvSpPr>
          <p:spPr>
            <a:xfrm>
              <a:off x="586713" y="1648261"/>
              <a:ext cx="11132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5172AFC-4315-2629-075C-734DFF313045}"/>
                </a:ext>
              </a:extLst>
            </p:cNvPr>
            <p:cNvSpPr txBox="1"/>
            <p:nvPr/>
          </p:nvSpPr>
          <p:spPr>
            <a:xfrm>
              <a:off x="366504" y="2934268"/>
              <a:ext cx="1522726" cy="7207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 rtl="0">
                <a:lnSpc>
                  <a:spcPct val="150000"/>
                </a:lnSpc>
                <a:buFont typeface="Wingdings" panose="05000000000000000000" pitchFamily="2" charset="2"/>
                <a:buChar char="u"/>
              </a:pP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marL="171450" indent="-171450" rtl="0">
                <a:lnSpc>
                  <a:spcPct val="150000"/>
                </a:lnSpc>
                <a:buFont typeface="Wingdings" panose="05000000000000000000" pitchFamily="2" charset="2"/>
                <a:buChar char="u"/>
              </a:pP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 访问网址：</a:t>
              </a: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</p:grpSp>
      <p:grpSp>
        <p:nvGrpSpPr>
          <p:cNvPr id="23" name="组合 17">
            <a:extLst>
              <a:ext uri="{FF2B5EF4-FFF2-40B4-BE49-F238E27FC236}">
                <a16:creationId xmlns:a16="http://schemas.microsoft.com/office/drawing/2014/main" id="{5E63A1D8-610E-836E-F41F-461D888C8194}"/>
              </a:ext>
            </a:extLst>
          </p:cNvPr>
          <p:cNvGrpSpPr/>
          <p:nvPr/>
        </p:nvGrpSpPr>
        <p:grpSpPr>
          <a:xfrm>
            <a:off x="5984396" y="1352550"/>
            <a:ext cx="1861058" cy="1981201"/>
            <a:chOff x="1827008" y="2120901"/>
            <a:chExt cx="2298700" cy="2446389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AE2D28F2-FBB3-314D-703E-6A2E56102D39}"/>
                </a:ext>
              </a:extLst>
            </p:cNvPr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rgbClr val="3F68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2CD28299-725C-0DBE-0BA2-20FDC0225A89}"/>
                </a:ext>
              </a:extLst>
            </p:cNvPr>
            <p:cNvSpPr/>
            <p:nvPr/>
          </p:nvSpPr>
          <p:spPr>
            <a:xfrm>
              <a:off x="1827008" y="2565401"/>
              <a:ext cx="2298700" cy="2001889"/>
            </a:xfrm>
            <a:prstGeom prst="rect">
              <a:avLst/>
            </a:prstGeom>
            <a:solidFill>
              <a:srgbClr val="E4E7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099" tIns="33549" rIns="67099" bIns="33549" rtlCol="0" anchor="ctr"/>
            <a:lstStyle/>
            <a:p>
              <a:pPr algn="ctr"/>
              <a:endParaRPr lang="zh-CN" altLang="en-US" sz="1600" dirty="0"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95294544-A6CB-608B-C23C-F7C2E67EC3BB}"/>
              </a:ext>
            </a:extLst>
          </p:cNvPr>
          <p:cNvGrpSpPr/>
          <p:nvPr/>
        </p:nvGrpSpPr>
        <p:grpSpPr>
          <a:xfrm>
            <a:off x="6138070" y="1405627"/>
            <a:ext cx="1522726" cy="1656379"/>
            <a:chOff x="366504" y="1839838"/>
            <a:chExt cx="1522726" cy="1656379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4962E26-CE5C-3CF1-30D0-3AEF394C7E28}"/>
                </a:ext>
              </a:extLst>
            </p:cNvPr>
            <p:cNvSpPr txBox="1"/>
            <p:nvPr/>
          </p:nvSpPr>
          <p:spPr>
            <a:xfrm>
              <a:off x="366504" y="2304732"/>
              <a:ext cx="1522726" cy="5619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 rtl="0">
                <a:lnSpc>
                  <a:spcPct val="150000"/>
                </a:lnSpc>
                <a:buFont typeface="Wingdings" panose="05000000000000000000" pitchFamily="2" charset="2"/>
                <a:buChar char="u"/>
              </a:pP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83FE3F6-9899-9BD1-CCA0-ACBFE3968205}"/>
                </a:ext>
              </a:extLst>
            </p:cNvPr>
            <p:cNvSpPr txBox="1"/>
            <p:nvPr/>
          </p:nvSpPr>
          <p:spPr>
            <a:xfrm>
              <a:off x="586713" y="1839838"/>
              <a:ext cx="11132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6DCBDCC-3E6B-90C4-786E-AAC5FA1D2709}"/>
                </a:ext>
              </a:extLst>
            </p:cNvPr>
            <p:cNvSpPr txBox="1"/>
            <p:nvPr/>
          </p:nvSpPr>
          <p:spPr>
            <a:xfrm>
              <a:off x="366504" y="2934268"/>
              <a:ext cx="1522726" cy="5619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 rtl="0">
                <a:lnSpc>
                  <a:spcPct val="150000"/>
                </a:lnSpc>
                <a:buFont typeface="Wingdings" panose="05000000000000000000" pitchFamily="2" charset="2"/>
                <a:buChar char="u"/>
              </a:pP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969901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FABC835F-9528-2AFE-7149-5D1A62D8ADA4}"/>
              </a:ext>
            </a:extLst>
          </p:cNvPr>
          <p:cNvSpPr/>
          <p:nvPr/>
        </p:nvSpPr>
        <p:spPr bwMode="auto">
          <a:xfrm flipH="1">
            <a:off x="1435453" y="3085751"/>
            <a:ext cx="1536726" cy="393607"/>
          </a:xfrm>
          <a:custGeom>
            <a:avLst/>
            <a:gdLst>
              <a:gd name="connsiteX0" fmla="*/ 1536726 w 1536726"/>
              <a:gd name="connsiteY0" fmla="*/ 0 h 393607"/>
              <a:gd name="connsiteX1" fmla="*/ 237995 w 1536726"/>
              <a:gd name="connsiteY1" fmla="*/ 0 h 393607"/>
              <a:gd name="connsiteX2" fmla="*/ 0 w 1536726"/>
              <a:gd name="connsiteY2" fmla="*/ 393607 h 393607"/>
              <a:gd name="connsiteX3" fmla="*/ 1343820 w 1536726"/>
              <a:gd name="connsiteY3" fmla="*/ 393607 h 393607"/>
              <a:gd name="connsiteX4" fmla="*/ 1536726 w 1536726"/>
              <a:gd name="connsiteY4" fmla="*/ 393607 h 393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6726" h="393607">
                <a:moveTo>
                  <a:pt x="1536726" y="0"/>
                </a:moveTo>
                <a:lnTo>
                  <a:pt x="237995" y="0"/>
                </a:lnTo>
                <a:lnTo>
                  <a:pt x="0" y="393607"/>
                </a:lnTo>
                <a:lnTo>
                  <a:pt x="1343820" y="393607"/>
                </a:lnTo>
                <a:lnTo>
                  <a:pt x="1536726" y="393607"/>
                </a:lnTo>
                <a:close/>
              </a:path>
            </a:pathLst>
          </a:custGeom>
          <a:solidFill>
            <a:srgbClr val="3F68C9"/>
          </a:solidFill>
          <a:ln w="2540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407E40DE-7DDE-2492-EF05-F78B881BF2AE}"/>
              </a:ext>
            </a:extLst>
          </p:cNvPr>
          <p:cNvSpPr/>
          <p:nvPr/>
        </p:nvSpPr>
        <p:spPr bwMode="auto">
          <a:xfrm>
            <a:off x="0" y="198098"/>
            <a:ext cx="1329578" cy="439295"/>
          </a:xfrm>
          <a:custGeom>
            <a:avLst/>
            <a:gdLst>
              <a:gd name="connsiteX0" fmla="*/ 0 w 1329578"/>
              <a:gd name="connsiteY0" fmla="*/ 0 h 439295"/>
              <a:gd name="connsiteX1" fmla="*/ 337124 w 1329578"/>
              <a:gd name="connsiteY1" fmla="*/ 0 h 439295"/>
              <a:gd name="connsiteX2" fmla="*/ 633946 w 1329578"/>
              <a:gd name="connsiteY2" fmla="*/ 0 h 439295"/>
              <a:gd name="connsiteX3" fmla="*/ 1329578 w 1329578"/>
              <a:gd name="connsiteY3" fmla="*/ 0 h 439295"/>
              <a:gd name="connsiteX4" fmla="*/ 1063958 w 1329578"/>
              <a:gd name="connsiteY4" fmla="*/ 439295 h 439295"/>
              <a:gd name="connsiteX5" fmla="*/ 368326 w 1329578"/>
              <a:gd name="connsiteY5" fmla="*/ 439295 h 439295"/>
              <a:gd name="connsiteX6" fmla="*/ 337124 w 1329578"/>
              <a:gd name="connsiteY6" fmla="*/ 439295 h 439295"/>
              <a:gd name="connsiteX7" fmla="*/ 0 w 1329578"/>
              <a:gd name="connsiteY7" fmla="*/ 439295 h 439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29578" h="439295">
                <a:moveTo>
                  <a:pt x="0" y="0"/>
                </a:moveTo>
                <a:lnTo>
                  <a:pt x="337124" y="0"/>
                </a:lnTo>
                <a:lnTo>
                  <a:pt x="633946" y="0"/>
                </a:lnTo>
                <a:lnTo>
                  <a:pt x="1329578" y="0"/>
                </a:lnTo>
                <a:lnTo>
                  <a:pt x="1063958" y="439295"/>
                </a:lnTo>
                <a:lnTo>
                  <a:pt x="368326" y="439295"/>
                </a:lnTo>
                <a:lnTo>
                  <a:pt x="337124" y="439295"/>
                </a:lnTo>
                <a:lnTo>
                  <a:pt x="0" y="439295"/>
                </a:lnTo>
                <a:close/>
              </a:path>
            </a:pathLst>
          </a:custGeom>
          <a:solidFill>
            <a:srgbClr val="213F79"/>
          </a:solidFill>
          <a:ln w="2540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6316CFC1-6F1C-2079-D53A-0CD27D76645E}"/>
              </a:ext>
            </a:extLst>
          </p:cNvPr>
          <p:cNvSpPr/>
          <p:nvPr/>
        </p:nvSpPr>
        <p:spPr bwMode="auto">
          <a:xfrm>
            <a:off x="384421" y="106643"/>
            <a:ext cx="3650757" cy="393607"/>
          </a:xfrm>
          <a:custGeom>
            <a:avLst/>
            <a:gdLst>
              <a:gd name="connsiteX0" fmla="*/ 237995 w 3650757"/>
              <a:gd name="connsiteY0" fmla="*/ 0 h 393607"/>
              <a:gd name="connsiteX1" fmla="*/ 1581816 w 3650757"/>
              <a:gd name="connsiteY1" fmla="*/ 0 h 393607"/>
              <a:gd name="connsiteX2" fmla="*/ 2306936 w 3650757"/>
              <a:gd name="connsiteY2" fmla="*/ 0 h 393607"/>
              <a:gd name="connsiteX3" fmla="*/ 3650757 w 3650757"/>
              <a:gd name="connsiteY3" fmla="*/ 0 h 393607"/>
              <a:gd name="connsiteX4" fmla="*/ 3650757 w 3650757"/>
              <a:gd name="connsiteY4" fmla="*/ 393607 h 393607"/>
              <a:gd name="connsiteX5" fmla="*/ 2306936 w 3650757"/>
              <a:gd name="connsiteY5" fmla="*/ 393607 h 393607"/>
              <a:gd name="connsiteX6" fmla="*/ 1343821 w 3650757"/>
              <a:gd name="connsiteY6" fmla="*/ 393607 h 393607"/>
              <a:gd name="connsiteX7" fmla="*/ 0 w 3650757"/>
              <a:gd name="connsiteY7" fmla="*/ 393607 h 393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50757" h="393607">
                <a:moveTo>
                  <a:pt x="237995" y="0"/>
                </a:moveTo>
                <a:lnTo>
                  <a:pt x="1581816" y="0"/>
                </a:lnTo>
                <a:lnTo>
                  <a:pt x="2306936" y="0"/>
                </a:lnTo>
                <a:lnTo>
                  <a:pt x="3650757" y="0"/>
                </a:lnTo>
                <a:lnTo>
                  <a:pt x="3650757" y="393607"/>
                </a:lnTo>
                <a:lnTo>
                  <a:pt x="2306936" y="393607"/>
                </a:lnTo>
                <a:lnTo>
                  <a:pt x="1343821" y="393607"/>
                </a:lnTo>
                <a:lnTo>
                  <a:pt x="0" y="393607"/>
                </a:lnTo>
                <a:close/>
              </a:path>
            </a:pathLst>
          </a:custGeom>
          <a:solidFill>
            <a:srgbClr val="3F68C9"/>
          </a:solidFill>
          <a:ln w="2540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2CAFCD9-1CBC-C9FF-4536-6532FE10EDD3}"/>
              </a:ext>
            </a:extLst>
          </p:cNvPr>
          <p:cNvSpPr txBox="1"/>
          <p:nvPr/>
        </p:nvSpPr>
        <p:spPr>
          <a:xfrm>
            <a:off x="1536726" y="140510"/>
            <a:ext cx="197673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2201970-CB40-5056-93D5-785B8964061C}"/>
              </a:ext>
            </a:extLst>
          </p:cNvPr>
          <p:cNvSpPr txBox="1"/>
          <p:nvPr/>
        </p:nvSpPr>
        <p:spPr>
          <a:xfrm>
            <a:off x="583500" y="72613"/>
            <a:ext cx="5822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graphicFrame>
        <p:nvGraphicFramePr>
          <p:cNvPr id="7" name="图表 47">
            <a:extLst>
              <a:ext uri="{FF2B5EF4-FFF2-40B4-BE49-F238E27FC236}">
                <a16:creationId xmlns:a16="http://schemas.microsoft.com/office/drawing/2014/main" id="{FCBA82E3-11DA-88E8-79D5-EC74E4E9CC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01796351"/>
              </p:ext>
            </p:extLst>
          </p:nvPr>
        </p:nvGraphicFramePr>
        <p:xfrm>
          <a:off x="860910" y="1047750"/>
          <a:ext cx="2487215" cy="19610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文本框 48">
            <a:extLst>
              <a:ext uri="{FF2B5EF4-FFF2-40B4-BE49-F238E27FC236}">
                <a16:creationId xmlns:a16="http://schemas.microsoft.com/office/drawing/2014/main" id="{01A6B955-AA4C-CA6E-F513-F91BF83A8B58}"/>
              </a:ext>
            </a:extLst>
          </p:cNvPr>
          <p:cNvSpPr txBox="1"/>
          <p:nvPr/>
        </p:nvSpPr>
        <p:spPr>
          <a:xfrm>
            <a:off x="1774939" y="1828196"/>
            <a:ext cx="6591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80</a:t>
            </a:r>
            <a:r>
              <a:rPr lang="en-US" altLang="zh-CN" sz="2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%</a:t>
            </a:r>
            <a:endParaRPr lang="zh-CN" altLang="en-US" sz="2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52137AB4-92B2-F406-ACFE-21492DC7F253}"/>
              </a:ext>
            </a:extLst>
          </p:cNvPr>
          <p:cNvGrpSpPr/>
          <p:nvPr/>
        </p:nvGrpSpPr>
        <p:grpSpPr>
          <a:xfrm>
            <a:off x="1430373" y="3140315"/>
            <a:ext cx="1536725" cy="953719"/>
            <a:chOff x="793065" y="1839838"/>
            <a:chExt cx="1536725" cy="953719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5FA96CF3-8A57-BB96-490C-B03964A4EB12}"/>
                </a:ext>
              </a:extLst>
            </p:cNvPr>
            <p:cNvSpPr txBox="1"/>
            <p:nvPr/>
          </p:nvSpPr>
          <p:spPr>
            <a:xfrm>
              <a:off x="793065" y="2231608"/>
              <a:ext cx="1536725" cy="5619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87CDC3B2-7125-B9B5-43EF-663020EEE47E}"/>
                </a:ext>
              </a:extLst>
            </p:cNvPr>
            <p:cNvSpPr txBox="1"/>
            <p:nvPr/>
          </p:nvSpPr>
          <p:spPr>
            <a:xfrm>
              <a:off x="1026745" y="1839838"/>
              <a:ext cx="11132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B82E8C12-639C-D5A9-2D0E-7221D1521452}"/>
              </a:ext>
            </a:extLst>
          </p:cNvPr>
          <p:cNvSpPr/>
          <p:nvPr/>
        </p:nvSpPr>
        <p:spPr bwMode="auto">
          <a:xfrm rot="10800000" flipH="1">
            <a:off x="1435453" y="3085751"/>
            <a:ext cx="165126" cy="393607"/>
          </a:xfrm>
          <a:custGeom>
            <a:avLst/>
            <a:gdLst>
              <a:gd name="connsiteX0" fmla="*/ 0 w 165126"/>
              <a:gd name="connsiteY0" fmla="*/ 393607 h 393607"/>
              <a:gd name="connsiteX1" fmla="*/ 165126 w 165126"/>
              <a:gd name="connsiteY1" fmla="*/ 393607 h 393607"/>
              <a:gd name="connsiteX2" fmla="*/ 165126 w 165126"/>
              <a:gd name="connsiteY2" fmla="*/ 0 h 393607"/>
              <a:gd name="connsiteX3" fmla="*/ 0 w 165126"/>
              <a:gd name="connsiteY3" fmla="*/ 0 h 393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126" h="393607">
                <a:moveTo>
                  <a:pt x="0" y="393607"/>
                </a:moveTo>
                <a:lnTo>
                  <a:pt x="165126" y="393607"/>
                </a:lnTo>
                <a:lnTo>
                  <a:pt x="165126" y="0"/>
                </a:lnTo>
                <a:lnTo>
                  <a:pt x="0" y="0"/>
                </a:lnTo>
                <a:close/>
              </a:path>
            </a:pathLst>
          </a:custGeom>
          <a:solidFill>
            <a:srgbClr val="213F79"/>
          </a:solidFill>
          <a:ln w="2540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F2CFE075-D32D-6E92-78C6-C792789974A1}"/>
              </a:ext>
            </a:extLst>
          </p:cNvPr>
          <p:cNvCxnSpPr/>
          <p:nvPr/>
        </p:nvCxnSpPr>
        <p:spPr>
          <a:xfrm>
            <a:off x="3312662" y="1047750"/>
            <a:ext cx="0" cy="3131666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42FA3408-5FD3-065F-01E8-71B034331191}"/>
              </a:ext>
            </a:extLst>
          </p:cNvPr>
          <p:cNvSpPr/>
          <p:nvPr/>
        </p:nvSpPr>
        <p:spPr bwMode="auto">
          <a:xfrm flipH="1">
            <a:off x="3913998" y="3085751"/>
            <a:ext cx="1536726" cy="393607"/>
          </a:xfrm>
          <a:custGeom>
            <a:avLst/>
            <a:gdLst>
              <a:gd name="connsiteX0" fmla="*/ 1536726 w 1536726"/>
              <a:gd name="connsiteY0" fmla="*/ 0 h 393607"/>
              <a:gd name="connsiteX1" fmla="*/ 237995 w 1536726"/>
              <a:gd name="connsiteY1" fmla="*/ 0 h 393607"/>
              <a:gd name="connsiteX2" fmla="*/ 0 w 1536726"/>
              <a:gd name="connsiteY2" fmla="*/ 393607 h 393607"/>
              <a:gd name="connsiteX3" fmla="*/ 1343820 w 1536726"/>
              <a:gd name="connsiteY3" fmla="*/ 393607 h 393607"/>
              <a:gd name="connsiteX4" fmla="*/ 1536726 w 1536726"/>
              <a:gd name="connsiteY4" fmla="*/ 393607 h 393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6726" h="393607">
                <a:moveTo>
                  <a:pt x="1536726" y="0"/>
                </a:moveTo>
                <a:lnTo>
                  <a:pt x="237995" y="0"/>
                </a:lnTo>
                <a:lnTo>
                  <a:pt x="0" y="393607"/>
                </a:lnTo>
                <a:lnTo>
                  <a:pt x="1343820" y="393607"/>
                </a:lnTo>
                <a:lnTo>
                  <a:pt x="1536726" y="393607"/>
                </a:lnTo>
                <a:close/>
              </a:path>
            </a:pathLst>
          </a:custGeom>
          <a:solidFill>
            <a:srgbClr val="3F68C9"/>
          </a:solidFill>
          <a:ln w="2540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23" name="图表 47">
            <a:extLst>
              <a:ext uri="{FF2B5EF4-FFF2-40B4-BE49-F238E27FC236}">
                <a16:creationId xmlns:a16="http://schemas.microsoft.com/office/drawing/2014/main" id="{F7C55D8F-2E73-20DE-70C0-2BD9FE4B86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1443350"/>
              </p:ext>
            </p:extLst>
          </p:nvPr>
        </p:nvGraphicFramePr>
        <p:xfrm>
          <a:off x="3339455" y="1047750"/>
          <a:ext cx="2487215" cy="19610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4" name="文本框 48">
            <a:extLst>
              <a:ext uri="{FF2B5EF4-FFF2-40B4-BE49-F238E27FC236}">
                <a16:creationId xmlns:a16="http://schemas.microsoft.com/office/drawing/2014/main" id="{E660C007-CED3-86E8-DD61-AAC5B8C05608}"/>
              </a:ext>
            </a:extLst>
          </p:cNvPr>
          <p:cNvSpPr txBox="1"/>
          <p:nvPr/>
        </p:nvSpPr>
        <p:spPr>
          <a:xfrm>
            <a:off x="4253484" y="1828196"/>
            <a:ext cx="6591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60</a:t>
            </a:r>
            <a:r>
              <a:rPr lang="en-US" altLang="zh-CN" sz="2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%</a:t>
            </a:r>
            <a:endParaRPr lang="zh-CN" altLang="en-US" sz="2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869D4BF-2F0B-06B2-25FD-F8E0BF64DD86}"/>
              </a:ext>
            </a:extLst>
          </p:cNvPr>
          <p:cNvGrpSpPr/>
          <p:nvPr/>
        </p:nvGrpSpPr>
        <p:grpSpPr>
          <a:xfrm>
            <a:off x="3908918" y="3140315"/>
            <a:ext cx="1536725" cy="953719"/>
            <a:chOff x="793065" y="1839838"/>
            <a:chExt cx="1536725" cy="953719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446D1E9-F510-E2CE-30AB-1635B3C539D6}"/>
                </a:ext>
              </a:extLst>
            </p:cNvPr>
            <p:cNvSpPr txBox="1"/>
            <p:nvPr/>
          </p:nvSpPr>
          <p:spPr>
            <a:xfrm>
              <a:off x="793065" y="2231608"/>
              <a:ext cx="1536725" cy="5619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2DD6A95-0B92-78F0-2EFE-241AC526F9C0}"/>
                </a:ext>
              </a:extLst>
            </p:cNvPr>
            <p:cNvSpPr txBox="1"/>
            <p:nvPr/>
          </p:nvSpPr>
          <p:spPr>
            <a:xfrm>
              <a:off x="1026745" y="1839838"/>
              <a:ext cx="11132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A77573A4-B821-169B-9CA0-DDC870E51BB2}"/>
              </a:ext>
            </a:extLst>
          </p:cNvPr>
          <p:cNvSpPr/>
          <p:nvPr/>
        </p:nvSpPr>
        <p:spPr bwMode="auto">
          <a:xfrm rot="10800000" flipH="1">
            <a:off x="3913998" y="3085751"/>
            <a:ext cx="165126" cy="393607"/>
          </a:xfrm>
          <a:custGeom>
            <a:avLst/>
            <a:gdLst>
              <a:gd name="connsiteX0" fmla="*/ 0 w 165126"/>
              <a:gd name="connsiteY0" fmla="*/ 393607 h 393607"/>
              <a:gd name="connsiteX1" fmla="*/ 165126 w 165126"/>
              <a:gd name="connsiteY1" fmla="*/ 393607 h 393607"/>
              <a:gd name="connsiteX2" fmla="*/ 165126 w 165126"/>
              <a:gd name="connsiteY2" fmla="*/ 0 h 393607"/>
              <a:gd name="connsiteX3" fmla="*/ 0 w 165126"/>
              <a:gd name="connsiteY3" fmla="*/ 0 h 393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126" h="393607">
                <a:moveTo>
                  <a:pt x="0" y="393607"/>
                </a:moveTo>
                <a:lnTo>
                  <a:pt x="165126" y="393607"/>
                </a:lnTo>
                <a:lnTo>
                  <a:pt x="165126" y="0"/>
                </a:lnTo>
                <a:lnTo>
                  <a:pt x="0" y="0"/>
                </a:lnTo>
                <a:close/>
              </a:path>
            </a:pathLst>
          </a:custGeom>
          <a:solidFill>
            <a:srgbClr val="213F79"/>
          </a:solidFill>
          <a:ln w="2540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A42FADAC-57B9-FFCA-9A53-B56497948757}"/>
              </a:ext>
            </a:extLst>
          </p:cNvPr>
          <p:cNvCxnSpPr/>
          <p:nvPr/>
        </p:nvCxnSpPr>
        <p:spPr>
          <a:xfrm>
            <a:off x="5827262" y="1047750"/>
            <a:ext cx="0" cy="3131666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4AE5FE97-DA32-D896-1487-67F1D4D7D23B}"/>
              </a:ext>
            </a:extLst>
          </p:cNvPr>
          <p:cNvSpPr/>
          <p:nvPr/>
        </p:nvSpPr>
        <p:spPr bwMode="auto">
          <a:xfrm flipH="1">
            <a:off x="6365743" y="3085751"/>
            <a:ext cx="1536726" cy="393607"/>
          </a:xfrm>
          <a:custGeom>
            <a:avLst/>
            <a:gdLst>
              <a:gd name="connsiteX0" fmla="*/ 1536726 w 1536726"/>
              <a:gd name="connsiteY0" fmla="*/ 0 h 393607"/>
              <a:gd name="connsiteX1" fmla="*/ 237995 w 1536726"/>
              <a:gd name="connsiteY1" fmla="*/ 0 h 393607"/>
              <a:gd name="connsiteX2" fmla="*/ 0 w 1536726"/>
              <a:gd name="connsiteY2" fmla="*/ 393607 h 393607"/>
              <a:gd name="connsiteX3" fmla="*/ 1343820 w 1536726"/>
              <a:gd name="connsiteY3" fmla="*/ 393607 h 393607"/>
              <a:gd name="connsiteX4" fmla="*/ 1536726 w 1536726"/>
              <a:gd name="connsiteY4" fmla="*/ 393607 h 393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36726" h="393607">
                <a:moveTo>
                  <a:pt x="1536726" y="0"/>
                </a:moveTo>
                <a:lnTo>
                  <a:pt x="237995" y="0"/>
                </a:lnTo>
                <a:lnTo>
                  <a:pt x="0" y="393607"/>
                </a:lnTo>
                <a:lnTo>
                  <a:pt x="1343820" y="393607"/>
                </a:lnTo>
                <a:lnTo>
                  <a:pt x="1536726" y="393607"/>
                </a:lnTo>
                <a:close/>
              </a:path>
            </a:pathLst>
          </a:custGeom>
          <a:solidFill>
            <a:srgbClr val="3F68C9"/>
          </a:solidFill>
          <a:ln w="2540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31" name="图表 47">
            <a:extLst>
              <a:ext uri="{FF2B5EF4-FFF2-40B4-BE49-F238E27FC236}">
                <a16:creationId xmlns:a16="http://schemas.microsoft.com/office/drawing/2014/main" id="{EF2B16A0-8FB3-3230-C40A-745CA3331D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72973478"/>
              </p:ext>
            </p:extLst>
          </p:nvPr>
        </p:nvGraphicFramePr>
        <p:xfrm>
          <a:off x="5791200" y="1047750"/>
          <a:ext cx="2487215" cy="19610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2" name="文本框 48">
            <a:extLst>
              <a:ext uri="{FF2B5EF4-FFF2-40B4-BE49-F238E27FC236}">
                <a16:creationId xmlns:a16="http://schemas.microsoft.com/office/drawing/2014/main" id="{F0937999-5434-EBE3-7A3B-389B7628033D}"/>
              </a:ext>
            </a:extLst>
          </p:cNvPr>
          <p:cNvSpPr txBox="1"/>
          <p:nvPr/>
        </p:nvSpPr>
        <p:spPr>
          <a:xfrm>
            <a:off x="6705229" y="1828196"/>
            <a:ext cx="6591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50</a:t>
            </a:r>
            <a:r>
              <a:rPr lang="en-US" altLang="zh-CN" sz="2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%</a:t>
            </a:r>
            <a:endParaRPr lang="zh-CN" altLang="en-US" sz="2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5DB24D3A-79DA-D642-9628-05A99DE2AF05}"/>
              </a:ext>
            </a:extLst>
          </p:cNvPr>
          <p:cNvGrpSpPr/>
          <p:nvPr/>
        </p:nvGrpSpPr>
        <p:grpSpPr>
          <a:xfrm>
            <a:off x="6360663" y="3140315"/>
            <a:ext cx="1536725" cy="953719"/>
            <a:chOff x="793065" y="1839838"/>
            <a:chExt cx="1536725" cy="953719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F99DE6B-23B1-2F6D-739B-3F5B319A7480}"/>
                </a:ext>
              </a:extLst>
            </p:cNvPr>
            <p:cNvSpPr txBox="1"/>
            <p:nvPr/>
          </p:nvSpPr>
          <p:spPr>
            <a:xfrm>
              <a:off x="793065" y="2231608"/>
              <a:ext cx="1536725" cy="5619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9AC31BB-3625-B413-AFE3-8B35C9787EEC}"/>
                </a:ext>
              </a:extLst>
            </p:cNvPr>
            <p:cNvSpPr txBox="1"/>
            <p:nvPr/>
          </p:nvSpPr>
          <p:spPr>
            <a:xfrm>
              <a:off x="1026745" y="1839838"/>
              <a:ext cx="11132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3B6E6BB5-4EE4-AD6A-8042-4F99BD06BA81}"/>
              </a:ext>
            </a:extLst>
          </p:cNvPr>
          <p:cNvSpPr/>
          <p:nvPr/>
        </p:nvSpPr>
        <p:spPr bwMode="auto">
          <a:xfrm rot="10800000" flipH="1">
            <a:off x="6365743" y="3085751"/>
            <a:ext cx="165126" cy="393607"/>
          </a:xfrm>
          <a:custGeom>
            <a:avLst/>
            <a:gdLst>
              <a:gd name="connsiteX0" fmla="*/ 0 w 165126"/>
              <a:gd name="connsiteY0" fmla="*/ 393607 h 393607"/>
              <a:gd name="connsiteX1" fmla="*/ 165126 w 165126"/>
              <a:gd name="connsiteY1" fmla="*/ 393607 h 393607"/>
              <a:gd name="connsiteX2" fmla="*/ 165126 w 165126"/>
              <a:gd name="connsiteY2" fmla="*/ 0 h 393607"/>
              <a:gd name="connsiteX3" fmla="*/ 0 w 165126"/>
              <a:gd name="connsiteY3" fmla="*/ 0 h 393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5126" h="393607">
                <a:moveTo>
                  <a:pt x="0" y="393607"/>
                </a:moveTo>
                <a:lnTo>
                  <a:pt x="165126" y="393607"/>
                </a:lnTo>
                <a:lnTo>
                  <a:pt x="165126" y="0"/>
                </a:lnTo>
                <a:lnTo>
                  <a:pt x="0" y="0"/>
                </a:lnTo>
                <a:close/>
              </a:path>
            </a:pathLst>
          </a:custGeom>
          <a:solidFill>
            <a:srgbClr val="213F79"/>
          </a:solidFill>
          <a:ln w="2540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916096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407E40DE-7DDE-2492-EF05-F78B881BF2AE}"/>
              </a:ext>
            </a:extLst>
          </p:cNvPr>
          <p:cNvSpPr/>
          <p:nvPr/>
        </p:nvSpPr>
        <p:spPr bwMode="auto">
          <a:xfrm>
            <a:off x="0" y="198098"/>
            <a:ext cx="1329578" cy="439295"/>
          </a:xfrm>
          <a:custGeom>
            <a:avLst/>
            <a:gdLst>
              <a:gd name="connsiteX0" fmla="*/ 0 w 1329578"/>
              <a:gd name="connsiteY0" fmla="*/ 0 h 439295"/>
              <a:gd name="connsiteX1" fmla="*/ 337124 w 1329578"/>
              <a:gd name="connsiteY1" fmla="*/ 0 h 439295"/>
              <a:gd name="connsiteX2" fmla="*/ 633946 w 1329578"/>
              <a:gd name="connsiteY2" fmla="*/ 0 h 439295"/>
              <a:gd name="connsiteX3" fmla="*/ 1329578 w 1329578"/>
              <a:gd name="connsiteY3" fmla="*/ 0 h 439295"/>
              <a:gd name="connsiteX4" fmla="*/ 1063958 w 1329578"/>
              <a:gd name="connsiteY4" fmla="*/ 439295 h 439295"/>
              <a:gd name="connsiteX5" fmla="*/ 368326 w 1329578"/>
              <a:gd name="connsiteY5" fmla="*/ 439295 h 439295"/>
              <a:gd name="connsiteX6" fmla="*/ 337124 w 1329578"/>
              <a:gd name="connsiteY6" fmla="*/ 439295 h 439295"/>
              <a:gd name="connsiteX7" fmla="*/ 0 w 1329578"/>
              <a:gd name="connsiteY7" fmla="*/ 439295 h 439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29578" h="439295">
                <a:moveTo>
                  <a:pt x="0" y="0"/>
                </a:moveTo>
                <a:lnTo>
                  <a:pt x="337124" y="0"/>
                </a:lnTo>
                <a:lnTo>
                  <a:pt x="633946" y="0"/>
                </a:lnTo>
                <a:lnTo>
                  <a:pt x="1329578" y="0"/>
                </a:lnTo>
                <a:lnTo>
                  <a:pt x="1063958" y="439295"/>
                </a:lnTo>
                <a:lnTo>
                  <a:pt x="368326" y="439295"/>
                </a:lnTo>
                <a:lnTo>
                  <a:pt x="337124" y="439295"/>
                </a:lnTo>
                <a:lnTo>
                  <a:pt x="0" y="439295"/>
                </a:lnTo>
                <a:close/>
              </a:path>
            </a:pathLst>
          </a:custGeom>
          <a:solidFill>
            <a:srgbClr val="213F79"/>
          </a:solidFill>
          <a:ln w="2540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6316CFC1-6F1C-2079-D53A-0CD27D76645E}"/>
              </a:ext>
            </a:extLst>
          </p:cNvPr>
          <p:cNvSpPr/>
          <p:nvPr/>
        </p:nvSpPr>
        <p:spPr bwMode="auto">
          <a:xfrm>
            <a:off x="384421" y="106643"/>
            <a:ext cx="3650757" cy="393607"/>
          </a:xfrm>
          <a:custGeom>
            <a:avLst/>
            <a:gdLst>
              <a:gd name="connsiteX0" fmla="*/ 237995 w 3650757"/>
              <a:gd name="connsiteY0" fmla="*/ 0 h 393607"/>
              <a:gd name="connsiteX1" fmla="*/ 1581816 w 3650757"/>
              <a:gd name="connsiteY1" fmla="*/ 0 h 393607"/>
              <a:gd name="connsiteX2" fmla="*/ 2306936 w 3650757"/>
              <a:gd name="connsiteY2" fmla="*/ 0 h 393607"/>
              <a:gd name="connsiteX3" fmla="*/ 3650757 w 3650757"/>
              <a:gd name="connsiteY3" fmla="*/ 0 h 393607"/>
              <a:gd name="connsiteX4" fmla="*/ 3650757 w 3650757"/>
              <a:gd name="connsiteY4" fmla="*/ 393607 h 393607"/>
              <a:gd name="connsiteX5" fmla="*/ 2306936 w 3650757"/>
              <a:gd name="connsiteY5" fmla="*/ 393607 h 393607"/>
              <a:gd name="connsiteX6" fmla="*/ 1343821 w 3650757"/>
              <a:gd name="connsiteY6" fmla="*/ 393607 h 393607"/>
              <a:gd name="connsiteX7" fmla="*/ 0 w 3650757"/>
              <a:gd name="connsiteY7" fmla="*/ 393607 h 393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50757" h="393607">
                <a:moveTo>
                  <a:pt x="237995" y="0"/>
                </a:moveTo>
                <a:lnTo>
                  <a:pt x="1581816" y="0"/>
                </a:lnTo>
                <a:lnTo>
                  <a:pt x="2306936" y="0"/>
                </a:lnTo>
                <a:lnTo>
                  <a:pt x="3650757" y="0"/>
                </a:lnTo>
                <a:lnTo>
                  <a:pt x="3650757" y="393607"/>
                </a:lnTo>
                <a:lnTo>
                  <a:pt x="2306936" y="393607"/>
                </a:lnTo>
                <a:lnTo>
                  <a:pt x="1343821" y="393607"/>
                </a:lnTo>
                <a:lnTo>
                  <a:pt x="0" y="393607"/>
                </a:lnTo>
                <a:close/>
              </a:path>
            </a:pathLst>
          </a:custGeom>
          <a:solidFill>
            <a:srgbClr val="3F68C9"/>
          </a:solidFill>
          <a:ln w="2540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2CAFCD9-1CBC-C9FF-4536-6532FE10EDD3}"/>
              </a:ext>
            </a:extLst>
          </p:cNvPr>
          <p:cNvSpPr txBox="1"/>
          <p:nvPr/>
        </p:nvSpPr>
        <p:spPr>
          <a:xfrm>
            <a:off x="1536726" y="140510"/>
            <a:ext cx="197673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2201970-CB40-5056-93D5-785B8964061C}"/>
              </a:ext>
            </a:extLst>
          </p:cNvPr>
          <p:cNvSpPr txBox="1"/>
          <p:nvPr/>
        </p:nvSpPr>
        <p:spPr>
          <a:xfrm>
            <a:off x="583500" y="72613"/>
            <a:ext cx="5822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FD73B04-5F9F-771F-5BDF-507CEB5C53DC}"/>
              </a:ext>
            </a:extLst>
          </p:cNvPr>
          <p:cNvGrpSpPr/>
          <p:nvPr/>
        </p:nvGrpSpPr>
        <p:grpSpPr>
          <a:xfrm>
            <a:off x="2462212" y="931862"/>
            <a:ext cx="4219575" cy="4352925"/>
            <a:chOff x="4195762" y="2005013"/>
            <a:chExt cx="4219575" cy="4352925"/>
          </a:xfrm>
        </p:grpSpPr>
        <p:sp>
          <p:nvSpPr>
            <p:cNvPr id="5" name="AutoShape 4">
              <a:extLst>
                <a:ext uri="{FF2B5EF4-FFF2-40B4-BE49-F238E27FC236}">
                  <a16:creationId xmlns:a16="http://schemas.microsoft.com/office/drawing/2014/main" id="{5FF2F769-7C63-B229-B67D-8143AA0979C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4195762" y="6196013"/>
              <a:ext cx="4219575" cy="161925"/>
            </a:xfrm>
            <a:custGeom>
              <a:avLst/>
              <a:gdLst>
                <a:gd name="T0" fmla="*/ 791286937 w 21600"/>
                <a:gd name="T1" fmla="*/ 606941 h 21600"/>
                <a:gd name="T2" fmla="*/ 412148551 w 21600"/>
                <a:gd name="T3" fmla="*/ 1213875 h 21600"/>
                <a:gd name="T4" fmla="*/ 33009970 w 21600"/>
                <a:gd name="T5" fmla="*/ 606941 h 21600"/>
                <a:gd name="T6" fmla="*/ 41214855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665 w 21600"/>
                <a:gd name="T13" fmla="*/ 2665 h 21600"/>
                <a:gd name="T14" fmla="*/ 18935 w 21600"/>
                <a:gd name="T15" fmla="*/ 1893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730" y="21600"/>
                  </a:lnTo>
                  <a:lnTo>
                    <a:pt x="1987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5F5F5F">
                    <a:alpha val="0"/>
                  </a:srgbClr>
                </a:gs>
                <a:gs pos="100000">
                  <a:schemeClr val="tx1">
                    <a:alpha val="5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7" name="AutoShape 5">
              <a:extLst>
                <a:ext uri="{FF2B5EF4-FFF2-40B4-BE49-F238E27FC236}">
                  <a16:creationId xmlns:a16="http://schemas.microsoft.com/office/drawing/2014/main" id="{C49AA224-21FD-A9EC-B5EC-93C7995C12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5762" y="5394325"/>
              <a:ext cx="4219575" cy="801688"/>
            </a:xfrm>
            <a:custGeom>
              <a:avLst/>
              <a:gdLst>
                <a:gd name="T0" fmla="*/ 791286937 w 21600"/>
                <a:gd name="T1" fmla="*/ 14877399 h 21600"/>
                <a:gd name="T2" fmla="*/ 412148551 w 21600"/>
                <a:gd name="T3" fmla="*/ 29754799 h 21600"/>
                <a:gd name="T4" fmla="*/ 33009970 w 21600"/>
                <a:gd name="T5" fmla="*/ 14877399 h 21600"/>
                <a:gd name="T6" fmla="*/ 41214855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665 w 21600"/>
                <a:gd name="T13" fmla="*/ 2665 h 21600"/>
                <a:gd name="T14" fmla="*/ 18935 w 21600"/>
                <a:gd name="T15" fmla="*/ 1893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730" y="21600"/>
                  </a:lnTo>
                  <a:lnTo>
                    <a:pt x="1987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DDDDDD"/>
                </a:gs>
              </a:gsLst>
              <a:lin ang="2700000" scaled="1"/>
            </a:gradFill>
            <a:ln w="12700" algn="ctr">
              <a:solidFill>
                <a:srgbClr val="C0C0C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9" name="AutoShape 7">
              <a:extLst>
                <a:ext uri="{FF2B5EF4-FFF2-40B4-BE49-F238E27FC236}">
                  <a16:creationId xmlns:a16="http://schemas.microsoft.com/office/drawing/2014/main" id="{D555B430-B680-7F94-1401-DC4F899525F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4195762" y="4759325"/>
              <a:ext cx="4219575" cy="619125"/>
            </a:xfrm>
            <a:custGeom>
              <a:avLst/>
              <a:gdLst>
                <a:gd name="T0" fmla="*/ 712978657 w 21600"/>
                <a:gd name="T1" fmla="*/ 8873064 h 21600"/>
                <a:gd name="T2" fmla="*/ 412148551 w 21600"/>
                <a:gd name="T3" fmla="*/ 17746100 h 21600"/>
                <a:gd name="T4" fmla="*/ 111318249 w 21600"/>
                <a:gd name="T5" fmla="*/ 8873064 h 21600"/>
                <a:gd name="T6" fmla="*/ 41214855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717 w 21600"/>
                <a:gd name="T13" fmla="*/ 4717 h 21600"/>
                <a:gd name="T14" fmla="*/ 16883 w 21600"/>
                <a:gd name="T15" fmla="*/ 1688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834" y="21600"/>
                  </a:lnTo>
                  <a:lnTo>
                    <a:pt x="15766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10" name="AutoShape 8">
              <a:extLst>
                <a:ext uri="{FF2B5EF4-FFF2-40B4-BE49-F238E27FC236}">
                  <a16:creationId xmlns:a16="http://schemas.microsoft.com/office/drawing/2014/main" id="{23FBDA0C-649F-CC86-C269-C21CAE5CF1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05337" y="4364038"/>
              <a:ext cx="3400425" cy="646112"/>
            </a:xfrm>
            <a:custGeom>
              <a:avLst/>
              <a:gdLst>
                <a:gd name="T0" fmla="*/ 511948310 w 21600"/>
                <a:gd name="T1" fmla="*/ 9663443 h 21600"/>
                <a:gd name="T2" fmla="*/ 267659574 w 21600"/>
                <a:gd name="T3" fmla="*/ 19326885 h 21600"/>
                <a:gd name="T4" fmla="*/ 23370680 w 21600"/>
                <a:gd name="T5" fmla="*/ 9663443 h 21600"/>
                <a:gd name="T6" fmla="*/ 267659574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743 w 21600"/>
                <a:gd name="T13" fmla="*/ 2743 h 21600"/>
                <a:gd name="T14" fmla="*/ 18857 w 21600"/>
                <a:gd name="T15" fmla="*/ 1885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885" y="21600"/>
                  </a:lnTo>
                  <a:lnTo>
                    <a:pt x="19715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6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12" name="AutoShape 10">
              <a:extLst>
                <a:ext uri="{FF2B5EF4-FFF2-40B4-BE49-F238E27FC236}">
                  <a16:creationId xmlns:a16="http://schemas.microsoft.com/office/drawing/2014/main" id="{A83986B7-8BD2-4D6F-BDDF-27D58348E80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4605337" y="3870325"/>
              <a:ext cx="3400425" cy="498475"/>
            </a:xfrm>
            <a:custGeom>
              <a:avLst/>
              <a:gdLst>
                <a:gd name="T0" fmla="*/ 463026112 w 21600"/>
                <a:gd name="T1" fmla="*/ 5751801 h 21600"/>
                <a:gd name="T2" fmla="*/ 267659574 w 21600"/>
                <a:gd name="T3" fmla="*/ 11503580 h 21600"/>
                <a:gd name="T4" fmla="*/ 72292878 w 21600"/>
                <a:gd name="T5" fmla="*/ 5751801 h 21600"/>
                <a:gd name="T6" fmla="*/ 267659574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717 w 21600"/>
                <a:gd name="T13" fmla="*/ 4717 h 21600"/>
                <a:gd name="T14" fmla="*/ 16883 w 21600"/>
                <a:gd name="T15" fmla="*/ 1688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834" y="21600"/>
                  </a:lnTo>
                  <a:lnTo>
                    <a:pt x="15766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3F68C9">
                    <a:alpha val="25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13" name="AutoShape 12">
              <a:extLst>
                <a:ext uri="{FF2B5EF4-FFF2-40B4-BE49-F238E27FC236}">
                  <a16:creationId xmlns:a16="http://schemas.microsoft.com/office/drawing/2014/main" id="{4D7FE2D6-B668-ADD9-25AE-DA7C6A1C1A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27599" y="3557588"/>
              <a:ext cx="2755900" cy="522287"/>
            </a:xfrm>
            <a:custGeom>
              <a:avLst/>
              <a:gdLst>
                <a:gd name="T0" fmla="*/ 332687527 w 21600"/>
                <a:gd name="T1" fmla="*/ 6314426 h 21600"/>
                <a:gd name="T2" fmla="*/ 175809834 w 21600"/>
                <a:gd name="T3" fmla="*/ 12628875 h 21600"/>
                <a:gd name="T4" fmla="*/ 18932140 w 21600"/>
                <a:gd name="T5" fmla="*/ 6314426 h 21600"/>
                <a:gd name="T6" fmla="*/ 175809834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963 w 21600"/>
                <a:gd name="T13" fmla="*/ 2963 h 21600"/>
                <a:gd name="T14" fmla="*/ 18637 w 21600"/>
                <a:gd name="T15" fmla="*/ 1863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326" y="21600"/>
                  </a:lnTo>
                  <a:lnTo>
                    <a:pt x="19274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DDDDDD"/>
                </a:gs>
              </a:gsLst>
              <a:lin ang="2700000" scaled="1"/>
            </a:gradFill>
            <a:ln w="12700" algn="ctr">
              <a:solidFill>
                <a:srgbClr val="C0C0C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15" name="AutoShape 14">
              <a:extLst>
                <a:ext uri="{FF2B5EF4-FFF2-40B4-BE49-F238E27FC236}">
                  <a16:creationId xmlns:a16="http://schemas.microsoft.com/office/drawing/2014/main" id="{59EBD31F-3F8D-F28B-0876-ACB904AA350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4927599" y="3151188"/>
              <a:ext cx="2755900" cy="403225"/>
            </a:xfrm>
            <a:custGeom>
              <a:avLst/>
              <a:gdLst>
                <a:gd name="T0" fmla="*/ 304134745 w 21600"/>
                <a:gd name="T1" fmla="*/ 3763676 h 21600"/>
                <a:gd name="T2" fmla="*/ 175809834 w 21600"/>
                <a:gd name="T3" fmla="*/ 7527333 h 21600"/>
                <a:gd name="T4" fmla="*/ 47484923 w 21600"/>
                <a:gd name="T5" fmla="*/ 3763676 h 21600"/>
                <a:gd name="T6" fmla="*/ 175809834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717 w 21600"/>
                <a:gd name="T13" fmla="*/ 4717 h 21600"/>
                <a:gd name="T14" fmla="*/ 16883 w 21600"/>
                <a:gd name="T15" fmla="*/ 1688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834" y="21600"/>
                  </a:lnTo>
                  <a:lnTo>
                    <a:pt x="15766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16" name="AutoShape 20">
              <a:extLst>
                <a:ext uri="{FF2B5EF4-FFF2-40B4-BE49-F238E27FC236}">
                  <a16:creationId xmlns:a16="http://schemas.microsoft.com/office/drawing/2014/main" id="{D85922AC-E1C6-8103-7313-D9170E36C1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56212" y="2884488"/>
              <a:ext cx="2098675" cy="395287"/>
            </a:xfrm>
            <a:custGeom>
              <a:avLst/>
              <a:gdLst>
                <a:gd name="T0" fmla="*/ 192930124 w 21600"/>
                <a:gd name="T1" fmla="*/ 3616949 h 21600"/>
                <a:gd name="T2" fmla="*/ 101954603 w 21600"/>
                <a:gd name="T3" fmla="*/ 7233880 h 21600"/>
                <a:gd name="T4" fmla="*/ 10978985 w 21600"/>
                <a:gd name="T5" fmla="*/ 3616949 h 21600"/>
                <a:gd name="T6" fmla="*/ 101954603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963 w 21600"/>
                <a:gd name="T13" fmla="*/ 2963 h 21600"/>
                <a:gd name="T14" fmla="*/ 18637 w 21600"/>
                <a:gd name="T15" fmla="*/ 1863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326" y="21600"/>
                  </a:lnTo>
                  <a:lnTo>
                    <a:pt x="19274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DDDDDD"/>
                </a:gs>
              </a:gsLst>
              <a:lin ang="2700000" scaled="1"/>
            </a:gradFill>
            <a:ln w="12700" algn="ctr">
              <a:solidFill>
                <a:srgbClr val="C0C0C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19" name="AutoShape 22">
              <a:extLst>
                <a:ext uri="{FF2B5EF4-FFF2-40B4-BE49-F238E27FC236}">
                  <a16:creationId xmlns:a16="http://schemas.microsoft.com/office/drawing/2014/main" id="{823F1427-EBC1-7CB2-48A0-25B7D41EA03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5256212" y="2581275"/>
              <a:ext cx="2098675" cy="306388"/>
            </a:xfrm>
            <a:custGeom>
              <a:avLst/>
              <a:gdLst>
                <a:gd name="T0" fmla="*/ 176371967 w 21600"/>
                <a:gd name="T1" fmla="*/ 2173000 h 21600"/>
                <a:gd name="T2" fmla="*/ 101954603 w 21600"/>
                <a:gd name="T3" fmla="*/ 4346000 h 21600"/>
                <a:gd name="T4" fmla="*/ 27537142 w 21600"/>
                <a:gd name="T5" fmla="*/ 2173000 h 21600"/>
                <a:gd name="T6" fmla="*/ 101954603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717 w 21600"/>
                <a:gd name="T13" fmla="*/ 4717 h 21600"/>
                <a:gd name="T14" fmla="*/ 16883 w 21600"/>
                <a:gd name="T15" fmla="*/ 1688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834" y="21600"/>
                  </a:lnTo>
                  <a:lnTo>
                    <a:pt x="15766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anchor="ctr"/>
            <a:lstStyle/>
            <a:p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20" name="AutoShape 23">
              <a:extLst>
                <a:ext uri="{FF2B5EF4-FFF2-40B4-BE49-F238E27FC236}">
                  <a16:creationId xmlns:a16="http://schemas.microsoft.com/office/drawing/2014/main" id="{E20F6611-6405-5959-5D42-F7C106C5E9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99099" y="2308225"/>
              <a:ext cx="1612900" cy="395288"/>
            </a:xfrm>
            <a:custGeom>
              <a:avLst/>
              <a:gdLst>
                <a:gd name="T0" fmla="*/ 113952654 w 21600"/>
                <a:gd name="T1" fmla="*/ 3616958 h 21600"/>
                <a:gd name="T2" fmla="*/ 60218667 w 21600"/>
                <a:gd name="T3" fmla="*/ 7233917 h 21600"/>
                <a:gd name="T4" fmla="*/ 6484679 w 21600"/>
                <a:gd name="T5" fmla="*/ 3616958 h 21600"/>
                <a:gd name="T6" fmla="*/ 6021866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963 w 21600"/>
                <a:gd name="T13" fmla="*/ 2963 h 21600"/>
                <a:gd name="T14" fmla="*/ 18637 w 21600"/>
                <a:gd name="T15" fmla="*/ 1863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326" y="21600"/>
                  </a:lnTo>
                  <a:lnTo>
                    <a:pt x="19274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DDDDDD"/>
                </a:gs>
              </a:gsLst>
              <a:lin ang="2700000" scaled="1"/>
            </a:gradFill>
            <a:ln w="12700" algn="ctr">
              <a:solidFill>
                <a:srgbClr val="C0C0C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22" name="AutoShape 25">
              <a:extLst>
                <a:ext uri="{FF2B5EF4-FFF2-40B4-BE49-F238E27FC236}">
                  <a16:creationId xmlns:a16="http://schemas.microsoft.com/office/drawing/2014/main" id="{567820A4-9D96-E8E5-53C3-9771ABE0AF9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5499099" y="2005013"/>
              <a:ext cx="1612900" cy="306387"/>
            </a:xfrm>
            <a:custGeom>
              <a:avLst/>
              <a:gdLst>
                <a:gd name="T0" fmla="*/ 90328000 w 21600"/>
                <a:gd name="T1" fmla="*/ 2172993 h 21600"/>
                <a:gd name="T2" fmla="*/ 60218667 w 21600"/>
                <a:gd name="T3" fmla="*/ 4345972 h 21600"/>
                <a:gd name="T4" fmla="*/ 30109333 w 21600"/>
                <a:gd name="T5" fmla="*/ 2172993 h 21600"/>
                <a:gd name="T6" fmla="*/ 6021866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7200 w 21600"/>
                <a:gd name="T13" fmla="*/ 7200 h 21600"/>
                <a:gd name="T14" fmla="*/ 14400 w 21600"/>
                <a:gd name="T15" fmla="*/ 144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8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anchor="ctr"/>
            <a:lstStyle/>
            <a:p>
              <a:endParaRPr lang="zh-CN" altLang="en-US" sz="1600">
                <a:cs typeface="+mn-ea"/>
                <a:sym typeface="+mn-lt"/>
              </a:endParaRPr>
            </a:p>
          </p:txBody>
        </p:sp>
      </p:grpSp>
      <p:grpSp>
        <p:nvGrpSpPr>
          <p:cNvPr id="23" name="组合 81">
            <a:extLst>
              <a:ext uri="{FF2B5EF4-FFF2-40B4-BE49-F238E27FC236}">
                <a16:creationId xmlns:a16="http://schemas.microsoft.com/office/drawing/2014/main" id="{6B0EA48A-FCC9-E116-6D14-1EB30356E16F}"/>
              </a:ext>
            </a:extLst>
          </p:cNvPr>
          <p:cNvGrpSpPr/>
          <p:nvPr/>
        </p:nvGrpSpPr>
        <p:grpSpPr>
          <a:xfrm flipV="1">
            <a:off x="4668101" y="886291"/>
            <a:ext cx="2013686" cy="250024"/>
            <a:chOff x="5272248" y="4626108"/>
            <a:chExt cx="2684915" cy="333365"/>
          </a:xfrm>
        </p:grpSpPr>
        <p:sp>
          <p:nvSpPr>
            <p:cNvPr id="24" name="椭圆 84">
              <a:extLst>
                <a:ext uri="{FF2B5EF4-FFF2-40B4-BE49-F238E27FC236}">
                  <a16:creationId xmlns:a16="http://schemas.microsoft.com/office/drawing/2014/main" id="{AD2BD7F3-8870-CE78-B6D5-32903F51758E}"/>
                </a:ext>
              </a:extLst>
            </p:cNvPr>
            <p:cNvSpPr/>
            <p:nvPr/>
          </p:nvSpPr>
          <p:spPr>
            <a:xfrm>
              <a:off x="5272248" y="4626108"/>
              <a:ext cx="81021" cy="8102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5" name="任意多边形 85">
              <a:extLst>
                <a:ext uri="{FF2B5EF4-FFF2-40B4-BE49-F238E27FC236}">
                  <a16:creationId xmlns:a16="http://schemas.microsoft.com/office/drawing/2014/main" id="{FFDF69E1-9A18-DEA3-00C9-B676225AAC22}"/>
                </a:ext>
              </a:extLst>
            </p:cNvPr>
            <p:cNvSpPr/>
            <p:nvPr/>
          </p:nvSpPr>
          <p:spPr>
            <a:xfrm>
              <a:off x="5335428" y="4686869"/>
              <a:ext cx="2621735" cy="272604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  <a:gd name="connsiteX0-1" fmla="*/ 0 w 2815771"/>
                <a:gd name="connsiteY0-2" fmla="*/ 0 h 649982"/>
                <a:gd name="connsiteX1-3" fmla="*/ 254183 w 2815771"/>
                <a:gd name="connsiteY1-4" fmla="*/ 649982 h 649982"/>
                <a:gd name="connsiteX2-5" fmla="*/ 2815771 w 2815771"/>
                <a:gd name="connsiteY2-6" fmla="*/ 638628 h 64998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815771" h="649982">
                  <a:moveTo>
                    <a:pt x="0" y="0"/>
                  </a:moveTo>
                  <a:lnTo>
                    <a:pt x="254183" y="649982"/>
                  </a:lnTo>
                  <a:lnTo>
                    <a:pt x="2815771" y="638628"/>
                  </a:lnTo>
                </a:path>
              </a:pathLst>
            </a:custGeom>
            <a:noFill/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81">
            <a:extLst>
              <a:ext uri="{FF2B5EF4-FFF2-40B4-BE49-F238E27FC236}">
                <a16:creationId xmlns:a16="http://schemas.microsoft.com/office/drawing/2014/main" id="{CE38C4BA-78C6-0F2B-85A4-5DBAC7D4C232}"/>
              </a:ext>
            </a:extLst>
          </p:cNvPr>
          <p:cNvGrpSpPr/>
          <p:nvPr/>
        </p:nvGrpSpPr>
        <p:grpSpPr>
          <a:xfrm flipV="1">
            <a:off x="5410200" y="2134399"/>
            <a:ext cx="2013686" cy="250024"/>
            <a:chOff x="5272248" y="4626108"/>
            <a:chExt cx="2684915" cy="333365"/>
          </a:xfrm>
        </p:grpSpPr>
        <p:sp>
          <p:nvSpPr>
            <p:cNvPr id="27" name="椭圆 84">
              <a:extLst>
                <a:ext uri="{FF2B5EF4-FFF2-40B4-BE49-F238E27FC236}">
                  <a16:creationId xmlns:a16="http://schemas.microsoft.com/office/drawing/2014/main" id="{7E93C582-C32F-C9F3-CF21-5DF7AC4BDCF7}"/>
                </a:ext>
              </a:extLst>
            </p:cNvPr>
            <p:cNvSpPr/>
            <p:nvPr/>
          </p:nvSpPr>
          <p:spPr>
            <a:xfrm>
              <a:off x="5272248" y="4626108"/>
              <a:ext cx="81021" cy="8102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8" name="任意多边形 85">
              <a:extLst>
                <a:ext uri="{FF2B5EF4-FFF2-40B4-BE49-F238E27FC236}">
                  <a16:creationId xmlns:a16="http://schemas.microsoft.com/office/drawing/2014/main" id="{85EBF722-0F4B-E2E7-CC22-42CC3DB3A945}"/>
                </a:ext>
              </a:extLst>
            </p:cNvPr>
            <p:cNvSpPr/>
            <p:nvPr/>
          </p:nvSpPr>
          <p:spPr>
            <a:xfrm>
              <a:off x="5335428" y="4686869"/>
              <a:ext cx="2621735" cy="272604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  <a:gd name="connsiteX0-1" fmla="*/ 0 w 2815771"/>
                <a:gd name="connsiteY0-2" fmla="*/ 0 h 649982"/>
                <a:gd name="connsiteX1-3" fmla="*/ 254183 w 2815771"/>
                <a:gd name="connsiteY1-4" fmla="*/ 649982 h 649982"/>
                <a:gd name="connsiteX2-5" fmla="*/ 2815771 w 2815771"/>
                <a:gd name="connsiteY2-6" fmla="*/ 638628 h 64998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815771" h="649982">
                  <a:moveTo>
                    <a:pt x="0" y="0"/>
                  </a:moveTo>
                  <a:lnTo>
                    <a:pt x="254183" y="649982"/>
                  </a:lnTo>
                  <a:lnTo>
                    <a:pt x="2815771" y="638628"/>
                  </a:lnTo>
                </a:path>
              </a:pathLst>
            </a:custGeom>
            <a:noFill/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81">
            <a:extLst>
              <a:ext uri="{FF2B5EF4-FFF2-40B4-BE49-F238E27FC236}">
                <a16:creationId xmlns:a16="http://schemas.microsoft.com/office/drawing/2014/main" id="{94D4B877-DD07-10A3-7341-61B799EBA99D}"/>
              </a:ext>
            </a:extLst>
          </p:cNvPr>
          <p:cNvGrpSpPr/>
          <p:nvPr/>
        </p:nvGrpSpPr>
        <p:grpSpPr>
          <a:xfrm flipV="1">
            <a:off x="5987202" y="3893373"/>
            <a:ext cx="2013686" cy="250024"/>
            <a:chOff x="5272248" y="4626108"/>
            <a:chExt cx="2684915" cy="333365"/>
          </a:xfrm>
        </p:grpSpPr>
        <p:sp>
          <p:nvSpPr>
            <p:cNvPr id="30" name="椭圆 84">
              <a:extLst>
                <a:ext uri="{FF2B5EF4-FFF2-40B4-BE49-F238E27FC236}">
                  <a16:creationId xmlns:a16="http://schemas.microsoft.com/office/drawing/2014/main" id="{B6302037-FE7E-F753-0116-A3D739A0DEE9}"/>
                </a:ext>
              </a:extLst>
            </p:cNvPr>
            <p:cNvSpPr/>
            <p:nvPr/>
          </p:nvSpPr>
          <p:spPr>
            <a:xfrm>
              <a:off x="5272248" y="4626108"/>
              <a:ext cx="81021" cy="8102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1" name="任意多边形 85">
              <a:extLst>
                <a:ext uri="{FF2B5EF4-FFF2-40B4-BE49-F238E27FC236}">
                  <a16:creationId xmlns:a16="http://schemas.microsoft.com/office/drawing/2014/main" id="{D351415C-D888-00F9-0D9A-50D381900503}"/>
                </a:ext>
              </a:extLst>
            </p:cNvPr>
            <p:cNvSpPr/>
            <p:nvPr/>
          </p:nvSpPr>
          <p:spPr>
            <a:xfrm>
              <a:off x="5335428" y="4686869"/>
              <a:ext cx="2621735" cy="272604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  <a:gd name="connsiteX0-1" fmla="*/ 0 w 2815771"/>
                <a:gd name="connsiteY0-2" fmla="*/ 0 h 649982"/>
                <a:gd name="connsiteX1-3" fmla="*/ 254183 w 2815771"/>
                <a:gd name="connsiteY1-4" fmla="*/ 649982 h 649982"/>
                <a:gd name="connsiteX2-5" fmla="*/ 2815771 w 2815771"/>
                <a:gd name="connsiteY2-6" fmla="*/ 638628 h 64998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815771" h="649982">
                  <a:moveTo>
                    <a:pt x="0" y="0"/>
                  </a:moveTo>
                  <a:lnTo>
                    <a:pt x="254183" y="649982"/>
                  </a:lnTo>
                  <a:lnTo>
                    <a:pt x="2815771" y="638628"/>
                  </a:lnTo>
                </a:path>
              </a:pathLst>
            </a:custGeom>
            <a:noFill/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81">
            <a:extLst>
              <a:ext uri="{FF2B5EF4-FFF2-40B4-BE49-F238E27FC236}">
                <a16:creationId xmlns:a16="http://schemas.microsoft.com/office/drawing/2014/main" id="{6A20094B-AD48-2207-2903-449C621D8F5A}"/>
              </a:ext>
            </a:extLst>
          </p:cNvPr>
          <p:cNvGrpSpPr/>
          <p:nvPr/>
        </p:nvGrpSpPr>
        <p:grpSpPr>
          <a:xfrm flipH="1" flipV="1">
            <a:off x="1851008" y="1516120"/>
            <a:ext cx="2041558" cy="250024"/>
            <a:chOff x="5272248" y="4626108"/>
            <a:chExt cx="2684915" cy="333365"/>
          </a:xfrm>
        </p:grpSpPr>
        <p:sp>
          <p:nvSpPr>
            <p:cNvPr id="33" name="椭圆 84">
              <a:extLst>
                <a:ext uri="{FF2B5EF4-FFF2-40B4-BE49-F238E27FC236}">
                  <a16:creationId xmlns:a16="http://schemas.microsoft.com/office/drawing/2014/main" id="{71971B77-72DE-15D1-4ED4-530521861CFD}"/>
                </a:ext>
              </a:extLst>
            </p:cNvPr>
            <p:cNvSpPr/>
            <p:nvPr/>
          </p:nvSpPr>
          <p:spPr>
            <a:xfrm>
              <a:off x="5272248" y="4626108"/>
              <a:ext cx="81021" cy="8102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4" name="任意多边形 85">
              <a:extLst>
                <a:ext uri="{FF2B5EF4-FFF2-40B4-BE49-F238E27FC236}">
                  <a16:creationId xmlns:a16="http://schemas.microsoft.com/office/drawing/2014/main" id="{11A00282-12A3-AE3F-B3C7-41A2876A5EDE}"/>
                </a:ext>
              </a:extLst>
            </p:cNvPr>
            <p:cNvSpPr/>
            <p:nvPr/>
          </p:nvSpPr>
          <p:spPr>
            <a:xfrm>
              <a:off x="5335428" y="4686869"/>
              <a:ext cx="2621735" cy="272604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  <a:gd name="connsiteX0-1" fmla="*/ 0 w 2815771"/>
                <a:gd name="connsiteY0-2" fmla="*/ 0 h 649982"/>
                <a:gd name="connsiteX1-3" fmla="*/ 254183 w 2815771"/>
                <a:gd name="connsiteY1-4" fmla="*/ 649982 h 649982"/>
                <a:gd name="connsiteX2-5" fmla="*/ 2815771 w 2815771"/>
                <a:gd name="connsiteY2-6" fmla="*/ 638628 h 64998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815771" h="649982">
                  <a:moveTo>
                    <a:pt x="0" y="0"/>
                  </a:moveTo>
                  <a:lnTo>
                    <a:pt x="254183" y="649982"/>
                  </a:lnTo>
                  <a:lnTo>
                    <a:pt x="2815771" y="638628"/>
                  </a:lnTo>
                </a:path>
              </a:pathLst>
            </a:custGeom>
            <a:noFill/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81">
            <a:extLst>
              <a:ext uri="{FF2B5EF4-FFF2-40B4-BE49-F238E27FC236}">
                <a16:creationId xmlns:a16="http://schemas.microsoft.com/office/drawing/2014/main" id="{80030353-284B-F999-8624-2EAC40EB7C92}"/>
              </a:ext>
            </a:extLst>
          </p:cNvPr>
          <p:cNvGrpSpPr/>
          <p:nvPr/>
        </p:nvGrpSpPr>
        <p:grpSpPr>
          <a:xfrm flipH="1" flipV="1">
            <a:off x="1329578" y="2897586"/>
            <a:ext cx="2041558" cy="250024"/>
            <a:chOff x="5272248" y="4626108"/>
            <a:chExt cx="2684915" cy="333365"/>
          </a:xfrm>
        </p:grpSpPr>
        <p:sp>
          <p:nvSpPr>
            <p:cNvPr id="36" name="椭圆 84">
              <a:extLst>
                <a:ext uri="{FF2B5EF4-FFF2-40B4-BE49-F238E27FC236}">
                  <a16:creationId xmlns:a16="http://schemas.microsoft.com/office/drawing/2014/main" id="{2A34FF57-874A-819C-6C90-33B76D081942}"/>
                </a:ext>
              </a:extLst>
            </p:cNvPr>
            <p:cNvSpPr/>
            <p:nvPr/>
          </p:nvSpPr>
          <p:spPr>
            <a:xfrm>
              <a:off x="5272248" y="4626108"/>
              <a:ext cx="81021" cy="8102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7" name="任意多边形 85">
              <a:extLst>
                <a:ext uri="{FF2B5EF4-FFF2-40B4-BE49-F238E27FC236}">
                  <a16:creationId xmlns:a16="http://schemas.microsoft.com/office/drawing/2014/main" id="{FAF1546F-C10E-D1E0-E067-F0CF5DD3EE70}"/>
                </a:ext>
              </a:extLst>
            </p:cNvPr>
            <p:cNvSpPr/>
            <p:nvPr/>
          </p:nvSpPr>
          <p:spPr>
            <a:xfrm>
              <a:off x="5335428" y="4686869"/>
              <a:ext cx="2621735" cy="272604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  <a:gd name="connsiteX0-1" fmla="*/ 0 w 2815771"/>
                <a:gd name="connsiteY0-2" fmla="*/ 0 h 649982"/>
                <a:gd name="connsiteX1-3" fmla="*/ 254183 w 2815771"/>
                <a:gd name="connsiteY1-4" fmla="*/ 649982 h 649982"/>
                <a:gd name="connsiteX2-5" fmla="*/ 2815771 w 2815771"/>
                <a:gd name="connsiteY2-6" fmla="*/ 638628 h 64998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815771" h="649982">
                  <a:moveTo>
                    <a:pt x="0" y="0"/>
                  </a:moveTo>
                  <a:lnTo>
                    <a:pt x="254183" y="649982"/>
                  </a:lnTo>
                  <a:lnTo>
                    <a:pt x="2815771" y="638628"/>
                  </a:lnTo>
                </a:path>
              </a:pathLst>
            </a:custGeom>
            <a:noFill/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A1831B9-2C45-2140-829B-DE203FCCC321}"/>
              </a:ext>
            </a:extLst>
          </p:cNvPr>
          <p:cNvGrpSpPr/>
          <p:nvPr/>
        </p:nvGrpSpPr>
        <p:grpSpPr>
          <a:xfrm>
            <a:off x="5470966" y="647505"/>
            <a:ext cx="2019301" cy="605803"/>
            <a:chOff x="457558" y="1839838"/>
            <a:chExt cx="2019301" cy="605803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6744F124-0D63-DA4F-7459-1A84B339322C}"/>
                </a:ext>
              </a:extLst>
            </p:cNvPr>
            <p:cNvSpPr txBox="1"/>
            <p:nvPr/>
          </p:nvSpPr>
          <p:spPr>
            <a:xfrm>
              <a:off x="457558" y="2045275"/>
              <a:ext cx="2019301" cy="400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57ED645B-2095-86F9-88DE-C4503C254DF6}"/>
                </a:ext>
              </a:extLst>
            </p:cNvPr>
            <p:cNvSpPr txBox="1"/>
            <p:nvPr/>
          </p:nvSpPr>
          <p:spPr>
            <a:xfrm>
              <a:off x="461287" y="1839838"/>
              <a:ext cx="11132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2">
                      <a:lumMod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6AD874EA-D72C-A20F-71ED-7A3D49CAA97B}"/>
              </a:ext>
            </a:extLst>
          </p:cNvPr>
          <p:cNvGrpSpPr/>
          <p:nvPr/>
        </p:nvGrpSpPr>
        <p:grpSpPr>
          <a:xfrm>
            <a:off x="1313231" y="1270912"/>
            <a:ext cx="2023328" cy="605803"/>
            <a:chOff x="457558" y="1839838"/>
            <a:chExt cx="2023328" cy="605803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9480BBDE-8CCA-549A-1015-EEF1C17B7FBD}"/>
                </a:ext>
              </a:extLst>
            </p:cNvPr>
            <p:cNvSpPr txBox="1"/>
            <p:nvPr/>
          </p:nvSpPr>
          <p:spPr>
            <a:xfrm>
              <a:off x="457558" y="2045275"/>
              <a:ext cx="2019301" cy="400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9C138D4A-A5DF-9CBE-0175-171906E29921}"/>
                </a:ext>
              </a:extLst>
            </p:cNvPr>
            <p:cNvSpPr txBox="1"/>
            <p:nvPr/>
          </p:nvSpPr>
          <p:spPr>
            <a:xfrm>
              <a:off x="1367595" y="1839838"/>
              <a:ext cx="11132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bg2">
                      <a:lumMod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566FD7E3-280C-EE3E-8716-7613F74BE2C6}"/>
              </a:ext>
            </a:extLst>
          </p:cNvPr>
          <p:cNvGrpSpPr/>
          <p:nvPr/>
        </p:nvGrpSpPr>
        <p:grpSpPr>
          <a:xfrm>
            <a:off x="5938096" y="1886883"/>
            <a:ext cx="2019301" cy="764564"/>
            <a:chOff x="457558" y="1839838"/>
            <a:chExt cx="2019301" cy="764564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75113956-2F63-2335-12BA-8FAE3D5E37AF}"/>
                </a:ext>
              </a:extLst>
            </p:cNvPr>
            <p:cNvSpPr txBox="1"/>
            <p:nvPr/>
          </p:nvSpPr>
          <p:spPr>
            <a:xfrm>
              <a:off x="457558" y="2045275"/>
              <a:ext cx="2019301" cy="5591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endParaRPr lang="en-US" altLang="zh-CN" sz="700" b="0" i="0" dirty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pPr rtl="0">
                <a:lnSpc>
                  <a:spcPct val="150000"/>
                </a:lnSpc>
              </a:pP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 moban.com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C0A88C69-5521-3374-1644-84278F567826}"/>
                </a:ext>
              </a:extLst>
            </p:cNvPr>
            <p:cNvSpPr txBox="1"/>
            <p:nvPr/>
          </p:nvSpPr>
          <p:spPr>
            <a:xfrm>
              <a:off x="461287" y="1839838"/>
              <a:ext cx="11132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2">
                      <a:lumMod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3934888-F245-5C82-9C8F-840D6DDE0CDE}"/>
              </a:ext>
            </a:extLst>
          </p:cNvPr>
          <p:cNvGrpSpPr/>
          <p:nvPr/>
        </p:nvGrpSpPr>
        <p:grpSpPr>
          <a:xfrm>
            <a:off x="6450136" y="3651406"/>
            <a:ext cx="2019301" cy="605803"/>
            <a:chOff x="457558" y="1839838"/>
            <a:chExt cx="2019301" cy="605803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90074E57-41A3-82EB-E915-4B716FEF4B9E}"/>
                </a:ext>
              </a:extLst>
            </p:cNvPr>
            <p:cNvSpPr txBox="1"/>
            <p:nvPr/>
          </p:nvSpPr>
          <p:spPr>
            <a:xfrm>
              <a:off x="457558" y="2045275"/>
              <a:ext cx="2019301" cy="400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9D1B153F-8087-3B20-48EF-70EA60A6BA61}"/>
                </a:ext>
              </a:extLst>
            </p:cNvPr>
            <p:cNvSpPr txBox="1"/>
            <p:nvPr/>
          </p:nvSpPr>
          <p:spPr>
            <a:xfrm>
              <a:off x="461287" y="1839838"/>
              <a:ext cx="11132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2">
                      <a:lumMod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9F3FC121-9677-72B9-D948-7F0938F4CCF1}"/>
              </a:ext>
            </a:extLst>
          </p:cNvPr>
          <p:cNvGrpSpPr/>
          <p:nvPr/>
        </p:nvGrpSpPr>
        <p:grpSpPr>
          <a:xfrm>
            <a:off x="951850" y="2660983"/>
            <a:ext cx="2023328" cy="605803"/>
            <a:chOff x="457558" y="1839838"/>
            <a:chExt cx="2023328" cy="605803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A8CC2E4F-359A-5778-F343-6D106C334C4E}"/>
                </a:ext>
              </a:extLst>
            </p:cNvPr>
            <p:cNvSpPr txBox="1"/>
            <p:nvPr/>
          </p:nvSpPr>
          <p:spPr>
            <a:xfrm>
              <a:off x="457558" y="2045275"/>
              <a:ext cx="2019301" cy="400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7AF06431-1B61-E7DC-76B1-71E6D5A911A2}"/>
                </a:ext>
              </a:extLst>
            </p:cNvPr>
            <p:cNvSpPr txBox="1"/>
            <p:nvPr/>
          </p:nvSpPr>
          <p:spPr>
            <a:xfrm>
              <a:off x="1367595" y="1839838"/>
              <a:ext cx="11132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bg2">
                      <a:lumMod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id="{1C7F9474-BE4F-1851-450B-14C0F46B1E4D}"/>
              </a:ext>
            </a:extLst>
          </p:cNvPr>
          <p:cNvSpPr txBox="1"/>
          <p:nvPr/>
        </p:nvSpPr>
        <p:spPr>
          <a:xfrm>
            <a:off x="4127006" y="4508188"/>
            <a:ext cx="8899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 b="1" dirty="0">
                <a:solidFill>
                  <a:srgbClr val="3F68C9"/>
                </a:solidFill>
              </a:rPr>
              <a:t>第一阶段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E7BF013F-36F2-D399-3D60-7E52FB2280AE}"/>
              </a:ext>
            </a:extLst>
          </p:cNvPr>
          <p:cNvSpPr txBox="1"/>
          <p:nvPr/>
        </p:nvSpPr>
        <p:spPr>
          <a:xfrm>
            <a:off x="4127006" y="3450728"/>
            <a:ext cx="8899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 b="1" dirty="0">
                <a:solidFill>
                  <a:schemeClr val="bg1"/>
                </a:solidFill>
              </a:rPr>
              <a:t>第二阶段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767B93BB-6B14-49A7-DA75-1D681A05F3A5}"/>
              </a:ext>
            </a:extLst>
          </p:cNvPr>
          <p:cNvSpPr txBox="1"/>
          <p:nvPr/>
        </p:nvSpPr>
        <p:spPr>
          <a:xfrm>
            <a:off x="4127006" y="2574613"/>
            <a:ext cx="8899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400" b="1" dirty="0">
                <a:solidFill>
                  <a:srgbClr val="3F68C9"/>
                </a:solidFill>
              </a:rPr>
              <a:t>第三阶段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B659DA0E-C824-357D-A5BB-047F6800C724}"/>
              </a:ext>
            </a:extLst>
          </p:cNvPr>
          <p:cNvSpPr txBox="1"/>
          <p:nvPr/>
        </p:nvSpPr>
        <p:spPr>
          <a:xfrm>
            <a:off x="4200744" y="1885178"/>
            <a:ext cx="74251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100" b="1" dirty="0">
                <a:solidFill>
                  <a:srgbClr val="3F68C9"/>
                </a:solidFill>
              </a:rPr>
              <a:t>第四阶段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1FC6FE46-24D6-6360-2258-5BBD18EF0B38}"/>
              </a:ext>
            </a:extLst>
          </p:cNvPr>
          <p:cNvSpPr txBox="1"/>
          <p:nvPr/>
        </p:nvSpPr>
        <p:spPr>
          <a:xfrm>
            <a:off x="4226392" y="1326707"/>
            <a:ext cx="6912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000" b="1" dirty="0">
                <a:solidFill>
                  <a:srgbClr val="3F68C9"/>
                </a:solidFill>
              </a:rPr>
              <a:t>第五阶段</a:t>
            </a:r>
          </a:p>
        </p:txBody>
      </p:sp>
    </p:spTree>
    <p:extLst>
      <p:ext uri="{BB962C8B-B14F-4D97-AF65-F5344CB8AC3E}">
        <p14:creationId xmlns:p14="http://schemas.microsoft.com/office/powerpoint/2010/main" val="14995150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407E40DE-7DDE-2492-EF05-F78B881BF2AE}"/>
              </a:ext>
            </a:extLst>
          </p:cNvPr>
          <p:cNvSpPr/>
          <p:nvPr/>
        </p:nvSpPr>
        <p:spPr bwMode="auto">
          <a:xfrm>
            <a:off x="0" y="198098"/>
            <a:ext cx="1329578" cy="439295"/>
          </a:xfrm>
          <a:custGeom>
            <a:avLst/>
            <a:gdLst>
              <a:gd name="connsiteX0" fmla="*/ 0 w 1329578"/>
              <a:gd name="connsiteY0" fmla="*/ 0 h 439295"/>
              <a:gd name="connsiteX1" fmla="*/ 337124 w 1329578"/>
              <a:gd name="connsiteY1" fmla="*/ 0 h 439295"/>
              <a:gd name="connsiteX2" fmla="*/ 633946 w 1329578"/>
              <a:gd name="connsiteY2" fmla="*/ 0 h 439295"/>
              <a:gd name="connsiteX3" fmla="*/ 1329578 w 1329578"/>
              <a:gd name="connsiteY3" fmla="*/ 0 h 439295"/>
              <a:gd name="connsiteX4" fmla="*/ 1063958 w 1329578"/>
              <a:gd name="connsiteY4" fmla="*/ 439295 h 439295"/>
              <a:gd name="connsiteX5" fmla="*/ 368326 w 1329578"/>
              <a:gd name="connsiteY5" fmla="*/ 439295 h 439295"/>
              <a:gd name="connsiteX6" fmla="*/ 337124 w 1329578"/>
              <a:gd name="connsiteY6" fmla="*/ 439295 h 439295"/>
              <a:gd name="connsiteX7" fmla="*/ 0 w 1329578"/>
              <a:gd name="connsiteY7" fmla="*/ 439295 h 439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29578" h="439295">
                <a:moveTo>
                  <a:pt x="0" y="0"/>
                </a:moveTo>
                <a:lnTo>
                  <a:pt x="337124" y="0"/>
                </a:lnTo>
                <a:lnTo>
                  <a:pt x="633946" y="0"/>
                </a:lnTo>
                <a:lnTo>
                  <a:pt x="1329578" y="0"/>
                </a:lnTo>
                <a:lnTo>
                  <a:pt x="1063958" y="439295"/>
                </a:lnTo>
                <a:lnTo>
                  <a:pt x="368326" y="439295"/>
                </a:lnTo>
                <a:lnTo>
                  <a:pt x="337124" y="439295"/>
                </a:lnTo>
                <a:lnTo>
                  <a:pt x="0" y="439295"/>
                </a:lnTo>
                <a:close/>
              </a:path>
            </a:pathLst>
          </a:custGeom>
          <a:solidFill>
            <a:srgbClr val="213F79"/>
          </a:solidFill>
          <a:ln w="2540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6316CFC1-6F1C-2079-D53A-0CD27D76645E}"/>
              </a:ext>
            </a:extLst>
          </p:cNvPr>
          <p:cNvSpPr/>
          <p:nvPr/>
        </p:nvSpPr>
        <p:spPr bwMode="auto">
          <a:xfrm>
            <a:off x="384421" y="106643"/>
            <a:ext cx="3650757" cy="393607"/>
          </a:xfrm>
          <a:custGeom>
            <a:avLst/>
            <a:gdLst>
              <a:gd name="connsiteX0" fmla="*/ 237995 w 3650757"/>
              <a:gd name="connsiteY0" fmla="*/ 0 h 393607"/>
              <a:gd name="connsiteX1" fmla="*/ 1581816 w 3650757"/>
              <a:gd name="connsiteY1" fmla="*/ 0 h 393607"/>
              <a:gd name="connsiteX2" fmla="*/ 2306936 w 3650757"/>
              <a:gd name="connsiteY2" fmla="*/ 0 h 393607"/>
              <a:gd name="connsiteX3" fmla="*/ 3650757 w 3650757"/>
              <a:gd name="connsiteY3" fmla="*/ 0 h 393607"/>
              <a:gd name="connsiteX4" fmla="*/ 3650757 w 3650757"/>
              <a:gd name="connsiteY4" fmla="*/ 393607 h 393607"/>
              <a:gd name="connsiteX5" fmla="*/ 2306936 w 3650757"/>
              <a:gd name="connsiteY5" fmla="*/ 393607 h 393607"/>
              <a:gd name="connsiteX6" fmla="*/ 1343821 w 3650757"/>
              <a:gd name="connsiteY6" fmla="*/ 393607 h 393607"/>
              <a:gd name="connsiteX7" fmla="*/ 0 w 3650757"/>
              <a:gd name="connsiteY7" fmla="*/ 393607 h 393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50757" h="393607">
                <a:moveTo>
                  <a:pt x="237995" y="0"/>
                </a:moveTo>
                <a:lnTo>
                  <a:pt x="1581816" y="0"/>
                </a:lnTo>
                <a:lnTo>
                  <a:pt x="2306936" y="0"/>
                </a:lnTo>
                <a:lnTo>
                  <a:pt x="3650757" y="0"/>
                </a:lnTo>
                <a:lnTo>
                  <a:pt x="3650757" y="393607"/>
                </a:lnTo>
                <a:lnTo>
                  <a:pt x="2306936" y="393607"/>
                </a:lnTo>
                <a:lnTo>
                  <a:pt x="1343821" y="393607"/>
                </a:lnTo>
                <a:lnTo>
                  <a:pt x="0" y="393607"/>
                </a:lnTo>
                <a:close/>
              </a:path>
            </a:pathLst>
          </a:custGeom>
          <a:solidFill>
            <a:srgbClr val="3F68C9"/>
          </a:solidFill>
          <a:ln w="2540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2CAFCD9-1CBC-C9FF-4536-6532FE10EDD3}"/>
              </a:ext>
            </a:extLst>
          </p:cNvPr>
          <p:cNvSpPr txBox="1"/>
          <p:nvPr/>
        </p:nvSpPr>
        <p:spPr>
          <a:xfrm>
            <a:off x="1536726" y="140510"/>
            <a:ext cx="197673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2201970-CB40-5056-93D5-785B8964061C}"/>
              </a:ext>
            </a:extLst>
          </p:cNvPr>
          <p:cNvSpPr txBox="1"/>
          <p:nvPr/>
        </p:nvSpPr>
        <p:spPr>
          <a:xfrm>
            <a:off x="583500" y="72613"/>
            <a:ext cx="5822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F8E9FB33-2611-E22D-1D2D-CA4D80699B87}"/>
              </a:ext>
            </a:extLst>
          </p:cNvPr>
          <p:cNvSpPr/>
          <p:nvPr/>
        </p:nvSpPr>
        <p:spPr bwMode="auto">
          <a:xfrm>
            <a:off x="4571998" y="1615259"/>
            <a:ext cx="586124" cy="931969"/>
          </a:xfrm>
          <a:custGeom>
            <a:avLst/>
            <a:gdLst>
              <a:gd name="T0" fmla="*/ 647 w 647"/>
              <a:gd name="T1" fmla="*/ 0 h 1043"/>
              <a:gd name="T2" fmla="*/ 0 w 647"/>
              <a:gd name="T3" fmla="*/ 290 h 1043"/>
              <a:gd name="T4" fmla="*/ 0 w 647"/>
              <a:gd name="T5" fmla="*/ 1043 h 1043"/>
              <a:gd name="T6" fmla="*/ 647 w 647"/>
              <a:gd name="T7" fmla="*/ 396 h 1043"/>
              <a:gd name="T8" fmla="*/ 647 w 647"/>
              <a:gd name="T9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3">
                <a:moveTo>
                  <a:pt x="647" y="0"/>
                </a:moveTo>
                <a:lnTo>
                  <a:pt x="0" y="290"/>
                </a:lnTo>
                <a:lnTo>
                  <a:pt x="0" y="1043"/>
                </a:lnTo>
                <a:lnTo>
                  <a:pt x="647" y="396"/>
                </a:lnTo>
                <a:lnTo>
                  <a:pt x="64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6DE6E719-3FAF-2E6D-8FFF-0BF9EBEA2621}"/>
              </a:ext>
            </a:extLst>
          </p:cNvPr>
          <p:cNvSpPr/>
          <p:nvPr/>
        </p:nvSpPr>
        <p:spPr bwMode="auto">
          <a:xfrm>
            <a:off x="3985875" y="1615259"/>
            <a:ext cx="586124" cy="931969"/>
          </a:xfrm>
          <a:custGeom>
            <a:avLst/>
            <a:gdLst>
              <a:gd name="T0" fmla="*/ 0 w 647"/>
              <a:gd name="T1" fmla="*/ 0 h 1043"/>
              <a:gd name="T2" fmla="*/ 647 w 647"/>
              <a:gd name="T3" fmla="*/ 290 h 1043"/>
              <a:gd name="T4" fmla="*/ 647 w 647"/>
              <a:gd name="T5" fmla="*/ 1043 h 1043"/>
              <a:gd name="T6" fmla="*/ 0 w 647"/>
              <a:gd name="T7" fmla="*/ 396 h 1043"/>
              <a:gd name="T8" fmla="*/ 0 w 647"/>
              <a:gd name="T9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3">
                <a:moveTo>
                  <a:pt x="0" y="0"/>
                </a:moveTo>
                <a:lnTo>
                  <a:pt x="647" y="290"/>
                </a:lnTo>
                <a:lnTo>
                  <a:pt x="647" y="1043"/>
                </a:lnTo>
                <a:lnTo>
                  <a:pt x="0" y="39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10">
            <a:extLst>
              <a:ext uri="{FF2B5EF4-FFF2-40B4-BE49-F238E27FC236}">
                <a16:creationId xmlns:a16="http://schemas.microsoft.com/office/drawing/2014/main" id="{6E85F1CF-5812-1483-292A-D77F2111023C}"/>
              </a:ext>
            </a:extLst>
          </p:cNvPr>
          <p:cNvSpPr/>
          <p:nvPr/>
        </p:nvSpPr>
        <p:spPr bwMode="auto">
          <a:xfrm>
            <a:off x="4662592" y="2636583"/>
            <a:ext cx="942147" cy="578125"/>
          </a:xfrm>
          <a:custGeom>
            <a:avLst/>
            <a:gdLst>
              <a:gd name="T0" fmla="*/ 1040 w 1040"/>
              <a:gd name="T1" fmla="*/ 647 h 647"/>
              <a:gd name="T2" fmla="*/ 753 w 1040"/>
              <a:gd name="T3" fmla="*/ 0 h 647"/>
              <a:gd name="T4" fmla="*/ 0 w 1040"/>
              <a:gd name="T5" fmla="*/ 0 h 647"/>
              <a:gd name="T6" fmla="*/ 647 w 1040"/>
              <a:gd name="T7" fmla="*/ 647 h 647"/>
              <a:gd name="T8" fmla="*/ 1040 w 1040"/>
              <a:gd name="T9" fmla="*/ 647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47">
                <a:moveTo>
                  <a:pt x="1040" y="647"/>
                </a:moveTo>
                <a:lnTo>
                  <a:pt x="753" y="0"/>
                </a:lnTo>
                <a:lnTo>
                  <a:pt x="0" y="0"/>
                </a:lnTo>
                <a:lnTo>
                  <a:pt x="647" y="647"/>
                </a:lnTo>
                <a:lnTo>
                  <a:pt x="1040" y="64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Freeform 12">
            <a:extLst>
              <a:ext uri="{FF2B5EF4-FFF2-40B4-BE49-F238E27FC236}">
                <a16:creationId xmlns:a16="http://schemas.microsoft.com/office/drawing/2014/main" id="{03FA6198-07BD-E688-8081-054DFBC2840F}"/>
              </a:ext>
            </a:extLst>
          </p:cNvPr>
          <p:cNvSpPr/>
          <p:nvPr/>
        </p:nvSpPr>
        <p:spPr bwMode="auto">
          <a:xfrm>
            <a:off x="4662592" y="2055777"/>
            <a:ext cx="942147" cy="580805"/>
          </a:xfrm>
          <a:custGeom>
            <a:avLst/>
            <a:gdLst>
              <a:gd name="T0" fmla="*/ 1040 w 1040"/>
              <a:gd name="T1" fmla="*/ 0 h 650"/>
              <a:gd name="T2" fmla="*/ 753 w 1040"/>
              <a:gd name="T3" fmla="*/ 650 h 650"/>
              <a:gd name="T4" fmla="*/ 0 w 1040"/>
              <a:gd name="T5" fmla="*/ 650 h 650"/>
              <a:gd name="T6" fmla="*/ 647 w 1040"/>
              <a:gd name="T7" fmla="*/ 0 h 650"/>
              <a:gd name="T8" fmla="*/ 1040 w 1040"/>
              <a:gd name="T9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50">
                <a:moveTo>
                  <a:pt x="1040" y="0"/>
                </a:moveTo>
                <a:lnTo>
                  <a:pt x="753" y="650"/>
                </a:lnTo>
                <a:lnTo>
                  <a:pt x="0" y="650"/>
                </a:lnTo>
                <a:lnTo>
                  <a:pt x="647" y="0"/>
                </a:lnTo>
                <a:lnTo>
                  <a:pt x="104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14">
            <a:extLst>
              <a:ext uri="{FF2B5EF4-FFF2-40B4-BE49-F238E27FC236}">
                <a16:creationId xmlns:a16="http://schemas.microsoft.com/office/drawing/2014/main" id="{8C739347-FF98-8A0F-39F4-17F73692E1FE}"/>
              </a:ext>
            </a:extLst>
          </p:cNvPr>
          <p:cNvSpPr/>
          <p:nvPr/>
        </p:nvSpPr>
        <p:spPr bwMode="auto">
          <a:xfrm>
            <a:off x="3985875" y="2724150"/>
            <a:ext cx="586124" cy="931076"/>
          </a:xfrm>
          <a:custGeom>
            <a:avLst/>
            <a:gdLst>
              <a:gd name="T0" fmla="*/ 0 w 647"/>
              <a:gd name="T1" fmla="*/ 1042 h 1042"/>
              <a:gd name="T2" fmla="*/ 647 w 647"/>
              <a:gd name="T3" fmla="*/ 752 h 1042"/>
              <a:gd name="T4" fmla="*/ 647 w 647"/>
              <a:gd name="T5" fmla="*/ 0 h 1042"/>
              <a:gd name="T6" fmla="*/ 0 w 647"/>
              <a:gd name="T7" fmla="*/ 649 h 1042"/>
              <a:gd name="T8" fmla="*/ 0 w 647"/>
              <a:gd name="T9" fmla="*/ 1042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2">
                <a:moveTo>
                  <a:pt x="0" y="1042"/>
                </a:moveTo>
                <a:lnTo>
                  <a:pt x="647" y="752"/>
                </a:lnTo>
                <a:lnTo>
                  <a:pt x="647" y="0"/>
                </a:lnTo>
                <a:lnTo>
                  <a:pt x="0" y="649"/>
                </a:lnTo>
                <a:lnTo>
                  <a:pt x="0" y="104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 16">
            <a:extLst>
              <a:ext uri="{FF2B5EF4-FFF2-40B4-BE49-F238E27FC236}">
                <a16:creationId xmlns:a16="http://schemas.microsoft.com/office/drawing/2014/main" id="{6DDEB439-040A-EA4A-16ED-4925C528B7A8}"/>
              </a:ext>
            </a:extLst>
          </p:cNvPr>
          <p:cNvSpPr/>
          <p:nvPr/>
        </p:nvSpPr>
        <p:spPr bwMode="auto">
          <a:xfrm>
            <a:off x="4571998" y="2724150"/>
            <a:ext cx="586124" cy="931076"/>
          </a:xfrm>
          <a:custGeom>
            <a:avLst/>
            <a:gdLst>
              <a:gd name="T0" fmla="*/ 647 w 647"/>
              <a:gd name="T1" fmla="*/ 1042 h 1042"/>
              <a:gd name="T2" fmla="*/ 0 w 647"/>
              <a:gd name="T3" fmla="*/ 752 h 1042"/>
              <a:gd name="T4" fmla="*/ 0 w 647"/>
              <a:gd name="T5" fmla="*/ 0 h 1042"/>
              <a:gd name="T6" fmla="*/ 647 w 647"/>
              <a:gd name="T7" fmla="*/ 649 h 1042"/>
              <a:gd name="T8" fmla="*/ 647 w 647"/>
              <a:gd name="T9" fmla="*/ 1042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2">
                <a:moveTo>
                  <a:pt x="647" y="1042"/>
                </a:moveTo>
                <a:lnTo>
                  <a:pt x="0" y="752"/>
                </a:lnTo>
                <a:lnTo>
                  <a:pt x="0" y="0"/>
                </a:lnTo>
                <a:lnTo>
                  <a:pt x="647" y="649"/>
                </a:lnTo>
                <a:lnTo>
                  <a:pt x="647" y="104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Freeform 20">
            <a:extLst>
              <a:ext uri="{FF2B5EF4-FFF2-40B4-BE49-F238E27FC236}">
                <a16:creationId xmlns:a16="http://schemas.microsoft.com/office/drawing/2014/main" id="{26CC2936-DAAF-A237-8EDB-DFEF9D1C07A5}"/>
              </a:ext>
            </a:extLst>
          </p:cNvPr>
          <p:cNvSpPr/>
          <p:nvPr/>
        </p:nvSpPr>
        <p:spPr bwMode="auto">
          <a:xfrm>
            <a:off x="3539263" y="2636583"/>
            <a:ext cx="942147" cy="578125"/>
          </a:xfrm>
          <a:custGeom>
            <a:avLst/>
            <a:gdLst>
              <a:gd name="T0" fmla="*/ 0 w 1040"/>
              <a:gd name="T1" fmla="*/ 647 h 647"/>
              <a:gd name="T2" fmla="*/ 287 w 1040"/>
              <a:gd name="T3" fmla="*/ 0 h 647"/>
              <a:gd name="T4" fmla="*/ 1040 w 1040"/>
              <a:gd name="T5" fmla="*/ 0 h 647"/>
              <a:gd name="T6" fmla="*/ 393 w 1040"/>
              <a:gd name="T7" fmla="*/ 647 h 647"/>
              <a:gd name="T8" fmla="*/ 0 w 1040"/>
              <a:gd name="T9" fmla="*/ 647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47">
                <a:moveTo>
                  <a:pt x="0" y="647"/>
                </a:moveTo>
                <a:lnTo>
                  <a:pt x="287" y="0"/>
                </a:lnTo>
                <a:lnTo>
                  <a:pt x="1040" y="0"/>
                </a:lnTo>
                <a:lnTo>
                  <a:pt x="393" y="647"/>
                </a:lnTo>
                <a:lnTo>
                  <a:pt x="0" y="64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22">
            <a:extLst>
              <a:ext uri="{FF2B5EF4-FFF2-40B4-BE49-F238E27FC236}">
                <a16:creationId xmlns:a16="http://schemas.microsoft.com/office/drawing/2014/main" id="{CF63BDAE-B4BB-986E-2CE2-114CFC93B3EE}"/>
              </a:ext>
            </a:extLst>
          </p:cNvPr>
          <p:cNvSpPr/>
          <p:nvPr/>
        </p:nvSpPr>
        <p:spPr bwMode="auto">
          <a:xfrm>
            <a:off x="4021208" y="1694784"/>
            <a:ext cx="1172249" cy="931969"/>
          </a:xfrm>
          <a:custGeom>
            <a:avLst/>
            <a:gdLst>
              <a:gd name="T0" fmla="*/ 1294 w 1294"/>
              <a:gd name="T1" fmla="*/ 0 h 1043"/>
              <a:gd name="T2" fmla="*/ 1255 w 1294"/>
              <a:gd name="T3" fmla="*/ 20 h 1043"/>
              <a:gd name="T4" fmla="*/ 1255 w 1294"/>
              <a:gd name="T5" fmla="*/ 307 h 1043"/>
              <a:gd name="T6" fmla="*/ 608 w 1294"/>
              <a:gd name="T7" fmla="*/ 954 h 1043"/>
              <a:gd name="T8" fmla="*/ 0 w 1294"/>
              <a:gd name="T9" fmla="*/ 346 h 1043"/>
              <a:gd name="T10" fmla="*/ 0 w 1294"/>
              <a:gd name="T11" fmla="*/ 396 h 1043"/>
              <a:gd name="T12" fmla="*/ 647 w 1294"/>
              <a:gd name="T13" fmla="*/ 1043 h 1043"/>
              <a:gd name="T14" fmla="*/ 1294 w 1294"/>
              <a:gd name="T15" fmla="*/ 396 h 1043"/>
              <a:gd name="T16" fmla="*/ 1294 w 1294"/>
              <a:gd name="T17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94" h="1043">
                <a:moveTo>
                  <a:pt x="1294" y="0"/>
                </a:moveTo>
                <a:lnTo>
                  <a:pt x="1255" y="20"/>
                </a:lnTo>
                <a:lnTo>
                  <a:pt x="1255" y="307"/>
                </a:lnTo>
                <a:lnTo>
                  <a:pt x="608" y="954"/>
                </a:lnTo>
                <a:lnTo>
                  <a:pt x="0" y="346"/>
                </a:lnTo>
                <a:lnTo>
                  <a:pt x="0" y="396"/>
                </a:lnTo>
                <a:lnTo>
                  <a:pt x="647" y="1043"/>
                </a:lnTo>
                <a:lnTo>
                  <a:pt x="1294" y="396"/>
                </a:lnTo>
                <a:lnTo>
                  <a:pt x="129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26">
            <a:extLst>
              <a:ext uri="{FF2B5EF4-FFF2-40B4-BE49-F238E27FC236}">
                <a16:creationId xmlns:a16="http://schemas.microsoft.com/office/drawing/2014/main" id="{6AD153CC-9AF3-6B19-A69C-BC69724D3D0B}"/>
              </a:ext>
            </a:extLst>
          </p:cNvPr>
          <p:cNvSpPr>
            <a:spLocks noEditPoints="1"/>
          </p:cNvSpPr>
          <p:nvPr/>
        </p:nvSpPr>
        <p:spPr bwMode="auto">
          <a:xfrm>
            <a:off x="3574591" y="2136196"/>
            <a:ext cx="2065476" cy="1158037"/>
          </a:xfrm>
          <a:custGeom>
            <a:avLst/>
            <a:gdLst>
              <a:gd name="T0" fmla="*/ 1265 w 2280"/>
              <a:gd name="T1" fmla="*/ 624 h 1296"/>
              <a:gd name="T2" fmla="*/ 1240 w 2280"/>
              <a:gd name="T3" fmla="*/ 649 h 1296"/>
              <a:gd name="T4" fmla="*/ 1887 w 2280"/>
              <a:gd name="T5" fmla="*/ 1296 h 1296"/>
              <a:gd name="T6" fmla="*/ 2280 w 2280"/>
              <a:gd name="T7" fmla="*/ 1296 h 1296"/>
              <a:gd name="T8" fmla="*/ 2241 w 2280"/>
              <a:gd name="T9" fmla="*/ 1207 h 1296"/>
              <a:gd name="T10" fmla="*/ 1848 w 2280"/>
              <a:gd name="T11" fmla="*/ 1207 h 1296"/>
              <a:gd name="T12" fmla="*/ 1265 w 2280"/>
              <a:gd name="T13" fmla="*/ 624 h 1296"/>
              <a:gd name="T14" fmla="*/ 975 w 2280"/>
              <a:gd name="T15" fmla="*/ 585 h 1296"/>
              <a:gd name="T16" fmla="*/ 354 w 2280"/>
              <a:gd name="T17" fmla="*/ 1207 h 1296"/>
              <a:gd name="T18" fmla="*/ 39 w 2280"/>
              <a:gd name="T19" fmla="*/ 1207 h 1296"/>
              <a:gd name="T20" fmla="*/ 0 w 2280"/>
              <a:gd name="T21" fmla="*/ 1296 h 1296"/>
              <a:gd name="T22" fmla="*/ 393 w 2280"/>
              <a:gd name="T23" fmla="*/ 1296 h 1296"/>
              <a:gd name="T24" fmla="*/ 1040 w 2280"/>
              <a:gd name="T25" fmla="*/ 649 h 1296"/>
              <a:gd name="T26" fmla="*/ 975 w 2280"/>
              <a:gd name="T27" fmla="*/ 585 h 1296"/>
              <a:gd name="T28" fmla="*/ 0 w 2280"/>
              <a:gd name="T29" fmla="*/ 0 h 1296"/>
              <a:gd name="T30" fmla="*/ 0 w 2280"/>
              <a:gd name="T31" fmla="*/ 0 h 1296"/>
              <a:gd name="T32" fmla="*/ 248 w 2280"/>
              <a:gd name="T33" fmla="*/ 560 h 1296"/>
              <a:gd name="T34" fmla="*/ 248 w 2280"/>
              <a:gd name="T35" fmla="*/ 560 h 1296"/>
              <a:gd name="T36" fmla="*/ 0 w 2280"/>
              <a:gd name="T37" fmla="*/ 0 h 1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280" h="1296">
                <a:moveTo>
                  <a:pt x="1265" y="624"/>
                </a:moveTo>
                <a:lnTo>
                  <a:pt x="1240" y="649"/>
                </a:lnTo>
                <a:lnTo>
                  <a:pt x="1887" y="1296"/>
                </a:lnTo>
                <a:lnTo>
                  <a:pt x="2280" y="1296"/>
                </a:lnTo>
                <a:lnTo>
                  <a:pt x="2241" y="1207"/>
                </a:lnTo>
                <a:lnTo>
                  <a:pt x="1848" y="1207"/>
                </a:lnTo>
                <a:lnTo>
                  <a:pt x="1265" y="624"/>
                </a:lnTo>
                <a:moveTo>
                  <a:pt x="975" y="585"/>
                </a:moveTo>
                <a:lnTo>
                  <a:pt x="354" y="1207"/>
                </a:lnTo>
                <a:lnTo>
                  <a:pt x="39" y="1207"/>
                </a:lnTo>
                <a:lnTo>
                  <a:pt x="0" y="1296"/>
                </a:lnTo>
                <a:lnTo>
                  <a:pt x="393" y="1296"/>
                </a:lnTo>
                <a:lnTo>
                  <a:pt x="1040" y="649"/>
                </a:lnTo>
                <a:lnTo>
                  <a:pt x="975" y="585"/>
                </a:lnTo>
                <a:moveTo>
                  <a:pt x="0" y="0"/>
                </a:moveTo>
                <a:lnTo>
                  <a:pt x="0" y="0"/>
                </a:lnTo>
                <a:lnTo>
                  <a:pt x="248" y="560"/>
                </a:lnTo>
                <a:lnTo>
                  <a:pt x="248" y="56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Freeform 27">
            <a:extLst>
              <a:ext uri="{FF2B5EF4-FFF2-40B4-BE49-F238E27FC236}">
                <a16:creationId xmlns:a16="http://schemas.microsoft.com/office/drawing/2014/main" id="{5A0384E9-29F1-2B82-5EF3-E49930DEF5DA}"/>
              </a:ext>
            </a:extLst>
          </p:cNvPr>
          <p:cNvSpPr/>
          <p:nvPr/>
        </p:nvSpPr>
        <p:spPr bwMode="auto">
          <a:xfrm>
            <a:off x="4720570" y="2693769"/>
            <a:ext cx="884169" cy="520938"/>
          </a:xfrm>
          <a:custGeom>
            <a:avLst/>
            <a:gdLst>
              <a:gd name="T0" fmla="*/ 0 w 976"/>
              <a:gd name="T1" fmla="*/ 0 h 583"/>
              <a:gd name="T2" fmla="*/ 0 w 976"/>
              <a:gd name="T3" fmla="*/ 0 h 583"/>
              <a:gd name="T4" fmla="*/ 583 w 976"/>
              <a:gd name="T5" fmla="*/ 583 h 583"/>
              <a:gd name="T6" fmla="*/ 976 w 976"/>
              <a:gd name="T7" fmla="*/ 583 h 583"/>
              <a:gd name="T8" fmla="*/ 583 w 976"/>
              <a:gd name="T9" fmla="*/ 583 h 583"/>
              <a:gd name="T10" fmla="*/ 0 w 976"/>
              <a:gd name="T11" fmla="*/ 0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6" h="583">
                <a:moveTo>
                  <a:pt x="0" y="0"/>
                </a:moveTo>
                <a:lnTo>
                  <a:pt x="0" y="0"/>
                </a:lnTo>
                <a:lnTo>
                  <a:pt x="583" y="583"/>
                </a:lnTo>
                <a:lnTo>
                  <a:pt x="976" y="583"/>
                </a:lnTo>
                <a:lnTo>
                  <a:pt x="583" y="583"/>
                </a:lnTo>
                <a:lnTo>
                  <a:pt x="0" y="0"/>
                </a:lnTo>
                <a:close/>
              </a:path>
            </a:pathLst>
          </a:custGeom>
          <a:solidFill>
            <a:srgbClr val="3786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Freeform 28">
            <a:extLst>
              <a:ext uri="{FF2B5EF4-FFF2-40B4-BE49-F238E27FC236}">
                <a16:creationId xmlns:a16="http://schemas.microsoft.com/office/drawing/2014/main" id="{FB678735-ECE6-A942-CA06-3FEA107E1979}"/>
              </a:ext>
            </a:extLst>
          </p:cNvPr>
          <p:cNvSpPr/>
          <p:nvPr/>
        </p:nvSpPr>
        <p:spPr bwMode="auto">
          <a:xfrm>
            <a:off x="4720570" y="2693769"/>
            <a:ext cx="884169" cy="520938"/>
          </a:xfrm>
          <a:custGeom>
            <a:avLst/>
            <a:gdLst>
              <a:gd name="T0" fmla="*/ 0 w 976"/>
              <a:gd name="T1" fmla="*/ 0 h 583"/>
              <a:gd name="T2" fmla="*/ 0 w 976"/>
              <a:gd name="T3" fmla="*/ 0 h 583"/>
              <a:gd name="T4" fmla="*/ 583 w 976"/>
              <a:gd name="T5" fmla="*/ 583 h 583"/>
              <a:gd name="T6" fmla="*/ 976 w 976"/>
              <a:gd name="T7" fmla="*/ 583 h 583"/>
              <a:gd name="T8" fmla="*/ 583 w 976"/>
              <a:gd name="T9" fmla="*/ 583 h 583"/>
              <a:gd name="T10" fmla="*/ 0 w 976"/>
              <a:gd name="T11" fmla="*/ 0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6" h="583">
                <a:moveTo>
                  <a:pt x="0" y="0"/>
                </a:moveTo>
                <a:lnTo>
                  <a:pt x="0" y="0"/>
                </a:lnTo>
                <a:lnTo>
                  <a:pt x="583" y="583"/>
                </a:lnTo>
                <a:lnTo>
                  <a:pt x="976" y="583"/>
                </a:lnTo>
                <a:lnTo>
                  <a:pt x="583" y="58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Freeform 31">
            <a:extLst>
              <a:ext uri="{FF2B5EF4-FFF2-40B4-BE49-F238E27FC236}">
                <a16:creationId xmlns:a16="http://schemas.microsoft.com/office/drawing/2014/main" id="{0D5DA34F-EC9D-652C-AF73-316AD60BEBC5}"/>
              </a:ext>
            </a:extLst>
          </p:cNvPr>
          <p:cNvSpPr/>
          <p:nvPr/>
        </p:nvSpPr>
        <p:spPr bwMode="auto">
          <a:xfrm>
            <a:off x="3609922" y="2658920"/>
            <a:ext cx="847932" cy="555786"/>
          </a:xfrm>
          <a:custGeom>
            <a:avLst/>
            <a:gdLst>
              <a:gd name="T0" fmla="*/ 936 w 936"/>
              <a:gd name="T1" fmla="*/ 0 h 622"/>
              <a:gd name="T2" fmla="*/ 315 w 936"/>
              <a:gd name="T3" fmla="*/ 622 h 622"/>
              <a:gd name="T4" fmla="*/ 0 w 936"/>
              <a:gd name="T5" fmla="*/ 622 h 622"/>
              <a:gd name="T6" fmla="*/ 315 w 936"/>
              <a:gd name="T7" fmla="*/ 622 h 622"/>
              <a:gd name="T8" fmla="*/ 936 w 936"/>
              <a:gd name="T9" fmla="*/ 0 h 622"/>
              <a:gd name="T10" fmla="*/ 936 w 936"/>
              <a:gd name="T11" fmla="*/ 0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6" h="622">
                <a:moveTo>
                  <a:pt x="936" y="0"/>
                </a:moveTo>
                <a:lnTo>
                  <a:pt x="315" y="622"/>
                </a:lnTo>
                <a:lnTo>
                  <a:pt x="0" y="622"/>
                </a:lnTo>
                <a:lnTo>
                  <a:pt x="315" y="622"/>
                </a:lnTo>
                <a:lnTo>
                  <a:pt x="936" y="0"/>
                </a:lnTo>
                <a:lnTo>
                  <a:pt x="936" y="0"/>
                </a:lnTo>
                <a:close/>
              </a:path>
            </a:pathLst>
          </a:custGeom>
          <a:solidFill>
            <a:srgbClr val="A958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Freeform 5">
            <a:extLst>
              <a:ext uri="{FF2B5EF4-FFF2-40B4-BE49-F238E27FC236}">
                <a16:creationId xmlns:a16="http://schemas.microsoft.com/office/drawing/2014/main" id="{49FA9757-D39F-6D8B-C3C4-76BFF121F9C2}"/>
              </a:ext>
            </a:extLst>
          </p:cNvPr>
          <p:cNvSpPr/>
          <p:nvPr/>
        </p:nvSpPr>
        <p:spPr bwMode="auto">
          <a:xfrm>
            <a:off x="4572000" y="1615259"/>
            <a:ext cx="586124" cy="931969"/>
          </a:xfrm>
          <a:custGeom>
            <a:avLst/>
            <a:gdLst>
              <a:gd name="T0" fmla="*/ 647 w 647"/>
              <a:gd name="T1" fmla="*/ 0 h 1043"/>
              <a:gd name="T2" fmla="*/ 0 w 647"/>
              <a:gd name="T3" fmla="*/ 290 h 1043"/>
              <a:gd name="T4" fmla="*/ 0 w 647"/>
              <a:gd name="T5" fmla="*/ 1043 h 1043"/>
              <a:gd name="T6" fmla="*/ 647 w 647"/>
              <a:gd name="T7" fmla="*/ 396 h 1043"/>
              <a:gd name="T8" fmla="*/ 647 w 647"/>
              <a:gd name="T9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3">
                <a:moveTo>
                  <a:pt x="647" y="0"/>
                </a:moveTo>
                <a:lnTo>
                  <a:pt x="0" y="290"/>
                </a:lnTo>
                <a:lnTo>
                  <a:pt x="0" y="1043"/>
                </a:lnTo>
                <a:lnTo>
                  <a:pt x="647" y="396"/>
                </a:lnTo>
                <a:lnTo>
                  <a:pt x="647" y="0"/>
                </a:lnTo>
                <a:close/>
              </a:path>
            </a:pathLst>
          </a:custGeom>
          <a:solidFill>
            <a:srgbClr val="213F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Freeform 7">
            <a:extLst>
              <a:ext uri="{FF2B5EF4-FFF2-40B4-BE49-F238E27FC236}">
                <a16:creationId xmlns:a16="http://schemas.microsoft.com/office/drawing/2014/main" id="{F28A4645-6B26-88AD-7A3D-08D381C5E570}"/>
              </a:ext>
            </a:extLst>
          </p:cNvPr>
          <p:cNvSpPr/>
          <p:nvPr/>
        </p:nvSpPr>
        <p:spPr bwMode="auto">
          <a:xfrm>
            <a:off x="3985877" y="1615259"/>
            <a:ext cx="586124" cy="931969"/>
          </a:xfrm>
          <a:custGeom>
            <a:avLst/>
            <a:gdLst>
              <a:gd name="T0" fmla="*/ 0 w 647"/>
              <a:gd name="T1" fmla="*/ 0 h 1043"/>
              <a:gd name="T2" fmla="*/ 647 w 647"/>
              <a:gd name="T3" fmla="*/ 290 h 1043"/>
              <a:gd name="T4" fmla="*/ 647 w 647"/>
              <a:gd name="T5" fmla="*/ 1043 h 1043"/>
              <a:gd name="T6" fmla="*/ 0 w 647"/>
              <a:gd name="T7" fmla="*/ 396 h 1043"/>
              <a:gd name="T8" fmla="*/ 0 w 647"/>
              <a:gd name="T9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3">
                <a:moveTo>
                  <a:pt x="0" y="0"/>
                </a:moveTo>
                <a:lnTo>
                  <a:pt x="647" y="290"/>
                </a:lnTo>
                <a:lnTo>
                  <a:pt x="647" y="1043"/>
                </a:lnTo>
                <a:lnTo>
                  <a:pt x="0" y="396"/>
                </a:lnTo>
                <a:lnTo>
                  <a:pt x="0" y="0"/>
                </a:lnTo>
                <a:close/>
              </a:path>
            </a:pathLst>
          </a:custGeom>
          <a:solidFill>
            <a:srgbClr val="3F68C9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Freeform 34">
            <a:extLst>
              <a:ext uri="{FF2B5EF4-FFF2-40B4-BE49-F238E27FC236}">
                <a16:creationId xmlns:a16="http://schemas.microsoft.com/office/drawing/2014/main" id="{E055D732-00CC-1D5D-5750-40B022817788}"/>
              </a:ext>
            </a:extLst>
          </p:cNvPr>
          <p:cNvSpPr>
            <a:spLocks noEditPoints="1"/>
          </p:cNvSpPr>
          <p:nvPr/>
        </p:nvSpPr>
        <p:spPr bwMode="auto">
          <a:xfrm>
            <a:off x="4185177" y="1881536"/>
            <a:ext cx="313445" cy="281467"/>
          </a:xfrm>
          <a:custGeom>
            <a:avLst/>
            <a:gdLst>
              <a:gd name="T0" fmla="*/ 23 w 124"/>
              <a:gd name="T1" fmla="*/ 38 h 113"/>
              <a:gd name="T2" fmla="*/ 0 w 124"/>
              <a:gd name="T3" fmla="*/ 66 h 113"/>
              <a:gd name="T4" fmla="*/ 47 w 124"/>
              <a:gd name="T5" fmla="*/ 98 h 113"/>
              <a:gd name="T6" fmla="*/ 61 w 124"/>
              <a:gd name="T7" fmla="*/ 96 h 113"/>
              <a:gd name="T8" fmla="*/ 78 w 124"/>
              <a:gd name="T9" fmla="*/ 113 h 113"/>
              <a:gd name="T10" fmla="*/ 74 w 124"/>
              <a:gd name="T11" fmla="*/ 92 h 113"/>
              <a:gd name="T12" fmla="*/ 93 w 124"/>
              <a:gd name="T13" fmla="*/ 71 h 113"/>
              <a:gd name="T14" fmla="*/ 74 w 124"/>
              <a:gd name="T15" fmla="*/ 74 h 113"/>
              <a:gd name="T16" fmla="*/ 61 w 124"/>
              <a:gd name="T17" fmla="*/ 73 h 113"/>
              <a:gd name="T18" fmla="*/ 43 w 124"/>
              <a:gd name="T19" fmla="*/ 85 h 113"/>
              <a:gd name="T20" fmla="*/ 43 w 124"/>
              <a:gd name="T21" fmla="*/ 66 h 113"/>
              <a:gd name="T22" fmla="*/ 23 w 124"/>
              <a:gd name="T23" fmla="*/ 38 h 113"/>
              <a:gd name="T24" fmla="*/ 77 w 124"/>
              <a:gd name="T25" fmla="*/ 0 h 113"/>
              <a:gd name="T26" fmla="*/ 30 w 124"/>
              <a:gd name="T27" fmla="*/ 33 h 113"/>
              <a:gd name="T28" fmla="*/ 50 w 124"/>
              <a:gd name="T29" fmla="*/ 59 h 113"/>
              <a:gd name="T30" fmla="*/ 50 w 124"/>
              <a:gd name="T31" fmla="*/ 72 h 113"/>
              <a:gd name="T32" fmla="*/ 63 w 124"/>
              <a:gd name="T33" fmla="*/ 64 h 113"/>
              <a:gd name="T34" fmla="*/ 77 w 124"/>
              <a:gd name="T35" fmla="*/ 65 h 113"/>
              <a:gd name="T36" fmla="*/ 124 w 124"/>
              <a:gd name="T37" fmla="*/ 33 h 113"/>
              <a:gd name="T38" fmla="*/ 77 w 124"/>
              <a:gd name="T39" fmla="*/ 0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4" h="113">
                <a:moveTo>
                  <a:pt x="23" y="38"/>
                </a:moveTo>
                <a:cubicBezTo>
                  <a:pt x="9" y="43"/>
                  <a:pt x="0" y="54"/>
                  <a:pt x="0" y="66"/>
                </a:cubicBezTo>
                <a:cubicBezTo>
                  <a:pt x="0" y="83"/>
                  <a:pt x="21" y="98"/>
                  <a:pt x="47" y="98"/>
                </a:cubicBezTo>
                <a:cubicBezTo>
                  <a:pt x="52" y="98"/>
                  <a:pt x="57" y="97"/>
                  <a:pt x="61" y="96"/>
                </a:cubicBezTo>
                <a:cubicBezTo>
                  <a:pt x="78" y="113"/>
                  <a:pt x="78" y="113"/>
                  <a:pt x="78" y="113"/>
                </a:cubicBezTo>
                <a:cubicBezTo>
                  <a:pt x="74" y="92"/>
                  <a:pt x="74" y="92"/>
                  <a:pt x="74" y="92"/>
                </a:cubicBezTo>
                <a:cubicBezTo>
                  <a:pt x="84" y="87"/>
                  <a:pt x="91" y="80"/>
                  <a:pt x="93" y="71"/>
                </a:cubicBezTo>
                <a:cubicBezTo>
                  <a:pt x="87" y="73"/>
                  <a:pt x="81" y="74"/>
                  <a:pt x="74" y="74"/>
                </a:cubicBezTo>
                <a:cubicBezTo>
                  <a:pt x="70" y="74"/>
                  <a:pt x="65" y="74"/>
                  <a:pt x="61" y="73"/>
                </a:cubicBezTo>
                <a:cubicBezTo>
                  <a:pt x="59" y="74"/>
                  <a:pt x="43" y="85"/>
                  <a:pt x="43" y="85"/>
                </a:cubicBezTo>
                <a:cubicBezTo>
                  <a:pt x="43" y="85"/>
                  <a:pt x="43" y="70"/>
                  <a:pt x="43" y="66"/>
                </a:cubicBezTo>
                <a:cubicBezTo>
                  <a:pt x="31" y="60"/>
                  <a:pt x="23" y="49"/>
                  <a:pt x="23" y="38"/>
                </a:cubicBezTo>
                <a:moveTo>
                  <a:pt x="77" y="0"/>
                </a:moveTo>
                <a:cubicBezTo>
                  <a:pt x="51" y="0"/>
                  <a:pt x="30" y="15"/>
                  <a:pt x="30" y="33"/>
                </a:cubicBezTo>
                <a:cubicBezTo>
                  <a:pt x="30" y="44"/>
                  <a:pt x="38" y="53"/>
                  <a:pt x="50" y="59"/>
                </a:cubicBezTo>
                <a:cubicBezTo>
                  <a:pt x="50" y="72"/>
                  <a:pt x="50" y="72"/>
                  <a:pt x="50" y="72"/>
                </a:cubicBezTo>
                <a:cubicBezTo>
                  <a:pt x="63" y="64"/>
                  <a:pt x="63" y="64"/>
                  <a:pt x="63" y="64"/>
                </a:cubicBezTo>
                <a:cubicBezTo>
                  <a:pt x="67" y="65"/>
                  <a:pt x="72" y="65"/>
                  <a:pt x="77" y="65"/>
                </a:cubicBezTo>
                <a:cubicBezTo>
                  <a:pt x="103" y="65"/>
                  <a:pt x="124" y="51"/>
                  <a:pt x="124" y="33"/>
                </a:cubicBezTo>
                <a:cubicBezTo>
                  <a:pt x="124" y="15"/>
                  <a:pt x="103" y="0"/>
                  <a:pt x="77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TextBox 61">
            <a:extLst>
              <a:ext uri="{FF2B5EF4-FFF2-40B4-BE49-F238E27FC236}">
                <a16:creationId xmlns:a16="http://schemas.microsoft.com/office/drawing/2014/main" id="{4B3FCFCB-8CA6-B719-D062-0E65668F6EB2}"/>
              </a:ext>
            </a:extLst>
          </p:cNvPr>
          <p:cNvSpPr txBox="1"/>
          <p:nvPr/>
        </p:nvSpPr>
        <p:spPr>
          <a:xfrm>
            <a:off x="4657477" y="1878247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24" name="Freeform 19">
            <a:extLst>
              <a:ext uri="{FF2B5EF4-FFF2-40B4-BE49-F238E27FC236}">
                <a16:creationId xmlns:a16="http://schemas.microsoft.com/office/drawing/2014/main" id="{F790A526-2D7E-6AC2-9172-FEA12526D185}"/>
              </a:ext>
            </a:extLst>
          </p:cNvPr>
          <p:cNvSpPr/>
          <p:nvPr/>
        </p:nvSpPr>
        <p:spPr bwMode="auto">
          <a:xfrm>
            <a:off x="3548786" y="2627057"/>
            <a:ext cx="942147" cy="578125"/>
          </a:xfrm>
          <a:custGeom>
            <a:avLst/>
            <a:gdLst>
              <a:gd name="T0" fmla="*/ 0 w 1040"/>
              <a:gd name="T1" fmla="*/ 647 h 647"/>
              <a:gd name="T2" fmla="*/ 287 w 1040"/>
              <a:gd name="T3" fmla="*/ 0 h 647"/>
              <a:gd name="T4" fmla="*/ 1040 w 1040"/>
              <a:gd name="T5" fmla="*/ 0 h 647"/>
              <a:gd name="T6" fmla="*/ 393 w 1040"/>
              <a:gd name="T7" fmla="*/ 647 h 647"/>
              <a:gd name="T8" fmla="*/ 0 w 1040"/>
              <a:gd name="T9" fmla="*/ 647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47">
                <a:moveTo>
                  <a:pt x="0" y="647"/>
                </a:moveTo>
                <a:lnTo>
                  <a:pt x="287" y="0"/>
                </a:lnTo>
                <a:lnTo>
                  <a:pt x="1040" y="0"/>
                </a:lnTo>
                <a:lnTo>
                  <a:pt x="393" y="647"/>
                </a:lnTo>
                <a:lnTo>
                  <a:pt x="0" y="647"/>
                </a:lnTo>
                <a:close/>
              </a:path>
            </a:pathLst>
          </a:custGeom>
          <a:solidFill>
            <a:srgbClr val="213F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5" name="Group 90">
            <a:extLst>
              <a:ext uri="{FF2B5EF4-FFF2-40B4-BE49-F238E27FC236}">
                <a16:creationId xmlns:a16="http://schemas.microsoft.com/office/drawing/2014/main" id="{6125B06C-3863-6552-5E3B-30080AEEC12F}"/>
              </a:ext>
            </a:extLst>
          </p:cNvPr>
          <p:cNvGrpSpPr/>
          <p:nvPr/>
        </p:nvGrpSpPr>
        <p:grpSpPr>
          <a:xfrm>
            <a:off x="3555541" y="2052370"/>
            <a:ext cx="942147" cy="1158930"/>
            <a:chOff x="3387557" y="2231490"/>
            <a:chExt cx="942147" cy="1158930"/>
          </a:xfrm>
          <a:solidFill>
            <a:srgbClr val="3F68C9"/>
          </a:solidFill>
        </p:grpSpPr>
        <p:sp>
          <p:nvSpPr>
            <p:cNvPr id="26" name="Freeform 18">
              <a:extLst>
                <a:ext uri="{FF2B5EF4-FFF2-40B4-BE49-F238E27FC236}">
                  <a16:creationId xmlns:a16="http://schemas.microsoft.com/office/drawing/2014/main" id="{62BC41DC-E5FB-4550-4934-90DDD4C8A6AC}"/>
                </a:ext>
              </a:extLst>
            </p:cNvPr>
            <p:cNvSpPr/>
            <p:nvPr/>
          </p:nvSpPr>
          <p:spPr bwMode="auto">
            <a:xfrm>
              <a:off x="3387557" y="2231490"/>
              <a:ext cx="942147" cy="580805"/>
            </a:xfrm>
            <a:custGeom>
              <a:avLst/>
              <a:gdLst>
                <a:gd name="T0" fmla="*/ 0 w 1040"/>
                <a:gd name="T1" fmla="*/ 0 h 650"/>
                <a:gd name="T2" fmla="*/ 287 w 1040"/>
                <a:gd name="T3" fmla="*/ 650 h 650"/>
                <a:gd name="T4" fmla="*/ 1040 w 1040"/>
                <a:gd name="T5" fmla="*/ 650 h 650"/>
                <a:gd name="T6" fmla="*/ 393 w 1040"/>
                <a:gd name="T7" fmla="*/ 0 h 650"/>
                <a:gd name="T8" fmla="*/ 0 w 1040"/>
                <a:gd name="T9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650">
                  <a:moveTo>
                    <a:pt x="0" y="0"/>
                  </a:moveTo>
                  <a:lnTo>
                    <a:pt x="287" y="650"/>
                  </a:lnTo>
                  <a:lnTo>
                    <a:pt x="1040" y="650"/>
                  </a:lnTo>
                  <a:lnTo>
                    <a:pt x="393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32">
              <a:extLst>
                <a:ext uri="{FF2B5EF4-FFF2-40B4-BE49-F238E27FC236}">
                  <a16:creationId xmlns:a16="http://schemas.microsoft.com/office/drawing/2014/main" id="{119E17FF-146B-0DF9-0101-89E4213A9E83}"/>
                </a:ext>
              </a:extLst>
            </p:cNvPr>
            <p:cNvSpPr/>
            <p:nvPr/>
          </p:nvSpPr>
          <p:spPr bwMode="auto">
            <a:xfrm>
              <a:off x="3458218" y="2834634"/>
              <a:ext cx="847932" cy="555786"/>
            </a:xfrm>
            <a:custGeom>
              <a:avLst/>
              <a:gdLst>
                <a:gd name="T0" fmla="*/ 936 w 936"/>
                <a:gd name="T1" fmla="*/ 0 h 622"/>
                <a:gd name="T2" fmla="*/ 315 w 936"/>
                <a:gd name="T3" fmla="*/ 622 h 622"/>
                <a:gd name="T4" fmla="*/ 0 w 936"/>
                <a:gd name="T5" fmla="*/ 622 h 622"/>
                <a:gd name="T6" fmla="*/ 315 w 936"/>
                <a:gd name="T7" fmla="*/ 622 h 622"/>
                <a:gd name="T8" fmla="*/ 936 w 936"/>
                <a:gd name="T9" fmla="*/ 0 h 622"/>
                <a:gd name="T10" fmla="*/ 936 w 936"/>
                <a:gd name="T11" fmla="*/ 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6" h="622">
                  <a:moveTo>
                    <a:pt x="936" y="0"/>
                  </a:moveTo>
                  <a:lnTo>
                    <a:pt x="315" y="622"/>
                  </a:lnTo>
                  <a:lnTo>
                    <a:pt x="0" y="622"/>
                  </a:lnTo>
                  <a:lnTo>
                    <a:pt x="315" y="622"/>
                  </a:lnTo>
                  <a:lnTo>
                    <a:pt x="936" y="0"/>
                  </a:lnTo>
                  <a:lnTo>
                    <a:pt x="936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33">
              <a:extLst>
                <a:ext uri="{FF2B5EF4-FFF2-40B4-BE49-F238E27FC236}">
                  <a16:creationId xmlns:a16="http://schemas.microsoft.com/office/drawing/2014/main" id="{454DCE44-DFA5-8BE9-4C59-98EFFF0DFB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22743" y="2463811"/>
              <a:ext cx="265432" cy="296658"/>
            </a:xfrm>
            <a:custGeom>
              <a:avLst/>
              <a:gdLst>
                <a:gd name="T0" fmla="*/ 54 w 105"/>
                <a:gd name="T1" fmla="*/ 33 h 119"/>
                <a:gd name="T2" fmla="*/ 51 w 105"/>
                <a:gd name="T3" fmla="*/ 33 h 119"/>
                <a:gd name="T4" fmla="*/ 51 w 105"/>
                <a:gd name="T5" fmla="*/ 66 h 119"/>
                <a:gd name="T6" fmla="*/ 49 w 105"/>
                <a:gd name="T7" fmla="*/ 69 h 119"/>
                <a:gd name="T8" fmla="*/ 50 w 105"/>
                <a:gd name="T9" fmla="*/ 71 h 119"/>
                <a:gd name="T10" fmla="*/ 51 w 105"/>
                <a:gd name="T11" fmla="*/ 70 h 119"/>
                <a:gd name="T12" fmla="*/ 51 w 105"/>
                <a:gd name="T13" fmla="*/ 73 h 119"/>
                <a:gd name="T14" fmla="*/ 54 w 105"/>
                <a:gd name="T15" fmla="*/ 73 h 119"/>
                <a:gd name="T16" fmla="*/ 54 w 105"/>
                <a:gd name="T17" fmla="*/ 67 h 119"/>
                <a:gd name="T18" fmla="*/ 72 w 105"/>
                <a:gd name="T19" fmla="*/ 49 h 119"/>
                <a:gd name="T20" fmla="*/ 71 w 105"/>
                <a:gd name="T21" fmla="*/ 47 h 119"/>
                <a:gd name="T22" fmla="*/ 54 w 105"/>
                <a:gd name="T23" fmla="*/ 64 h 119"/>
                <a:gd name="T24" fmla="*/ 54 w 105"/>
                <a:gd name="T25" fmla="*/ 33 h 119"/>
                <a:gd name="T26" fmla="*/ 51 w 105"/>
                <a:gd name="T27" fmla="*/ 31 h 119"/>
                <a:gd name="T28" fmla="*/ 54 w 105"/>
                <a:gd name="T29" fmla="*/ 31 h 119"/>
                <a:gd name="T30" fmla="*/ 54 w 105"/>
                <a:gd name="T31" fmla="*/ 21 h 119"/>
                <a:gd name="T32" fmla="*/ 84 w 105"/>
                <a:gd name="T33" fmla="*/ 34 h 119"/>
                <a:gd name="T34" fmla="*/ 77 w 105"/>
                <a:gd name="T35" fmla="*/ 40 h 119"/>
                <a:gd name="T36" fmla="*/ 79 w 105"/>
                <a:gd name="T37" fmla="*/ 42 h 119"/>
                <a:gd name="T38" fmla="*/ 86 w 105"/>
                <a:gd name="T39" fmla="*/ 35 h 119"/>
                <a:gd name="T40" fmla="*/ 98 w 105"/>
                <a:gd name="T41" fmla="*/ 65 h 119"/>
                <a:gd name="T42" fmla="*/ 89 w 105"/>
                <a:gd name="T43" fmla="*/ 65 h 119"/>
                <a:gd name="T44" fmla="*/ 89 w 105"/>
                <a:gd name="T45" fmla="*/ 68 h 119"/>
                <a:gd name="T46" fmla="*/ 98 w 105"/>
                <a:gd name="T47" fmla="*/ 68 h 119"/>
                <a:gd name="T48" fmla="*/ 86 w 105"/>
                <a:gd name="T49" fmla="*/ 98 h 119"/>
                <a:gd name="T50" fmla="*/ 79 w 105"/>
                <a:gd name="T51" fmla="*/ 91 h 119"/>
                <a:gd name="T52" fmla="*/ 77 w 105"/>
                <a:gd name="T53" fmla="*/ 93 h 119"/>
                <a:gd name="T54" fmla="*/ 84 w 105"/>
                <a:gd name="T55" fmla="*/ 100 h 119"/>
                <a:gd name="T56" fmla="*/ 54 w 105"/>
                <a:gd name="T57" fmla="*/ 112 h 119"/>
                <a:gd name="T58" fmla="*/ 54 w 105"/>
                <a:gd name="T59" fmla="*/ 103 h 119"/>
                <a:gd name="T60" fmla="*/ 51 w 105"/>
                <a:gd name="T61" fmla="*/ 103 h 119"/>
                <a:gd name="T62" fmla="*/ 51 w 105"/>
                <a:gd name="T63" fmla="*/ 112 h 119"/>
                <a:gd name="T64" fmla="*/ 21 w 105"/>
                <a:gd name="T65" fmla="*/ 100 h 119"/>
                <a:gd name="T66" fmla="*/ 28 w 105"/>
                <a:gd name="T67" fmla="*/ 93 h 119"/>
                <a:gd name="T68" fmla="*/ 26 w 105"/>
                <a:gd name="T69" fmla="*/ 91 h 119"/>
                <a:gd name="T70" fmla="*/ 20 w 105"/>
                <a:gd name="T71" fmla="*/ 98 h 119"/>
                <a:gd name="T72" fmla="*/ 7 w 105"/>
                <a:gd name="T73" fmla="*/ 68 h 119"/>
                <a:gd name="T74" fmla="*/ 17 w 105"/>
                <a:gd name="T75" fmla="*/ 68 h 119"/>
                <a:gd name="T76" fmla="*/ 17 w 105"/>
                <a:gd name="T77" fmla="*/ 65 h 119"/>
                <a:gd name="T78" fmla="*/ 7 w 105"/>
                <a:gd name="T79" fmla="*/ 65 h 119"/>
                <a:gd name="T80" fmla="*/ 20 w 105"/>
                <a:gd name="T81" fmla="*/ 35 h 119"/>
                <a:gd name="T82" fmla="*/ 26 w 105"/>
                <a:gd name="T83" fmla="*/ 42 h 119"/>
                <a:gd name="T84" fmla="*/ 28 w 105"/>
                <a:gd name="T85" fmla="*/ 40 h 119"/>
                <a:gd name="T86" fmla="*/ 21 w 105"/>
                <a:gd name="T87" fmla="*/ 34 h 119"/>
                <a:gd name="T88" fmla="*/ 51 w 105"/>
                <a:gd name="T89" fmla="*/ 21 h 119"/>
                <a:gd name="T90" fmla="*/ 51 w 105"/>
                <a:gd name="T91" fmla="*/ 31 h 119"/>
                <a:gd name="T92" fmla="*/ 65 w 105"/>
                <a:gd name="T93" fmla="*/ 0 h 119"/>
                <a:gd name="T94" fmla="*/ 40 w 105"/>
                <a:gd name="T95" fmla="*/ 0 h 119"/>
                <a:gd name="T96" fmla="*/ 40 w 105"/>
                <a:gd name="T97" fmla="*/ 10 h 119"/>
                <a:gd name="T98" fmla="*/ 50 w 105"/>
                <a:gd name="T99" fmla="*/ 10 h 119"/>
                <a:gd name="T100" fmla="*/ 50 w 105"/>
                <a:gd name="T101" fmla="*/ 14 h 119"/>
                <a:gd name="T102" fmla="*/ 0 w 105"/>
                <a:gd name="T103" fmla="*/ 67 h 119"/>
                <a:gd name="T104" fmla="*/ 53 w 105"/>
                <a:gd name="T105" fmla="*/ 119 h 119"/>
                <a:gd name="T106" fmla="*/ 105 w 105"/>
                <a:gd name="T107" fmla="*/ 67 h 119"/>
                <a:gd name="T108" fmla="*/ 56 w 105"/>
                <a:gd name="T109" fmla="*/ 14 h 119"/>
                <a:gd name="T110" fmla="*/ 56 w 105"/>
                <a:gd name="T111" fmla="*/ 10 h 119"/>
                <a:gd name="T112" fmla="*/ 65 w 105"/>
                <a:gd name="T113" fmla="*/ 10 h 119"/>
                <a:gd name="T114" fmla="*/ 65 w 105"/>
                <a:gd name="T11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5" h="119">
                  <a:moveTo>
                    <a:pt x="54" y="33"/>
                  </a:moveTo>
                  <a:cubicBezTo>
                    <a:pt x="51" y="33"/>
                    <a:pt x="51" y="33"/>
                    <a:pt x="51" y="33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51" y="70"/>
                    <a:pt x="51" y="70"/>
                    <a:pt x="51" y="70"/>
                  </a:cubicBezTo>
                  <a:cubicBezTo>
                    <a:pt x="51" y="73"/>
                    <a:pt x="51" y="73"/>
                    <a:pt x="51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72" y="49"/>
                    <a:pt x="72" y="49"/>
                    <a:pt x="72" y="49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4" y="33"/>
                    <a:pt x="54" y="33"/>
                    <a:pt x="54" y="33"/>
                  </a:cubicBezTo>
                  <a:moveTo>
                    <a:pt x="51" y="31"/>
                  </a:moveTo>
                  <a:cubicBezTo>
                    <a:pt x="54" y="31"/>
                    <a:pt x="54" y="31"/>
                    <a:pt x="54" y="3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66" y="21"/>
                    <a:pt x="76" y="26"/>
                    <a:pt x="84" y="34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9" y="42"/>
                    <a:pt x="79" y="42"/>
                    <a:pt x="79" y="42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93" y="43"/>
                    <a:pt x="98" y="54"/>
                    <a:pt x="9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8"/>
                    <a:pt x="89" y="68"/>
                    <a:pt x="89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98" y="79"/>
                    <a:pt x="93" y="90"/>
                    <a:pt x="86" y="98"/>
                  </a:cubicBezTo>
                  <a:cubicBezTo>
                    <a:pt x="79" y="91"/>
                    <a:pt x="79" y="91"/>
                    <a:pt x="79" y="91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84" y="100"/>
                    <a:pt x="84" y="100"/>
                    <a:pt x="84" y="100"/>
                  </a:cubicBezTo>
                  <a:cubicBezTo>
                    <a:pt x="76" y="107"/>
                    <a:pt x="66" y="112"/>
                    <a:pt x="54" y="112"/>
                  </a:cubicBezTo>
                  <a:cubicBezTo>
                    <a:pt x="54" y="103"/>
                    <a:pt x="54" y="103"/>
                    <a:pt x="54" y="103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51" y="112"/>
                    <a:pt x="51" y="112"/>
                    <a:pt x="51" y="112"/>
                  </a:cubicBezTo>
                  <a:cubicBezTo>
                    <a:pt x="40" y="112"/>
                    <a:pt x="29" y="107"/>
                    <a:pt x="21" y="100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12" y="90"/>
                    <a:pt x="8" y="79"/>
                    <a:pt x="7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8" y="54"/>
                    <a:pt x="12" y="43"/>
                    <a:pt x="20" y="35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9" y="26"/>
                    <a:pt x="40" y="21"/>
                    <a:pt x="51" y="21"/>
                  </a:cubicBezTo>
                  <a:cubicBezTo>
                    <a:pt x="51" y="31"/>
                    <a:pt x="51" y="31"/>
                    <a:pt x="51" y="31"/>
                  </a:cubicBezTo>
                  <a:moveTo>
                    <a:pt x="65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22" y="16"/>
                    <a:pt x="0" y="39"/>
                    <a:pt x="0" y="67"/>
                  </a:cubicBezTo>
                  <a:cubicBezTo>
                    <a:pt x="0" y="96"/>
                    <a:pt x="24" y="119"/>
                    <a:pt x="53" y="119"/>
                  </a:cubicBezTo>
                  <a:cubicBezTo>
                    <a:pt x="82" y="119"/>
                    <a:pt x="105" y="96"/>
                    <a:pt x="105" y="67"/>
                  </a:cubicBezTo>
                  <a:cubicBezTo>
                    <a:pt x="105" y="39"/>
                    <a:pt x="83" y="16"/>
                    <a:pt x="56" y="14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0"/>
                    <a:pt x="65" y="0"/>
                    <a:pt x="65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TextBox 74">
              <a:extLst>
                <a:ext uri="{FF2B5EF4-FFF2-40B4-BE49-F238E27FC236}">
                  <a16:creationId xmlns:a16="http://schemas.microsoft.com/office/drawing/2014/main" id="{7B4FAA88-94CB-75AE-8814-A95412A3DB65}"/>
                </a:ext>
              </a:extLst>
            </p:cNvPr>
            <p:cNvSpPr txBox="1"/>
            <p:nvPr/>
          </p:nvSpPr>
          <p:spPr>
            <a:xfrm>
              <a:off x="3609161" y="2909388"/>
              <a:ext cx="35458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0</a:t>
              </a:r>
              <a:r>
                <a:rPr lang="en-US" altLang="zh-CN" sz="1200" b="1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en-US" sz="1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1" name="Freeform 13">
            <a:extLst>
              <a:ext uri="{FF2B5EF4-FFF2-40B4-BE49-F238E27FC236}">
                <a16:creationId xmlns:a16="http://schemas.microsoft.com/office/drawing/2014/main" id="{37AF25E9-AF89-4E09-85DC-A7292DB5A5C6}"/>
              </a:ext>
            </a:extLst>
          </p:cNvPr>
          <p:cNvSpPr/>
          <p:nvPr/>
        </p:nvSpPr>
        <p:spPr bwMode="auto">
          <a:xfrm>
            <a:off x="3985877" y="2724150"/>
            <a:ext cx="586124" cy="931076"/>
          </a:xfrm>
          <a:custGeom>
            <a:avLst/>
            <a:gdLst>
              <a:gd name="T0" fmla="*/ 0 w 647"/>
              <a:gd name="T1" fmla="*/ 1042 h 1042"/>
              <a:gd name="T2" fmla="*/ 647 w 647"/>
              <a:gd name="T3" fmla="*/ 752 h 1042"/>
              <a:gd name="T4" fmla="*/ 647 w 647"/>
              <a:gd name="T5" fmla="*/ 0 h 1042"/>
              <a:gd name="T6" fmla="*/ 0 w 647"/>
              <a:gd name="T7" fmla="*/ 649 h 1042"/>
              <a:gd name="T8" fmla="*/ 0 w 647"/>
              <a:gd name="T9" fmla="*/ 1042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2">
                <a:moveTo>
                  <a:pt x="0" y="1042"/>
                </a:moveTo>
                <a:lnTo>
                  <a:pt x="647" y="752"/>
                </a:lnTo>
                <a:lnTo>
                  <a:pt x="647" y="0"/>
                </a:lnTo>
                <a:lnTo>
                  <a:pt x="0" y="649"/>
                </a:lnTo>
                <a:lnTo>
                  <a:pt x="0" y="1042"/>
                </a:lnTo>
                <a:close/>
              </a:path>
            </a:pathLst>
          </a:custGeom>
          <a:solidFill>
            <a:srgbClr val="3F68C9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Freeform 15">
            <a:extLst>
              <a:ext uri="{FF2B5EF4-FFF2-40B4-BE49-F238E27FC236}">
                <a16:creationId xmlns:a16="http://schemas.microsoft.com/office/drawing/2014/main" id="{BC9D6BC0-F469-851A-C5B5-9B7749C1416C}"/>
              </a:ext>
            </a:extLst>
          </p:cNvPr>
          <p:cNvSpPr/>
          <p:nvPr/>
        </p:nvSpPr>
        <p:spPr bwMode="auto">
          <a:xfrm>
            <a:off x="4572000" y="2724150"/>
            <a:ext cx="586124" cy="931076"/>
          </a:xfrm>
          <a:custGeom>
            <a:avLst/>
            <a:gdLst>
              <a:gd name="T0" fmla="*/ 647 w 647"/>
              <a:gd name="T1" fmla="*/ 1042 h 1042"/>
              <a:gd name="T2" fmla="*/ 0 w 647"/>
              <a:gd name="T3" fmla="*/ 752 h 1042"/>
              <a:gd name="T4" fmla="*/ 0 w 647"/>
              <a:gd name="T5" fmla="*/ 0 h 1042"/>
              <a:gd name="T6" fmla="*/ 647 w 647"/>
              <a:gd name="T7" fmla="*/ 649 h 1042"/>
              <a:gd name="T8" fmla="*/ 647 w 647"/>
              <a:gd name="T9" fmla="*/ 1042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2">
                <a:moveTo>
                  <a:pt x="647" y="1042"/>
                </a:moveTo>
                <a:lnTo>
                  <a:pt x="0" y="752"/>
                </a:lnTo>
                <a:lnTo>
                  <a:pt x="0" y="0"/>
                </a:lnTo>
                <a:lnTo>
                  <a:pt x="647" y="649"/>
                </a:lnTo>
                <a:lnTo>
                  <a:pt x="647" y="1042"/>
                </a:lnTo>
                <a:close/>
              </a:path>
            </a:pathLst>
          </a:custGeom>
          <a:solidFill>
            <a:srgbClr val="213F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Freeform 36">
            <a:extLst>
              <a:ext uri="{FF2B5EF4-FFF2-40B4-BE49-F238E27FC236}">
                <a16:creationId xmlns:a16="http://schemas.microsoft.com/office/drawing/2014/main" id="{8749C2D2-C4EF-B176-E4DD-B231C49D57F3}"/>
              </a:ext>
            </a:extLst>
          </p:cNvPr>
          <p:cNvSpPr>
            <a:spLocks noEditPoints="1"/>
          </p:cNvSpPr>
          <p:nvPr/>
        </p:nvSpPr>
        <p:spPr bwMode="auto">
          <a:xfrm>
            <a:off x="4207825" y="3079782"/>
            <a:ext cx="303480" cy="302019"/>
          </a:xfrm>
          <a:custGeom>
            <a:avLst/>
            <a:gdLst>
              <a:gd name="T0" fmla="*/ 67 w 120"/>
              <a:gd name="T1" fmla="*/ 53 h 121"/>
              <a:gd name="T2" fmla="*/ 67 w 120"/>
              <a:gd name="T3" fmla="*/ 26 h 121"/>
              <a:gd name="T4" fmla="*/ 53 w 120"/>
              <a:gd name="T5" fmla="*/ 26 h 121"/>
              <a:gd name="T6" fmla="*/ 53 w 120"/>
              <a:gd name="T7" fmla="*/ 53 h 121"/>
              <a:gd name="T8" fmla="*/ 27 w 120"/>
              <a:gd name="T9" fmla="*/ 53 h 121"/>
              <a:gd name="T10" fmla="*/ 27 w 120"/>
              <a:gd name="T11" fmla="*/ 68 h 121"/>
              <a:gd name="T12" fmla="*/ 53 w 120"/>
              <a:gd name="T13" fmla="*/ 68 h 121"/>
              <a:gd name="T14" fmla="*/ 53 w 120"/>
              <a:gd name="T15" fmla="*/ 94 h 121"/>
              <a:gd name="T16" fmla="*/ 67 w 120"/>
              <a:gd name="T17" fmla="*/ 94 h 121"/>
              <a:gd name="T18" fmla="*/ 67 w 120"/>
              <a:gd name="T19" fmla="*/ 68 h 121"/>
              <a:gd name="T20" fmla="*/ 93 w 120"/>
              <a:gd name="T21" fmla="*/ 68 h 121"/>
              <a:gd name="T22" fmla="*/ 93 w 120"/>
              <a:gd name="T23" fmla="*/ 53 h 121"/>
              <a:gd name="T24" fmla="*/ 67 w 120"/>
              <a:gd name="T25" fmla="*/ 53 h 121"/>
              <a:gd name="T26" fmla="*/ 60 w 120"/>
              <a:gd name="T27" fmla="*/ 0 h 121"/>
              <a:gd name="T28" fmla="*/ 0 w 120"/>
              <a:gd name="T29" fmla="*/ 61 h 121"/>
              <a:gd name="T30" fmla="*/ 60 w 120"/>
              <a:gd name="T31" fmla="*/ 121 h 121"/>
              <a:gd name="T32" fmla="*/ 120 w 120"/>
              <a:gd name="T33" fmla="*/ 61 h 121"/>
              <a:gd name="T34" fmla="*/ 60 w 120"/>
              <a:gd name="T35" fmla="*/ 0 h 121"/>
              <a:gd name="T36" fmla="*/ 60 w 120"/>
              <a:gd name="T37" fmla="*/ 107 h 121"/>
              <a:gd name="T38" fmla="*/ 13 w 120"/>
              <a:gd name="T39" fmla="*/ 61 h 121"/>
              <a:gd name="T40" fmla="*/ 60 w 120"/>
              <a:gd name="T41" fmla="*/ 14 h 121"/>
              <a:gd name="T42" fmla="*/ 107 w 120"/>
              <a:gd name="T43" fmla="*/ 61 h 121"/>
              <a:gd name="T44" fmla="*/ 60 w 120"/>
              <a:gd name="T45" fmla="*/ 107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0" h="121">
                <a:moveTo>
                  <a:pt x="67" y="53"/>
                </a:moveTo>
                <a:cubicBezTo>
                  <a:pt x="67" y="26"/>
                  <a:pt x="67" y="26"/>
                  <a:pt x="67" y="26"/>
                </a:cubicBezTo>
                <a:cubicBezTo>
                  <a:pt x="53" y="26"/>
                  <a:pt x="53" y="26"/>
                  <a:pt x="53" y="26"/>
                </a:cubicBezTo>
                <a:cubicBezTo>
                  <a:pt x="53" y="53"/>
                  <a:pt x="53" y="53"/>
                  <a:pt x="53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68"/>
                  <a:pt x="27" y="68"/>
                  <a:pt x="27" y="68"/>
                </a:cubicBezTo>
                <a:cubicBezTo>
                  <a:pt x="53" y="68"/>
                  <a:pt x="53" y="68"/>
                  <a:pt x="53" y="68"/>
                </a:cubicBezTo>
                <a:cubicBezTo>
                  <a:pt x="53" y="94"/>
                  <a:pt x="53" y="94"/>
                  <a:pt x="53" y="94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68"/>
                  <a:pt x="67" y="68"/>
                  <a:pt x="67" y="68"/>
                </a:cubicBezTo>
                <a:cubicBezTo>
                  <a:pt x="93" y="68"/>
                  <a:pt x="93" y="68"/>
                  <a:pt x="93" y="68"/>
                </a:cubicBezTo>
                <a:cubicBezTo>
                  <a:pt x="93" y="53"/>
                  <a:pt x="93" y="53"/>
                  <a:pt x="93" y="53"/>
                </a:cubicBezTo>
                <a:lnTo>
                  <a:pt x="67" y="53"/>
                </a:lnTo>
                <a:close/>
                <a:moveTo>
                  <a:pt x="60" y="0"/>
                </a:moveTo>
                <a:cubicBezTo>
                  <a:pt x="27" y="0"/>
                  <a:pt x="0" y="27"/>
                  <a:pt x="0" y="61"/>
                </a:cubicBezTo>
                <a:cubicBezTo>
                  <a:pt x="0" y="94"/>
                  <a:pt x="27" y="121"/>
                  <a:pt x="60" y="121"/>
                </a:cubicBezTo>
                <a:cubicBezTo>
                  <a:pt x="93" y="121"/>
                  <a:pt x="120" y="94"/>
                  <a:pt x="120" y="61"/>
                </a:cubicBezTo>
                <a:cubicBezTo>
                  <a:pt x="120" y="27"/>
                  <a:pt x="93" y="0"/>
                  <a:pt x="60" y="0"/>
                </a:cubicBezTo>
                <a:close/>
                <a:moveTo>
                  <a:pt x="60" y="107"/>
                </a:moveTo>
                <a:cubicBezTo>
                  <a:pt x="34" y="107"/>
                  <a:pt x="13" y="86"/>
                  <a:pt x="13" y="61"/>
                </a:cubicBezTo>
                <a:cubicBezTo>
                  <a:pt x="13" y="35"/>
                  <a:pt x="34" y="14"/>
                  <a:pt x="60" y="14"/>
                </a:cubicBezTo>
                <a:cubicBezTo>
                  <a:pt x="86" y="14"/>
                  <a:pt x="107" y="35"/>
                  <a:pt x="107" y="61"/>
                </a:cubicBezTo>
                <a:cubicBezTo>
                  <a:pt x="107" y="86"/>
                  <a:pt x="86" y="107"/>
                  <a:pt x="60" y="1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TextBox 94">
            <a:extLst>
              <a:ext uri="{FF2B5EF4-FFF2-40B4-BE49-F238E27FC236}">
                <a16:creationId xmlns:a16="http://schemas.microsoft.com/office/drawing/2014/main" id="{6EA55ACD-8298-8B00-4547-03D2B79BDCBE}"/>
              </a:ext>
            </a:extLst>
          </p:cNvPr>
          <p:cNvSpPr txBox="1"/>
          <p:nvPr/>
        </p:nvSpPr>
        <p:spPr>
          <a:xfrm>
            <a:off x="4594152" y="3095257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cs typeface="+mn-ea"/>
                <a:sym typeface="+mn-lt"/>
              </a:rPr>
              <a:t>0</a:t>
            </a:r>
            <a:r>
              <a:rPr lang="en-US" altLang="zh-CN" sz="1200" b="1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en-US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Freeform 9">
            <a:extLst>
              <a:ext uri="{FF2B5EF4-FFF2-40B4-BE49-F238E27FC236}">
                <a16:creationId xmlns:a16="http://schemas.microsoft.com/office/drawing/2014/main" id="{930965C0-275A-FCF8-1F2B-E691695F4000}"/>
              </a:ext>
            </a:extLst>
          </p:cNvPr>
          <p:cNvSpPr/>
          <p:nvPr/>
        </p:nvSpPr>
        <p:spPr bwMode="auto">
          <a:xfrm>
            <a:off x="4662592" y="2636583"/>
            <a:ext cx="942147" cy="578125"/>
          </a:xfrm>
          <a:custGeom>
            <a:avLst/>
            <a:gdLst>
              <a:gd name="T0" fmla="*/ 1040 w 1040"/>
              <a:gd name="T1" fmla="*/ 647 h 647"/>
              <a:gd name="T2" fmla="*/ 753 w 1040"/>
              <a:gd name="T3" fmla="*/ 0 h 647"/>
              <a:gd name="T4" fmla="*/ 0 w 1040"/>
              <a:gd name="T5" fmla="*/ 0 h 647"/>
              <a:gd name="T6" fmla="*/ 647 w 1040"/>
              <a:gd name="T7" fmla="*/ 647 h 647"/>
              <a:gd name="T8" fmla="*/ 1040 w 1040"/>
              <a:gd name="T9" fmla="*/ 647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47">
                <a:moveTo>
                  <a:pt x="1040" y="647"/>
                </a:moveTo>
                <a:lnTo>
                  <a:pt x="753" y="0"/>
                </a:lnTo>
                <a:lnTo>
                  <a:pt x="0" y="0"/>
                </a:lnTo>
                <a:lnTo>
                  <a:pt x="647" y="647"/>
                </a:lnTo>
                <a:lnTo>
                  <a:pt x="1040" y="647"/>
                </a:lnTo>
                <a:close/>
              </a:path>
            </a:pathLst>
          </a:custGeom>
          <a:solidFill>
            <a:srgbClr val="213F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Freeform 11">
            <a:extLst>
              <a:ext uri="{FF2B5EF4-FFF2-40B4-BE49-F238E27FC236}">
                <a16:creationId xmlns:a16="http://schemas.microsoft.com/office/drawing/2014/main" id="{07D0F488-6D53-8CF6-033D-D87691935649}"/>
              </a:ext>
            </a:extLst>
          </p:cNvPr>
          <p:cNvSpPr/>
          <p:nvPr/>
        </p:nvSpPr>
        <p:spPr bwMode="auto">
          <a:xfrm>
            <a:off x="4662592" y="2055777"/>
            <a:ext cx="942147" cy="580805"/>
          </a:xfrm>
          <a:custGeom>
            <a:avLst/>
            <a:gdLst>
              <a:gd name="T0" fmla="*/ 1040 w 1040"/>
              <a:gd name="T1" fmla="*/ 0 h 650"/>
              <a:gd name="T2" fmla="*/ 753 w 1040"/>
              <a:gd name="T3" fmla="*/ 650 h 650"/>
              <a:gd name="T4" fmla="*/ 0 w 1040"/>
              <a:gd name="T5" fmla="*/ 650 h 650"/>
              <a:gd name="T6" fmla="*/ 647 w 1040"/>
              <a:gd name="T7" fmla="*/ 0 h 650"/>
              <a:gd name="T8" fmla="*/ 1040 w 1040"/>
              <a:gd name="T9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50">
                <a:moveTo>
                  <a:pt x="1040" y="0"/>
                </a:moveTo>
                <a:lnTo>
                  <a:pt x="753" y="650"/>
                </a:lnTo>
                <a:lnTo>
                  <a:pt x="0" y="650"/>
                </a:lnTo>
                <a:lnTo>
                  <a:pt x="647" y="0"/>
                </a:lnTo>
                <a:lnTo>
                  <a:pt x="1040" y="0"/>
                </a:lnTo>
                <a:close/>
              </a:path>
            </a:pathLst>
          </a:custGeom>
          <a:solidFill>
            <a:srgbClr val="3F68C9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Freeform 35">
            <a:extLst>
              <a:ext uri="{FF2B5EF4-FFF2-40B4-BE49-F238E27FC236}">
                <a16:creationId xmlns:a16="http://schemas.microsoft.com/office/drawing/2014/main" id="{C06F81F7-8B80-D380-6DF8-A1B7A9999DE6}"/>
              </a:ext>
            </a:extLst>
          </p:cNvPr>
          <p:cNvSpPr>
            <a:spLocks noEditPoints="1"/>
          </p:cNvSpPr>
          <p:nvPr/>
        </p:nvSpPr>
        <p:spPr bwMode="auto">
          <a:xfrm>
            <a:off x="5031297" y="2247890"/>
            <a:ext cx="343340" cy="278787"/>
          </a:xfrm>
          <a:custGeom>
            <a:avLst/>
            <a:gdLst>
              <a:gd name="T0" fmla="*/ 18 w 136"/>
              <a:gd name="T1" fmla="*/ 63 h 112"/>
              <a:gd name="T2" fmla="*/ 80 w 136"/>
              <a:gd name="T3" fmla="*/ 63 h 112"/>
              <a:gd name="T4" fmla="*/ 56 w 136"/>
              <a:gd name="T5" fmla="*/ 14 h 112"/>
              <a:gd name="T6" fmla="*/ 41 w 136"/>
              <a:gd name="T7" fmla="*/ 23 h 112"/>
              <a:gd name="T8" fmla="*/ 19 w 136"/>
              <a:gd name="T9" fmla="*/ 23 h 112"/>
              <a:gd name="T10" fmla="*/ 15 w 136"/>
              <a:gd name="T11" fmla="*/ 40 h 112"/>
              <a:gd name="T12" fmla="*/ 0 w 136"/>
              <a:gd name="T13" fmla="*/ 55 h 112"/>
              <a:gd name="T14" fmla="*/ 9 w 136"/>
              <a:gd name="T15" fmla="*/ 70 h 112"/>
              <a:gd name="T16" fmla="*/ 9 w 136"/>
              <a:gd name="T17" fmla="*/ 92 h 112"/>
              <a:gd name="T18" fmla="*/ 26 w 136"/>
              <a:gd name="T19" fmla="*/ 97 h 112"/>
              <a:gd name="T20" fmla="*/ 41 w 136"/>
              <a:gd name="T21" fmla="*/ 112 h 112"/>
              <a:gd name="T22" fmla="*/ 56 w 136"/>
              <a:gd name="T23" fmla="*/ 103 h 112"/>
              <a:gd name="T24" fmla="*/ 78 w 136"/>
              <a:gd name="T25" fmla="*/ 103 h 112"/>
              <a:gd name="T26" fmla="*/ 83 w 136"/>
              <a:gd name="T27" fmla="*/ 86 h 112"/>
              <a:gd name="T28" fmla="*/ 98 w 136"/>
              <a:gd name="T29" fmla="*/ 70 h 112"/>
              <a:gd name="T30" fmla="*/ 89 w 136"/>
              <a:gd name="T31" fmla="*/ 55 h 112"/>
              <a:gd name="T32" fmla="*/ 89 w 136"/>
              <a:gd name="T33" fmla="*/ 33 h 112"/>
              <a:gd name="T34" fmla="*/ 72 w 136"/>
              <a:gd name="T35" fmla="*/ 29 h 112"/>
              <a:gd name="T36" fmla="*/ 56 w 136"/>
              <a:gd name="T37" fmla="*/ 14 h 112"/>
              <a:gd name="T38" fmla="*/ 100 w 136"/>
              <a:gd name="T39" fmla="*/ 23 h 112"/>
              <a:gd name="T40" fmla="*/ 124 w 136"/>
              <a:gd name="T41" fmla="*/ 23 h 112"/>
              <a:gd name="T42" fmla="*/ 116 w 136"/>
              <a:gd name="T43" fmla="*/ 0 h 112"/>
              <a:gd name="T44" fmla="*/ 108 w 136"/>
              <a:gd name="T45" fmla="*/ 4 h 112"/>
              <a:gd name="T46" fmla="*/ 98 w 136"/>
              <a:gd name="T47" fmla="*/ 4 h 112"/>
              <a:gd name="T48" fmla="*/ 96 w 136"/>
              <a:gd name="T49" fmla="*/ 12 h 112"/>
              <a:gd name="T50" fmla="*/ 88 w 136"/>
              <a:gd name="T51" fmla="*/ 20 h 112"/>
              <a:gd name="T52" fmla="*/ 93 w 136"/>
              <a:gd name="T53" fmla="*/ 27 h 112"/>
              <a:gd name="T54" fmla="*/ 93 w 136"/>
              <a:gd name="T55" fmla="*/ 37 h 112"/>
              <a:gd name="T56" fmla="*/ 101 w 136"/>
              <a:gd name="T57" fmla="*/ 39 h 112"/>
              <a:gd name="T58" fmla="*/ 108 w 136"/>
              <a:gd name="T59" fmla="*/ 47 h 112"/>
              <a:gd name="T60" fmla="*/ 116 w 136"/>
              <a:gd name="T61" fmla="*/ 42 h 112"/>
              <a:gd name="T62" fmla="*/ 126 w 136"/>
              <a:gd name="T63" fmla="*/ 43 h 112"/>
              <a:gd name="T64" fmla="*/ 128 w 136"/>
              <a:gd name="T65" fmla="*/ 34 h 112"/>
              <a:gd name="T66" fmla="*/ 136 w 136"/>
              <a:gd name="T67" fmla="*/ 27 h 112"/>
              <a:gd name="T68" fmla="*/ 131 w 136"/>
              <a:gd name="T69" fmla="*/ 20 h 112"/>
              <a:gd name="T70" fmla="*/ 131 w 136"/>
              <a:gd name="T71" fmla="*/ 9 h 112"/>
              <a:gd name="T72" fmla="*/ 123 w 136"/>
              <a:gd name="T73" fmla="*/ 7 h 112"/>
              <a:gd name="T74" fmla="*/ 116 w 136"/>
              <a:gd name="T75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36" h="112">
                <a:moveTo>
                  <a:pt x="49" y="94"/>
                </a:moveTo>
                <a:cubicBezTo>
                  <a:pt x="32" y="94"/>
                  <a:pt x="18" y="80"/>
                  <a:pt x="18" y="63"/>
                </a:cubicBezTo>
                <a:cubicBezTo>
                  <a:pt x="18" y="46"/>
                  <a:pt x="32" y="32"/>
                  <a:pt x="49" y="32"/>
                </a:cubicBezTo>
                <a:cubicBezTo>
                  <a:pt x="66" y="32"/>
                  <a:pt x="80" y="46"/>
                  <a:pt x="80" y="63"/>
                </a:cubicBezTo>
                <a:cubicBezTo>
                  <a:pt x="80" y="80"/>
                  <a:pt x="66" y="94"/>
                  <a:pt x="49" y="94"/>
                </a:cubicBezTo>
                <a:moveTo>
                  <a:pt x="56" y="14"/>
                </a:moveTo>
                <a:cubicBezTo>
                  <a:pt x="41" y="14"/>
                  <a:pt x="41" y="14"/>
                  <a:pt x="41" y="14"/>
                </a:cubicBezTo>
                <a:cubicBezTo>
                  <a:pt x="41" y="23"/>
                  <a:pt x="41" y="23"/>
                  <a:pt x="41" y="23"/>
                </a:cubicBezTo>
                <a:cubicBezTo>
                  <a:pt x="36" y="24"/>
                  <a:pt x="30" y="26"/>
                  <a:pt x="26" y="29"/>
                </a:cubicBezTo>
                <a:cubicBezTo>
                  <a:pt x="19" y="23"/>
                  <a:pt x="19" y="23"/>
                  <a:pt x="19" y="23"/>
                </a:cubicBezTo>
                <a:cubicBezTo>
                  <a:pt x="9" y="33"/>
                  <a:pt x="9" y="33"/>
                  <a:pt x="9" y="33"/>
                </a:cubicBezTo>
                <a:cubicBezTo>
                  <a:pt x="15" y="40"/>
                  <a:pt x="15" y="40"/>
                  <a:pt x="15" y="40"/>
                </a:cubicBezTo>
                <a:cubicBezTo>
                  <a:pt x="12" y="44"/>
                  <a:pt x="10" y="50"/>
                  <a:pt x="9" y="5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70"/>
                  <a:pt x="0" y="70"/>
                  <a:pt x="0" y="70"/>
                </a:cubicBezTo>
                <a:cubicBezTo>
                  <a:pt x="9" y="70"/>
                  <a:pt x="9" y="70"/>
                  <a:pt x="9" y="70"/>
                </a:cubicBezTo>
                <a:cubicBezTo>
                  <a:pt x="10" y="76"/>
                  <a:pt x="12" y="81"/>
                  <a:pt x="15" y="86"/>
                </a:cubicBezTo>
                <a:cubicBezTo>
                  <a:pt x="9" y="92"/>
                  <a:pt x="9" y="92"/>
                  <a:pt x="9" y="92"/>
                </a:cubicBezTo>
                <a:cubicBezTo>
                  <a:pt x="19" y="103"/>
                  <a:pt x="19" y="103"/>
                  <a:pt x="19" y="103"/>
                </a:cubicBezTo>
                <a:cubicBezTo>
                  <a:pt x="26" y="97"/>
                  <a:pt x="26" y="97"/>
                  <a:pt x="26" y="97"/>
                </a:cubicBezTo>
                <a:cubicBezTo>
                  <a:pt x="30" y="100"/>
                  <a:pt x="36" y="102"/>
                  <a:pt x="41" y="103"/>
                </a:cubicBezTo>
                <a:cubicBezTo>
                  <a:pt x="41" y="112"/>
                  <a:pt x="41" y="112"/>
                  <a:pt x="41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03"/>
                  <a:pt x="56" y="103"/>
                  <a:pt x="56" y="103"/>
                </a:cubicBezTo>
                <a:cubicBezTo>
                  <a:pt x="62" y="102"/>
                  <a:pt x="67" y="100"/>
                  <a:pt x="72" y="97"/>
                </a:cubicBezTo>
                <a:cubicBezTo>
                  <a:pt x="78" y="103"/>
                  <a:pt x="78" y="103"/>
                  <a:pt x="78" y="103"/>
                </a:cubicBezTo>
                <a:cubicBezTo>
                  <a:pt x="89" y="92"/>
                  <a:pt x="89" y="92"/>
                  <a:pt x="89" y="92"/>
                </a:cubicBezTo>
                <a:cubicBezTo>
                  <a:pt x="83" y="86"/>
                  <a:pt x="83" y="86"/>
                  <a:pt x="83" y="86"/>
                </a:cubicBezTo>
                <a:cubicBezTo>
                  <a:pt x="86" y="81"/>
                  <a:pt x="88" y="76"/>
                  <a:pt x="89" y="70"/>
                </a:cubicBezTo>
                <a:cubicBezTo>
                  <a:pt x="98" y="70"/>
                  <a:pt x="98" y="70"/>
                  <a:pt x="98" y="70"/>
                </a:cubicBezTo>
                <a:cubicBezTo>
                  <a:pt x="98" y="55"/>
                  <a:pt x="98" y="55"/>
                  <a:pt x="98" y="55"/>
                </a:cubicBezTo>
                <a:cubicBezTo>
                  <a:pt x="89" y="55"/>
                  <a:pt x="89" y="55"/>
                  <a:pt x="89" y="55"/>
                </a:cubicBezTo>
                <a:cubicBezTo>
                  <a:pt x="88" y="50"/>
                  <a:pt x="86" y="44"/>
                  <a:pt x="83" y="40"/>
                </a:cubicBezTo>
                <a:cubicBezTo>
                  <a:pt x="89" y="33"/>
                  <a:pt x="89" y="33"/>
                  <a:pt x="89" y="33"/>
                </a:cubicBezTo>
                <a:cubicBezTo>
                  <a:pt x="78" y="23"/>
                  <a:pt x="78" y="23"/>
                  <a:pt x="78" y="23"/>
                </a:cubicBezTo>
                <a:cubicBezTo>
                  <a:pt x="72" y="29"/>
                  <a:pt x="72" y="29"/>
                  <a:pt x="72" y="29"/>
                </a:cubicBezTo>
                <a:cubicBezTo>
                  <a:pt x="67" y="26"/>
                  <a:pt x="62" y="24"/>
                  <a:pt x="56" y="23"/>
                </a:cubicBezTo>
                <a:cubicBezTo>
                  <a:pt x="56" y="14"/>
                  <a:pt x="56" y="14"/>
                  <a:pt x="56" y="14"/>
                </a:cubicBezTo>
                <a:moveTo>
                  <a:pt x="112" y="35"/>
                </a:moveTo>
                <a:cubicBezTo>
                  <a:pt x="105" y="35"/>
                  <a:pt x="100" y="30"/>
                  <a:pt x="100" y="23"/>
                </a:cubicBezTo>
                <a:cubicBezTo>
                  <a:pt x="100" y="16"/>
                  <a:pt x="105" y="11"/>
                  <a:pt x="112" y="11"/>
                </a:cubicBezTo>
                <a:cubicBezTo>
                  <a:pt x="119" y="11"/>
                  <a:pt x="124" y="16"/>
                  <a:pt x="124" y="23"/>
                </a:cubicBezTo>
                <a:cubicBezTo>
                  <a:pt x="124" y="30"/>
                  <a:pt x="119" y="35"/>
                  <a:pt x="112" y="35"/>
                </a:cubicBezTo>
                <a:moveTo>
                  <a:pt x="116" y="0"/>
                </a:moveTo>
                <a:cubicBezTo>
                  <a:pt x="108" y="0"/>
                  <a:pt x="108" y="0"/>
                  <a:pt x="108" y="0"/>
                </a:cubicBezTo>
                <a:cubicBezTo>
                  <a:pt x="108" y="4"/>
                  <a:pt x="108" y="4"/>
                  <a:pt x="108" y="4"/>
                </a:cubicBezTo>
                <a:cubicBezTo>
                  <a:pt x="106" y="4"/>
                  <a:pt x="103" y="6"/>
                  <a:pt x="101" y="7"/>
                </a:cubicBezTo>
                <a:cubicBezTo>
                  <a:pt x="98" y="4"/>
                  <a:pt x="98" y="4"/>
                  <a:pt x="98" y="4"/>
                </a:cubicBezTo>
                <a:cubicBezTo>
                  <a:pt x="93" y="9"/>
                  <a:pt x="93" y="9"/>
                  <a:pt x="93" y="9"/>
                </a:cubicBezTo>
                <a:cubicBezTo>
                  <a:pt x="96" y="12"/>
                  <a:pt x="96" y="12"/>
                  <a:pt x="96" y="12"/>
                </a:cubicBezTo>
                <a:cubicBezTo>
                  <a:pt x="94" y="14"/>
                  <a:pt x="93" y="17"/>
                  <a:pt x="93" y="20"/>
                </a:cubicBezTo>
                <a:cubicBezTo>
                  <a:pt x="88" y="20"/>
                  <a:pt x="88" y="20"/>
                  <a:pt x="88" y="20"/>
                </a:cubicBezTo>
                <a:cubicBezTo>
                  <a:pt x="88" y="27"/>
                  <a:pt x="88" y="27"/>
                  <a:pt x="88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3" y="30"/>
                  <a:pt x="94" y="32"/>
                  <a:pt x="96" y="34"/>
                </a:cubicBezTo>
                <a:cubicBezTo>
                  <a:pt x="93" y="37"/>
                  <a:pt x="93" y="37"/>
                  <a:pt x="93" y="37"/>
                </a:cubicBezTo>
                <a:cubicBezTo>
                  <a:pt x="98" y="43"/>
                  <a:pt x="98" y="43"/>
                  <a:pt x="98" y="43"/>
                </a:cubicBezTo>
                <a:cubicBezTo>
                  <a:pt x="101" y="39"/>
                  <a:pt x="101" y="39"/>
                  <a:pt x="101" y="39"/>
                </a:cubicBezTo>
                <a:cubicBezTo>
                  <a:pt x="103" y="41"/>
                  <a:pt x="106" y="42"/>
                  <a:pt x="108" y="42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116" y="47"/>
                  <a:pt x="116" y="47"/>
                  <a:pt x="116" y="47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8" y="42"/>
                  <a:pt x="121" y="41"/>
                  <a:pt x="123" y="39"/>
                </a:cubicBezTo>
                <a:cubicBezTo>
                  <a:pt x="126" y="43"/>
                  <a:pt x="126" y="43"/>
                  <a:pt x="126" y="43"/>
                </a:cubicBezTo>
                <a:cubicBezTo>
                  <a:pt x="131" y="37"/>
                  <a:pt x="131" y="37"/>
                  <a:pt x="131" y="37"/>
                </a:cubicBezTo>
                <a:cubicBezTo>
                  <a:pt x="128" y="34"/>
                  <a:pt x="128" y="34"/>
                  <a:pt x="128" y="34"/>
                </a:cubicBezTo>
                <a:cubicBezTo>
                  <a:pt x="130" y="32"/>
                  <a:pt x="131" y="30"/>
                  <a:pt x="131" y="27"/>
                </a:cubicBezTo>
                <a:cubicBezTo>
                  <a:pt x="136" y="27"/>
                  <a:pt x="136" y="27"/>
                  <a:pt x="136" y="27"/>
                </a:cubicBezTo>
                <a:cubicBezTo>
                  <a:pt x="136" y="20"/>
                  <a:pt x="136" y="20"/>
                  <a:pt x="136" y="20"/>
                </a:cubicBezTo>
                <a:cubicBezTo>
                  <a:pt x="131" y="20"/>
                  <a:pt x="131" y="20"/>
                  <a:pt x="131" y="20"/>
                </a:cubicBezTo>
                <a:cubicBezTo>
                  <a:pt x="131" y="17"/>
                  <a:pt x="130" y="14"/>
                  <a:pt x="128" y="12"/>
                </a:cubicBezTo>
                <a:cubicBezTo>
                  <a:pt x="131" y="9"/>
                  <a:pt x="131" y="9"/>
                  <a:pt x="131" y="9"/>
                </a:cubicBezTo>
                <a:cubicBezTo>
                  <a:pt x="126" y="4"/>
                  <a:pt x="126" y="4"/>
                  <a:pt x="126" y="4"/>
                </a:cubicBezTo>
                <a:cubicBezTo>
                  <a:pt x="123" y="7"/>
                  <a:pt x="123" y="7"/>
                  <a:pt x="123" y="7"/>
                </a:cubicBezTo>
                <a:cubicBezTo>
                  <a:pt x="121" y="6"/>
                  <a:pt x="118" y="4"/>
                  <a:pt x="116" y="4"/>
                </a:cubicBezTo>
                <a:cubicBezTo>
                  <a:pt x="116" y="0"/>
                  <a:pt x="116" y="0"/>
                  <a:pt x="116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TextBox 99">
            <a:extLst>
              <a:ext uri="{FF2B5EF4-FFF2-40B4-BE49-F238E27FC236}">
                <a16:creationId xmlns:a16="http://schemas.microsoft.com/office/drawing/2014/main" id="{D4194469-6680-5B4C-A62B-2BA2B6151A55}"/>
              </a:ext>
            </a:extLst>
          </p:cNvPr>
          <p:cNvSpPr txBox="1"/>
          <p:nvPr/>
        </p:nvSpPr>
        <p:spPr>
          <a:xfrm>
            <a:off x="5025123" y="2744646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cs typeface="+mn-ea"/>
                <a:sym typeface="+mn-lt"/>
              </a:rPr>
              <a:t>0</a:t>
            </a:r>
            <a:r>
              <a:rPr lang="en-US" altLang="zh-CN" sz="1200" b="1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1B2258DF-ECC2-F65D-889A-C932B087BDBA}"/>
              </a:ext>
            </a:extLst>
          </p:cNvPr>
          <p:cNvGrpSpPr/>
          <p:nvPr/>
        </p:nvGrpSpPr>
        <p:grpSpPr>
          <a:xfrm>
            <a:off x="5577596" y="2391772"/>
            <a:ext cx="2019301" cy="605803"/>
            <a:chOff x="457558" y="1839838"/>
            <a:chExt cx="2019301" cy="605803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C2AC2716-46E2-7690-2576-42E947DF734D}"/>
                </a:ext>
              </a:extLst>
            </p:cNvPr>
            <p:cNvSpPr txBox="1"/>
            <p:nvPr/>
          </p:nvSpPr>
          <p:spPr>
            <a:xfrm>
              <a:off x="457558" y="2045275"/>
              <a:ext cx="2019301" cy="400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E4D34D7-D7AD-6868-6841-8F3D614E5255}"/>
                </a:ext>
              </a:extLst>
            </p:cNvPr>
            <p:cNvSpPr txBox="1"/>
            <p:nvPr/>
          </p:nvSpPr>
          <p:spPr>
            <a:xfrm>
              <a:off x="461287" y="1839838"/>
              <a:ext cx="11132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2">
                      <a:lumMod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7DE65766-7F17-95B2-2E6B-AAE9A7C2D2AC}"/>
              </a:ext>
            </a:extLst>
          </p:cNvPr>
          <p:cNvGrpSpPr/>
          <p:nvPr/>
        </p:nvGrpSpPr>
        <p:grpSpPr>
          <a:xfrm>
            <a:off x="1511123" y="2391772"/>
            <a:ext cx="2023328" cy="605803"/>
            <a:chOff x="457558" y="1839838"/>
            <a:chExt cx="2023328" cy="605803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9659E83B-AACC-D075-70E1-EEF0C8850FFC}"/>
                </a:ext>
              </a:extLst>
            </p:cNvPr>
            <p:cNvSpPr txBox="1"/>
            <p:nvPr/>
          </p:nvSpPr>
          <p:spPr>
            <a:xfrm>
              <a:off x="457558" y="2045275"/>
              <a:ext cx="2019301" cy="400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DD0B10AD-AAF7-A719-617F-794B50993C4B}"/>
                </a:ext>
              </a:extLst>
            </p:cNvPr>
            <p:cNvSpPr txBox="1"/>
            <p:nvPr/>
          </p:nvSpPr>
          <p:spPr>
            <a:xfrm>
              <a:off x="1367595" y="1839838"/>
              <a:ext cx="11132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bg2">
                      <a:lumMod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36EDECDC-3DD7-48E5-1CCE-8CFFBF43185B}"/>
              </a:ext>
            </a:extLst>
          </p:cNvPr>
          <p:cNvGrpSpPr/>
          <p:nvPr/>
        </p:nvGrpSpPr>
        <p:grpSpPr>
          <a:xfrm>
            <a:off x="2354215" y="978665"/>
            <a:ext cx="4435566" cy="444220"/>
            <a:chOff x="-818794" y="1839838"/>
            <a:chExt cx="4435566" cy="444220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71231320-BA9D-0C2A-6078-6EE0844B7E9C}"/>
                </a:ext>
              </a:extLst>
            </p:cNvPr>
            <p:cNvSpPr txBox="1"/>
            <p:nvPr/>
          </p:nvSpPr>
          <p:spPr>
            <a:xfrm>
              <a:off x="-818794" y="2045275"/>
              <a:ext cx="4435566" cy="238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C076FE4F-BDCC-136E-8083-954373CDC0C5}"/>
                </a:ext>
              </a:extLst>
            </p:cNvPr>
            <p:cNvSpPr txBox="1"/>
            <p:nvPr/>
          </p:nvSpPr>
          <p:spPr>
            <a:xfrm>
              <a:off x="842343" y="1839838"/>
              <a:ext cx="11132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2">
                      <a:lumMod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D86B1E99-69B1-7968-ADF4-BA50AA25A7EA}"/>
              </a:ext>
            </a:extLst>
          </p:cNvPr>
          <p:cNvGrpSpPr/>
          <p:nvPr/>
        </p:nvGrpSpPr>
        <p:grpSpPr>
          <a:xfrm>
            <a:off x="2354215" y="3737173"/>
            <a:ext cx="4435566" cy="444220"/>
            <a:chOff x="-818794" y="1839838"/>
            <a:chExt cx="4435566" cy="444220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25B71438-8D95-0898-0B98-429B0B1D74D2}"/>
                </a:ext>
              </a:extLst>
            </p:cNvPr>
            <p:cNvSpPr txBox="1"/>
            <p:nvPr/>
          </p:nvSpPr>
          <p:spPr>
            <a:xfrm>
              <a:off x="-818794" y="2045275"/>
              <a:ext cx="4435566" cy="238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2CFE53A6-F97A-FDA7-CC26-37B258FA92C6}"/>
                </a:ext>
              </a:extLst>
            </p:cNvPr>
            <p:cNvSpPr txBox="1"/>
            <p:nvPr/>
          </p:nvSpPr>
          <p:spPr>
            <a:xfrm>
              <a:off x="842343" y="1839838"/>
              <a:ext cx="11132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2">
                      <a:lumMod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59397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5A6853FD-B312-3F58-FD74-801F0879E43C}"/>
              </a:ext>
            </a:extLst>
          </p:cNvPr>
          <p:cNvSpPr/>
          <p:nvPr/>
        </p:nvSpPr>
        <p:spPr bwMode="auto">
          <a:xfrm>
            <a:off x="0" y="1451773"/>
            <a:ext cx="4622852" cy="1203016"/>
          </a:xfrm>
          <a:custGeom>
            <a:avLst/>
            <a:gdLst>
              <a:gd name="connsiteX0" fmla="*/ 0 w 4622852"/>
              <a:gd name="connsiteY0" fmla="*/ 0 h 1203016"/>
              <a:gd name="connsiteX1" fmla="*/ 1905000 w 4622852"/>
              <a:gd name="connsiteY1" fmla="*/ 0 h 1203016"/>
              <a:gd name="connsiteX2" fmla="*/ 2717852 w 4622852"/>
              <a:gd name="connsiteY2" fmla="*/ 0 h 1203016"/>
              <a:gd name="connsiteX3" fmla="*/ 4622852 w 4622852"/>
              <a:gd name="connsiteY3" fmla="*/ 0 h 1203016"/>
              <a:gd name="connsiteX4" fmla="*/ 3895446 w 4622852"/>
              <a:gd name="connsiteY4" fmla="*/ 1203016 h 1203016"/>
              <a:gd name="connsiteX5" fmla="*/ 1990446 w 4622852"/>
              <a:gd name="connsiteY5" fmla="*/ 1203016 h 1203016"/>
              <a:gd name="connsiteX6" fmla="*/ 1905000 w 4622852"/>
              <a:gd name="connsiteY6" fmla="*/ 1203016 h 1203016"/>
              <a:gd name="connsiteX7" fmla="*/ 0 w 4622852"/>
              <a:gd name="connsiteY7" fmla="*/ 1203016 h 120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22852" h="1203016">
                <a:moveTo>
                  <a:pt x="0" y="0"/>
                </a:moveTo>
                <a:lnTo>
                  <a:pt x="1905000" y="0"/>
                </a:lnTo>
                <a:lnTo>
                  <a:pt x="2717852" y="0"/>
                </a:lnTo>
                <a:lnTo>
                  <a:pt x="4622852" y="0"/>
                </a:lnTo>
                <a:lnTo>
                  <a:pt x="3895446" y="1203016"/>
                </a:lnTo>
                <a:lnTo>
                  <a:pt x="1990446" y="1203016"/>
                </a:lnTo>
                <a:lnTo>
                  <a:pt x="1905000" y="1203016"/>
                </a:lnTo>
                <a:lnTo>
                  <a:pt x="0" y="1203016"/>
                </a:lnTo>
                <a:close/>
              </a:path>
            </a:pathLst>
          </a:custGeom>
          <a:blipFill dpi="0" rotWithShape="1">
            <a:blip r:embed="rId5"/>
            <a:srcRect/>
            <a:tile tx="-1073150" ty="-2324100" sx="100000" sy="100000" flip="none" algn="tl"/>
          </a:blipFill>
          <a:ln w="2540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6316CFC1-6F1C-2079-D53A-0CD27D76645E}"/>
              </a:ext>
            </a:extLst>
          </p:cNvPr>
          <p:cNvSpPr/>
          <p:nvPr/>
        </p:nvSpPr>
        <p:spPr bwMode="auto">
          <a:xfrm>
            <a:off x="3470547" y="1856477"/>
            <a:ext cx="3650757" cy="393607"/>
          </a:xfrm>
          <a:custGeom>
            <a:avLst/>
            <a:gdLst>
              <a:gd name="connsiteX0" fmla="*/ 237995 w 3650757"/>
              <a:gd name="connsiteY0" fmla="*/ 0 h 393607"/>
              <a:gd name="connsiteX1" fmla="*/ 1581816 w 3650757"/>
              <a:gd name="connsiteY1" fmla="*/ 0 h 393607"/>
              <a:gd name="connsiteX2" fmla="*/ 2306936 w 3650757"/>
              <a:gd name="connsiteY2" fmla="*/ 0 h 393607"/>
              <a:gd name="connsiteX3" fmla="*/ 3650757 w 3650757"/>
              <a:gd name="connsiteY3" fmla="*/ 0 h 393607"/>
              <a:gd name="connsiteX4" fmla="*/ 3650757 w 3650757"/>
              <a:gd name="connsiteY4" fmla="*/ 393607 h 393607"/>
              <a:gd name="connsiteX5" fmla="*/ 2306936 w 3650757"/>
              <a:gd name="connsiteY5" fmla="*/ 393607 h 393607"/>
              <a:gd name="connsiteX6" fmla="*/ 1343821 w 3650757"/>
              <a:gd name="connsiteY6" fmla="*/ 393607 h 393607"/>
              <a:gd name="connsiteX7" fmla="*/ 0 w 3650757"/>
              <a:gd name="connsiteY7" fmla="*/ 393607 h 393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50757" h="393607">
                <a:moveTo>
                  <a:pt x="237995" y="0"/>
                </a:moveTo>
                <a:lnTo>
                  <a:pt x="1581816" y="0"/>
                </a:lnTo>
                <a:lnTo>
                  <a:pt x="2306936" y="0"/>
                </a:lnTo>
                <a:lnTo>
                  <a:pt x="3650757" y="0"/>
                </a:lnTo>
                <a:lnTo>
                  <a:pt x="3650757" y="393607"/>
                </a:lnTo>
                <a:lnTo>
                  <a:pt x="2306936" y="393607"/>
                </a:lnTo>
                <a:lnTo>
                  <a:pt x="1343821" y="393607"/>
                </a:lnTo>
                <a:lnTo>
                  <a:pt x="0" y="393607"/>
                </a:lnTo>
                <a:close/>
              </a:path>
            </a:pathLst>
          </a:custGeom>
          <a:solidFill>
            <a:srgbClr val="3F68C9"/>
          </a:solidFill>
          <a:ln w="2540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E67AF32-22C8-504B-8E41-FBCA6C392643}"/>
              </a:ext>
            </a:extLst>
          </p:cNvPr>
          <p:cNvGrpSpPr/>
          <p:nvPr/>
        </p:nvGrpSpPr>
        <p:grpSpPr>
          <a:xfrm>
            <a:off x="0" y="2419350"/>
            <a:ext cx="9144000" cy="2724151"/>
            <a:chOff x="0" y="2190750"/>
            <a:chExt cx="9144000" cy="2724151"/>
          </a:xfrm>
          <a:solidFill>
            <a:schemeClr val="bg1">
              <a:lumMod val="75000"/>
              <a:alpha val="25000"/>
            </a:schemeClr>
          </a:solidFill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418C1159-2704-7277-300A-06CEF0D57C6A}"/>
                </a:ext>
              </a:extLst>
            </p:cNvPr>
            <p:cNvSpPr/>
            <p:nvPr/>
          </p:nvSpPr>
          <p:spPr>
            <a:xfrm>
              <a:off x="0" y="3514725"/>
              <a:ext cx="9144000" cy="1400176"/>
            </a:xfrm>
            <a:prstGeom prst="rect">
              <a:avLst/>
            </a:prstGeom>
            <a:grpFill/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PA_任意多边形 9">
              <a:extLst>
                <a:ext uri="{FF2B5EF4-FFF2-40B4-BE49-F238E27FC236}">
                  <a16:creationId xmlns:a16="http://schemas.microsoft.com/office/drawing/2014/main" id="{1FF1CD20-DEAD-51FA-A8A0-F3994176983F}"/>
                </a:ext>
              </a:extLst>
            </p:cNvPr>
            <p:cNvSpPr>
              <a:spLocks noEditPoints="1"/>
            </p:cNvSpPr>
            <p:nvPr>
              <p:custDataLst>
                <p:tags r:id="rId2"/>
              </p:custDataLst>
            </p:nvPr>
          </p:nvSpPr>
          <p:spPr bwMode="auto">
            <a:xfrm>
              <a:off x="0" y="2190750"/>
              <a:ext cx="9144000" cy="1323975"/>
            </a:xfrm>
            <a:custGeom>
              <a:avLst/>
              <a:gdLst>
                <a:gd name="T0" fmla="*/ 7933 w 8000"/>
                <a:gd name="T1" fmla="*/ 1418 h 1542"/>
                <a:gd name="T2" fmla="*/ 7832 w 8000"/>
                <a:gd name="T3" fmla="*/ 1315 h 1542"/>
                <a:gd name="T4" fmla="*/ 7738 w 8000"/>
                <a:gd name="T5" fmla="*/ 1352 h 1542"/>
                <a:gd name="T6" fmla="*/ 7673 w 8000"/>
                <a:gd name="T7" fmla="*/ 1336 h 1542"/>
                <a:gd name="T8" fmla="*/ 7538 w 8000"/>
                <a:gd name="T9" fmla="*/ 1313 h 1542"/>
                <a:gd name="T10" fmla="*/ 7430 w 8000"/>
                <a:gd name="T11" fmla="*/ 1287 h 1542"/>
                <a:gd name="T12" fmla="*/ 7292 w 8000"/>
                <a:gd name="T13" fmla="*/ 1358 h 1542"/>
                <a:gd name="T14" fmla="*/ 7170 w 8000"/>
                <a:gd name="T15" fmla="*/ 1352 h 1542"/>
                <a:gd name="T16" fmla="*/ 6993 w 8000"/>
                <a:gd name="T17" fmla="*/ 1400 h 1542"/>
                <a:gd name="T18" fmla="*/ 6886 w 8000"/>
                <a:gd name="T19" fmla="*/ 1357 h 1542"/>
                <a:gd name="T20" fmla="*/ 6766 w 8000"/>
                <a:gd name="T21" fmla="*/ 1380 h 1542"/>
                <a:gd name="T22" fmla="*/ 6640 w 8000"/>
                <a:gd name="T23" fmla="*/ 1194 h 1542"/>
                <a:gd name="T24" fmla="*/ 6505 w 8000"/>
                <a:gd name="T25" fmla="*/ 1157 h 1542"/>
                <a:gd name="T26" fmla="*/ 6381 w 8000"/>
                <a:gd name="T27" fmla="*/ 1311 h 1542"/>
                <a:gd name="T28" fmla="*/ 6242 w 8000"/>
                <a:gd name="T29" fmla="*/ 1181 h 1542"/>
                <a:gd name="T30" fmla="*/ 5688 w 8000"/>
                <a:gd name="T31" fmla="*/ 818 h 1542"/>
                <a:gd name="T32" fmla="*/ 5396 w 8000"/>
                <a:gd name="T33" fmla="*/ 674 h 1542"/>
                <a:gd name="T34" fmla="*/ 5346 w 8000"/>
                <a:gd name="T35" fmla="*/ 615 h 1542"/>
                <a:gd name="T36" fmla="*/ 5292 w 8000"/>
                <a:gd name="T37" fmla="*/ 1274 h 1542"/>
                <a:gd name="T38" fmla="*/ 5007 w 8000"/>
                <a:gd name="T39" fmla="*/ 1089 h 1542"/>
                <a:gd name="T40" fmla="*/ 4819 w 8000"/>
                <a:gd name="T41" fmla="*/ 685 h 1542"/>
                <a:gd name="T42" fmla="*/ 4540 w 8000"/>
                <a:gd name="T43" fmla="*/ 1250 h 1542"/>
                <a:gd name="T44" fmla="*/ 4474 w 8000"/>
                <a:gd name="T45" fmla="*/ 1255 h 1542"/>
                <a:gd name="T46" fmla="*/ 4398 w 8000"/>
                <a:gd name="T47" fmla="*/ 1265 h 1542"/>
                <a:gd name="T48" fmla="*/ 4286 w 8000"/>
                <a:gd name="T49" fmla="*/ 1131 h 1542"/>
                <a:gd name="T50" fmla="*/ 4046 w 8000"/>
                <a:gd name="T51" fmla="*/ 1117 h 1542"/>
                <a:gd name="T52" fmla="*/ 3923 w 8000"/>
                <a:gd name="T53" fmla="*/ 975 h 1542"/>
                <a:gd name="T54" fmla="*/ 3742 w 8000"/>
                <a:gd name="T55" fmla="*/ 1095 h 1542"/>
                <a:gd name="T56" fmla="*/ 3585 w 8000"/>
                <a:gd name="T57" fmla="*/ 1415 h 1542"/>
                <a:gd name="T58" fmla="*/ 3463 w 8000"/>
                <a:gd name="T59" fmla="*/ 1255 h 1542"/>
                <a:gd name="T60" fmla="*/ 3390 w 8000"/>
                <a:gd name="T61" fmla="*/ 372 h 1542"/>
                <a:gd name="T62" fmla="*/ 3367 w 8000"/>
                <a:gd name="T63" fmla="*/ 187 h 1542"/>
                <a:gd name="T64" fmla="*/ 3329 w 8000"/>
                <a:gd name="T65" fmla="*/ 695 h 1542"/>
                <a:gd name="T66" fmla="*/ 2997 w 8000"/>
                <a:gd name="T67" fmla="*/ 1479 h 1542"/>
                <a:gd name="T68" fmla="*/ 2797 w 8000"/>
                <a:gd name="T69" fmla="*/ 1119 h 1542"/>
                <a:gd name="T70" fmla="*/ 2628 w 8000"/>
                <a:gd name="T71" fmla="*/ 1372 h 1542"/>
                <a:gd name="T72" fmla="*/ 2470 w 8000"/>
                <a:gd name="T73" fmla="*/ 1378 h 1542"/>
                <a:gd name="T74" fmla="*/ 2310 w 8000"/>
                <a:gd name="T75" fmla="*/ 1440 h 1542"/>
                <a:gd name="T76" fmla="*/ 2152 w 8000"/>
                <a:gd name="T77" fmla="*/ 1391 h 1542"/>
                <a:gd name="T78" fmla="*/ 2055 w 8000"/>
                <a:gd name="T79" fmla="*/ 1463 h 1542"/>
                <a:gd name="T80" fmla="*/ 1975 w 8000"/>
                <a:gd name="T81" fmla="*/ 1479 h 1542"/>
                <a:gd name="T82" fmla="*/ 1805 w 8000"/>
                <a:gd name="T83" fmla="*/ 1456 h 1542"/>
                <a:gd name="T84" fmla="*/ 1673 w 8000"/>
                <a:gd name="T85" fmla="*/ 1470 h 1542"/>
                <a:gd name="T86" fmla="*/ 1531 w 8000"/>
                <a:gd name="T87" fmla="*/ 1408 h 1542"/>
                <a:gd name="T88" fmla="*/ 1443 w 8000"/>
                <a:gd name="T89" fmla="*/ 1266 h 1542"/>
                <a:gd name="T90" fmla="*/ 1253 w 8000"/>
                <a:gd name="T91" fmla="*/ 1422 h 1542"/>
                <a:gd name="T92" fmla="*/ 1155 w 8000"/>
                <a:gd name="T93" fmla="*/ 1402 h 1542"/>
                <a:gd name="T94" fmla="*/ 1051 w 8000"/>
                <a:gd name="T95" fmla="*/ 1390 h 1542"/>
                <a:gd name="T96" fmla="*/ 969 w 8000"/>
                <a:gd name="T97" fmla="*/ 1224 h 1542"/>
                <a:gd name="T98" fmla="*/ 843 w 8000"/>
                <a:gd name="T99" fmla="*/ 1375 h 1542"/>
                <a:gd name="T100" fmla="*/ 664 w 8000"/>
                <a:gd name="T101" fmla="*/ 1427 h 1542"/>
                <a:gd name="T102" fmla="*/ 515 w 8000"/>
                <a:gd name="T103" fmla="*/ 1242 h 1542"/>
                <a:gd name="T104" fmla="*/ 320 w 8000"/>
                <a:gd name="T105" fmla="*/ 1246 h 1542"/>
                <a:gd name="T106" fmla="*/ 218 w 8000"/>
                <a:gd name="T107" fmla="*/ 1342 h 1542"/>
                <a:gd name="T108" fmla="*/ 56 w 8000"/>
                <a:gd name="T109" fmla="*/ 1357 h 1542"/>
                <a:gd name="T110" fmla="*/ 3369 w 8000"/>
                <a:gd name="T111" fmla="*/ 1408 h 1542"/>
                <a:gd name="T112" fmla="*/ 3356 w 8000"/>
                <a:gd name="T113" fmla="*/ 1141 h 1542"/>
                <a:gd name="T114" fmla="*/ 3356 w 8000"/>
                <a:gd name="T115" fmla="*/ 872 h 1542"/>
                <a:gd name="T116" fmla="*/ 3356 w 8000"/>
                <a:gd name="T117" fmla="*/ 756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000" h="1542">
                  <a:moveTo>
                    <a:pt x="7978" y="1472"/>
                  </a:moveTo>
                  <a:cubicBezTo>
                    <a:pt x="7978" y="1462"/>
                    <a:pt x="7978" y="1462"/>
                    <a:pt x="7978" y="1462"/>
                  </a:cubicBezTo>
                  <a:cubicBezTo>
                    <a:pt x="7966" y="1462"/>
                    <a:pt x="7966" y="1462"/>
                    <a:pt x="7966" y="1462"/>
                  </a:cubicBezTo>
                  <a:cubicBezTo>
                    <a:pt x="7966" y="1436"/>
                    <a:pt x="7966" y="1436"/>
                    <a:pt x="7966" y="1436"/>
                  </a:cubicBezTo>
                  <a:cubicBezTo>
                    <a:pt x="7955" y="1436"/>
                    <a:pt x="7955" y="1436"/>
                    <a:pt x="7955" y="1436"/>
                  </a:cubicBezTo>
                  <a:cubicBezTo>
                    <a:pt x="7955" y="1420"/>
                    <a:pt x="7955" y="1420"/>
                    <a:pt x="7955" y="1420"/>
                  </a:cubicBezTo>
                  <a:cubicBezTo>
                    <a:pt x="7941" y="1420"/>
                    <a:pt x="7941" y="1420"/>
                    <a:pt x="7941" y="1420"/>
                  </a:cubicBezTo>
                  <a:cubicBezTo>
                    <a:pt x="7941" y="1428"/>
                    <a:pt x="7941" y="1428"/>
                    <a:pt x="7941" y="1428"/>
                  </a:cubicBezTo>
                  <a:cubicBezTo>
                    <a:pt x="7933" y="1428"/>
                    <a:pt x="7933" y="1428"/>
                    <a:pt x="7933" y="1428"/>
                  </a:cubicBezTo>
                  <a:cubicBezTo>
                    <a:pt x="7933" y="1418"/>
                    <a:pt x="7933" y="1418"/>
                    <a:pt x="7933" y="1418"/>
                  </a:cubicBezTo>
                  <a:cubicBezTo>
                    <a:pt x="7916" y="1418"/>
                    <a:pt x="7916" y="1418"/>
                    <a:pt x="7916" y="1418"/>
                  </a:cubicBezTo>
                  <a:cubicBezTo>
                    <a:pt x="7916" y="1433"/>
                    <a:pt x="7916" y="1433"/>
                    <a:pt x="7916" y="1433"/>
                  </a:cubicBezTo>
                  <a:cubicBezTo>
                    <a:pt x="7895" y="1433"/>
                    <a:pt x="7895" y="1433"/>
                    <a:pt x="7895" y="1433"/>
                  </a:cubicBezTo>
                  <a:cubicBezTo>
                    <a:pt x="7895" y="1335"/>
                    <a:pt x="7895" y="1335"/>
                    <a:pt x="7895" y="1335"/>
                  </a:cubicBezTo>
                  <a:cubicBezTo>
                    <a:pt x="7879" y="1335"/>
                    <a:pt x="7879" y="1335"/>
                    <a:pt x="7879" y="1335"/>
                  </a:cubicBezTo>
                  <a:cubicBezTo>
                    <a:pt x="7855" y="1316"/>
                    <a:pt x="7855" y="1316"/>
                    <a:pt x="7855" y="1316"/>
                  </a:cubicBezTo>
                  <a:cubicBezTo>
                    <a:pt x="7855" y="1300"/>
                    <a:pt x="7855" y="1300"/>
                    <a:pt x="7855" y="1300"/>
                  </a:cubicBezTo>
                  <a:cubicBezTo>
                    <a:pt x="7843" y="1300"/>
                    <a:pt x="7843" y="1300"/>
                    <a:pt x="7843" y="1300"/>
                  </a:cubicBezTo>
                  <a:cubicBezTo>
                    <a:pt x="7843" y="1315"/>
                    <a:pt x="7843" y="1315"/>
                    <a:pt x="7843" y="1315"/>
                  </a:cubicBezTo>
                  <a:cubicBezTo>
                    <a:pt x="7832" y="1315"/>
                    <a:pt x="7832" y="1315"/>
                    <a:pt x="7832" y="1315"/>
                  </a:cubicBezTo>
                  <a:cubicBezTo>
                    <a:pt x="7832" y="1300"/>
                    <a:pt x="7832" y="1300"/>
                    <a:pt x="7832" y="1300"/>
                  </a:cubicBezTo>
                  <a:cubicBezTo>
                    <a:pt x="7821" y="1300"/>
                    <a:pt x="7821" y="1300"/>
                    <a:pt x="7821" y="1300"/>
                  </a:cubicBezTo>
                  <a:cubicBezTo>
                    <a:pt x="7821" y="1315"/>
                    <a:pt x="7821" y="1315"/>
                    <a:pt x="7821" y="1315"/>
                  </a:cubicBezTo>
                  <a:cubicBezTo>
                    <a:pt x="7806" y="1335"/>
                    <a:pt x="7806" y="1335"/>
                    <a:pt x="7806" y="1335"/>
                  </a:cubicBezTo>
                  <a:cubicBezTo>
                    <a:pt x="7789" y="1335"/>
                    <a:pt x="7789" y="1335"/>
                    <a:pt x="7789" y="1335"/>
                  </a:cubicBezTo>
                  <a:cubicBezTo>
                    <a:pt x="7789" y="1436"/>
                    <a:pt x="7789" y="1436"/>
                    <a:pt x="7789" y="1436"/>
                  </a:cubicBezTo>
                  <a:cubicBezTo>
                    <a:pt x="7749" y="1436"/>
                    <a:pt x="7749" y="1436"/>
                    <a:pt x="7749" y="1436"/>
                  </a:cubicBezTo>
                  <a:cubicBezTo>
                    <a:pt x="7749" y="1345"/>
                    <a:pt x="7749" y="1345"/>
                    <a:pt x="7749" y="1345"/>
                  </a:cubicBezTo>
                  <a:cubicBezTo>
                    <a:pt x="7738" y="1345"/>
                    <a:pt x="7738" y="1345"/>
                    <a:pt x="7738" y="1345"/>
                  </a:cubicBezTo>
                  <a:cubicBezTo>
                    <a:pt x="7738" y="1352"/>
                    <a:pt x="7738" y="1352"/>
                    <a:pt x="7738" y="1352"/>
                  </a:cubicBezTo>
                  <a:cubicBezTo>
                    <a:pt x="7724" y="1352"/>
                    <a:pt x="7724" y="1352"/>
                    <a:pt x="7724" y="1352"/>
                  </a:cubicBezTo>
                  <a:cubicBezTo>
                    <a:pt x="7724" y="1337"/>
                    <a:pt x="7724" y="1337"/>
                    <a:pt x="7724" y="1337"/>
                  </a:cubicBezTo>
                  <a:cubicBezTo>
                    <a:pt x="7713" y="1337"/>
                    <a:pt x="7713" y="1337"/>
                    <a:pt x="7713" y="1337"/>
                  </a:cubicBezTo>
                  <a:cubicBezTo>
                    <a:pt x="7713" y="1321"/>
                    <a:pt x="7713" y="1321"/>
                    <a:pt x="7713" y="1321"/>
                  </a:cubicBezTo>
                  <a:cubicBezTo>
                    <a:pt x="7697" y="1321"/>
                    <a:pt x="7697" y="1321"/>
                    <a:pt x="7697" y="1321"/>
                  </a:cubicBezTo>
                  <a:cubicBezTo>
                    <a:pt x="7697" y="1336"/>
                    <a:pt x="7697" y="1336"/>
                    <a:pt x="7697" y="1336"/>
                  </a:cubicBezTo>
                  <a:cubicBezTo>
                    <a:pt x="7687" y="1336"/>
                    <a:pt x="7687" y="1336"/>
                    <a:pt x="7687" y="1336"/>
                  </a:cubicBezTo>
                  <a:cubicBezTo>
                    <a:pt x="7687" y="1324"/>
                    <a:pt x="7687" y="1324"/>
                    <a:pt x="7687" y="1324"/>
                  </a:cubicBezTo>
                  <a:cubicBezTo>
                    <a:pt x="7673" y="1324"/>
                    <a:pt x="7673" y="1324"/>
                    <a:pt x="7673" y="1324"/>
                  </a:cubicBezTo>
                  <a:cubicBezTo>
                    <a:pt x="7673" y="1336"/>
                    <a:pt x="7673" y="1336"/>
                    <a:pt x="7673" y="1336"/>
                  </a:cubicBezTo>
                  <a:cubicBezTo>
                    <a:pt x="7659" y="1336"/>
                    <a:pt x="7659" y="1336"/>
                    <a:pt x="7659" y="1336"/>
                  </a:cubicBezTo>
                  <a:cubicBezTo>
                    <a:pt x="7659" y="1326"/>
                    <a:pt x="7659" y="1326"/>
                    <a:pt x="7659" y="1326"/>
                  </a:cubicBezTo>
                  <a:cubicBezTo>
                    <a:pt x="7645" y="1326"/>
                    <a:pt x="7645" y="1326"/>
                    <a:pt x="7645" y="1326"/>
                  </a:cubicBezTo>
                  <a:cubicBezTo>
                    <a:pt x="7645" y="1356"/>
                    <a:pt x="7645" y="1356"/>
                    <a:pt x="7645" y="1356"/>
                  </a:cubicBezTo>
                  <a:cubicBezTo>
                    <a:pt x="7616" y="1356"/>
                    <a:pt x="7616" y="1356"/>
                    <a:pt x="7616" y="1356"/>
                  </a:cubicBezTo>
                  <a:cubicBezTo>
                    <a:pt x="7616" y="1439"/>
                    <a:pt x="7616" y="1439"/>
                    <a:pt x="7616" y="1439"/>
                  </a:cubicBezTo>
                  <a:cubicBezTo>
                    <a:pt x="7581" y="1439"/>
                    <a:pt x="7581" y="1439"/>
                    <a:pt x="7581" y="1439"/>
                  </a:cubicBezTo>
                  <a:cubicBezTo>
                    <a:pt x="7581" y="1337"/>
                    <a:pt x="7581" y="1337"/>
                    <a:pt x="7581" y="1337"/>
                  </a:cubicBezTo>
                  <a:cubicBezTo>
                    <a:pt x="7557" y="1337"/>
                    <a:pt x="7557" y="1337"/>
                    <a:pt x="7557" y="1337"/>
                  </a:cubicBezTo>
                  <a:cubicBezTo>
                    <a:pt x="7538" y="1313"/>
                    <a:pt x="7538" y="1313"/>
                    <a:pt x="7538" y="1313"/>
                  </a:cubicBezTo>
                  <a:cubicBezTo>
                    <a:pt x="7497" y="1313"/>
                    <a:pt x="7497" y="1313"/>
                    <a:pt x="7497" y="1313"/>
                  </a:cubicBezTo>
                  <a:cubicBezTo>
                    <a:pt x="7497" y="1416"/>
                    <a:pt x="7497" y="1416"/>
                    <a:pt x="7497" y="1416"/>
                  </a:cubicBezTo>
                  <a:cubicBezTo>
                    <a:pt x="7483" y="1416"/>
                    <a:pt x="7483" y="1416"/>
                    <a:pt x="7483" y="1416"/>
                  </a:cubicBezTo>
                  <a:cubicBezTo>
                    <a:pt x="7483" y="1314"/>
                    <a:pt x="7483" y="1314"/>
                    <a:pt x="7483" y="1314"/>
                  </a:cubicBezTo>
                  <a:cubicBezTo>
                    <a:pt x="7465" y="1285"/>
                    <a:pt x="7465" y="1285"/>
                    <a:pt x="7465" y="1285"/>
                  </a:cubicBezTo>
                  <a:cubicBezTo>
                    <a:pt x="7452" y="1285"/>
                    <a:pt x="7452" y="1285"/>
                    <a:pt x="7452" y="1285"/>
                  </a:cubicBezTo>
                  <a:cubicBezTo>
                    <a:pt x="7452" y="1291"/>
                    <a:pt x="7452" y="1291"/>
                    <a:pt x="7452" y="1291"/>
                  </a:cubicBezTo>
                  <a:cubicBezTo>
                    <a:pt x="7441" y="1291"/>
                    <a:pt x="7441" y="1291"/>
                    <a:pt x="7441" y="1291"/>
                  </a:cubicBezTo>
                  <a:cubicBezTo>
                    <a:pt x="7441" y="1287"/>
                    <a:pt x="7441" y="1287"/>
                    <a:pt x="7441" y="1287"/>
                  </a:cubicBezTo>
                  <a:cubicBezTo>
                    <a:pt x="7430" y="1287"/>
                    <a:pt x="7430" y="1287"/>
                    <a:pt x="7430" y="1287"/>
                  </a:cubicBezTo>
                  <a:cubicBezTo>
                    <a:pt x="7430" y="1301"/>
                    <a:pt x="7430" y="1301"/>
                    <a:pt x="7430" y="1301"/>
                  </a:cubicBezTo>
                  <a:cubicBezTo>
                    <a:pt x="7383" y="1301"/>
                    <a:pt x="7383" y="1301"/>
                    <a:pt x="7383" y="1301"/>
                  </a:cubicBezTo>
                  <a:cubicBezTo>
                    <a:pt x="7383" y="1286"/>
                    <a:pt x="7383" y="1286"/>
                    <a:pt x="7383" y="1286"/>
                  </a:cubicBezTo>
                  <a:cubicBezTo>
                    <a:pt x="7370" y="1261"/>
                    <a:pt x="7370" y="1261"/>
                    <a:pt x="7370" y="1261"/>
                  </a:cubicBezTo>
                  <a:cubicBezTo>
                    <a:pt x="7326" y="1261"/>
                    <a:pt x="7326" y="1261"/>
                    <a:pt x="7326" y="1261"/>
                  </a:cubicBezTo>
                  <a:cubicBezTo>
                    <a:pt x="7326" y="1286"/>
                    <a:pt x="7326" y="1286"/>
                    <a:pt x="7326" y="1286"/>
                  </a:cubicBezTo>
                  <a:cubicBezTo>
                    <a:pt x="7297" y="1286"/>
                    <a:pt x="7297" y="1286"/>
                    <a:pt x="7297" y="1286"/>
                  </a:cubicBezTo>
                  <a:cubicBezTo>
                    <a:pt x="7297" y="1303"/>
                    <a:pt x="7297" y="1303"/>
                    <a:pt x="7297" y="1303"/>
                  </a:cubicBezTo>
                  <a:cubicBezTo>
                    <a:pt x="7292" y="1303"/>
                    <a:pt x="7292" y="1303"/>
                    <a:pt x="7292" y="1303"/>
                  </a:cubicBezTo>
                  <a:cubicBezTo>
                    <a:pt x="7292" y="1358"/>
                    <a:pt x="7292" y="1358"/>
                    <a:pt x="7292" y="1358"/>
                  </a:cubicBezTo>
                  <a:cubicBezTo>
                    <a:pt x="7281" y="1358"/>
                    <a:pt x="7281" y="1358"/>
                    <a:pt x="7281" y="1358"/>
                  </a:cubicBezTo>
                  <a:cubicBezTo>
                    <a:pt x="7281" y="1302"/>
                    <a:pt x="7281" y="1302"/>
                    <a:pt x="7281" y="1302"/>
                  </a:cubicBezTo>
                  <a:cubicBezTo>
                    <a:pt x="7273" y="1302"/>
                    <a:pt x="7273" y="1302"/>
                    <a:pt x="7273" y="1302"/>
                  </a:cubicBezTo>
                  <a:cubicBezTo>
                    <a:pt x="7273" y="1279"/>
                    <a:pt x="7273" y="1279"/>
                    <a:pt x="7273" y="1279"/>
                  </a:cubicBezTo>
                  <a:cubicBezTo>
                    <a:pt x="7210" y="1279"/>
                    <a:pt x="7210" y="1279"/>
                    <a:pt x="7210" y="1279"/>
                  </a:cubicBezTo>
                  <a:cubicBezTo>
                    <a:pt x="7210" y="1303"/>
                    <a:pt x="7210" y="1303"/>
                    <a:pt x="7210" y="1303"/>
                  </a:cubicBezTo>
                  <a:cubicBezTo>
                    <a:pt x="7179" y="1303"/>
                    <a:pt x="7179" y="1303"/>
                    <a:pt x="7179" y="1303"/>
                  </a:cubicBezTo>
                  <a:cubicBezTo>
                    <a:pt x="7179" y="1323"/>
                    <a:pt x="7179" y="1323"/>
                    <a:pt x="7179" y="1323"/>
                  </a:cubicBezTo>
                  <a:cubicBezTo>
                    <a:pt x="7170" y="1323"/>
                    <a:pt x="7170" y="1323"/>
                    <a:pt x="7170" y="1323"/>
                  </a:cubicBezTo>
                  <a:cubicBezTo>
                    <a:pt x="7170" y="1352"/>
                    <a:pt x="7170" y="1352"/>
                    <a:pt x="7170" y="1352"/>
                  </a:cubicBezTo>
                  <a:cubicBezTo>
                    <a:pt x="7090" y="1352"/>
                    <a:pt x="7090" y="1352"/>
                    <a:pt x="7090" y="1352"/>
                  </a:cubicBezTo>
                  <a:cubicBezTo>
                    <a:pt x="7090" y="1362"/>
                    <a:pt x="7090" y="1362"/>
                    <a:pt x="7090" y="1362"/>
                  </a:cubicBezTo>
                  <a:cubicBezTo>
                    <a:pt x="7069" y="1362"/>
                    <a:pt x="7069" y="1362"/>
                    <a:pt x="7069" y="1362"/>
                  </a:cubicBezTo>
                  <a:cubicBezTo>
                    <a:pt x="7069" y="1308"/>
                    <a:pt x="7069" y="1308"/>
                    <a:pt x="7069" y="1308"/>
                  </a:cubicBezTo>
                  <a:cubicBezTo>
                    <a:pt x="7036" y="1308"/>
                    <a:pt x="7036" y="1308"/>
                    <a:pt x="7036" y="1308"/>
                  </a:cubicBezTo>
                  <a:cubicBezTo>
                    <a:pt x="7036" y="1291"/>
                    <a:pt x="7036" y="1291"/>
                    <a:pt x="7036" y="1291"/>
                  </a:cubicBezTo>
                  <a:cubicBezTo>
                    <a:pt x="7010" y="1291"/>
                    <a:pt x="7010" y="1291"/>
                    <a:pt x="7010" y="1291"/>
                  </a:cubicBezTo>
                  <a:cubicBezTo>
                    <a:pt x="7010" y="1305"/>
                    <a:pt x="7010" y="1305"/>
                    <a:pt x="7010" y="1305"/>
                  </a:cubicBezTo>
                  <a:cubicBezTo>
                    <a:pt x="6993" y="1305"/>
                    <a:pt x="6993" y="1305"/>
                    <a:pt x="6993" y="1305"/>
                  </a:cubicBezTo>
                  <a:cubicBezTo>
                    <a:pt x="6993" y="1400"/>
                    <a:pt x="6993" y="1400"/>
                    <a:pt x="6993" y="1400"/>
                  </a:cubicBezTo>
                  <a:cubicBezTo>
                    <a:pt x="6972" y="1400"/>
                    <a:pt x="6972" y="1400"/>
                    <a:pt x="6972" y="1400"/>
                  </a:cubicBezTo>
                  <a:cubicBezTo>
                    <a:pt x="6972" y="1391"/>
                    <a:pt x="6972" y="1391"/>
                    <a:pt x="6972" y="1391"/>
                  </a:cubicBezTo>
                  <a:cubicBezTo>
                    <a:pt x="6952" y="1391"/>
                    <a:pt x="6952" y="1391"/>
                    <a:pt x="6952" y="1391"/>
                  </a:cubicBezTo>
                  <a:cubicBezTo>
                    <a:pt x="6952" y="1405"/>
                    <a:pt x="6952" y="1405"/>
                    <a:pt x="6952" y="1405"/>
                  </a:cubicBezTo>
                  <a:cubicBezTo>
                    <a:pt x="6936" y="1405"/>
                    <a:pt x="6936" y="1405"/>
                    <a:pt x="6936" y="1405"/>
                  </a:cubicBezTo>
                  <a:cubicBezTo>
                    <a:pt x="6936" y="1375"/>
                    <a:pt x="6936" y="1375"/>
                    <a:pt x="6936" y="1375"/>
                  </a:cubicBezTo>
                  <a:cubicBezTo>
                    <a:pt x="6922" y="1375"/>
                    <a:pt x="6922" y="1375"/>
                    <a:pt x="6922" y="1375"/>
                  </a:cubicBezTo>
                  <a:cubicBezTo>
                    <a:pt x="6922" y="1357"/>
                    <a:pt x="6922" y="1357"/>
                    <a:pt x="6922" y="1357"/>
                  </a:cubicBezTo>
                  <a:cubicBezTo>
                    <a:pt x="6906" y="1357"/>
                    <a:pt x="6906" y="1357"/>
                    <a:pt x="6906" y="1357"/>
                  </a:cubicBezTo>
                  <a:cubicBezTo>
                    <a:pt x="6886" y="1357"/>
                    <a:pt x="6886" y="1357"/>
                    <a:pt x="6886" y="1357"/>
                  </a:cubicBezTo>
                  <a:cubicBezTo>
                    <a:pt x="6886" y="1348"/>
                    <a:pt x="6886" y="1348"/>
                    <a:pt x="6886" y="1348"/>
                  </a:cubicBezTo>
                  <a:cubicBezTo>
                    <a:pt x="6852" y="1348"/>
                    <a:pt x="6852" y="1348"/>
                    <a:pt x="6852" y="1348"/>
                  </a:cubicBezTo>
                  <a:cubicBezTo>
                    <a:pt x="6852" y="1334"/>
                    <a:pt x="6852" y="1334"/>
                    <a:pt x="6852" y="1334"/>
                  </a:cubicBezTo>
                  <a:cubicBezTo>
                    <a:pt x="6839" y="1334"/>
                    <a:pt x="6839" y="1334"/>
                    <a:pt x="6839" y="1334"/>
                  </a:cubicBezTo>
                  <a:cubicBezTo>
                    <a:pt x="6839" y="1344"/>
                    <a:pt x="6839" y="1344"/>
                    <a:pt x="6839" y="1344"/>
                  </a:cubicBezTo>
                  <a:cubicBezTo>
                    <a:pt x="6786" y="1344"/>
                    <a:pt x="6786" y="1344"/>
                    <a:pt x="6786" y="1344"/>
                  </a:cubicBezTo>
                  <a:cubicBezTo>
                    <a:pt x="6786" y="1355"/>
                    <a:pt x="6786" y="1355"/>
                    <a:pt x="6786" y="1355"/>
                  </a:cubicBezTo>
                  <a:cubicBezTo>
                    <a:pt x="6776" y="1355"/>
                    <a:pt x="6776" y="1355"/>
                    <a:pt x="6776" y="1355"/>
                  </a:cubicBezTo>
                  <a:cubicBezTo>
                    <a:pt x="6776" y="1370"/>
                    <a:pt x="6776" y="1370"/>
                    <a:pt x="6776" y="1370"/>
                  </a:cubicBezTo>
                  <a:cubicBezTo>
                    <a:pt x="6766" y="1380"/>
                    <a:pt x="6766" y="1380"/>
                    <a:pt x="6766" y="1380"/>
                  </a:cubicBezTo>
                  <a:cubicBezTo>
                    <a:pt x="6766" y="1411"/>
                    <a:pt x="6766" y="1411"/>
                    <a:pt x="6766" y="1411"/>
                  </a:cubicBezTo>
                  <a:cubicBezTo>
                    <a:pt x="6755" y="1411"/>
                    <a:pt x="6755" y="1411"/>
                    <a:pt x="6755" y="1411"/>
                  </a:cubicBezTo>
                  <a:cubicBezTo>
                    <a:pt x="6755" y="1381"/>
                    <a:pt x="6755" y="1381"/>
                    <a:pt x="6755" y="1381"/>
                  </a:cubicBezTo>
                  <a:cubicBezTo>
                    <a:pt x="6744" y="1367"/>
                    <a:pt x="6744" y="1367"/>
                    <a:pt x="6744" y="1367"/>
                  </a:cubicBezTo>
                  <a:cubicBezTo>
                    <a:pt x="6744" y="1291"/>
                    <a:pt x="6744" y="1291"/>
                    <a:pt x="6744" y="1291"/>
                  </a:cubicBezTo>
                  <a:cubicBezTo>
                    <a:pt x="6727" y="1291"/>
                    <a:pt x="6727" y="1291"/>
                    <a:pt x="6727" y="1291"/>
                  </a:cubicBezTo>
                  <a:cubicBezTo>
                    <a:pt x="6727" y="1217"/>
                    <a:pt x="6727" y="1217"/>
                    <a:pt x="6727" y="1217"/>
                  </a:cubicBezTo>
                  <a:cubicBezTo>
                    <a:pt x="6670" y="1217"/>
                    <a:pt x="6670" y="1217"/>
                    <a:pt x="6670" y="1217"/>
                  </a:cubicBezTo>
                  <a:cubicBezTo>
                    <a:pt x="6670" y="1194"/>
                    <a:pt x="6670" y="1194"/>
                    <a:pt x="6670" y="1194"/>
                  </a:cubicBezTo>
                  <a:cubicBezTo>
                    <a:pt x="6640" y="1194"/>
                    <a:pt x="6640" y="1194"/>
                    <a:pt x="6640" y="1194"/>
                  </a:cubicBezTo>
                  <a:cubicBezTo>
                    <a:pt x="6640" y="1246"/>
                    <a:pt x="6640" y="1246"/>
                    <a:pt x="6640" y="1246"/>
                  </a:cubicBezTo>
                  <a:cubicBezTo>
                    <a:pt x="6625" y="1246"/>
                    <a:pt x="6625" y="1246"/>
                    <a:pt x="6625" y="1246"/>
                  </a:cubicBezTo>
                  <a:cubicBezTo>
                    <a:pt x="6625" y="1229"/>
                    <a:pt x="6625" y="1229"/>
                    <a:pt x="6625" y="1229"/>
                  </a:cubicBezTo>
                  <a:cubicBezTo>
                    <a:pt x="6625" y="1229"/>
                    <a:pt x="6614" y="1229"/>
                    <a:pt x="6609" y="1229"/>
                  </a:cubicBezTo>
                  <a:cubicBezTo>
                    <a:pt x="6604" y="1229"/>
                    <a:pt x="6604" y="1246"/>
                    <a:pt x="6604" y="1246"/>
                  </a:cubicBezTo>
                  <a:cubicBezTo>
                    <a:pt x="6604" y="1293"/>
                    <a:pt x="6604" y="1293"/>
                    <a:pt x="6604" y="1293"/>
                  </a:cubicBezTo>
                  <a:cubicBezTo>
                    <a:pt x="6562" y="1293"/>
                    <a:pt x="6562" y="1293"/>
                    <a:pt x="6562" y="1293"/>
                  </a:cubicBezTo>
                  <a:cubicBezTo>
                    <a:pt x="6562" y="1130"/>
                    <a:pt x="6562" y="1130"/>
                    <a:pt x="6562" y="1130"/>
                  </a:cubicBezTo>
                  <a:cubicBezTo>
                    <a:pt x="6505" y="1130"/>
                    <a:pt x="6505" y="1130"/>
                    <a:pt x="6505" y="1130"/>
                  </a:cubicBezTo>
                  <a:cubicBezTo>
                    <a:pt x="6505" y="1157"/>
                    <a:pt x="6505" y="1157"/>
                    <a:pt x="6505" y="1157"/>
                  </a:cubicBezTo>
                  <a:cubicBezTo>
                    <a:pt x="6481" y="1157"/>
                    <a:pt x="6477" y="1169"/>
                    <a:pt x="6477" y="1169"/>
                  </a:cubicBezTo>
                  <a:cubicBezTo>
                    <a:pt x="6450" y="1169"/>
                    <a:pt x="6450" y="1169"/>
                    <a:pt x="6450" y="1169"/>
                  </a:cubicBezTo>
                  <a:cubicBezTo>
                    <a:pt x="6450" y="1202"/>
                    <a:pt x="6450" y="1202"/>
                    <a:pt x="6450" y="1202"/>
                  </a:cubicBezTo>
                  <a:cubicBezTo>
                    <a:pt x="6438" y="1202"/>
                    <a:pt x="6438" y="1202"/>
                    <a:pt x="6438" y="1202"/>
                  </a:cubicBezTo>
                  <a:cubicBezTo>
                    <a:pt x="6438" y="1333"/>
                    <a:pt x="6438" y="1333"/>
                    <a:pt x="6438" y="1333"/>
                  </a:cubicBezTo>
                  <a:cubicBezTo>
                    <a:pt x="6415" y="1333"/>
                    <a:pt x="6415" y="1333"/>
                    <a:pt x="6415" y="1333"/>
                  </a:cubicBezTo>
                  <a:cubicBezTo>
                    <a:pt x="6415" y="1315"/>
                    <a:pt x="6415" y="1315"/>
                    <a:pt x="6415" y="1315"/>
                  </a:cubicBezTo>
                  <a:cubicBezTo>
                    <a:pt x="6401" y="1301"/>
                    <a:pt x="6401" y="1301"/>
                    <a:pt x="6401" y="1301"/>
                  </a:cubicBezTo>
                  <a:cubicBezTo>
                    <a:pt x="6394" y="1301"/>
                    <a:pt x="6394" y="1301"/>
                    <a:pt x="6394" y="1301"/>
                  </a:cubicBezTo>
                  <a:cubicBezTo>
                    <a:pt x="6381" y="1311"/>
                    <a:pt x="6381" y="1311"/>
                    <a:pt x="6381" y="1311"/>
                  </a:cubicBezTo>
                  <a:cubicBezTo>
                    <a:pt x="6381" y="1078"/>
                    <a:pt x="6381" y="1078"/>
                    <a:pt x="6381" y="1078"/>
                  </a:cubicBezTo>
                  <a:cubicBezTo>
                    <a:pt x="6322" y="1065"/>
                    <a:pt x="6322" y="1065"/>
                    <a:pt x="6322" y="1065"/>
                  </a:cubicBezTo>
                  <a:cubicBezTo>
                    <a:pt x="6297" y="1065"/>
                    <a:pt x="6297" y="1065"/>
                    <a:pt x="6297" y="1065"/>
                  </a:cubicBezTo>
                  <a:cubicBezTo>
                    <a:pt x="6297" y="1080"/>
                    <a:pt x="6297" y="1080"/>
                    <a:pt x="6297" y="1080"/>
                  </a:cubicBezTo>
                  <a:cubicBezTo>
                    <a:pt x="6280" y="1080"/>
                    <a:pt x="6280" y="1080"/>
                    <a:pt x="6280" y="1080"/>
                  </a:cubicBezTo>
                  <a:cubicBezTo>
                    <a:pt x="6280" y="1135"/>
                    <a:pt x="6280" y="1135"/>
                    <a:pt x="6280" y="1135"/>
                  </a:cubicBezTo>
                  <a:cubicBezTo>
                    <a:pt x="6264" y="1135"/>
                    <a:pt x="6264" y="1135"/>
                    <a:pt x="6264" y="1135"/>
                  </a:cubicBezTo>
                  <a:cubicBezTo>
                    <a:pt x="6264" y="1207"/>
                    <a:pt x="6264" y="1207"/>
                    <a:pt x="6264" y="1207"/>
                  </a:cubicBezTo>
                  <a:cubicBezTo>
                    <a:pt x="6242" y="1207"/>
                    <a:pt x="6242" y="1207"/>
                    <a:pt x="6242" y="1207"/>
                  </a:cubicBezTo>
                  <a:cubicBezTo>
                    <a:pt x="6242" y="1181"/>
                    <a:pt x="6242" y="1181"/>
                    <a:pt x="6242" y="1181"/>
                  </a:cubicBezTo>
                  <a:cubicBezTo>
                    <a:pt x="6214" y="1181"/>
                    <a:pt x="6214" y="1181"/>
                    <a:pt x="6214" y="1181"/>
                  </a:cubicBezTo>
                  <a:cubicBezTo>
                    <a:pt x="6214" y="1098"/>
                    <a:pt x="6214" y="1098"/>
                    <a:pt x="6214" y="1098"/>
                  </a:cubicBezTo>
                  <a:cubicBezTo>
                    <a:pt x="6196" y="1098"/>
                    <a:pt x="6196" y="1098"/>
                    <a:pt x="6196" y="1098"/>
                  </a:cubicBezTo>
                  <a:cubicBezTo>
                    <a:pt x="6196" y="1048"/>
                    <a:pt x="6196" y="1048"/>
                    <a:pt x="6196" y="1048"/>
                  </a:cubicBezTo>
                  <a:cubicBezTo>
                    <a:pt x="6114" y="1039"/>
                    <a:pt x="6114" y="1039"/>
                    <a:pt x="6114" y="1039"/>
                  </a:cubicBezTo>
                  <a:cubicBezTo>
                    <a:pt x="6114" y="1024"/>
                    <a:pt x="6114" y="1024"/>
                    <a:pt x="6114" y="1024"/>
                  </a:cubicBezTo>
                  <a:cubicBezTo>
                    <a:pt x="5961" y="1014"/>
                    <a:pt x="5961" y="1014"/>
                    <a:pt x="5961" y="1014"/>
                  </a:cubicBezTo>
                  <a:cubicBezTo>
                    <a:pt x="5961" y="823"/>
                    <a:pt x="5961" y="823"/>
                    <a:pt x="5961" y="823"/>
                  </a:cubicBezTo>
                  <a:cubicBezTo>
                    <a:pt x="5826" y="790"/>
                    <a:pt x="5826" y="790"/>
                    <a:pt x="5826" y="790"/>
                  </a:cubicBezTo>
                  <a:cubicBezTo>
                    <a:pt x="5688" y="818"/>
                    <a:pt x="5688" y="818"/>
                    <a:pt x="5688" y="818"/>
                  </a:cubicBezTo>
                  <a:cubicBezTo>
                    <a:pt x="5688" y="1359"/>
                    <a:pt x="5688" y="1359"/>
                    <a:pt x="5688" y="1359"/>
                  </a:cubicBezTo>
                  <a:cubicBezTo>
                    <a:pt x="5605" y="1359"/>
                    <a:pt x="5605" y="1359"/>
                    <a:pt x="5605" y="1359"/>
                  </a:cubicBezTo>
                  <a:cubicBezTo>
                    <a:pt x="5605" y="451"/>
                    <a:pt x="5605" y="451"/>
                    <a:pt x="5605" y="451"/>
                  </a:cubicBezTo>
                  <a:cubicBezTo>
                    <a:pt x="5468" y="487"/>
                    <a:pt x="5468" y="487"/>
                    <a:pt x="5468" y="487"/>
                  </a:cubicBezTo>
                  <a:cubicBezTo>
                    <a:pt x="5468" y="1274"/>
                    <a:pt x="5468" y="1274"/>
                    <a:pt x="5468" y="1274"/>
                  </a:cubicBezTo>
                  <a:cubicBezTo>
                    <a:pt x="5414" y="1274"/>
                    <a:pt x="5414" y="1274"/>
                    <a:pt x="5414" y="1274"/>
                  </a:cubicBezTo>
                  <a:cubicBezTo>
                    <a:pt x="5414" y="683"/>
                    <a:pt x="5414" y="683"/>
                    <a:pt x="5414" y="683"/>
                  </a:cubicBezTo>
                  <a:cubicBezTo>
                    <a:pt x="5404" y="683"/>
                    <a:pt x="5404" y="683"/>
                    <a:pt x="5404" y="683"/>
                  </a:cubicBezTo>
                  <a:cubicBezTo>
                    <a:pt x="5404" y="674"/>
                    <a:pt x="5404" y="674"/>
                    <a:pt x="5404" y="674"/>
                  </a:cubicBezTo>
                  <a:cubicBezTo>
                    <a:pt x="5396" y="674"/>
                    <a:pt x="5396" y="674"/>
                    <a:pt x="5396" y="674"/>
                  </a:cubicBezTo>
                  <a:cubicBezTo>
                    <a:pt x="5396" y="655"/>
                    <a:pt x="5396" y="655"/>
                    <a:pt x="5396" y="655"/>
                  </a:cubicBezTo>
                  <a:cubicBezTo>
                    <a:pt x="5384" y="655"/>
                    <a:pt x="5384" y="655"/>
                    <a:pt x="5384" y="655"/>
                  </a:cubicBezTo>
                  <a:cubicBezTo>
                    <a:pt x="5384" y="634"/>
                    <a:pt x="5384" y="634"/>
                    <a:pt x="5384" y="634"/>
                  </a:cubicBezTo>
                  <a:cubicBezTo>
                    <a:pt x="5367" y="634"/>
                    <a:pt x="5367" y="634"/>
                    <a:pt x="5367" y="634"/>
                  </a:cubicBezTo>
                  <a:cubicBezTo>
                    <a:pt x="5367" y="615"/>
                    <a:pt x="5367" y="615"/>
                    <a:pt x="5367" y="615"/>
                  </a:cubicBezTo>
                  <a:cubicBezTo>
                    <a:pt x="5360" y="615"/>
                    <a:pt x="5360" y="615"/>
                    <a:pt x="5360" y="615"/>
                  </a:cubicBezTo>
                  <a:cubicBezTo>
                    <a:pt x="5360" y="593"/>
                    <a:pt x="5360" y="593"/>
                    <a:pt x="5360" y="593"/>
                  </a:cubicBezTo>
                  <a:cubicBezTo>
                    <a:pt x="5353" y="532"/>
                    <a:pt x="5353" y="532"/>
                    <a:pt x="5353" y="532"/>
                  </a:cubicBezTo>
                  <a:cubicBezTo>
                    <a:pt x="5346" y="593"/>
                    <a:pt x="5346" y="593"/>
                    <a:pt x="5346" y="593"/>
                  </a:cubicBezTo>
                  <a:cubicBezTo>
                    <a:pt x="5346" y="615"/>
                    <a:pt x="5346" y="615"/>
                    <a:pt x="5346" y="615"/>
                  </a:cubicBezTo>
                  <a:cubicBezTo>
                    <a:pt x="5339" y="615"/>
                    <a:pt x="5339" y="615"/>
                    <a:pt x="5339" y="615"/>
                  </a:cubicBezTo>
                  <a:cubicBezTo>
                    <a:pt x="5339" y="634"/>
                    <a:pt x="5339" y="634"/>
                    <a:pt x="5339" y="634"/>
                  </a:cubicBezTo>
                  <a:cubicBezTo>
                    <a:pt x="5322" y="634"/>
                    <a:pt x="5322" y="634"/>
                    <a:pt x="5322" y="634"/>
                  </a:cubicBezTo>
                  <a:cubicBezTo>
                    <a:pt x="5322" y="655"/>
                    <a:pt x="5322" y="655"/>
                    <a:pt x="5322" y="655"/>
                  </a:cubicBezTo>
                  <a:cubicBezTo>
                    <a:pt x="5310" y="655"/>
                    <a:pt x="5310" y="655"/>
                    <a:pt x="5310" y="655"/>
                  </a:cubicBezTo>
                  <a:cubicBezTo>
                    <a:pt x="5310" y="674"/>
                    <a:pt x="5310" y="674"/>
                    <a:pt x="5310" y="674"/>
                  </a:cubicBezTo>
                  <a:cubicBezTo>
                    <a:pt x="5302" y="674"/>
                    <a:pt x="5302" y="674"/>
                    <a:pt x="5302" y="674"/>
                  </a:cubicBezTo>
                  <a:cubicBezTo>
                    <a:pt x="5302" y="683"/>
                    <a:pt x="5302" y="683"/>
                    <a:pt x="5302" y="683"/>
                  </a:cubicBezTo>
                  <a:cubicBezTo>
                    <a:pt x="5292" y="683"/>
                    <a:pt x="5292" y="683"/>
                    <a:pt x="5292" y="683"/>
                  </a:cubicBezTo>
                  <a:cubicBezTo>
                    <a:pt x="5292" y="1274"/>
                    <a:pt x="5292" y="1274"/>
                    <a:pt x="5292" y="1274"/>
                  </a:cubicBezTo>
                  <a:cubicBezTo>
                    <a:pt x="5260" y="1274"/>
                    <a:pt x="5260" y="1274"/>
                    <a:pt x="5260" y="1274"/>
                  </a:cubicBezTo>
                  <a:cubicBezTo>
                    <a:pt x="5260" y="792"/>
                    <a:pt x="5260" y="792"/>
                    <a:pt x="5260" y="792"/>
                  </a:cubicBezTo>
                  <a:cubicBezTo>
                    <a:pt x="5098" y="792"/>
                    <a:pt x="5098" y="792"/>
                    <a:pt x="5098" y="792"/>
                  </a:cubicBezTo>
                  <a:cubicBezTo>
                    <a:pt x="5073" y="817"/>
                    <a:pt x="5073" y="817"/>
                    <a:pt x="5073" y="817"/>
                  </a:cubicBezTo>
                  <a:cubicBezTo>
                    <a:pt x="5073" y="1219"/>
                    <a:pt x="5073" y="1219"/>
                    <a:pt x="5073" y="1219"/>
                  </a:cubicBezTo>
                  <a:cubicBezTo>
                    <a:pt x="5044" y="1219"/>
                    <a:pt x="5044" y="1219"/>
                    <a:pt x="5044" y="1219"/>
                  </a:cubicBezTo>
                  <a:cubicBezTo>
                    <a:pt x="5031" y="1237"/>
                    <a:pt x="5031" y="1237"/>
                    <a:pt x="5031" y="1237"/>
                  </a:cubicBezTo>
                  <a:cubicBezTo>
                    <a:pt x="5031" y="1419"/>
                    <a:pt x="5031" y="1419"/>
                    <a:pt x="5031" y="1419"/>
                  </a:cubicBezTo>
                  <a:cubicBezTo>
                    <a:pt x="5007" y="1419"/>
                    <a:pt x="5007" y="1419"/>
                    <a:pt x="5007" y="1419"/>
                  </a:cubicBezTo>
                  <a:cubicBezTo>
                    <a:pt x="5007" y="1089"/>
                    <a:pt x="5007" y="1089"/>
                    <a:pt x="5007" y="1089"/>
                  </a:cubicBezTo>
                  <a:cubicBezTo>
                    <a:pt x="4993" y="1089"/>
                    <a:pt x="4993" y="1089"/>
                    <a:pt x="4993" y="1089"/>
                  </a:cubicBezTo>
                  <a:cubicBezTo>
                    <a:pt x="4993" y="1050"/>
                    <a:pt x="4993" y="1050"/>
                    <a:pt x="4993" y="1050"/>
                  </a:cubicBezTo>
                  <a:cubicBezTo>
                    <a:pt x="4981" y="1050"/>
                    <a:pt x="4981" y="1050"/>
                    <a:pt x="4981" y="1050"/>
                  </a:cubicBezTo>
                  <a:cubicBezTo>
                    <a:pt x="4981" y="1026"/>
                    <a:pt x="4981" y="1026"/>
                    <a:pt x="4981" y="1026"/>
                  </a:cubicBezTo>
                  <a:cubicBezTo>
                    <a:pt x="4959" y="1026"/>
                    <a:pt x="4959" y="1026"/>
                    <a:pt x="4959" y="1026"/>
                  </a:cubicBezTo>
                  <a:cubicBezTo>
                    <a:pt x="4945" y="1016"/>
                    <a:pt x="4945" y="1016"/>
                    <a:pt x="4945" y="1016"/>
                  </a:cubicBezTo>
                  <a:cubicBezTo>
                    <a:pt x="4945" y="887"/>
                    <a:pt x="4945" y="887"/>
                    <a:pt x="4945" y="887"/>
                  </a:cubicBezTo>
                  <a:cubicBezTo>
                    <a:pt x="4841" y="919"/>
                    <a:pt x="4841" y="919"/>
                    <a:pt x="4841" y="919"/>
                  </a:cubicBezTo>
                  <a:cubicBezTo>
                    <a:pt x="4819" y="902"/>
                    <a:pt x="4819" y="902"/>
                    <a:pt x="4819" y="902"/>
                  </a:cubicBezTo>
                  <a:cubicBezTo>
                    <a:pt x="4819" y="685"/>
                    <a:pt x="4819" y="685"/>
                    <a:pt x="4819" y="685"/>
                  </a:cubicBezTo>
                  <a:cubicBezTo>
                    <a:pt x="4750" y="668"/>
                    <a:pt x="4750" y="668"/>
                    <a:pt x="4750" y="668"/>
                  </a:cubicBezTo>
                  <a:cubicBezTo>
                    <a:pt x="4616" y="723"/>
                    <a:pt x="4616" y="723"/>
                    <a:pt x="4616" y="723"/>
                  </a:cubicBezTo>
                  <a:cubicBezTo>
                    <a:pt x="4616" y="734"/>
                    <a:pt x="4616" y="734"/>
                    <a:pt x="4616" y="734"/>
                  </a:cubicBezTo>
                  <a:cubicBezTo>
                    <a:pt x="4593" y="720"/>
                    <a:pt x="4593" y="720"/>
                    <a:pt x="4593" y="720"/>
                  </a:cubicBezTo>
                  <a:cubicBezTo>
                    <a:pt x="4574" y="720"/>
                    <a:pt x="4574" y="720"/>
                    <a:pt x="4574" y="720"/>
                  </a:cubicBezTo>
                  <a:cubicBezTo>
                    <a:pt x="4574" y="740"/>
                    <a:pt x="4574" y="740"/>
                    <a:pt x="4574" y="740"/>
                  </a:cubicBezTo>
                  <a:cubicBezTo>
                    <a:pt x="4551" y="740"/>
                    <a:pt x="4551" y="740"/>
                    <a:pt x="4551" y="740"/>
                  </a:cubicBezTo>
                  <a:cubicBezTo>
                    <a:pt x="4551" y="807"/>
                    <a:pt x="4551" y="807"/>
                    <a:pt x="4551" y="807"/>
                  </a:cubicBezTo>
                  <a:cubicBezTo>
                    <a:pt x="4540" y="807"/>
                    <a:pt x="4540" y="807"/>
                    <a:pt x="4540" y="807"/>
                  </a:cubicBezTo>
                  <a:cubicBezTo>
                    <a:pt x="4540" y="1250"/>
                    <a:pt x="4540" y="1250"/>
                    <a:pt x="4540" y="1250"/>
                  </a:cubicBezTo>
                  <a:cubicBezTo>
                    <a:pt x="4523" y="1250"/>
                    <a:pt x="4523" y="1250"/>
                    <a:pt x="4523" y="1250"/>
                  </a:cubicBezTo>
                  <a:cubicBezTo>
                    <a:pt x="4516" y="1237"/>
                    <a:pt x="4516" y="1237"/>
                    <a:pt x="4516" y="1237"/>
                  </a:cubicBezTo>
                  <a:cubicBezTo>
                    <a:pt x="4516" y="1205"/>
                    <a:pt x="4516" y="1205"/>
                    <a:pt x="4516" y="1205"/>
                  </a:cubicBezTo>
                  <a:cubicBezTo>
                    <a:pt x="4500" y="1205"/>
                    <a:pt x="4500" y="1205"/>
                    <a:pt x="4500" y="1205"/>
                  </a:cubicBezTo>
                  <a:cubicBezTo>
                    <a:pt x="4500" y="1239"/>
                    <a:pt x="4500" y="1239"/>
                    <a:pt x="4500" y="1239"/>
                  </a:cubicBezTo>
                  <a:cubicBezTo>
                    <a:pt x="4495" y="1234"/>
                    <a:pt x="4495" y="1234"/>
                    <a:pt x="4495" y="1234"/>
                  </a:cubicBezTo>
                  <a:cubicBezTo>
                    <a:pt x="4495" y="1245"/>
                    <a:pt x="4495" y="1245"/>
                    <a:pt x="4495" y="1245"/>
                  </a:cubicBezTo>
                  <a:cubicBezTo>
                    <a:pt x="4482" y="1245"/>
                    <a:pt x="4482" y="1245"/>
                    <a:pt x="4482" y="1245"/>
                  </a:cubicBezTo>
                  <a:cubicBezTo>
                    <a:pt x="4482" y="1255"/>
                    <a:pt x="4482" y="1255"/>
                    <a:pt x="4482" y="1255"/>
                  </a:cubicBezTo>
                  <a:cubicBezTo>
                    <a:pt x="4474" y="1255"/>
                    <a:pt x="4474" y="1255"/>
                    <a:pt x="4474" y="1255"/>
                  </a:cubicBezTo>
                  <a:cubicBezTo>
                    <a:pt x="4474" y="1263"/>
                    <a:pt x="4474" y="1263"/>
                    <a:pt x="4474" y="1263"/>
                  </a:cubicBezTo>
                  <a:cubicBezTo>
                    <a:pt x="4452" y="1263"/>
                    <a:pt x="4452" y="1263"/>
                    <a:pt x="4452" y="1263"/>
                  </a:cubicBezTo>
                  <a:cubicBezTo>
                    <a:pt x="4452" y="1251"/>
                    <a:pt x="4452" y="1251"/>
                    <a:pt x="4452" y="1251"/>
                  </a:cubicBezTo>
                  <a:cubicBezTo>
                    <a:pt x="4468" y="1248"/>
                    <a:pt x="4468" y="1248"/>
                    <a:pt x="4468" y="1248"/>
                  </a:cubicBezTo>
                  <a:cubicBezTo>
                    <a:pt x="4468" y="1242"/>
                    <a:pt x="4468" y="1242"/>
                    <a:pt x="4468" y="1242"/>
                  </a:cubicBezTo>
                  <a:cubicBezTo>
                    <a:pt x="4407" y="1242"/>
                    <a:pt x="4407" y="1242"/>
                    <a:pt x="4407" y="1242"/>
                  </a:cubicBezTo>
                  <a:cubicBezTo>
                    <a:pt x="4409" y="1247"/>
                    <a:pt x="4409" y="1247"/>
                    <a:pt x="4409" y="1247"/>
                  </a:cubicBezTo>
                  <a:cubicBezTo>
                    <a:pt x="4421" y="1249"/>
                    <a:pt x="4421" y="1249"/>
                    <a:pt x="4421" y="1249"/>
                  </a:cubicBezTo>
                  <a:cubicBezTo>
                    <a:pt x="4421" y="1260"/>
                    <a:pt x="4421" y="1260"/>
                    <a:pt x="4421" y="1260"/>
                  </a:cubicBezTo>
                  <a:cubicBezTo>
                    <a:pt x="4398" y="1265"/>
                    <a:pt x="4398" y="1265"/>
                    <a:pt x="4398" y="1265"/>
                  </a:cubicBezTo>
                  <a:cubicBezTo>
                    <a:pt x="4369" y="1201"/>
                    <a:pt x="4369" y="1201"/>
                    <a:pt x="4369" y="1201"/>
                  </a:cubicBezTo>
                  <a:cubicBezTo>
                    <a:pt x="4369" y="1161"/>
                    <a:pt x="4369" y="1161"/>
                    <a:pt x="4369" y="1161"/>
                  </a:cubicBezTo>
                  <a:cubicBezTo>
                    <a:pt x="4369" y="948"/>
                    <a:pt x="4369" y="948"/>
                    <a:pt x="4369" y="948"/>
                  </a:cubicBezTo>
                  <a:cubicBezTo>
                    <a:pt x="4369" y="948"/>
                    <a:pt x="4379" y="944"/>
                    <a:pt x="4379" y="932"/>
                  </a:cubicBezTo>
                  <a:cubicBezTo>
                    <a:pt x="4379" y="920"/>
                    <a:pt x="4346" y="917"/>
                    <a:pt x="4333" y="917"/>
                  </a:cubicBezTo>
                  <a:cubicBezTo>
                    <a:pt x="4320" y="917"/>
                    <a:pt x="4287" y="920"/>
                    <a:pt x="4287" y="932"/>
                  </a:cubicBezTo>
                  <a:cubicBezTo>
                    <a:pt x="4287" y="944"/>
                    <a:pt x="4297" y="948"/>
                    <a:pt x="4297" y="948"/>
                  </a:cubicBezTo>
                  <a:cubicBezTo>
                    <a:pt x="4297" y="1161"/>
                    <a:pt x="4297" y="1161"/>
                    <a:pt x="4297" y="1161"/>
                  </a:cubicBezTo>
                  <a:cubicBezTo>
                    <a:pt x="4286" y="1161"/>
                    <a:pt x="4286" y="1161"/>
                    <a:pt x="4286" y="1161"/>
                  </a:cubicBezTo>
                  <a:cubicBezTo>
                    <a:pt x="4286" y="1131"/>
                    <a:pt x="4286" y="1131"/>
                    <a:pt x="4286" y="1131"/>
                  </a:cubicBezTo>
                  <a:cubicBezTo>
                    <a:pt x="4238" y="1091"/>
                    <a:pt x="4238" y="1091"/>
                    <a:pt x="4238" y="1091"/>
                  </a:cubicBezTo>
                  <a:cubicBezTo>
                    <a:pt x="4238" y="974"/>
                    <a:pt x="4238" y="974"/>
                    <a:pt x="4238" y="974"/>
                  </a:cubicBezTo>
                  <a:cubicBezTo>
                    <a:pt x="4223" y="974"/>
                    <a:pt x="4223" y="974"/>
                    <a:pt x="4223" y="974"/>
                  </a:cubicBezTo>
                  <a:cubicBezTo>
                    <a:pt x="4166" y="1010"/>
                    <a:pt x="4166" y="1010"/>
                    <a:pt x="4166" y="1010"/>
                  </a:cubicBezTo>
                  <a:cubicBezTo>
                    <a:pt x="4166" y="995"/>
                    <a:pt x="4166" y="995"/>
                    <a:pt x="4166" y="995"/>
                  </a:cubicBezTo>
                  <a:cubicBezTo>
                    <a:pt x="4087" y="995"/>
                    <a:pt x="4087" y="995"/>
                    <a:pt x="4087" y="995"/>
                  </a:cubicBezTo>
                  <a:cubicBezTo>
                    <a:pt x="4087" y="1012"/>
                    <a:pt x="4087" y="1012"/>
                    <a:pt x="4087" y="1012"/>
                  </a:cubicBezTo>
                  <a:cubicBezTo>
                    <a:pt x="4069" y="1012"/>
                    <a:pt x="4069" y="1012"/>
                    <a:pt x="4069" y="1012"/>
                  </a:cubicBezTo>
                  <a:cubicBezTo>
                    <a:pt x="4069" y="1130"/>
                    <a:pt x="4069" y="1130"/>
                    <a:pt x="4069" y="1130"/>
                  </a:cubicBezTo>
                  <a:cubicBezTo>
                    <a:pt x="4046" y="1117"/>
                    <a:pt x="4046" y="1117"/>
                    <a:pt x="4046" y="1117"/>
                  </a:cubicBezTo>
                  <a:cubicBezTo>
                    <a:pt x="4046" y="1088"/>
                    <a:pt x="4046" y="1088"/>
                    <a:pt x="4046" y="1088"/>
                  </a:cubicBezTo>
                  <a:cubicBezTo>
                    <a:pt x="4039" y="1088"/>
                    <a:pt x="4039" y="1088"/>
                    <a:pt x="4039" y="1088"/>
                  </a:cubicBezTo>
                  <a:cubicBezTo>
                    <a:pt x="4039" y="1118"/>
                    <a:pt x="4039" y="1118"/>
                    <a:pt x="4039" y="1118"/>
                  </a:cubicBezTo>
                  <a:cubicBezTo>
                    <a:pt x="4032" y="1118"/>
                    <a:pt x="4032" y="1118"/>
                    <a:pt x="4032" y="1118"/>
                  </a:cubicBezTo>
                  <a:cubicBezTo>
                    <a:pt x="4032" y="1061"/>
                    <a:pt x="4032" y="1061"/>
                    <a:pt x="4032" y="1061"/>
                  </a:cubicBezTo>
                  <a:cubicBezTo>
                    <a:pt x="3989" y="1061"/>
                    <a:pt x="3989" y="1061"/>
                    <a:pt x="3989" y="1061"/>
                  </a:cubicBezTo>
                  <a:cubicBezTo>
                    <a:pt x="3989" y="1052"/>
                    <a:pt x="3984" y="1018"/>
                    <a:pt x="3943" y="995"/>
                  </a:cubicBezTo>
                  <a:cubicBezTo>
                    <a:pt x="3943" y="975"/>
                    <a:pt x="3943" y="975"/>
                    <a:pt x="3943" y="975"/>
                  </a:cubicBezTo>
                  <a:cubicBezTo>
                    <a:pt x="3933" y="975"/>
                    <a:pt x="3933" y="975"/>
                    <a:pt x="3933" y="975"/>
                  </a:cubicBezTo>
                  <a:cubicBezTo>
                    <a:pt x="3923" y="975"/>
                    <a:pt x="3923" y="975"/>
                    <a:pt x="3923" y="975"/>
                  </a:cubicBezTo>
                  <a:cubicBezTo>
                    <a:pt x="3923" y="995"/>
                    <a:pt x="3923" y="995"/>
                    <a:pt x="3923" y="995"/>
                  </a:cubicBezTo>
                  <a:cubicBezTo>
                    <a:pt x="3882" y="1018"/>
                    <a:pt x="3877" y="1052"/>
                    <a:pt x="3877" y="1061"/>
                  </a:cubicBezTo>
                  <a:cubicBezTo>
                    <a:pt x="3877" y="1070"/>
                    <a:pt x="3885" y="1078"/>
                    <a:pt x="3885" y="1078"/>
                  </a:cubicBezTo>
                  <a:cubicBezTo>
                    <a:pt x="3859" y="1078"/>
                    <a:pt x="3859" y="1078"/>
                    <a:pt x="3859" y="1078"/>
                  </a:cubicBezTo>
                  <a:cubicBezTo>
                    <a:pt x="3846" y="1078"/>
                    <a:pt x="3846" y="1078"/>
                    <a:pt x="3846" y="1078"/>
                  </a:cubicBezTo>
                  <a:cubicBezTo>
                    <a:pt x="3809" y="1051"/>
                    <a:pt x="3809" y="1051"/>
                    <a:pt x="3809" y="1051"/>
                  </a:cubicBezTo>
                  <a:cubicBezTo>
                    <a:pt x="3781" y="1070"/>
                    <a:pt x="3781" y="1070"/>
                    <a:pt x="3781" y="1070"/>
                  </a:cubicBezTo>
                  <a:cubicBezTo>
                    <a:pt x="3770" y="1080"/>
                    <a:pt x="3770" y="1080"/>
                    <a:pt x="3770" y="1080"/>
                  </a:cubicBezTo>
                  <a:cubicBezTo>
                    <a:pt x="3742" y="1080"/>
                    <a:pt x="3742" y="1080"/>
                    <a:pt x="3742" y="1080"/>
                  </a:cubicBezTo>
                  <a:cubicBezTo>
                    <a:pt x="3742" y="1095"/>
                    <a:pt x="3742" y="1095"/>
                    <a:pt x="3742" y="1095"/>
                  </a:cubicBezTo>
                  <a:cubicBezTo>
                    <a:pt x="3759" y="1095"/>
                    <a:pt x="3763" y="1109"/>
                    <a:pt x="3763" y="1109"/>
                  </a:cubicBezTo>
                  <a:cubicBezTo>
                    <a:pt x="3763" y="1133"/>
                    <a:pt x="3763" y="1133"/>
                    <a:pt x="3763" y="1133"/>
                  </a:cubicBezTo>
                  <a:cubicBezTo>
                    <a:pt x="3734" y="1133"/>
                    <a:pt x="3734" y="1133"/>
                    <a:pt x="3734" y="1133"/>
                  </a:cubicBezTo>
                  <a:cubicBezTo>
                    <a:pt x="3734" y="1123"/>
                    <a:pt x="3734" y="1123"/>
                    <a:pt x="3734" y="1123"/>
                  </a:cubicBezTo>
                  <a:cubicBezTo>
                    <a:pt x="3673" y="1123"/>
                    <a:pt x="3673" y="1123"/>
                    <a:pt x="3673" y="1123"/>
                  </a:cubicBezTo>
                  <a:cubicBezTo>
                    <a:pt x="3673" y="1147"/>
                    <a:pt x="3673" y="1147"/>
                    <a:pt x="3673" y="1147"/>
                  </a:cubicBezTo>
                  <a:cubicBezTo>
                    <a:pt x="3635" y="1147"/>
                    <a:pt x="3635" y="1147"/>
                    <a:pt x="3635" y="1147"/>
                  </a:cubicBezTo>
                  <a:cubicBezTo>
                    <a:pt x="3635" y="1405"/>
                    <a:pt x="3635" y="1405"/>
                    <a:pt x="3635" y="1405"/>
                  </a:cubicBezTo>
                  <a:cubicBezTo>
                    <a:pt x="3585" y="1405"/>
                    <a:pt x="3585" y="1405"/>
                    <a:pt x="3585" y="1405"/>
                  </a:cubicBezTo>
                  <a:cubicBezTo>
                    <a:pt x="3585" y="1415"/>
                    <a:pt x="3585" y="1415"/>
                    <a:pt x="3585" y="1415"/>
                  </a:cubicBezTo>
                  <a:cubicBezTo>
                    <a:pt x="3576" y="1415"/>
                    <a:pt x="3576" y="1415"/>
                    <a:pt x="3576" y="1415"/>
                  </a:cubicBezTo>
                  <a:cubicBezTo>
                    <a:pt x="3576" y="1437"/>
                    <a:pt x="3576" y="1437"/>
                    <a:pt x="3576" y="1437"/>
                  </a:cubicBezTo>
                  <a:cubicBezTo>
                    <a:pt x="3565" y="1437"/>
                    <a:pt x="3565" y="1437"/>
                    <a:pt x="3565" y="1437"/>
                  </a:cubicBezTo>
                  <a:cubicBezTo>
                    <a:pt x="3565" y="1403"/>
                    <a:pt x="3565" y="1403"/>
                    <a:pt x="3565" y="1403"/>
                  </a:cubicBezTo>
                  <a:cubicBezTo>
                    <a:pt x="3528" y="1403"/>
                    <a:pt x="3528" y="1403"/>
                    <a:pt x="3528" y="1403"/>
                  </a:cubicBezTo>
                  <a:cubicBezTo>
                    <a:pt x="3528" y="1259"/>
                    <a:pt x="3528" y="1259"/>
                    <a:pt x="3528" y="1259"/>
                  </a:cubicBezTo>
                  <a:cubicBezTo>
                    <a:pt x="3478" y="1259"/>
                    <a:pt x="3478" y="1259"/>
                    <a:pt x="3478" y="1259"/>
                  </a:cubicBezTo>
                  <a:cubicBezTo>
                    <a:pt x="3478" y="1245"/>
                    <a:pt x="3478" y="1245"/>
                    <a:pt x="3478" y="1245"/>
                  </a:cubicBezTo>
                  <a:cubicBezTo>
                    <a:pt x="3463" y="1245"/>
                    <a:pt x="3463" y="1245"/>
                    <a:pt x="3463" y="1245"/>
                  </a:cubicBezTo>
                  <a:cubicBezTo>
                    <a:pt x="3463" y="1255"/>
                    <a:pt x="3463" y="1255"/>
                    <a:pt x="3463" y="1255"/>
                  </a:cubicBezTo>
                  <a:cubicBezTo>
                    <a:pt x="3455" y="1255"/>
                    <a:pt x="3455" y="1255"/>
                    <a:pt x="3455" y="1255"/>
                  </a:cubicBezTo>
                  <a:cubicBezTo>
                    <a:pt x="3456" y="1252"/>
                    <a:pt x="3456" y="1248"/>
                    <a:pt x="3456" y="1245"/>
                  </a:cubicBezTo>
                  <a:cubicBezTo>
                    <a:pt x="3456" y="1211"/>
                    <a:pt x="3436" y="1182"/>
                    <a:pt x="3407" y="1169"/>
                  </a:cubicBezTo>
                  <a:cubicBezTo>
                    <a:pt x="3407" y="700"/>
                    <a:pt x="3407" y="700"/>
                    <a:pt x="3407" y="700"/>
                  </a:cubicBezTo>
                  <a:cubicBezTo>
                    <a:pt x="3431" y="688"/>
                    <a:pt x="3447" y="663"/>
                    <a:pt x="3447" y="634"/>
                  </a:cubicBezTo>
                  <a:cubicBezTo>
                    <a:pt x="3447" y="598"/>
                    <a:pt x="3421" y="567"/>
                    <a:pt x="3387" y="560"/>
                  </a:cubicBezTo>
                  <a:cubicBezTo>
                    <a:pt x="3383" y="430"/>
                    <a:pt x="3383" y="430"/>
                    <a:pt x="3383" y="430"/>
                  </a:cubicBezTo>
                  <a:cubicBezTo>
                    <a:pt x="3391" y="426"/>
                    <a:pt x="3397" y="417"/>
                    <a:pt x="3397" y="407"/>
                  </a:cubicBezTo>
                  <a:cubicBezTo>
                    <a:pt x="3397" y="400"/>
                    <a:pt x="3394" y="394"/>
                    <a:pt x="3390" y="389"/>
                  </a:cubicBezTo>
                  <a:cubicBezTo>
                    <a:pt x="3390" y="372"/>
                    <a:pt x="3390" y="372"/>
                    <a:pt x="3390" y="372"/>
                  </a:cubicBezTo>
                  <a:cubicBezTo>
                    <a:pt x="3382" y="372"/>
                    <a:pt x="3382" y="372"/>
                    <a:pt x="3382" y="372"/>
                  </a:cubicBezTo>
                  <a:cubicBezTo>
                    <a:pt x="3382" y="269"/>
                    <a:pt x="3382" y="269"/>
                    <a:pt x="3382" y="269"/>
                  </a:cubicBezTo>
                  <a:cubicBezTo>
                    <a:pt x="3377" y="269"/>
                    <a:pt x="3377" y="269"/>
                    <a:pt x="3377" y="269"/>
                  </a:cubicBezTo>
                  <a:cubicBezTo>
                    <a:pt x="3377" y="187"/>
                    <a:pt x="3377" y="187"/>
                    <a:pt x="3377" y="187"/>
                  </a:cubicBezTo>
                  <a:cubicBezTo>
                    <a:pt x="3377" y="187"/>
                    <a:pt x="3385" y="187"/>
                    <a:pt x="3385" y="177"/>
                  </a:cubicBezTo>
                  <a:cubicBezTo>
                    <a:pt x="3385" y="167"/>
                    <a:pt x="3377" y="170"/>
                    <a:pt x="3377" y="170"/>
                  </a:cubicBezTo>
                  <a:cubicBezTo>
                    <a:pt x="3372" y="0"/>
                    <a:pt x="3372" y="0"/>
                    <a:pt x="3372" y="0"/>
                  </a:cubicBezTo>
                  <a:cubicBezTo>
                    <a:pt x="3367" y="170"/>
                    <a:pt x="3367" y="170"/>
                    <a:pt x="3367" y="170"/>
                  </a:cubicBezTo>
                  <a:cubicBezTo>
                    <a:pt x="3367" y="170"/>
                    <a:pt x="3359" y="167"/>
                    <a:pt x="3359" y="177"/>
                  </a:cubicBezTo>
                  <a:cubicBezTo>
                    <a:pt x="3359" y="187"/>
                    <a:pt x="3367" y="187"/>
                    <a:pt x="3367" y="187"/>
                  </a:cubicBezTo>
                  <a:cubicBezTo>
                    <a:pt x="3367" y="269"/>
                    <a:pt x="3367" y="269"/>
                    <a:pt x="3367" y="269"/>
                  </a:cubicBezTo>
                  <a:cubicBezTo>
                    <a:pt x="3362" y="269"/>
                    <a:pt x="3362" y="269"/>
                    <a:pt x="3362" y="269"/>
                  </a:cubicBezTo>
                  <a:cubicBezTo>
                    <a:pt x="3362" y="372"/>
                    <a:pt x="3362" y="372"/>
                    <a:pt x="3362" y="372"/>
                  </a:cubicBezTo>
                  <a:cubicBezTo>
                    <a:pt x="3354" y="372"/>
                    <a:pt x="3354" y="372"/>
                    <a:pt x="3354" y="372"/>
                  </a:cubicBezTo>
                  <a:cubicBezTo>
                    <a:pt x="3354" y="389"/>
                    <a:pt x="3354" y="389"/>
                    <a:pt x="3354" y="389"/>
                  </a:cubicBezTo>
                  <a:cubicBezTo>
                    <a:pt x="3350" y="394"/>
                    <a:pt x="3347" y="400"/>
                    <a:pt x="3347" y="407"/>
                  </a:cubicBezTo>
                  <a:cubicBezTo>
                    <a:pt x="3347" y="417"/>
                    <a:pt x="3353" y="426"/>
                    <a:pt x="3361" y="430"/>
                  </a:cubicBezTo>
                  <a:cubicBezTo>
                    <a:pt x="3357" y="560"/>
                    <a:pt x="3357" y="560"/>
                    <a:pt x="3357" y="560"/>
                  </a:cubicBezTo>
                  <a:cubicBezTo>
                    <a:pt x="3323" y="567"/>
                    <a:pt x="3297" y="598"/>
                    <a:pt x="3297" y="634"/>
                  </a:cubicBezTo>
                  <a:cubicBezTo>
                    <a:pt x="3297" y="659"/>
                    <a:pt x="3310" y="682"/>
                    <a:pt x="3329" y="695"/>
                  </a:cubicBezTo>
                  <a:cubicBezTo>
                    <a:pt x="3329" y="1173"/>
                    <a:pt x="3329" y="1173"/>
                    <a:pt x="3329" y="1173"/>
                  </a:cubicBezTo>
                  <a:cubicBezTo>
                    <a:pt x="3304" y="1188"/>
                    <a:pt x="3288" y="1214"/>
                    <a:pt x="3288" y="1245"/>
                  </a:cubicBezTo>
                  <a:cubicBezTo>
                    <a:pt x="3288" y="1276"/>
                    <a:pt x="3304" y="1302"/>
                    <a:pt x="3329" y="1317"/>
                  </a:cubicBezTo>
                  <a:cubicBezTo>
                    <a:pt x="3329" y="1343"/>
                    <a:pt x="3329" y="1343"/>
                    <a:pt x="3329" y="1343"/>
                  </a:cubicBezTo>
                  <a:cubicBezTo>
                    <a:pt x="3287" y="1479"/>
                    <a:pt x="3287" y="1479"/>
                    <a:pt x="3287" y="1479"/>
                  </a:cubicBezTo>
                  <a:cubicBezTo>
                    <a:pt x="3180" y="1479"/>
                    <a:pt x="3180" y="1479"/>
                    <a:pt x="3180" y="1479"/>
                  </a:cubicBezTo>
                  <a:cubicBezTo>
                    <a:pt x="3180" y="1420"/>
                    <a:pt x="3180" y="1420"/>
                    <a:pt x="3180" y="1420"/>
                  </a:cubicBezTo>
                  <a:cubicBezTo>
                    <a:pt x="3132" y="1420"/>
                    <a:pt x="3132" y="1420"/>
                    <a:pt x="3132" y="1420"/>
                  </a:cubicBezTo>
                  <a:cubicBezTo>
                    <a:pt x="3132" y="1479"/>
                    <a:pt x="3132" y="1479"/>
                    <a:pt x="3132" y="1479"/>
                  </a:cubicBezTo>
                  <a:cubicBezTo>
                    <a:pt x="2997" y="1479"/>
                    <a:pt x="2997" y="1479"/>
                    <a:pt x="2997" y="1479"/>
                  </a:cubicBezTo>
                  <a:cubicBezTo>
                    <a:pt x="2997" y="1395"/>
                    <a:pt x="2997" y="1395"/>
                    <a:pt x="2997" y="1395"/>
                  </a:cubicBezTo>
                  <a:cubicBezTo>
                    <a:pt x="2850" y="1372"/>
                    <a:pt x="2850" y="1372"/>
                    <a:pt x="2850" y="1372"/>
                  </a:cubicBezTo>
                  <a:cubicBezTo>
                    <a:pt x="2850" y="1279"/>
                    <a:pt x="2850" y="1279"/>
                    <a:pt x="2850" y="1279"/>
                  </a:cubicBezTo>
                  <a:cubicBezTo>
                    <a:pt x="2844" y="1271"/>
                    <a:pt x="2844" y="1271"/>
                    <a:pt x="2844" y="1271"/>
                  </a:cubicBezTo>
                  <a:cubicBezTo>
                    <a:pt x="2844" y="1227"/>
                    <a:pt x="2844" y="1227"/>
                    <a:pt x="2844" y="1227"/>
                  </a:cubicBezTo>
                  <a:cubicBezTo>
                    <a:pt x="2838" y="1223"/>
                    <a:pt x="2838" y="1223"/>
                    <a:pt x="2838" y="1223"/>
                  </a:cubicBezTo>
                  <a:cubicBezTo>
                    <a:pt x="2838" y="1194"/>
                    <a:pt x="2838" y="1194"/>
                    <a:pt x="2838" y="1194"/>
                  </a:cubicBezTo>
                  <a:cubicBezTo>
                    <a:pt x="2818" y="1177"/>
                    <a:pt x="2818" y="1177"/>
                    <a:pt x="2818" y="1177"/>
                  </a:cubicBezTo>
                  <a:cubicBezTo>
                    <a:pt x="2803" y="1177"/>
                    <a:pt x="2803" y="1177"/>
                    <a:pt x="2803" y="1177"/>
                  </a:cubicBezTo>
                  <a:cubicBezTo>
                    <a:pt x="2797" y="1119"/>
                    <a:pt x="2797" y="1119"/>
                    <a:pt x="2797" y="1119"/>
                  </a:cubicBezTo>
                  <a:cubicBezTo>
                    <a:pt x="2791" y="1177"/>
                    <a:pt x="2791" y="1177"/>
                    <a:pt x="2791" y="1177"/>
                  </a:cubicBezTo>
                  <a:cubicBezTo>
                    <a:pt x="2776" y="1177"/>
                    <a:pt x="2776" y="1177"/>
                    <a:pt x="2776" y="1177"/>
                  </a:cubicBezTo>
                  <a:cubicBezTo>
                    <a:pt x="2756" y="1194"/>
                    <a:pt x="2756" y="1194"/>
                    <a:pt x="2756" y="1194"/>
                  </a:cubicBezTo>
                  <a:cubicBezTo>
                    <a:pt x="2756" y="1223"/>
                    <a:pt x="2756" y="1223"/>
                    <a:pt x="2756" y="1223"/>
                  </a:cubicBezTo>
                  <a:cubicBezTo>
                    <a:pt x="2750" y="1227"/>
                    <a:pt x="2750" y="1227"/>
                    <a:pt x="2750" y="1227"/>
                  </a:cubicBezTo>
                  <a:cubicBezTo>
                    <a:pt x="2750" y="1271"/>
                    <a:pt x="2750" y="1271"/>
                    <a:pt x="2750" y="1271"/>
                  </a:cubicBezTo>
                  <a:cubicBezTo>
                    <a:pt x="2744" y="1279"/>
                    <a:pt x="2744" y="1279"/>
                    <a:pt x="2744" y="1279"/>
                  </a:cubicBezTo>
                  <a:cubicBezTo>
                    <a:pt x="2744" y="1341"/>
                    <a:pt x="2744" y="1341"/>
                    <a:pt x="2744" y="1341"/>
                  </a:cubicBezTo>
                  <a:cubicBezTo>
                    <a:pt x="2744" y="1341"/>
                    <a:pt x="2733" y="1330"/>
                    <a:pt x="2701" y="1330"/>
                  </a:cubicBezTo>
                  <a:cubicBezTo>
                    <a:pt x="2658" y="1330"/>
                    <a:pt x="2628" y="1372"/>
                    <a:pt x="2628" y="1372"/>
                  </a:cubicBezTo>
                  <a:cubicBezTo>
                    <a:pt x="2572" y="1372"/>
                    <a:pt x="2572" y="1372"/>
                    <a:pt x="2572" y="1372"/>
                  </a:cubicBezTo>
                  <a:cubicBezTo>
                    <a:pt x="2572" y="1389"/>
                    <a:pt x="2572" y="1389"/>
                    <a:pt x="2572" y="1389"/>
                  </a:cubicBezTo>
                  <a:cubicBezTo>
                    <a:pt x="2553" y="1389"/>
                    <a:pt x="2553" y="1389"/>
                    <a:pt x="2553" y="1389"/>
                  </a:cubicBezTo>
                  <a:cubicBezTo>
                    <a:pt x="2553" y="1382"/>
                    <a:pt x="2553" y="1382"/>
                    <a:pt x="2553" y="1382"/>
                  </a:cubicBezTo>
                  <a:cubicBezTo>
                    <a:pt x="2510" y="1382"/>
                    <a:pt x="2510" y="1382"/>
                    <a:pt x="2510" y="1382"/>
                  </a:cubicBezTo>
                  <a:cubicBezTo>
                    <a:pt x="2502" y="1393"/>
                    <a:pt x="2502" y="1393"/>
                    <a:pt x="2502" y="1393"/>
                  </a:cubicBezTo>
                  <a:cubicBezTo>
                    <a:pt x="2478" y="1393"/>
                    <a:pt x="2478" y="1393"/>
                    <a:pt x="2478" y="1393"/>
                  </a:cubicBezTo>
                  <a:cubicBezTo>
                    <a:pt x="2478" y="1402"/>
                    <a:pt x="2478" y="1402"/>
                    <a:pt x="2478" y="1402"/>
                  </a:cubicBezTo>
                  <a:cubicBezTo>
                    <a:pt x="2470" y="1402"/>
                    <a:pt x="2470" y="1402"/>
                    <a:pt x="2470" y="1402"/>
                  </a:cubicBezTo>
                  <a:cubicBezTo>
                    <a:pt x="2470" y="1378"/>
                    <a:pt x="2470" y="1378"/>
                    <a:pt x="2470" y="1378"/>
                  </a:cubicBezTo>
                  <a:cubicBezTo>
                    <a:pt x="2443" y="1378"/>
                    <a:pt x="2443" y="1378"/>
                    <a:pt x="2443" y="1378"/>
                  </a:cubicBezTo>
                  <a:cubicBezTo>
                    <a:pt x="2432" y="1388"/>
                    <a:pt x="2432" y="1388"/>
                    <a:pt x="2432" y="1388"/>
                  </a:cubicBezTo>
                  <a:cubicBezTo>
                    <a:pt x="2417" y="1388"/>
                    <a:pt x="2417" y="1388"/>
                    <a:pt x="2417" y="1388"/>
                  </a:cubicBezTo>
                  <a:cubicBezTo>
                    <a:pt x="2408" y="1375"/>
                    <a:pt x="2408" y="1375"/>
                    <a:pt x="2408" y="1375"/>
                  </a:cubicBezTo>
                  <a:cubicBezTo>
                    <a:pt x="2393" y="1375"/>
                    <a:pt x="2393" y="1375"/>
                    <a:pt x="2393" y="1375"/>
                  </a:cubicBezTo>
                  <a:cubicBezTo>
                    <a:pt x="2381" y="1388"/>
                    <a:pt x="2381" y="1388"/>
                    <a:pt x="2381" y="1388"/>
                  </a:cubicBezTo>
                  <a:cubicBezTo>
                    <a:pt x="2365" y="1388"/>
                    <a:pt x="2365" y="1388"/>
                    <a:pt x="2365" y="1388"/>
                  </a:cubicBezTo>
                  <a:cubicBezTo>
                    <a:pt x="2365" y="1465"/>
                    <a:pt x="2365" y="1465"/>
                    <a:pt x="2365" y="1465"/>
                  </a:cubicBezTo>
                  <a:cubicBezTo>
                    <a:pt x="2310" y="1465"/>
                    <a:pt x="2310" y="1465"/>
                    <a:pt x="2310" y="1465"/>
                  </a:cubicBezTo>
                  <a:cubicBezTo>
                    <a:pt x="2310" y="1440"/>
                    <a:pt x="2310" y="1440"/>
                    <a:pt x="2310" y="1440"/>
                  </a:cubicBezTo>
                  <a:cubicBezTo>
                    <a:pt x="2284" y="1420"/>
                    <a:pt x="2284" y="1420"/>
                    <a:pt x="2284" y="1420"/>
                  </a:cubicBezTo>
                  <a:cubicBezTo>
                    <a:pt x="2279" y="1380"/>
                    <a:pt x="2279" y="1380"/>
                    <a:pt x="2279" y="1380"/>
                  </a:cubicBezTo>
                  <a:cubicBezTo>
                    <a:pt x="2273" y="1419"/>
                    <a:pt x="2273" y="1419"/>
                    <a:pt x="2273" y="1419"/>
                  </a:cubicBezTo>
                  <a:cubicBezTo>
                    <a:pt x="2243" y="1442"/>
                    <a:pt x="2243" y="1442"/>
                    <a:pt x="2243" y="1442"/>
                  </a:cubicBezTo>
                  <a:cubicBezTo>
                    <a:pt x="2243" y="1458"/>
                    <a:pt x="2243" y="1458"/>
                    <a:pt x="2243" y="1458"/>
                  </a:cubicBezTo>
                  <a:cubicBezTo>
                    <a:pt x="2199" y="1458"/>
                    <a:pt x="2199" y="1458"/>
                    <a:pt x="2199" y="1458"/>
                  </a:cubicBezTo>
                  <a:cubicBezTo>
                    <a:pt x="2199" y="1402"/>
                    <a:pt x="2199" y="1402"/>
                    <a:pt x="2199" y="1402"/>
                  </a:cubicBezTo>
                  <a:cubicBezTo>
                    <a:pt x="2177" y="1402"/>
                    <a:pt x="2177" y="1402"/>
                    <a:pt x="2177" y="1402"/>
                  </a:cubicBezTo>
                  <a:cubicBezTo>
                    <a:pt x="2177" y="1391"/>
                    <a:pt x="2177" y="1391"/>
                    <a:pt x="2177" y="1391"/>
                  </a:cubicBezTo>
                  <a:cubicBezTo>
                    <a:pt x="2152" y="1391"/>
                    <a:pt x="2152" y="1391"/>
                    <a:pt x="2152" y="1391"/>
                  </a:cubicBezTo>
                  <a:cubicBezTo>
                    <a:pt x="2152" y="1410"/>
                    <a:pt x="2152" y="1410"/>
                    <a:pt x="2152" y="1410"/>
                  </a:cubicBezTo>
                  <a:cubicBezTo>
                    <a:pt x="2139" y="1410"/>
                    <a:pt x="2139" y="1410"/>
                    <a:pt x="2139" y="1410"/>
                  </a:cubicBezTo>
                  <a:cubicBezTo>
                    <a:pt x="2139" y="1371"/>
                    <a:pt x="2139" y="1371"/>
                    <a:pt x="2139" y="1371"/>
                  </a:cubicBezTo>
                  <a:cubicBezTo>
                    <a:pt x="2093" y="1371"/>
                    <a:pt x="2093" y="1371"/>
                    <a:pt x="2093" y="1371"/>
                  </a:cubicBezTo>
                  <a:cubicBezTo>
                    <a:pt x="2093" y="1436"/>
                    <a:pt x="2093" y="1436"/>
                    <a:pt x="2093" y="1436"/>
                  </a:cubicBezTo>
                  <a:cubicBezTo>
                    <a:pt x="2077" y="1436"/>
                    <a:pt x="2077" y="1436"/>
                    <a:pt x="2077" y="1436"/>
                  </a:cubicBezTo>
                  <a:cubicBezTo>
                    <a:pt x="2077" y="1454"/>
                    <a:pt x="2077" y="1454"/>
                    <a:pt x="2077" y="1454"/>
                  </a:cubicBezTo>
                  <a:cubicBezTo>
                    <a:pt x="2068" y="1454"/>
                    <a:pt x="2068" y="1454"/>
                    <a:pt x="2068" y="1454"/>
                  </a:cubicBezTo>
                  <a:cubicBezTo>
                    <a:pt x="2068" y="1463"/>
                    <a:pt x="2068" y="1463"/>
                    <a:pt x="2068" y="1463"/>
                  </a:cubicBezTo>
                  <a:cubicBezTo>
                    <a:pt x="2055" y="1463"/>
                    <a:pt x="2055" y="1463"/>
                    <a:pt x="2055" y="1463"/>
                  </a:cubicBezTo>
                  <a:cubicBezTo>
                    <a:pt x="2055" y="1454"/>
                    <a:pt x="2055" y="1454"/>
                    <a:pt x="2055" y="1454"/>
                  </a:cubicBezTo>
                  <a:cubicBezTo>
                    <a:pt x="2033" y="1454"/>
                    <a:pt x="2033" y="1454"/>
                    <a:pt x="2033" y="1454"/>
                  </a:cubicBezTo>
                  <a:cubicBezTo>
                    <a:pt x="2033" y="1462"/>
                    <a:pt x="2033" y="1462"/>
                    <a:pt x="2033" y="1462"/>
                  </a:cubicBezTo>
                  <a:cubicBezTo>
                    <a:pt x="2004" y="1462"/>
                    <a:pt x="2004" y="1462"/>
                    <a:pt x="2004" y="1462"/>
                  </a:cubicBezTo>
                  <a:cubicBezTo>
                    <a:pt x="2004" y="1471"/>
                    <a:pt x="2004" y="1471"/>
                    <a:pt x="2004" y="1471"/>
                  </a:cubicBezTo>
                  <a:cubicBezTo>
                    <a:pt x="1996" y="1471"/>
                    <a:pt x="1996" y="1471"/>
                    <a:pt x="1996" y="1471"/>
                  </a:cubicBezTo>
                  <a:cubicBezTo>
                    <a:pt x="1996" y="1463"/>
                    <a:pt x="1996" y="1463"/>
                    <a:pt x="1996" y="1463"/>
                  </a:cubicBezTo>
                  <a:cubicBezTo>
                    <a:pt x="1983" y="1463"/>
                    <a:pt x="1983" y="1463"/>
                    <a:pt x="1983" y="1463"/>
                  </a:cubicBezTo>
                  <a:cubicBezTo>
                    <a:pt x="1983" y="1479"/>
                    <a:pt x="1983" y="1479"/>
                    <a:pt x="1983" y="1479"/>
                  </a:cubicBezTo>
                  <a:cubicBezTo>
                    <a:pt x="1975" y="1479"/>
                    <a:pt x="1975" y="1479"/>
                    <a:pt x="1975" y="1479"/>
                  </a:cubicBezTo>
                  <a:cubicBezTo>
                    <a:pt x="1975" y="1343"/>
                    <a:pt x="1975" y="1343"/>
                    <a:pt x="1975" y="1343"/>
                  </a:cubicBezTo>
                  <a:cubicBezTo>
                    <a:pt x="1952" y="1343"/>
                    <a:pt x="1952" y="1343"/>
                    <a:pt x="1952" y="1343"/>
                  </a:cubicBezTo>
                  <a:cubicBezTo>
                    <a:pt x="1952" y="1352"/>
                    <a:pt x="1952" y="1352"/>
                    <a:pt x="1952" y="1352"/>
                  </a:cubicBezTo>
                  <a:cubicBezTo>
                    <a:pt x="1943" y="1352"/>
                    <a:pt x="1943" y="1352"/>
                    <a:pt x="1943" y="1352"/>
                  </a:cubicBezTo>
                  <a:cubicBezTo>
                    <a:pt x="1935" y="1335"/>
                    <a:pt x="1935" y="1335"/>
                    <a:pt x="1935" y="1335"/>
                  </a:cubicBezTo>
                  <a:cubicBezTo>
                    <a:pt x="1921" y="1335"/>
                    <a:pt x="1921" y="1335"/>
                    <a:pt x="1921" y="1335"/>
                  </a:cubicBezTo>
                  <a:cubicBezTo>
                    <a:pt x="1912" y="1352"/>
                    <a:pt x="1912" y="1352"/>
                    <a:pt x="1912" y="1352"/>
                  </a:cubicBezTo>
                  <a:cubicBezTo>
                    <a:pt x="1877" y="1352"/>
                    <a:pt x="1877" y="1352"/>
                    <a:pt x="1877" y="1352"/>
                  </a:cubicBezTo>
                  <a:cubicBezTo>
                    <a:pt x="1877" y="1456"/>
                    <a:pt x="1877" y="1456"/>
                    <a:pt x="1877" y="1456"/>
                  </a:cubicBezTo>
                  <a:cubicBezTo>
                    <a:pt x="1805" y="1456"/>
                    <a:pt x="1805" y="1456"/>
                    <a:pt x="1805" y="1456"/>
                  </a:cubicBezTo>
                  <a:cubicBezTo>
                    <a:pt x="1791" y="1442"/>
                    <a:pt x="1791" y="1442"/>
                    <a:pt x="1791" y="1442"/>
                  </a:cubicBezTo>
                  <a:cubicBezTo>
                    <a:pt x="1781" y="1452"/>
                    <a:pt x="1781" y="1452"/>
                    <a:pt x="1781" y="1452"/>
                  </a:cubicBezTo>
                  <a:cubicBezTo>
                    <a:pt x="1771" y="1452"/>
                    <a:pt x="1771" y="1452"/>
                    <a:pt x="1771" y="1452"/>
                  </a:cubicBezTo>
                  <a:cubicBezTo>
                    <a:pt x="1756" y="1438"/>
                    <a:pt x="1756" y="1438"/>
                    <a:pt x="1756" y="1438"/>
                  </a:cubicBezTo>
                  <a:cubicBezTo>
                    <a:pt x="1744" y="1438"/>
                    <a:pt x="1744" y="1438"/>
                    <a:pt x="1744" y="1438"/>
                  </a:cubicBezTo>
                  <a:cubicBezTo>
                    <a:pt x="1731" y="1448"/>
                    <a:pt x="1731" y="1448"/>
                    <a:pt x="1731" y="1448"/>
                  </a:cubicBezTo>
                  <a:cubicBezTo>
                    <a:pt x="1699" y="1448"/>
                    <a:pt x="1699" y="1448"/>
                    <a:pt x="1699" y="1448"/>
                  </a:cubicBezTo>
                  <a:cubicBezTo>
                    <a:pt x="1699" y="1438"/>
                    <a:pt x="1699" y="1438"/>
                    <a:pt x="1699" y="1438"/>
                  </a:cubicBezTo>
                  <a:cubicBezTo>
                    <a:pt x="1673" y="1438"/>
                    <a:pt x="1673" y="1438"/>
                    <a:pt x="1673" y="1438"/>
                  </a:cubicBezTo>
                  <a:cubicBezTo>
                    <a:pt x="1673" y="1470"/>
                    <a:pt x="1673" y="1470"/>
                    <a:pt x="1673" y="1470"/>
                  </a:cubicBezTo>
                  <a:cubicBezTo>
                    <a:pt x="1656" y="1470"/>
                    <a:pt x="1656" y="1470"/>
                    <a:pt x="1656" y="1470"/>
                  </a:cubicBezTo>
                  <a:cubicBezTo>
                    <a:pt x="1656" y="1459"/>
                    <a:pt x="1656" y="1459"/>
                    <a:pt x="1656" y="1459"/>
                  </a:cubicBezTo>
                  <a:cubicBezTo>
                    <a:pt x="1619" y="1459"/>
                    <a:pt x="1619" y="1459"/>
                    <a:pt x="1619" y="1459"/>
                  </a:cubicBezTo>
                  <a:cubicBezTo>
                    <a:pt x="1619" y="1448"/>
                    <a:pt x="1619" y="1448"/>
                    <a:pt x="1619" y="1448"/>
                  </a:cubicBezTo>
                  <a:cubicBezTo>
                    <a:pt x="1587" y="1448"/>
                    <a:pt x="1587" y="1448"/>
                    <a:pt x="1587" y="1448"/>
                  </a:cubicBezTo>
                  <a:cubicBezTo>
                    <a:pt x="1587" y="1459"/>
                    <a:pt x="1587" y="1459"/>
                    <a:pt x="1587" y="1459"/>
                  </a:cubicBezTo>
                  <a:cubicBezTo>
                    <a:pt x="1563" y="1459"/>
                    <a:pt x="1563" y="1459"/>
                    <a:pt x="1563" y="1459"/>
                  </a:cubicBezTo>
                  <a:cubicBezTo>
                    <a:pt x="1563" y="1407"/>
                    <a:pt x="1563" y="1407"/>
                    <a:pt x="1563" y="1407"/>
                  </a:cubicBezTo>
                  <a:cubicBezTo>
                    <a:pt x="1531" y="1394"/>
                    <a:pt x="1531" y="1394"/>
                    <a:pt x="1531" y="1394"/>
                  </a:cubicBezTo>
                  <a:cubicBezTo>
                    <a:pt x="1531" y="1408"/>
                    <a:pt x="1531" y="1408"/>
                    <a:pt x="1531" y="1408"/>
                  </a:cubicBezTo>
                  <a:cubicBezTo>
                    <a:pt x="1524" y="1408"/>
                    <a:pt x="1524" y="1408"/>
                    <a:pt x="1524" y="1408"/>
                  </a:cubicBezTo>
                  <a:cubicBezTo>
                    <a:pt x="1524" y="1331"/>
                    <a:pt x="1524" y="1331"/>
                    <a:pt x="1524" y="1331"/>
                  </a:cubicBezTo>
                  <a:cubicBezTo>
                    <a:pt x="1507" y="1331"/>
                    <a:pt x="1507" y="1331"/>
                    <a:pt x="1507" y="1331"/>
                  </a:cubicBezTo>
                  <a:cubicBezTo>
                    <a:pt x="1507" y="1308"/>
                    <a:pt x="1507" y="1308"/>
                    <a:pt x="1507" y="1308"/>
                  </a:cubicBezTo>
                  <a:cubicBezTo>
                    <a:pt x="1479" y="1308"/>
                    <a:pt x="1479" y="1308"/>
                    <a:pt x="1479" y="1308"/>
                  </a:cubicBezTo>
                  <a:cubicBezTo>
                    <a:pt x="1479" y="1282"/>
                    <a:pt x="1479" y="1282"/>
                    <a:pt x="1479" y="1282"/>
                  </a:cubicBezTo>
                  <a:cubicBezTo>
                    <a:pt x="1465" y="1282"/>
                    <a:pt x="1465" y="1282"/>
                    <a:pt x="1465" y="1282"/>
                  </a:cubicBezTo>
                  <a:cubicBezTo>
                    <a:pt x="1465" y="1308"/>
                    <a:pt x="1465" y="1308"/>
                    <a:pt x="1465" y="1308"/>
                  </a:cubicBezTo>
                  <a:cubicBezTo>
                    <a:pt x="1443" y="1308"/>
                    <a:pt x="1443" y="1308"/>
                    <a:pt x="1443" y="1308"/>
                  </a:cubicBezTo>
                  <a:cubicBezTo>
                    <a:pt x="1443" y="1266"/>
                    <a:pt x="1443" y="1266"/>
                    <a:pt x="1443" y="1266"/>
                  </a:cubicBezTo>
                  <a:cubicBezTo>
                    <a:pt x="1443" y="1266"/>
                    <a:pt x="1412" y="1232"/>
                    <a:pt x="1389" y="1232"/>
                  </a:cubicBezTo>
                  <a:cubicBezTo>
                    <a:pt x="1367" y="1232"/>
                    <a:pt x="1337" y="1270"/>
                    <a:pt x="1337" y="1270"/>
                  </a:cubicBezTo>
                  <a:cubicBezTo>
                    <a:pt x="1337" y="1359"/>
                    <a:pt x="1337" y="1359"/>
                    <a:pt x="1337" y="1359"/>
                  </a:cubicBezTo>
                  <a:cubicBezTo>
                    <a:pt x="1315" y="1359"/>
                    <a:pt x="1315" y="1359"/>
                    <a:pt x="1315" y="1359"/>
                  </a:cubicBezTo>
                  <a:cubicBezTo>
                    <a:pt x="1315" y="1418"/>
                    <a:pt x="1315" y="1418"/>
                    <a:pt x="1315" y="1418"/>
                  </a:cubicBezTo>
                  <a:cubicBezTo>
                    <a:pt x="1275" y="1432"/>
                    <a:pt x="1275" y="1432"/>
                    <a:pt x="1275" y="1432"/>
                  </a:cubicBezTo>
                  <a:cubicBezTo>
                    <a:pt x="1275" y="1446"/>
                    <a:pt x="1275" y="1446"/>
                    <a:pt x="1275" y="1446"/>
                  </a:cubicBezTo>
                  <a:cubicBezTo>
                    <a:pt x="1267" y="1446"/>
                    <a:pt x="1267" y="1446"/>
                    <a:pt x="1267" y="1446"/>
                  </a:cubicBezTo>
                  <a:cubicBezTo>
                    <a:pt x="1267" y="1422"/>
                    <a:pt x="1267" y="1422"/>
                    <a:pt x="1267" y="1422"/>
                  </a:cubicBezTo>
                  <a:cubicBezTo>
                    <a:pt x="1253" y="1422"/>
                    <a:pt x="1253" y="1422"/>
                    <a:pt x="1253" y="1422"/>
                  </a:cubicBezTo>
                  <a:cubicBezTo>
                    <a:pt x="1235" y="1395"/>
                    <a:pt x="1235" y="1395"/>
                    <a:pt x="1235" y="1395"/>
                  </a:cubicBezTo>
                  <a:cubicBezTo>
                    <a:pt x="1213" y="1416"/>
                    <a:pt x="1213" y="1416"/>
                    <a:pt x="1213" y="1416"/>
                  </a:cubicBezTo>
                  <a:cubicBezTo>
                    <a:pt x="1213" y="1399"/>
                    <a:pt x="1213" y="1399"/>
                    <a:pt x="1213" y="1399"/>
                  </a:cubicBezTo>
                  <a:cubicBezTo>
                    <a:pt x="1200" y="1399"/>
                    <a:pt x="1200" y="1399"/>
                    <a:pt x="1200" y="1399"/>
                  </a:cubicBezTo>
                  <a:cubicBezTo>
                    <a:pt x="1200" y="1410"/>
                    <a:pt x="1200" y="1410"/>
                    <a:pt x="1200" y="1410"/>
                  </a:cubicBezTo>
                  <a:cubicBezTo>
                    <a:pt x="1189" y="1410"/>
                    <a:pt x="1189" y="1410"/>
                    <a:pt x="1189" y="1410"/>
                  </a:cubicBezTo>
                  <a:cubicBezTo>
                    <a:pt x="1189" y="1392"/>
                    <a:pt x="1189" y="1392"/>
                    <a:pt x="1189" y="1392"/>
                  </a:cubicBezTo>
                  <a:cubicBezTo>
                    <a:pt x="1164" y="1392"/>
                    <a:pt x="1164" y="1392"/>
                    <a:pt x="1164" y="1392"/>
                  </a:cubicBezTo>
                  <a:cubicBezTo>
                    <a:pt x="1164" y="1402"/>
                    <a:pt x="1164" y="1402"/>
                    <a:pt x="1164" y="1402"/>
                  </a:cubicBezTo>
                  <a:cubicBezTo>
                    <a:pt x="1155" y="1402"/>
                    <a:pt x="1155" y="1402"/>
                    <a:pt x="1155" y="1402"/>
                  </a:cubicBezTo>
                  <a:cubicBezTo>
                    <a:pt x="1155" y="1418"/>
                    <a:pt x="1155" y="1418"/>
                    <a:pt x="1155" y="1418"/>
                  </a:cubicBezTo>
                  <a:cubicBezTo>
                    <a:pt x="1133" y="1418"/>
                    <a:pt x="1133" y="1418"/>
                    <a:pt x="1133" y="1418"/>
                  </a:cubicBezTo>
                  <a:cubicBezTo>
                    <a:pt x="1133" y="1397"/>
                    <a:pt x="1133" y="1397"/>
                    <a:pt x="1133" y="1397"/>
                  </a:cubicBezTo>
                  <a:cubicBezTo>
                    <a:pt x="1123" y="1397"/>
                    <a:pt x="1123" y="1397"/>
                    <a:pt x="1123" y="1397"/>
                  </a:cubicBezTo>
                  <a:cubicBezTo>
                    <a:pt x="1112" y="1386"/>
                    <a:pt x="1112" y="1386"/>
                    <a:pt x="1112" y="1386"/>
                  </a:cubicBezTo>
                  <a:cubicBezTo>
                    <a:pt x="1104" y="1391"/>
                    <a:pt x="1104" y="1391"/>
                    <a:pt x="1104" y="1391"/>
                  </a:cubicBezTo>
                  <a:cubicBezTo>
                    <a:pt x="1095" y="1391"/>
                    <a:pt x="1095" y="1391"/>
                    <a:pt x="1095" y="1391"/>
                  </a:cubicBezTo>
                  <a:cubicBezTo>
                    <a:pt x="1076" y="1368"/>
                    <a:pt x="1076" y="1368"/>
                    <a:pt x="1076" y="1368"/>
                  </a:cubicBezTo>
                  <a:cubicBezTo>
                    <a:pt x="1063" y="1390"/>
                    <a:pt x="1063" y="1390"/>
                    <a:pt x="1063" y="1390"/>
                  </a:cubicBezTo>
                  <a:cubicBezTo>
                    <a:pt x="1051" y="1390"/>
                    <a:pt x="1051" y="1390"/>
                    <a:pt x="1051" y="1390"/>
                  </a:cubicBezTo>
                  <a:cubicBezTo>
                    <a:pt x="1051" y="1371"/>
                    <a:pt x="1051" y="1371"/>
                    <a:pt x="1051" y="1371"/>
                  </a:cubicBezTo>
                  <a:cubicBezTo>
                    <a:pt x="1031" y="1371"/>
                    <a:pt x="1031" y="1371"/>
                    <a:pt x="1031" y="1371"/>
                  </a:cubicBezTo>
                  <a:cubicBezTo>
                    <a:pt x="1031" y="1391"/>
                    <a:pt x="1031" y="1391"/>
                    <a:pt x="1031" y="1391"/>
                  </a:cubicBezTo>
                  <a:cubicBezTo>
                    <a:pt x="1020" y="1403"/>
                    <a:pt x="1020" y="1403"/>
                    <a:pt x="1020" y="1403"/>
                  </a:cubicBezTo>
                  <a:cubicBezTo>
                    <a:pt x="1012" y="1403"/>
                    <a:pt x="1012" y="1403"/>
                    <a:pt x="1012" y="1403"/>
                  </a:cubicBezTo>
                  <a:cubicBezTo>
                    <a:pt x="1012" y="1376"/>
                    <a:pt x="1012" y="1376"/>
                    <a:pt x="1012" y="1376"/>
                  </a:cubicBezTo>
                  <a:cubicBezTo>
                    <a:pt x="999" y="1376"/>
                    <a:pt x="999" y="1376"/>
                    <a:pt x="999" y="1376"/>
                  </a:cubicBezTo>
                  <a:cubicBezTo>
                    <a:pt x="988" y="1359"/>
                    <a:pt x="988" y="1359"/>
                    <a:pt x="988" y="1359"/>
                  </a:cubicBezTo>
                  <a:cubicBezTo>
                    <a:pt x="969" y="1382"/>
                    <a:pt x="969" y="1382"/>
                    <a:pt x="969" y="1382"/>
                  </a:cubicBezTo>
                  <a:cubicBezTo>
                    <a:pt x="969" y="1224"/>
                    <a:pt x="969" y="1224"/>
                    <a:pt x="969" y="1224"/>
                  </a:cubicBezTo>
                  <a:cubicBezTo>
                    <a:pt x="943" y="1224"/>
                    <a:pt x="943" y="1224"/>
                    <a:pt x="943" y="1224"/>
                  </a:cubicBezTo>
                  <a:cubicBezTo>
                    <a:pt x="943" y="1212"/>
                    <a:pt x="943" y="1212"/>
                    <a:pt x="943" y="1212"/>
                  </a:cubicBezTo>
                  <a:cubicBezTo>
                    <a:pt x="969" y="1212"/>
                    <a:pt x="969" y="1212"/>
                    <a:pt x="969" y="1212"/>
                  </a:cubicBezTo>
                  <a:cubicBezTo>
                    <a:pt x="969" y="1204"/>
                    <a:pt x="969" y="1204"/>
                    <a:pt x="969" y="1204"/>
                  </a:cubicBezTo>
                  <a:cubicBezTo>
                    <a:pt x="847" y="1204"/>
                    <a:pt x="847" y="1204"/>
                    <a:pt x="847" y="1204"/>
                  </a:cubicBezTo>
                  <a:cubicBezTo>
                    <a:pt x="847" y="1211"/>
                    <a:pt x="847" y="1211"/>
                    <a:pt x="847" y="1211"/>
                  </a:cubicBezTo>
                  <a:cubicBezTo>
                    <a:pt x="857" y="1211"/>
                    <a:pt x="857" y="1211"/>
                    <a:pt x="857" y="1211"/>
                  </a:cubicBezTo>
                  <a:cubicBezTo>
                    <a:pt x="857" y="1224"/>
                    <a:pt x="857" y="1224"/>
                    <a:pt x="857" y="1224"/>
                  </a:cubicBezTo>
                  <a:cubicBezTo>
                    <a:pt x="843" y="1224"/>
                    <a:pt x="843" y="1224"/>
                    <a:pt x="843" y="1224"/>
                  </a:cubicBezTo>
                  <a:cubicBezTo>
                    <a:pt x="843" y="1375"/>
                    <a:pt x="843" y="1375"/>
                    <a:pt x="843" y="1375"/>
                  </a:cubicBezTo>
                  <a:cubicBezTo>
                    <a:pt x="828" y="1375"/>
                    <a:pt x="828" y="1375"/>
                    <a:pt x="828" y="1375"/>
                  </a:cubicBezTo>
                  <a:cubicBezTo>
                    <a:pt x="828" y="1387"/>
                    <a:pt x="828" y="1387"/>
                    <a:pt x="828" y="1387"/>
                  </a:cubicBezTo>
                  <a:cubicBezTo>
                    <a:pt x="816" y="1387"/>
                    <a:pt x="816" y="1387"/>
                    <a:pt x="816" y="1387"/>
                  </a:cubicBezTo>
                  <a:cubicBezTo>
                    <a:pt x="816" y="1403"/>
                    <a:pt x="816" y="1403"/>
                    <a:pt x="816" y="1403"/>
                  </a:cubicBezTo>
                  <a:cubicBezTo>
                    <a:pt x="804" y="1403"/>
                    <a:pt x="804" y="1403"/>
                    <a:pt x="804" y="1403"/>
                  </a:cubicBezTo>
                  <a:cubicBezTo>
                    <a:pt x="787" y="1394"/>
                    <a:pt x="787" y="1394"/>
                    <a:pt x="787" y="1394"/>
                  </a:cubicBezTo>
                  <a:cubicBezTo>
                    <a:pt x="787" y="1194"/>
                    <a:pt x="787" y="1194"/>
                    <a:pt x="787" y="1194"/>
                  </a:cubicBezTo>
                  <a:cubicBezTo>
                    <a:pt x="691" y="1194"/>
                    <a:pt x="691" y="1194"/>
                    <a:pt x="691" y="1194"/>
                  </a:cubicBezTo>
                  <a:cubicBezTo>
                    <a:pt x="691" y="1427"/>
                    <a:pt x="691" y="1427"/>
                    <a:pt x="691" y="1427"/>
                  </a:cubicBezTo>
                  <a:cubicBezTo>
                    <a:pt x="664" y="1427"/>
                    <a:pt x="664" y="1427"/>
                    <a:pt x="664" y="1427"/>
                  </a:cubicBezTo>
                  <a:cubicBezTo>
                    <a:pt x="664" y="1446"/>
                    <a:pt x="664" y="1446"/>
                    <a:pt x="664" y="1446"/>
                  </a:cubicBezTo>
                  <a:cubicBezTo>
                    <a:pt x="640" y="1446"/>
                    <a:pt x="640" y="1446"/>
                    <a:pt x="640" y="1446"/>
                  </a:cubicBezTo>
                  <a:cubicBezTo>
                    <a:pt x="640" y="1436"/>
                    <a:pt x="640" y="1436"/>
                    <a:pt x="640" y="1436"/>
                  </a:cubicBezTo>
                  <a:cubicBezTo>
                    <a:pt x="625" y="1436"/>
                    <a:pt x="625" y="1436"/>
                    <a:pt x="625" y="1436"/>
                  </a:cubicBezTo>
                  <a:cubicBezTo>
                    <a:pt x="625" y="1238"/>
                    <a:pt x="625" y="1238"/>
                    <a:pt x="625" y="1238"/>
                  </a:cubicBezTo>
                  <a:cubicBezTo>
                    <a:pt x="601" y="1238"/>
                    <a:pt x="601" y="1238"/>
                    <a:pt x="601" y="1238"/>
                  </a:cubicBezTo>
                  <a:cubicBezTo>
                    <a:pt x="601" y="1228"/>
                    <a:pt x="601" y="1228"/>
                    <a:pt x="601" y="1228"/>
                  </a:cubicBezTo>
                  <a:cubicBezTo>
                    <a:pt x="536" y="1228"/>
                    <a:pt x="536" y="1228"/>
                    <a:pt x="536" y="1228"/>
                  </a:cubicBezTo>
                  <a:cubicBezTo>
                    <a:pt x="536" y="1242"/>
                    <a:pt x="536" y="1242"/>
                    <a:pt x="536" y="1242"/>
                  </a:cubicBezTo>
                  <a:cubicBezTo>
                    <a:pt x="515" y="1242"/>
                    <a:pt x="515" y="1242"/>
                    <a:pt x="515" y="1242"/>
                  </a:cubicBezTo>
                  <a:cubicBezTo>
                    <a:pt x="515" y="1227"/>
                    <a:pt x="515" y="1227"/>
                    <a:pt x="515" y="1227"/>
                  </a:cubicBezTo>
                  <a:cubicBezTo>
                    <a:pt x="501" y="1227"/>
                    <a:pt x="501" y="1227"/>
                    <a:pt x="501" y="1227"/>
                  </a:cubicBezTo>
                  <a:cubicBezTo>
                    <a:pt x="501" y="1227"/>
                    <a:pt x="487" y="1170"/>
                    <a:pt x="456" y="1170"/>
                  </a:cubicBezTo>
                  <a:cubicBezTo>
                    <a:pt x="425" y="1170"/>
                    <a:pt x="401" y="1224"/>
                    <a:pt x="401" y="1224"/>
                  </a:cubicBezTo>
                  <a:cubicBezTo>
                    <a:pt x="392" y="1224"/>
                    <a:pt x="392" y="1224"/>
                    <a:pt x="392" y="1224"/>
                  </a:cubicBezTo>
                  <a:cubicBezTo>
                    <a:pt x="392" y="1243"/>
                    <a:pt x="392" y="1243"/>
                    <a:pt x="392" y="1243"/>
                  </a:cubicBezTo>
                  <a:cubicBezTo>
                    <a:pt x="373" y="1243"/>
                    <a:pt x="373" y="1243"/>
                    <a:pt x="373" y="1243"/>
                  </a:cubicBezTo>
                  <a:cubicBezTo>
                    <a:pt x="373" y="1234"/>
                    <a:pt x="373" y="1234"/>
                    <a:pt x="373" y="1234"/>
                  </a:cubicBezTo>
                  <a:cubicBezTo>
                    <a:pt x="320" y="1234"/>
                    <a:pt x="320" y="1234"/>
                    <a:pt x="320" y="1234"/>
                  </a:cubicBezTo>
                  <a:cubicBezTo>
                    <a:pt x="320" y="1246"/>
                    <a:pt x="320" y="1246"/>
                    <a:pt x="320" y="1246"/>
                  </a:cubicBezTo>
                  <a:cubicBezTo>
                    <a:pt x="303" y="1246"/>
                    <a:pt x="303" y="1246"/>
                    <a:pt x="303" y="1246"/>
                  </a:cubicBezTo>
                  <a:cubicBezTo>
                    <a:pt x="288" y="1257"/>
                    <a:pt x="288" y="1257"/>
                    <a:pt x="288" y="1257"/>
                  </a:cubicBezTo>
                  <a:cubicBezTo>
                    <a:pt x="288" y="1331"/>
                    <a:pt x="288" y="1331"/>
                    <a:pt x="288" y="1331"/>
                  </a:cubicBezTo>
                  <a:cubicBezTo>
                    <a:pt x="268" y="1331"/>
                    <a:pt x="268" y="1331"/>
                    <a:pt x="268" y="1331"/>
                  </a:cubicBezTo>
                  <a:cubicBezTo>
                    <a:pt x="268" y="1373"/>
                    <a:pt x="268" y="1373"/>
                    <a:pt x="268" y="1373"/>
                  </a:cubicBezTo>
                  <a:cubicBezTo>
                    <a:pt x="252" y="1373"/>
                    <a:pt x="252" y="1373"/>
                    <a:pt x="252" y="1373"/>
                  </a:cubicBezTo>
                  <a:cubicBezTo>
                    <a:pt x="252" y="1325"/>
                    <a:pt x="252" y="1325"/>
                    <a:pt x="252" y="1325"/>
                  </a:cubicBezTo>
                  <a:cubicBezTo>
                    <a:pt x="236" y="1325"/>
                    <a:pt x="236" y="1325"/>
                    <a:pt x="236" y="1325"/>
                  </a:cubicBezTo>
                  <a:cubicBezTo>
                    <a:pt x="236" y="1342"/>
                    <a:pt x="236" y="1342"/>
                    <a:pt x="236" y="1342"/>
                  </a:cubicBezTo>
                  <a:cubicBezTo>
                    <a:pt x="218" y="1342"/>
                    <a:pt x="218" y="1342"/>
                    <a:pt x="218" y="1342"/>
                  </a:cubicBezTo>
                  <a:cubicBezTo>
                    <a:pt x="218" y="1331"/>
                    <a:pt x="218" y="1331"/>
                    <a:pt x="218" y="1331"/>
                  </a:cubicBezTo>
                  <a:cubicBezTo>
                    <a:pt x="195" y="1331"/>
                    <a:pt x="195" y="1331"/>
                    <a:pt x="195" y="1331"/>
                  </a:cubicBezTo>
                  <a:cubicBezTo>
                    <a:pt x="195" y="1312"/>
                    <a:pt x="195" y="1312"/>
                    <a:pt x="195" y="1312"/>
                  </a:cubicBezTo>
                  <a:cubicBezTo>
                    <a:pt x="182" y="1299"/>
                    <a:pt x="182" y="1299"/>
                    <a:pt x="182" y="1299"/>
                  </a:cubicBezTo>
                  <a:cubicBezTo>
                    <a:pt x="168" y="1283"/>
                    <a:pt x="168" y="1283"/>
                    <a:pt x="168" y="1283"/>
                  </a:cubicBezTo>
                  <a:cubicBezTo>
                    <a:pt x="134" y="1283"/>
                    <a:pt x="134" y="1283"/>
                    <a:pt x="134" y="1283"/>
                  </a:cubicBezTo>
                  <a:cubicBezTo>
                    <a:pt x="102" y="1307"/>
                    <a:pt x="102" y="1307"/>
                    <a:pt x="102" y="1307"/>
                  </a:cubicBezTo>
                  <a:cubicBezTo>
                    <a:pt x="78" y="1307"/>
                    <a:pt x="78" y="1307"/>
                    <a:pt x="78" y="1307"/>
                  </a:cubicBezTo>
                  <a:cubicBezTo>
                    <a:pt x="78" y="1401"/>
                    <a:pt x="78" y="1401"/>
                    <a:pt x="78" y="1401"/>
                  </a:cubicBezTo>
                  <a:cubicBezTo>
                    <a:pt x="56" y="1357"/>
                    <a:pt x="56" y="1357"/>
                    <a:pt x="56" y="1357"/>
                  </a:cubicBezTo>
                  <a:cubicBezTo>
                    <a:pt x="56" y="1333"/>
                    <a:pt x="56" y="1333"/>
                    <a:pt x="56" y="1333"/>
                  </a:cubicBezTo>
                  <a:cubicBezTo>
                    <a:pt x="0" y="1333"/>
                    <a:pt x="0" y="1333"/>
                    <a:pt x="0" y="1333"/>
                  </a:cubicBezTo>
                  <a:cubicBezTo>
                    <a:pt x="0" y="1542"/>
                    <a:pt x="0" y="1542"/>
                    <a:pt x="0" y="1542"/>
                  </a:cubicBezTo>
                  <a:cubicBezTo>
                    <a:pt x="8000" y="1542"/>
                    <a:pt x="8000" y="1542"/>
                    <a:pt x="8000" y="1542"/>
                  </a:cubicBezTo>
                  <a:cubicBezTo>
                    <a:pt x="8000" y="1472"/>
                    <a:pt x="8000" y="1472"/>
                    <a:pt x="8000" y="1472"/>
                  </a:cubicBezTo>
                  <a:lnTo>
                    <a:pt x="7978" y="1472"/>
                  </a:lnTo>
                  <a:close/>
                  <a:moveTo>
                    <a:pt x="3369" y="1457"/>
                  </a:moveTo>
                  <a:cubicBezTo>
                    <a:pt x="3356" y="1457"/>
                    <a:pt x="3356" y="1457"/>
                    <a:pt x="3356" y="1457"/>
                  </a:cubicBezTo>
                  <a:cubicBezTo>
                    <a:pt x="3356" y="1408"/>
                    <a:pt x="3356" y="1408"/>
                    <a:pt x="3356" y="1408"/>
                  </a:cubicBezTo>
                  <a:cubicBezTo>
                    <a:pt x="3369" y="1408"/>
                    <a:pt x="3369" y="1408"/>
                    <a:pt x="3369" y="1408"/>
                  </a:cubicBezTo>
                  <a:lnTo>
                    <a:pt x="3369" y="1457"/>
                  </a:lnTo>
                  <a:close/>
                  <a:moveTo>
                    <a:pt x="3369" y="1389"/>
                  </a:moveTo>
                  <a:cubicBezTo>
                    <a:pt x="3356" y="1389"/>
                    <a:pt x="3356" y="1389"/>
                    <a:pt x="3356" y="1389"/>
                  </a:cubicBezTo>
                  <a:cubicBezTo>
                    <a:pt x="3356" y="1335"/>
                    <a:pt x="3356" y="1335"/>
                    <a:pt x="3356" y="1335"/>
                  </a:cubicBezTo>
                  <a:cubicBezTo>
                    <a:pt x="3369" y="1335"/>
                    <a:pt x="3369" y="1335"/>
                    <a:pt x="3369" y="1335"/>
                  </a:cubicBezTo>
                  <a:lnTo>
                    <a:pt x="3369" y="1389"/>
                  </a:lnTo>
                  <a:close/>
                  <a:moveTo>
                    <a:pt x="3356" y="1141"/>
                  </a:moveTo>
                  <a:cubicBezTo>
                    <a:pt x="3356" y="1098"/>
                    <a:pt x="3356" y="1098"/>
                    <a:pt x="3356" y="1098"/>
                  </a:cubicBezTo>
                  <a:cubicBezTo>
                    <a:pt x="3356" y="1098"/>
                    <a:pt x="3373" y="1103"/>
                    <a:pt x="3373" y="1120"/>
                  </a:cubicBezTo>
                  <a:cubicBezTo>
                    <a:pt x="3373" y="1136"/>
                    <a:pt x="3356" y="1141"/>
                    <a:pt x="3356" y="1141"/>
                  </a:cubicBezTo>
                  <a:close/>
                  <a:moveTo>
                    <a:pt x="3356" y="1060"/>
                  </a:moveTo>
                  <a:cubicBezTo>
                    <a:pt x="3356" y="1024"/>
                    <a:pt x="3356" y="1024"/>
                    <a:pt x="3356" y="1024"/>
                  </a:cubicBezTo>
                  <a:cubicBezTo>
                    <a:pt x="3356" y="1024"/>
                    <a:pt x="3373" y="1029"/>
                    <a:pt x="3373" y="1042"/>
                  </a:cubicBezTo>
                  <a:cubicBezTo>
                    <a:pt x="3373" y="1055"/>
                    <a:pt x="3356" y="1060"/>
                    <a:pt x="3356" y="1060"/>
                  </a:cubicBezTo>
                  <a:close/>
                  <a:moveTo>
                    <a:pt x="3356" y="988"/>
                  </a:moveTo>
                  <a:cubicBezTo>
                    <a:pt x="3356" y="950"/>
                    <a:pt x="3356" y="950"/>
                    <a:pt x="3356" y="950"/>
                  </a:cubicBezTo>
                  <a:cubicBezTo>
                    <a:pt x="3356" y="950"/>
                    <a:pt x="3373" y="953"/>
                    <a:pt x="3373" y="969"/>
                  </a:cubicBezTo>
                  <a:cubicBezTo>
                    <a:pt x="3373" y="985"/>
                    <a:pt x="3356" y="988"/>
                    <a:pt x="3356" y="988"/>
                  </a:cubicBezTo>
                  <a:close/>
                  <a:moveTo>
                    <a:pt x="3356" y="911"/>
                  </a:moveTo>
                  <a:cubicBezTo>
                    <a:pt x="3356" y="872"/>
                    <a:pt x="3356" y="872"/>
                    <a:pt x="3356" y="872"/>
                  </a:cubicBezTo>
                  <a:cubicBezTo>
                    <a:pt x="3356" y="872"/>
                    <a:pt x="3373" y="878"/>
                    <a:pt x="3373" y="892"/>
                  </a:cubicBezTo>
                  <a:cubicBezTo>
                    <a:pt x="3373" y="905"/>
                    <a:pt x="3356" y="911"/>
                    <a:pt x="3356" y="911"/>
                  </a:cubicBezTo>
                  <a:close/>
                  <a:moveTo>
                    <a:pt x="3356" y="835"/>
                  </a:moveTo>
                  <a:cubicBezTo>
                    <a:pt x="3356" y="796"/>
                    <a:pt x="3356" y="796"/>
                    <a:pt x="3356" y="796"/>
                  </a:cubicBezTo>
                  <a:cubicBezTo>
                    <a:pt x="3356" y="796"/>
                    <a:pt x="3373" y="800"/>
                    <a:pt x="3373" y="816"/>
                  </a:cubicBezTo>
                  <a:cubicBezTo>
                    <a:pt x="3373" y="831"/>
                    <a:pt x="3356" y="835"/>
                    <a:pt x="3356" y="835"/>
                  </a:cubicBezTo>
                  <a:close/>
                  <a:moveTo>
                    <a:pt x="3356" y="756"/>
                  </a:moveTo>
                  <a:cubicBezTo>
                    <a:pt x="3356" y="718"/>
                    <a:pt x="3356" y="718"/>
                    <a:pt x="3356" y="718"/>
                  </a:cubicBezTo>
                  <a:cubicBezTo>
                    <a:pt x="3356" y="718"/>
                    <a:pt x="3373" y="720"/>
                    <a:pt x="3373" y="737"/>
                  </a:cubicBezTo>
                  <a:cubicBezTo>
                    <a:pt x="3373" y="754"/>
                    <a:pt x="3356" y="756"/>
                    <a:pt x="3356" y="756"/>
                  </a:cubicBezTo>
                  <a:close/>
                  <a:moveTo>
                    <a:pt x="5556" y="570"/>
                  </a:moveTo>
                  <a:cubicBezTo>
                    <a:pt x="5508" y="582"/>
                    <a:pt x="5508" y="582"/>
                    <a:pt x="5508" y="582"/>
                  </a:cubicBezTo>
                  <a:cubicBezTo>
                    <a:pt x="5490" y="529"/>
                    <a:pt x="5490" y="529"/>
                    <a:pt x="5490" y="529"/>
                  </a:cubicBezTo>
                  <a:cubicBezTo>
                    <a:pt x="5566" y="508"/>
                    <a:pt x="5566" y="508"/>
                    <a:pt x="5566" y="508"/>
                  </a:cubicBezTo>
                  <a:lnTo>
                    <a:pt x="5556" y="570"/>
                  </a:lnTo>
                  <a:close/>
                </a:path>
              </a:pathLst>
            </a:custGeom>
            <a:grpFill/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lang="zh-CN" altLang="en-US" sz="3000">
                <a:solidFill>
                  <a:srgbClr val="3C3940"/>
                </a:solidFill>
                <a:latin typeface="AgencyFB Light" pitchFamily="50" charset="0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5677DB7-E67B-E5F1-257C-0380BD57BF8B}"/>
              </a:ext>
            </a:extLst>
          </p:cNvPr>
          <p:cNvGrpSpPr/>
          <p:nvPr/>
        </p:nvGrpSpPr>
        <p:grpSpPr>
          <a:xfrm>
            <a:off x="0" y="2847973"/>
            <a:ext cx="9144000" cy="2295527"/>
            <a:chOff x="0" y="2190750"/>
            <a:chExt cx="9144000" cy="2295527"/>
          </a:xfrm>
          <a:blipFill dpi="0" rotWithShape="1">
            <a:blip r:embed="rId5"/>
            <a:srcRect/>
            <a:tile tx="0" ty="0" sx="100000" sy="100000" flip="none" algn="tl"/>
          </a:blipFill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F19440CF-12DA-3563-B11D-CA9E04E9CD12}"/>
                </a:ext>
              </a:extLst>
            </p:cNvPr>
            <p:cNvSpPr/>
            <p:nvPr/>
          </p:nvSpPr>
          <p:spPr>
            <a:xfrm>
              <a:off x="0" y="3514724"/>
              <a:ext cx="9144000" cy="971553"/>
            </a:xfrm>
            <a:prstGeom prst="rect">
              <a:avLst/>
            </a:prstGeom>
            <a:grpFill/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PA_任意多边形 9">
              <a:extLst>
                <a:ext uri="{FF2B5EF4-FFF2-40B4-BE49-F238E27FC236}">
                  <a16:creationId xmlns:a16="http://schemas.microsoft.com/office/drawing/2014/main" id="{BAA22F2B-2909-8753-CC9A-75F50069DF77}"/>
                </a:ext>
              </a:extLst>
            </p:cNvPr>
            <p:cNvSpPr>
              <a:spLocks noEditPoints="1"/>
            </p:cNvSpPr>
            <p:nvPr>
              <p:custDataLst>
                <p:tags r:id="rId1"/>
              </p:custDataLst>
            </p:nvPr>
          </p:nvSpPr>
          <p:spPr bwMode="auto">
            <a:xfrm>
              <a:off x="0" y="2190750"/>
              <a:ext cx="9144000" cy="1323975"/>
            </a:xfrm>
            <a:custGeom>
              <a:avLst/>
              <a:gdLst>
                <a:gd name="T0" fmla="*/ 7933 w 8000"/>
                <a:gd name="T1" fmla="*/ 1418 h 1542"/>
                <a:gd name="T2" fmla="*/ 7832 w 8000"/>
                <a:gd name="T3" fmla="*/ 1315 h 1542"/>
                <a:gd name="T4" fmla="*/ 7738 w 8000"/>
                <a:gd name="T5" fmla="*/ 1352 h 1542"/>
                <a:gd name="T6" fmla="*/ 7673 w 8000"/>
                <a:gd name="T7" fmla="*/ 1336 h 1542"/>
                <a:gd name="T8" fmla="*/ 7538 w 8000"/>
                <a:gd name="T9" fmla="*/ 1313 h 1542"/>
                <a:gd name="T10" fmla="*/ 7430 w 8000"/>
                <a:gd name="T11" fmla="*/ 1287 h 1542"/>
                <a:gd name="T12" fmla="*/ 7292 w 8000"/>
                <a:gd name="T13" fmla="*/ 1358 h 1542"/>
                <a:gd name="T14" fmla="*/ 7170 w 8000"/>
                <a:gd name="T15" fmla="*/ 1352 h 1542"/>
                <a:gd name="T16" fmla="*/ 6993 w 8000"/>
                <a:gd name="T17" fmla="*/ 1400 h 1542"/>
                <a:gd name="T18" fmla="*/ 6886 w 8000"/>
                <a:gd name="T19" fmla="*/ 1357 h 1542"/>
                <a:gd name="T20" fmla="*/ 6766 w 8000"/>
                <a:gd name="T21" fmla="*/ 1380 h 1542"/>
                <a:gd name="T22" fmla="*/ 6640 w 8000"/>
                <a:gd name="T23" fmla="*/ 1194 h 1542"/>
                <a:gd name="T24" fmla="*/ 6505 w 8000"/>
                <a:gd name="T25" fmla="*/ 1157 h 1542"/>
                <a:gd name="T26" fmla="*/ 6381 w 8000"/>
                <a:gd name="T27" fmla="*/ 1311 h 1542"/>
                <a:gd name="T28" fmla="*/ 6242 w 8000"/>
                <a:gd name="T29" fmla="*/ 1181 h 1542"/>
                <a:gd name="T30" fmla="*/ 5688 w 8000"/>
                <a:gd name="T31" fmla="*/ 818 h 1542"/>
                <a:gd name="T32" fmla="*/ 5396 w 8000"/>
                <a:gd name="T33" fmla="*/ 674 h 1542"/>
                <a:gd name="T34" fmla="*/ 5346 w 8000"/>
                <a:gd name="T35" fmla="*/ 615 h 1542"/>
                <a:gd name="T36" fmla="*/ 5292 w 8000"/>
                <a:gd name="T37" fmla="*/ 1274 h 1542"/>
                <a:gd name="T38" fmla="*/ 5007 w 8000"/>
                <a:gd name="T39" fmla="*/ 1089 h 1542"/>
                <a:gd name="T40" fmla="*/ 4819 w 8000"/>
                <a:gd name="T41" fmla="*/ 685 h 1542"/>
                <a:gd name="T42" fmla="*/ 4540 w 8000"/>
                <a:gd name="T43" fmla="*/ 1250 h 1542"/>
                <a:gd name="T44" fmla="*/ 4474 w 8000"/>
                <a:gd name="T45" fmla="*/ 1255 h 1542"/>
                <a:gd name="T46" fmla="*/ 4398 w 8000"/>
                <a:gd name="T47" fmla="*/ 1265 h 1542"/>
                <a:gd name="T48" fmla="*/ 4286 w 8000"/>
                <a:gd name="T49" fmla="*/ 1131 h 1542"/>
                <a:gd name="T50" fmla="*/ 4046 w 8000"/>
                <a:gd name="T51" fmla="*/ 1117 h 1542"/>
                <a:gd name="T52" fmla="*/ 3923 w 8000"/>
                <a:gd name="T53" fmla="*/ 975 h 1542"/>
                <a:gd name="T54" fmla="*/ 3742 w 8000"/>
                <a:gd name="T55" fmla="*/ 1095 h 1542"/>
                <a:gd name="T56" fmla="*/ 3585 w 8000"/>
                <a:gd name="T57" fmla="*/ 1415 h 1542"/>
                <a:gd name="T58" fmla="*/ 3463 w 8000"/>
                <a:gd name="T59" fmla="*/ 1255 h 1542"/>
                <a:gd name="T60" fmla="*/ 3390 w 8000"/>
                <a:gd name="T61" fmla="*/ 372 h 1542"/>
                <a:gd name="T62" fmla="*/ 3367 w 8000"/>
                <a:gd name="T63" fmla="*/ 187 h 1542"/>
                <a:gd name="T64" fmla="*/ 3329 w 8000"/>
                <a:gd name="T65" fmla="*/ 695 h 1542"/>
                <a:gd name="T66" fmla="*/ 2997 w 8000"/>
                <a:gd name="T67" fmla="*/ 1479 h 1542"/>
                <a:gd name="T68" fmla="*/ 2797 w 8000"/>
                <a:gd name="T69" fmla="*/ 1119 h 1542"/>
                <a:gd name="T70" fmla="*/ 2628 w 8000"/>
                <a:gd name="T71" fmla="*/ 1372 h 1542"/>
                <a:gd name="T72" fmla="*/ 2470 w 8000"/>
                <a:gd name="T73" fmla="*/ 1378 h 1542"/>
                <a:gd name="T74" fmla="*/ 2310 w 8000"/>
                <a:gd name="T75" fmla="*/ 1440 h 1542"/>
                <a:gd name="T76" fmla="*/ 2152 w 8000"/>
                <a:gd name="T77" fmla="*/ 1391 h 1542"/>
                <a:gd name="T78" fmla="*/ 2055 w 8000"/>
                <a:gd name="T79" fmla="*/ 1463 h 1542"/>
                <a:gd name="T80" fmla="*/ 1975 w 8000"/>
                <a:gd name="T81" fmla="*/ 1479 h 1542"/>
                <a:gd name="T82" fmla="*/ 1805 w 8000"/>
                <a:gd name="T83" fmla="*/ 1456 h 1542"/>
                <a:gd name="T84" fmla="*/ 1673 w 8000"/>
                <a:gd name="T85" fmla="*/ 1470 h 1542"/>
                <a:gd name="T86" fmla="*/ 1531 w 8000"/>
                <a:gd name="T87" fmla="*/ 1408 h 1542"/>
                <a:gd name="T88" fmla="*/ 1443 w 8000"/>
                <a:gd name="T89" fmla="*/ 1266 h 1542"/>
                <a:gd name="T90" fmla="*/ 1253 w 8000"/>
                <a:gd name="T91" fmla="*/ 1422 h 1542"/>
                <a:gd name="T92" fmla="*/ 1155 w 8000"/>
                <a:gd name="T93" fmla="*/ 1402 h 1542"/>
                <a:gd name="T94" fmla="*/ 1051 w 8000"/>
                <a:gd name="T95" fmla="*/ 1390 h 1542"/>
                <a:gd name="T96" fmla="*/ 969 w 8000"/>
                <a:gd name="T97" fmla="*/ 1224 h 1542"/>
                <a:gd name="T98" fmla="*/ 843 w 8000"/>
                <a:gd name="T99" fmla="*/ 1375 h 1542"/>
                <a:gd name="T100" fmla="*/ 664 w 8000"/>
                <a:gd name="T101" fmla="*/ 1427 h 1542"/>
                <a:gd name="T102" fmla="*/ 515 w 8000"/>
                <a:gd name="T103" fmla="*/ 1242 h 1542"/>
                <a:gd name="T104" fmla="*/ 320 w 8000"/>
                <a:gd name="T105" fmla="*/ 1246 h 1542"/>
                <a:gd name="T106" fmla="*/ 218 w 8000"/>
                <a:gd name="T107" fmla="*/ 1342 h 1542"/>
                <a:gd name="T108" fmla="*/ 56 w 8000"/>
                <a:gd name="T109" fmla="*/ 1357 h 1542"/>
                <a:gd name="T110" fmla="*/ 3369 w 8000"/>
                <a:gd name="T111" fmla="*/ 1408 h 1542"/>
                <a:gd name="T112" fmla="*/ 3356 w 8000"/>
                <a:gd name="T113" fmla="*/ 1141 h 1542"/>
                <a:gd name="T114" fmla="*/ 3356 w 8000"/>
                <a:gd name="T115" fmla="*/ 872 h 1542"/>
                <a:gd name="T116" fmla="*/ 3356 w 8000"/>
                <a:gd name="T117" fmla="*/ 756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000" h="1542">
                  <a:moveTo>
                    <a:pt x="7978" y="1472"/>
                  </a:moveTo>
                  <a:cubicBezTo>
                    <a:pt x="7978" y="1462"/>
                    <a:pt x="7978" y="1462"/>
                    <a:pt x="7978" y="1462"/>
                  </a:cubicBezTo>
                  <a:cubicBezTo>
                    <a:pt x="7966" y="1462"/>
                    <a:pt x="7966" y="1462"/>
                    <a:pt x="7966" y="1462"/>
                  </a:cubicBezTo>
                  <a:cubicBezTo>
                    <a:pt x="7966" y="1436"/>
                    <a:pt x="7966" y="1436"/>
                    <a:pt x="7966" y="1436"/>
                  </a:cubicBezTo>
                  <a:cubicBezTo>
                    <a:pt x="7955" y="1436"/>
                    <a:pt x="7955" y="1436"/>
                    <a:pt x="7955" y="1436"/>
                  </a:cubicBezTo>
                  <a:cubicBezTo>
                    <a:pt x="7955" y="1420"/>
                    <a:pt x="7955" y="1420"/>
                    <a:pt x="7955" y="1420"/>
                  </a:cubicBezTo>
                  <a:cubicBezTo>
                    <a:pt x="7941" y="1420"/>
                    <a:pt x="7941" y="1420"/>
                    <a:pt x="7941" y="1420"/>
                  </a:cubicBezTo>
                  <a:cubicBezTo>
                    <a:pt x="7941" y="1428"/>
                    <a:pt x="7941" y="1428"/>
                    <a:pt x="7941" y="1428"/>
                  </a:cubicBezTo>
                  <a:cubicBezTo>
                    <a:pt x="7933" y="1428"/>
                    <a:pt x="7933" y="1428"/>
                    <a:pt x="7933" y="1428"/>
                  </a:cubicBezTo>
                  <a:cubicBezTo>
                    <a:pt x="7933" y="1418"/>
                    <a:pt x="7933" y="1418"/>
                    <a:pt x="7933" y="1418"/>
                  </a:cubicBezTo>
                  <a:cubicBezTo>
                    <a:pt x="7916" y="1418"/>
                    <a:pt x="7916" y="1418"/>
                    <a:pt x="7916" y="1418"/>
                  </a:cubicBezTo>
                  <a:cubicBezTo>
                    <a:pt x="7916" y="1433"/>
                    <a:pt x="7916" y="1433"/>
                    <a:pt x="7916" y="1433"/>
                  </a:cubicBezTo>
                  <a:cubicBezTo>
                    <a:pt x="7895" y="1433"/>
                    <a:pt x="7895" y="1433"/>
                    <a:pt x="7895" y="1433"/>
                  </a:cubicBezTo>
                  <a:cubicBezTo>
                    <a:pt x="7895" y="1335"/>
                    <a:pt x="7895" y="1335"/>
                    <a:pt x="7895" y="1335"/>
                  </a:cubicBezTo>
                  <a:cubicBezTo>
                    <a:pt x="7879" y="1335"/>
                    <a:pt x="7879" y="1335"/>
                    <a:pt x="7879" y="1335"/>
                  </a:cubicBezTo>
                  <a:cubicBezTo>
                    <a:pt x="7855" y="1316"/>
                    <a:pt x="7855" y="1316"/>
                    <a:pt x="7855" y="1316"/>
                  </a:cubicBezTo>
                  <a:cubicBezTo>
                    <a:pt x="7855" y="1300"/>
                    <a:pt x="7855" y="1300"/>
                    <a:pt x="7855" y="1300"/>
                  </a:cubicBezTo>
                  <a:cubicBezTo>
                    <a:pt x="7843" y="1300"/>
                    <a:pt x="7843" y="1300"/>
                    <a:pt x="7843" y="1300"/>
                  </a:cubicBezTo>
                  <a:cubicBezTo>
                    <a:pt x="7843" y="1315"/>
                    <a:pt x="7843" y="1315"/>
                    <a:pt x="7843" y="1315"/>
                  </a:cubicBezTo>
                  <a:cubicBezTo>
                    <a:pt x="7832" y="1315"/>
                    <a:pt x="7832" y="1315"/>
                    <a:pt x="7832" y="1315"/>
                  </a:cubicBezTo>
                  <a:cubicBezTo>
                    <a:pt x="7832" y="1300"/>
                    <a:pt x="7832" y="1300"/>
                    <a:pt x="7832" y="1300"/>
                  </a:cubicBezTo>
                  <a:cubicBezTo>
                    <a:pt x="7821" y="1300"/>
                    <a:pt x="7821" y="1300"/>
                    <a:pt x="7821" y="1300"/>
                  </a:cubicBezTo>
                  <a:cubicBezTo>
                    <a:pt x="7821" y="1315"/>
                    <a:pt x="7821" y="1315"/>
                    <a:pt x="7821" y="1315"/>
                  </a:cubicBezTo>
                  <a:cubicBezTo>
                    <a:pt x="7806" y="1335"/>
                    <a:pt x="7806" y="1335"/>
                    <a:pt x="7806" y="1335"/>
                  </a:cubicBezTo>
                  <a:cubicBezTo>
                    <a:pt x="7789" y="1335"/>
                    <a:pt x="7789" y="1335"/>
                    <a:pt x="7789" y="1335"/>
                  </a:cubicBezTo>
                  <a:cubicBezTo>
                    <a:pt x="7789" y="1436"/>
                    <a:pt x="7789" y="1436"/>
                    <a:pt x="7789" y="1436"/>
                  </a:cubicBezTo>
                  <a:cubicBezTo>
                    <a:pt x="7749" y="1436"/>
                    <a:pt x="7749" y="1436"/>
                    <a:pt x="7749" y="1436"/>
                  </a:cubicBezTo>
                  <a:cubicBezTo>
                    <a:pt x="7749" y="1345"/>
                    <a:pt x="7749" y="1345"/>
                    <a:pt x="7749" y="1345"/>
                  </a:cubicBezTo>
                  <a:cubicBezTo>
                    <a:pt x="7738" y="1345"/>
                    <a:pt x="7738" y="1345"/>
                    <a:pt x="7738" y="1345"/>
                  </a:cubicBezTo>
                  <a:cubicBezTo>
                    <a:pt x="7738" y="1352"/>
                    <a:pt x="7738" y="1352"/>
                    <a:pt x="7738" y="1352"/>
                  </a:cubicBezTo>
                  <a:cubicBezTo>
                    <a:pt x="7724" y="1352"/>
                    <a:pt x="7724" y="1352"/>
                    <a:pt x="7724" y="1352"/>
                  </a:cubicBezTo>
                  <a:cubicBezTo>
                    <a:pt x="7724" y="1337"/>
                    <a:pt x="7724" y="1337"/>
                    <a:pt x="7724" y="1337"/>
                  </a:cubicBezTo>
                  <a:cubicBezTo>
                    <a:pt x="7713" y="1337"/>
                    <a:pt x="7713" y="1337"/>
                    <a:pt x="7713" y="1337"/>
                  </a:cubicBezTo>
                  <a:cubicBezTo>
                    <a:pt x="7713" y="1321"/>
                    <a:pt x="7713" y="1321"/>
                    <a:pt x="7713" y="1321"/>
                  </a:cubicBezTo>
                  <a:cubicBezTo>
                    <a:pt x="7697" y="1321"/>
                    <a:pt x="7697" y="1321"/>
                    <a:pt x="7697" y="1321"/>
                  </a:cubicBezTo>
                  <a:cubicBezTo>
                    <a:pt x="7697" y="1336"/>
                    <a:pt x="7697" y="1336"/>
                    <a:pt x="7697" y="1336"/>
                  </a:cubicBezTo>
                  <a:cubicBezTo>
                    <a:pt x="7687" y="1336"/>
                    <a:pt x="7687" y="1336"/>
                    <a:pt x="7687" y="1336"/>
                  </a:cubicBezTo>
                  <a:cubicBezTo>
                    <a:pt x="7687" y="1324"/>
                    <a:pt x="7687" y="1324"/>
                    <a:pt x="7687" y="1324"/>
                  </a:cubicBezTo>
                  <a:cubicBezTo>
                    <a:pt x="7673" y="1324"/>
                    <a:pt x="7673" y="1324"/>
                    <a:pt x="7673" y="1324"/>
                  </a:cubicBezTo>
                  <a:cubicBezTo>
                    <a:pt x="7673" y="1336"/>
                    <a:pt x="7673" y="1336"/>
                    <a:pt x="7673" y="1336"/>
                  </a:cubicBezTo>
                  <a:cubicBezTo>
                    <a:pt x="7659" y="1336"/>
                    <a:pt x="7659" y="1336"/>
                    <a:pt x="7659" y="1336"/>
                  </a:cubicBezTo>
                  <a:cubicBezTo>
                    <a:pt x="7659" y="1326"/>
                    <a:pt x="7659" y="1326"/>
                    <a:pt x="7659" y="1326"/>
                  </a:cubicBezTo>
                  <a:cubicBezTo>
                    <a:pt x="7645" y="1326"/>
                    <a:pt x="7645" y="1326"/>
                    <a:pt x="7645" y="1326"/>
                  </a:cubicBezTo>
                  <a:cubicBezTo>
                    <a:pt x="7645" y="1356"/>
                    <a:pt x="7645" y="1356"/>
                    <a:pt x="7645" y="1356"/>
                  </a:cubicBezTo>
                  <a:cubicBezTo>
                    <a:pt x="7616" y="1356"/>
                    <a:pt x="7616" y="1356"/>
                    <a:pt x="7616" y="1356"/>
                  </a:cubicBezTo>
                  <a:cubicBezTo>
                    <a:pt x="7616" y="1439"/>
                    <a:pt x="7616" y="1439"/>
                    <a:pt x="7616" y="1439"/>
                  </a:cubicBezTo>
                  <a:cubicBezTo>
                    <a:pt x="7581" y="1439"/>
                    <a:pt x="7581" y="1439"/>
                    <a:pt x="7581" y="1439"/>
                  </a:cubicBezTo>
                  <a:cubicBezTo>
                    <a:pt x="7581" y="1337"/>
                    <a:pt x="7581" y="1337"/>
                    <a:pt x="7581" y="1337"/>
                  </a:cubicBezTo>
                  <a:cubicBezTo>
                    <a:pt x="7557" y="1337"/>
                    <a:pt x="7557" y="1337"/>
                    <a:pt x="7557" y="1337"/>
                  </a:cubicBezTo>
                  <a:cubicBezTo>
                    <a:pt x="7538" y="1313"/>
                    <a:pt x="7538" y="1313"/>
                    <a:pt x="7538" y="1313"/>
                  </a:cubicBezTo>
                  <a:cubicBezTo>
                    <a:pt x="7497" y="1313"/>
                    <a:pt x="7497" y="1313"/>
                    <a:pt x="7497" y="1313"/>
                  </a:cubicBezTo>
                  <a:cubicBezTo>
                    <a:pt x="7497" y="1416"/>
                    <a:pt x="7497" y="1416"/>
                    <a:pt x="7497" y="1416"/>
                  </a:cubicBezTo>
                  <a:cubicBezTo>
                    <a:pt x="7483" y="1416"/>
                    <a:pt x="7483" y="1416"/>
                    <a:pt x="7483" y="1416"/>
                  </a:cubicBezTo>
                  <a:cubicBezTo>
                    <a:pt x="7483" y="1314"/>
                    <a:pt x="7483" y="1314"/>
                    <a:pt x="7483" y="1314"/>
                  </a:cubicBezTo>
                  <a:cubicBezTo>
                    <a:pt x="7465" y="1285"/>
                    <a:pt x="7465" y="1285"/>
                    <a:pt x="7465" y="1285"/>
                  </a:cubicBezTo>
                  <a:cubicBezTo>
                    <a:pt x="7452" y="1285"/>
                    <a:pt x="7452" y="1285"/>
                    <a:pt x="7452" y="1285"/>
                  </a:cubicBezTo>
                  <a:cubicBezTo>
                    <a:pt x="7452" y="1291"/>
                    <a:pt x="7452" y="1291"/>
                    <a:pt x="7452" y="1291"/>
                  </a:cubicBezTo>
                  <a:cubicBezTo>
                    <a:pt x="7441" y="1291"/>
                    <a:pt x="7441" y="1291"/>
                    <a:pt x="7441" y="1291"/>
                  </a:cubicBezTo>
                  <a:cubicBezTo>
                    <a:pt x="7441" y="1287"/>
                    <a:pt x="7441" y="1287"/>
                    <a:pt x="7441" y="1287"/>
                  </a:cubicBezTo>
                  <a:cubicBezTo>
                    <a:pt x="7430" y="1287"/>
                    <a:pt x="7430" y="1287"/>
                    <a:pt x="7430" y="1287"/>
                  </a:cubicBezTo>
                  <a:cubicBezTo>
                    <a:pt x="7430" y="1301"/>
                    <a:pt x="7430" y="1301"/>
                    <a:pt x="7430" y="1301"/>
                  </a:cubicBezTo>
                  <a:cubicBezTo>
                    <a:pt x="7383" y="1301"/>
                    <a:pt x="7383" y="1301"/>
                    <a:pt x="7383" y="1301"/>
                  </a:cubicBezTo>
                  <a:cubicBezTo>
                    <a:pt x="7383" y="1286"/>
                    <a:pt x="7383" y="1286"/>
                    <a:pt x="7383" y="1286"/>
                  </a:cubicBezTo>
                  <a:cubicBezTo>
                    <a:pt x="7370" y="1261"/>
                    <a:pt x="7370" y="1261"/>
                    <a:pt x="7370" y="1261"/>
                  </a:cubicBezTo>
                  <a:cubicBezTo>
                    <a:pt x="7326" y="1261"/>
                    <a:pt x="7326" y="1261"/>
                    <a:pt x="7326" y="1261"/>
                  </a:cubicBezTo>
                  <a:cubicBezTo>
                    <a:pt x="7326" y="1286"/>
                    <a:pt x="7326" y="1286"/>
                    <a:pt x="7326" y="1286"/>
                  </a:cubicBezTo>
                  <a:cubicBezTo>
                    <a:pt x="7297" y="1286"/>
                    <a:pt x="7297" y="1286"/>
                    <a:pt x="7297" y="1286"/>
                  </a:cubicBezTo>
                  <a:cubicBezTo>
                    <a:pt x="7297" y="1303"/>
                    <a:pt x="7297" y="1303"/>
                    <a:pt x="7297" y="1303"/>
                  </a:cubicBezTo>
                  <a:cubicBezTo>
                    <a:pt x="7292" y="1303"/>
                    <a:pt x="7292" y="1303"/>
                    <a:pt x="7292" y="1303"/>
                  </a:cubicBezTo>
                  <a:cubicBezTo>
                    <a:pt x="7292" y="1358"/>
                    <a:pt x="7292" y="1358"/>
                    <a:pt x="7292" y="1358"/>
                  </a:cubicBezTo>
                  <a:cubicBezTo>
                    <a:pt x="7281" y="1358"/>
                    <a:pt x="7281" y="1358"/>
                    <a:pt x="7281" y="1358"/>
                  </a:cubicBezTo>
                  <a:cubicBezTo>
                    <a:pt x="7281" y="1302"/>
                    <a:pt x="7281" y="1302"/>
                    <a:pt x="7281" y="1302"/>
                  </a:cubicBezTo>
                  <a:cubicBezTo>
                    <a:pt x="7273" y="1302"/>
                    <a:pt x="7273" y="1302"/>
                    <a:pt x="7273" y="1302"/>
                  </a:cubicBezTo>
                  <a:cubicBezTo>
                    <a:pt x="7273" y="1279"/>
                    <a:pt x="7273" y="1279"/>
                    <a:pt x="7273" y="1279"/>
                  </a:cubicBezTo>
                  <a:cubicBezTo>
                    <a:pt x="7210" y="1279"/>
                    <a:pt x="7210" y="1279"/>
                    <a:pt x="7210" y="1279"/>
                  </a:cubicBezTo>
                  <a:cubicBezTo>
                    <a:pt x="7210" y="1303"/>
                    <a:pt x="7210" y="1303"/>
                    <a:pt x="7210" y="1303"/>
                  </a:cubicBezTo>
                  <a:cubicBezTo>
                    <a:pt x="7179" y="1303"/>
                    <a:pt x="7179" y="1303"/>
                    <a:pt x="7179" y="1303"/>
                  </a:cubicBezTo>
                  <a:cubicBezTo>
                    <a:pt x="7179" y="1323"/>
                    <a:pt x="7179" y="1323"/>
                    <a:pt x="7179" y="1323"/>
                  </a:cubicBezTo>
                  <a:cubicBezTo>
                    <a:pt x="7170" y="1323"/>
                    <a:pt x="7170" y="1323"/>
                    <a:pt x="7170" y="1323"/>
                  </a:cubicBezTo>
                  <a:cubicBezTo>
                    <a:pt x="7170" y="1352"/>
                    <a:pt x="7170" y="1352"/>
                    <a:pt x="7170" y="1352"/>
                  </a:cubicBezTo>
                  <a:cubicBezTo>
                    <a:pt x="7090" y="1352"/>
                    <a:pt x="7090" y="1352"/>
                    <a:pt x="7090" y="1352"/>
                  </a:cubicBezTo>
                  <a:cubicBezTo>
                    <a:pt x="7090" y="1362"/>
                    <a:pt x="7090" y="1362"/>
                    <a:pt x="7090" y="1362"/>
                  </a:cubicBezTo>
                  <a:cubicBezTo>
                    <a:pt x="7069" y="1362"/>
                    <a:pt x="7069" y="1362"/>
                    <a:pt x="7069" y="1362"/>
                  </a:cubicBezTo>
                  <a:cubicBezTo>
                    <a:pt x="7069" y="1308"/>
                    <a:pt x="7069" y="1308"/>
                    <a:pt x="7069" y="1308"/>
                  </a:cubicBezTo>
                  <a:cubicBezTo>
                    <a:pt x="7036" y="1308"/>
                    <a:pt x="7036" y="1308"/>
                    <a:pt x="7036" y="1308"/>
                  </a:cubicBezTo>
                  <a:cubicBezTo>
                    <a:pt x="7036" y="1291"/>
                    <a:pt x="7036" y="1291"/>
                    <a:pt x="7036" y="1291"/>
                  </a:cubicBezTo>
                  <a:cubicBezTo>
                    <a:pt x="7010" y="1291"/>
                    <a:pt x="7010" y="1291"/>
                    <a:pt x="7010" y="1291"/>
                  </a:cubicBezTo>
                  <a:cubicBezTo>
                    <a:pt x="7010" y="1305"/>
                    <a:pt x="7010" y="1305"/>
                    <a:pt x="7010" y="1305"/>
                  </a:cubicBezTo>
                  <a:cubicBezTo>
                    <a:pt x="6993" y="1305"/>
                    <a:pt x="6993" y="1305"/>
                    <a:pt x="6993" y="1305"/>
                  </a:cubicBezTo>
                  <a:cubicBezTo>
                    <a:pt x="6993" y="1400"/>
                    <a:pt x="6993" y="1400"/>
                    <a:pt x="6993" y="1400"/>
                  </a:cubicBezTo>
                  <a:cubicBezTo>
                    <a:pt x="6972" y="1400"/>
                    <a:pt x="6972" y="1400"/>
                    <a:pt x="6972" y="1400"/>
                  </a:cubicBezTo>
                  <a:cubicBezTo>
                    <a:pt x="6972" y="1391"/>
                    <a:pt x="6972" y="1391"/>
                    <a:pt x="6972" y="1391"/>
                  </a:cubicBezTo>
                  <a:cubicBezTo>
                    <a:pt x="6952" y="1391"/>
                    <a:pt x="6952" y="1391"/>
                    <a:pt x="6952" y="1391"/>
                  </a:cubicBezTo>
                  <a:cubicBezTo>
                    <a:pt x="6952" y="1405"/>
                    <a:pt x="6952" y="1405"/>
                    <a:pt x="6952" y="1405"/>
                  </a:cubicBezTo>
                  <a:cubicBezTo>
                    <a:pt x="6936" y="1405"/>
                    <a:pt x="6936" y="1405"/>
                    <a:pt x="6936" y="1405"/>
                  </a:cubicBezTo>
                  <a:cubicBezTo>
                    <a:pt x="6936" y="1375"/>
                    <a:pt x="6936" y="1375"/>
                    <a:pt x="6936" y="1375"/>
                  </a:cubicBezTo>
                  <a:cubicBezTo>
                    <a:pt x="6922" y="1375"/>
                    <a:pt x="6922" y="1375"/>
                    <a:pt x="6922" y="1375"/>
                  </a:cubicBezTo>
                  <a:cubicBezTo>
                    <a:pt x="6922" y="1357"/>
                    <a:pt x="6922" y="1357"/>
                    <a:pt x="6922" y="1357"/>
                  </a:cubicBezTo>
                  <a:cubicBezTo>
                    <a:pt x="6906" y="1357"/>
                    <a:pt x="6906" y="1357"/>
                    <a:pt x="6906" y="1357"/>
                  </a:cubicBezTo>
                  <a:cubicBezTo>
                    <a:pt x="6886" y="1357"/>
                    <a:pt x="6886" y="1357"/>
                    <a:pt x="6886" y="1357"/>
                  </a:cubicBezTo>
                  <a:cubicBezTo>
                    <a:pt x="6886" y="1348"/>
                    <a:pt x="6886" y="1348"/>
                    <a:pt x="6886" y="1348"/>
                  </a:cubicBezTo>
                  <a:cubicBezTo>
                    <a:pt x="6852" y="1348"/>
                    <a:pt x="6852" y="1348"/>
                    <a:pt x="6852" y="1348"/>
                  </a:cubicBezTo>
                  <a:cubicBezTo>
                    <a:pt x="6852" y="1334"/>
                    <a:pt x="6852" y="1334"/>
                    <a:pt x="6852" y="1334"/>
                  </a:cubicBezTo>
                  <a:cubicBezTo>
                    <a:pt x="6839" y="1334"/>
                    <a:pt x="6839" y="1334"/>
                    <a:pt x="6839" y="1334"/>
                  </a:cubicBezTo>
                  <a:cubicBezTo>
                    <a:pt x="6839" y="1344"/>
                    <a:pt x="6839" y="1344"/>
                    <a:pt x="6839" y="1344"/>
                  </a:cubicBezTo>
                  <a:cubicBezTo>
                    <a:pt x="6786" y="1344"/>
                    <a:pt x="6786" y="1344"/>
                    <a:pt x="6786" y="1344"/>
                  </a:cubicBezTo>
                  <a:cubicBezTo>
                    <a:pt x="6786" y="1355"/>
                    <a:pt x="6786" y="1355"/>
                    <a:pt x="6786" y="1355"/>
                  </a:cubicBezTo>
                  <a:cubicBezTo>
                    <a:pt x="6776" y="1355"/>
                    <a:pt x="6776" y="1355"/>
                    <a:pt x="6776" y="1355"/>
                  </a:cubicBezTo>
                  <a:cubicBezTo>
                    <a:pt x="6776" y="1370"/>
                    <a:pt x="6776" y="1370"/>
                    <a:pt x="6776" y="1370"/>
                  </a:cubicBezTo>
                  <a:cubicBezTo>
                    <a:pt x="6766" y="1380"/>
                    <a:pt x="6766" y="1380"/>
                    <a:pt x="6766" y="1380"/>
                  </a:cubicBezTo>
                  <a:cubicBezTo>
                    <a:pt x="6766" y="1411"/>
                    <a:pt x="6766" y="1411"/>
                    <a:pt x="6766" y="1411"/>
                  </a:cubicBezTo>
                  <a:cubicBezTo>
                    <a:pt x="6755" y="1411"/>
                    <a:pt x="6755" y="1411"/>
                    <a:pt x="6755" y="1411"/>
                  </a:cubicBezTo>
                  <a:cubicBezTo>
                    <a:pt x="6755" y="1381"/>
                    <a:pt x="6755" y="1381"/>
                    <a:pt x="6755" y="1381"/>
                  </a:cubicBezTo>
                  <a:cubicBezTo>
                    <a:pt x="6744" y="1367"/>
                    <a:pt x="6744" y="1367"/>
                    <a:pt x="6744" y="1367"/>
                  </a:cubicBezTo>
                  <a:cubicBezTo>
                    <a:pt x="6744" y="1291"/>
                    <a:pt x="6744" y="1291"/>
                    <a:pt x="6744" y="1291"/>
                  </a:cubicBezTo>
                  <a:cubicBezTo>
                    <a:pt x="6727" y="1291"/>
                    <a:pt x="6727" y="1291"/>
                    <a:pt x="6727" y="1291"/>
                  </a:cubicBezTo>
                  <a:cubicBezTo>
                    <a:pt x="6727" y="1217"/>
                    <a:pt x="6727" y="1217"/>
                    <a:pt x="6727" y="1217"/>
                  </a:cubicBezTo>
                  <a:cubicBezTo>
                    <a:pt x="6670" y="1217"/>
                    <a:pt x="6670" y="1217"/>
                    <a:pt x="6670" y="1217"/>
                  </a:cubicBezTo>
                  <a:cubicBezTo>
                    <a:pt x="6670" y="1194"/>
                    <a:pt x="6670" y="1194"/>
                    <a:pt x="6670" y="1194"/>
                  </a:cubicBezTo>
                  <a:cubicBezTo>
                    <a:pt x="6640" y="1194"/>
                    <a:pt x="6640" y="1194"/>
                    <a:pt x="6640" y="1194"/>
                  </a:cubicBezTo>
                  <a:cubicBezTo>
                    <a:pt x="6640" y="1246"/>
                    <a:pt x="6640" y="1246"/>
                    <a:pt x="6640" y="1246"/>
                  </a:cubicBezTo>
                  <a:cubicBezTo>
                    <a:pt x="6625" y="1246"/>
                    <a:pt x="6625" y="1246"/>
                    <a:pt x="6625" y="1246"/>
                  </a:cubicBezTo>
                  <a:cubicBezTo>
                    <a:pt x="6625" y="1229"/>
                    <a:pt x="6625" y="1229"/>
                    <a:pt x="6625" y="1229"/>
                  </a:cubicBezTo>
                  <a:cubicBezTo>
                    <a:pt x="6625" y="1229"/>
                    <a:pt x="6614" y="1229"/>
                    <a:pt x="6609" y="1229"/>
                  </a:cubicBezTo>
                  <a:cubicBezTo>
                    <a:pt x="6604" y="1229"/>
                    <a:pt x="6604" y="1246"/>
                    <a:pt x="6604" y="1246"/>
                  </a:cubicBezTo>
                  <a:cubicBezTo>
                    <a:pt x="6604" y="1293"/>
                    <a:pt x="6604" y="1293"/>
                    <a:pt x="6604" y="1293"/>
                  </a:cubicBezTo>
                  <a:cubicBezTo>
                    <a:pt x="6562" y="1293"/>
                    <a:pt x="6562" y="1293"/>
                    <a:pt x="6562" y="1293"/>
                  </a:cubicBezTo>
                  <a:cubicBezTo>
                    <a:pt x="6562" y="1130"/>
                    <a:pt x="6562" y="1130"/>
                    <a:pt x="6562" y="1130"/>
                  </a:cubicBezTo>
                  <a:cubicBezTo>
                    <a:pt x="6505" y="1130"/>
                    <a:pt x="6505" y="1130"/>
                    <a:pt x="6505" y="1130"/>
                  </a:cubicBezTo>
                  <a:cubicBezTo>
                    <a:pt x="6505" y="1157"/>
                    <a:pt x="6505" y="1157"/>
                    <a:pt x="6505" y="1157"/>
                  </a:cubicBezTo>
                  <a:cubicBezTo>
                    <a:pt x="6481" y="1157"/>
                    <a:pt x="6477" y="1169"/>
                    <a:pt x="6477" y="1169"/>
                  </a:cubicBezTo>
                  <a:cubicBezTo>
                    <a:pt x="6450" y="1169"/>
                    <a:pt x="6450" y="1169"/>
                    <a:pt x="6450" y="1169"/>
                  </a:cubicBezTo>
                  <a:cubicBezTo>
                    <a:pt x="6450" y="1202"/>
                    <a:pt x="6450" y="1202"/>
                    <a:pt x="6450" y="1202"/>
                  </a:cubicBezTo>
                  <a:cubicBezTo>
                    <a:pt x="6438" y="1202"/>
                    <a:pt x="6438" y="1202"/>
                    <a:pt x="6438" y="1202"/>
                  </a:cubicBezTo>
                  <a:cubicBezTo>
                    <a:pt x="6438" y="1333"/>
                    <a:pt x="6438" y="1333"/>
                    <a:pt x="6438" y="1333"/>
                  </a:cubicBezTo>
                  <a:cubicBezTo>
                    <a:pt x="6415" y="1333"/>
                    <a:pt x="6415" y="1333"/>
                    <a:pt x="6415" y="1333"/>
                  </a:cubicBezTo>
                  <a:cubicBezTo>
                    <a:pt x="6415" y="1315"/>
                    <a:pt x="6415" y="1315"/>
                    <a:pt x="6415" y="1315"/>
                  </a:cubicBezTo>
                  <a:cubicBezTo>
                    <a:pt x="6401" y="1301"/>
                    <a:pt x="6401" y="1301"/>
                    <a:pt x="6401" y="1301"/>
                  </a:cubicBezTo>
                  <a:cubicBezTo>
                    <a:pt x="6394" y="1301"/>
                    <a:pt x="6394" y="1301"/>
                    <a:pt x="6394" y="1301"/>
                  </a:cubicBezTo>
                  <a:cubicBezTo>
                    <a:pt x="6381" y="1311"/>
                    <a:pt x="6381" y="1311"/>
                    <a:pt x="6381" y="1311"/>
                  </a:cubicBezTo>
                  <a:cubicBezTo>
                    <a:pt x="6381" y="1078"/>
                    <a:pt x="6381" y="1078"/>
                    <a:pt x="6381" y="1078"/>
                  </a:cubicBezTo>
                  <a:cubicBezTo>
                    <a:pt x="6322" y="1065"/>
                    <a:pt x="6322" y="1065"/>
                    <a:pt x="6322" y="1065"/>
                  </a:cubicBezTo>
                  <a:cubicBezTo>
                    <a:pt x="6297" y="1065"/>
                    <a:pt x="6297" y="1065"/>
                    <a:pt x="6297" y="1065"/>
                  </a:cubicBezTo>
                  <a:cubicBezTo>
                    <a:pt x="6297" y="1080"/>
                    <a:pt x="6297" y="1080"/>
                    <a:pt x="6297" y="1080"/>
                  </a:cubicBezTo>
                  <a:cubicBezTo>
                    <a:pt x="6280" y="1080"/>
                    <a:pt x="6280" y="1080"/>
                    <a:pt x="6280" y="1080"/>
                  </a:cubicBezTo>
                  <a:cubicBezTo>
                    <a:pt x="6280" y="1135"/>
                    <a:pt x="6280" y="1135"/>
                    <a:pt x="6280" y="1135"/>
                  </a:cubicBezTo>
                  <a:cubicBezTo>
                    <a:pt x="6264" y="1135"/>
                    <a:pt x="6264" y="1135"/>
                    <a:pt x="6264" y="1135"/>
                  </a:cubicBezTo>
                  <a:cubicBezTo>
                    <a:pt x="6264" y="1207"/>
                    <a:pt x="6264" y="1207"/>
                    <a:pt x="6264" y="1207"/>
                  </a:cubicBezTo>
                  <a:cubicBezTo>
                    <a:pt x="6242" y="1207"/>
                    <a:pt x="6242" y="1207"/>
                    <a:pt x="6242" y="1207"/>
                  </a:cubicBezTo>
                  <a:cubicBezTo>
                    <a:pt x="6242" y="1181"/>
                    <a:pt x="6242" y="1181"/>
                    <a:pt x="6242" y="1181"/>
                  </a:cubicBezTo>
                  <a:cubicBezTo>
                    <a:pt x="6214" y="1181"/>
                    <a:pt x="6214" y="1181"/>
                    <a:pt x="6214" y="1181"/>
                  </a:cubicBezTo>
                  <a:cubicBezTo>
                    <a:pt x="6214" y="1098"/>
                    <a:pt x="6214" y="1098"/>
                    <a:pt x="6214" y="1098"/>
                  </a:cubicBezTo>
                  <a:cubicBezTo>
                    <a:pt x="6196" y="1098"/>
                    <a:pt x="6196" y="1098"/>
                    <a:pt x="6196" y="1098"/>
                  </a:cubicBezTo>
                  <a:cubicBezTo>
                    <a:pt x="6196" y="1048"/>
                    <a:pt x="6196" y="1048"/>
                    <a:pt x="6196" y="1048"/>
                  </a:cubicBezTo>
                  <a:cubicBezTo>
                    <a:pt x="6114" y="1039"/>
                    <a:pt x="6114" y="1039"/>
                    <a:pt x="6114" y="1039"/>
                  </a:cubicBezTo>
                  <a:cubicBezTo>
                    <a:pt x="6114" y="1024"/>
                    <a:pt x="6114" y="1024"/>
                    <a:pt x="6114" y="1024"/>
                  </a:cubicBezTo>
                  <a:cubicBezTo>
                    <a:pt x="5961" y="1014"/>
                    <a:pt x="5961" y="1014"/>
                    <a:pt x="5961" y="1014"/>
                  </a:cubicBezTo>
                  <a:cubicBezTo>
                    <a:pt x="5961" y="823"/>
                    <a:pt x="5961" y="823"/>
                    <a:pt x="5961" y="823"/>
                  </a:cubicBezTo>
                  <a:cubicBezTo>
                    <a:pt x="5826" y="790"/>
                    <a:pt x="5826" y="790"/>
                    <a:pt x="5826" y="790"/>
                  </a:cubicBezTo>
                  <a:cubicBezTo>
                    <a:pt x="5688" y="818"/>
                    <a:pt x="5688" y="818"/>
                    <a:pt x="5688" y="818"/>
                  </a:cubicBezTo>
                  <a:cubicBezTo>
                    <a:pt x="5688" y="1359"/>
                    <a:pt x="5688" y="1359"/>
                    <a:pt x="5688" y="1359"/>
                  </a:cubicBezTo>
                  <a:cubicBezTo>
                    <a:pt x="5605" y="1359"/>
                    <a:pt x="5605" y="1359"/>
                    <a:pt x="5605" y="1359"/>
                  </a:cubicBezTo>
                  <a:cubicBezTo>
                    <a:pt x="5605" y="451"/>
                    <a:pt x="5605" y="451"/>
                    <a:pt x="5605" y="451"/>
                  </a:cubicBezTo>
                  <a:cubicBezTo>
                    <a:pt x="5468" y="487"/>
                    <a:pt x="5468" y="487"/>
                    <a:pt x="5468" y="487"/>
                  </a:cubicBezTo>
                  <a:cubicBezTo>
                    <a:pt x="5468" y="1274"/>
                    <a:pt x="5468" y="1274"/>
                    <a:pt x="5468" y="1274"/>
                  </a:cubicBezTo>
                  <a:cubicBezTo>
                    <a:pt x="5414" y="1274"/>
                    <a:pt x="5414" y="1274"/>
                    <a:pt x="5414" y="1274"/>
                  </a:cubicBezTo>
                  <a:cubicBezTo>
                    <a:pt x="5414" y="683"/>
                    <a:pt x="5414" y="683"/>
                    <a:pt x="5414" y="683"/>
                  </a:cubicBezTo>
                  <a:cubicBezTo>
                    <a:pt x="5404" y="683"/>
                    <a:pt x="5404" y="683"/>
                    <a:pt x="5404" y="683"/>
                  </a:cubicBezTo>
                  <a:cubicBezTo>
                    <a:pt x="5404" y="674"/>
                    <a:pt x="5404" y="674"/>
                    <a:pt x="5404" y="674"/>
                  </a:cubicBezTo>
                  <a:cubicBezTo>
                    <a:pt x="5396" y="674"/>
                    <a:pt x="5396" y="674"/>
                    <a:pt x="5396" y="674"/>
                  </a:cubicBezTo>
                  <a:cubicBezTo>
                    <a:pt x="5396" y="655"/>
                    <a:pt x="5396" y="655"/>
                    <a:pt x="5396" y="655"/>
                  </a:cubicBezTo>
                  <a:cubicBezTo>
                    <a:pt x="5384" y="655"/>
                    <a:pt x="5384" y="655"/>
                    <a:pt x="5384" y="655"/>
                  </a:cubicBezTo>
                  <a:cubicBezTo>
                    <a:pt x="5384" y="634"/>
                    <a:pt x="5384" y="634"/>
                    <a:pt x="5384" y="634"/>
                  </a:cubicBezTo>
                  <a:cubicBezTo>
                    <a:pt x="5367" y="634"/>
                    <a:pt x="5367" y="634"/>
                    <a:pt x="5367" y="634"/>
                  </a:cubicBezTo>
                  <a:cubicBezTo>
                    <a:pt x="5367" y="615"/>
                    <a:pt x="5367" y="615"/>
                    <a:pt x="5367" y="615"/>
                  </a:cubicBezTo>
                  <a:cubicBezTo>
                    <a:pt x="5360" y="615"/>
                    <a:pt x="5360" y="615"/>
                    <a:pt x="5360" y="615"/>
                  </a:cubicBezTo>
                  <a:cubicBezTo>
                    <a:pt x="5360" y="593"/>
                    <a:pt x="5360" y="593"/>
                    <a:pt x="5360" y="593"/>
                  </a:cubicBezTo>
                  <a:cubicBezTo>
                    <a:pt x="5353" y="532"/>
                    <a:pt x="5353" y="532"/>
                    <a:pt x="5353" y="532"/>
                  </a:cubicBezTo>
                  <a:cubicBezTo>
                    <a:pt x="5346" y="593"/>
                    <a:pt x="5346" y="593"/>
                    <a:pt x="5346" y="593"/>
                  </a:cubicBezTo>
                  <a:cubicBezTo>
                    <a:pt x="5346" y="615"/>
                    <a:pt x="5346" y="615"/>
                    <a:pt x="5346" y="615"/>
                  </a:cubicBezTo>
                  <a:cubicBezTo>
                    <a:pt x="5339" y="615"/>
                    <a:pt x="5339" y="615"/>
                    <a:pt x="5339" y="615"/>
                  </a:cubicBezTo>
                  <a:cubicBezTo>
                    <a:pt x="5339" y="634"/>
                    <a:pt x="5339" y="634"/>
                    <a:pt x="5339" y="634"/>
                  </a:cubicBezTo>
                  <a:cubicBezTo>
                    <a:pt x="5322" y="634"/>
                    <a:pt x="5322" y="634"/>
                    <a:pt x="5322" y="634"/>
                  </a:cubicBezTo>
                  <a:cubicBezTo>
                    <a:pt x="5322" y="655"/>
                    <a:pt x="5322" y="655"/>
                    <a:pt x="5322" y="655"/>
                  </a:cubicBezTo>
                  <a:cubicBezTo>
                    <a:pt x="5310" y="655"/>
                    <a:pt x="5310" y="655"/>
                    <a:pt x="5310" y="655"/>
                  </a:cubicBezTo>
                  <a:cubicBezTo>
                    <a:pt x="5310" y="674"/>
                    <a:pt x="5310" y="674"/>
                    <a:pt x="5310" y="674"/>
                  </a:cubicBezTo>
                  <a:cubicBezTo>
                    <a:pt x="5302" y="674"/>
                    <a:pt x="5302" y="674"/>
                    <a:pt x="5302" y="674"/>
                  </a:cubicBezTo>
                  <a:cubicBezTo>
                    <a:pt x="5302" y="683"/>
                    <a:pt x="5302" y="683"/>
                    <a:pt x="5302" y="683"/>
                  </a:cubicBezTo>
                  <a:cubicBezTo>
                    <a:pt x="5292" y="683"/>
                    <a:pt x="5292" y="683"/>
                    <a:pt x="5292" y="683"/>
                  </a:cubicBezTo>
                  <a:cubicBezTo>
                    <a:pt x="5292" y="1274"/>
                    <a:pt x="5292" y="1274"/>
                    <a:pt x="5292" y="1274"/>
                  </a:cubicBezTo>
                  <a:cubicBezTo>
                    <a:pt x="5260" y="1274"/>
                    <a:pt x="5260" y="1274"/>
                    <a:pt x="5260" y="1274"/>
                  </a:cubicBezTo>
                  <a:cubicBezTo>
                    <a:pt x="5260" y="792"/>
                    <a:pt x="5260" y="792"/>
                    <a:pt x="5260" y="792"/>
                  </a:cubicBezTo>
                  <a:cubicBezTo>
                    <a:pt x="5098" y="792"/>
                    <a:pt x="5098" y="792"/>
                    <a:pt x="5098" y="792"/>
                  </a:cubicBezTo>
                  <a:cubicBezTo>
                    <a:pt x="5073" y="817"/>
                    <a:pt x="5073" y="817"/>
                    <a:pt x="5073" y="817"/>
                  </a:cubicBezTo>
                  <a:cubicBezTo>
                    <a:pt x="5073" y="1219"/>
                    <a:pt x="5073" y="1219"/>
                    <a:pt x="5073" y="1219"/>
                  </a:cubicBezTo>
                  <a:cubicBezTo>
                    <a:pt x="5044" y="1219"/>
                    <a:pt x="5044" y="1219"/>
                    <a:pt x="5044" y="1219"/>
                  </a:cubicBezTo>
                  <a:cubicBezTo>
                    <a:pt x="5031" y="1237"/>
                    <a:pt x="5031" y="1237"/>
                    <a:pt x="5031" y="1237"/>
                  </a:cubicBezTo>
                  <a:cubicBezTo>
                    <a:pt x="5031" y="1419"/>
                    <a:pt x="5031" y="1419"/>
                    <a:pt x="5031" y="1419"/>
                  </a:cubicBezTo>
                  <a:cubicBezTo>
                    <a:pt x="5007" y="1419"/>
                    <a:pt x="5007" y="1419"/>
                    <a:pt x="5007" y="1419"/>
                  </a:cubicBezTo>
                  <a:cubicBezTo>
                    <a:pt x="5007" y="1089"/>
                    <a:pt x="5007" y="1089"/>
                    <a:pt x="5007" y="1089"/>
                  </a:cubicBezTo>
                  <a:cubicBezTo>
                    <a:pt x="4993" y="1089"/>
                    <a:pt x="4993" y="1089"/>
                    <a:pt x="4993" y="1089"/>
                  </a:cubicBezTo>
                  <a:cubicBezTo>
                    <a:pt x="4993" y="1050"/>
                    <a:pt x="4993" y="1050"/>
                    <a:pt x="4993" y="1050"/>
                  </a:cubicBezTo>
                  <a:cubicBezTo>
                    <a:pt x="4981" y="1050"/>
                    <a:pt x="4981" y="1050"/>
                    <a:pt x="4981" y="1050"/>
                  </a:cubicBezTo>
                  <a:cubicBezTo>
                    <a:pt x="4981" y="1026"/>
                    <a:pt x="4981" y="1026"/>
                    <a:pt x="4981" y="1026"/>
                  </a:cubicBezTo>
                  <a:cubicBezTo>
                    <a:pt x="4959" y="1026"/>
                    <a:pt x="4959" y="1026"/>
                    <a:pt x="4959" y="1026"/>
                  </a:cubicBezTo>
                  <a:cubicBezTo>
                    <a:pt x="4945" y="1016"/>
                    <a:pt x="4945" y="1016"/>
                    <a:pt x="4945" y="1016"/>
                  </a:cubicBezTo>
                  <a:cubicBezTo>
                    <a:pt x="4945" y="887"/>
                    <a:pt x="4945" y="887"/>
                    <a:pt x="4945" y="887"/>
                  </a:cubicBezTo>
                  <a:cubicBezTo>
                    <a:pt x="4841" y="919"/>
                    <a:pt x="4841" y="919"/>
                    <a:pt x="4841" y="919"/>
                  </a:cubicBezTo>
                  <a:cubicBezTo>
                    <a:pt x="4819" y="902"/>
                    <a:pt x="4819" y="902"/>
                    <a:pt x="4819" y="902"/>
                  </a:cubicBezTo>
                  <a:cubicBezTo>
                    <a:pt x="4819" y="685"/>
                    <a:pt x="4819" y="685"/>
                    <a:pt x="4819" y="685"/>
                  </a:cubicBezTo>
                  <a:cubicBezTo>
                    <a:pt x="4750" y="668"/>
                    <a:pt x="4750" y="668"/>
                    <a:pt x="4750" y="668"/>
                  </a:cubicBezTo>
                  <a:cubicBezTo>
                    <a:pt x="4616" y="723"/>
                    <a:pt x="4616" y="723"/>
                    <a:pt x="4616" y="723"/>
                  </a:cubicBezTo>
                  <a:cubicBezTo>
                    <a:pt x="4616" y="734"/>
                    <a:pt x="4616" y="734"/>
                    <a:pt x="4616" y="734"/>
                  </a:cubicBezTo>
                  <a:cubicBezTo>
                    <a:pt x="4593" y="720"/>
                    <a:pt x="4593" y="720"/>
                    <a:pt x="4593" y="720"/>
                  </a:cubicBezTo>
                  <a:cubicBezTo>
                    <a:pt x="4574" y="720"/>
                    <a:pt x="4574" y="720"/>
                    <a:pt x="4574" y="720"/>
                  </a:cubicBezTo>
                  <a:cubicBezTo>
                    <a:pt x="4574" y="740"/>
                    <a:pt x="4574" y="740"/>
                    <a:pt x="4574" y="740"/>
                  </a:cubicBezTo>
                  <a:cubicBezTo>
                    <a:pt x="4551" y="740"/>
                    <a:pt x="4551" y="740"/>
                    <a:pt x="4551" y="740"/>
                  </a:cubicBezTo>
                  <a:cubicBezTo>
                    <a:pt x="4551" y="807"/>
                    <a:pt x="4551" y="807"/>
                    <a:pt x="4551" y="807"/>
                  </a:cubicBezTo>
                  <a:cubicBezTo>
                    <a:pt x="4540" y="807"/>
                    <a:pt x="4540" y="807"/>
                    <a:pt x="4540" y="807"/>
                  </a:cubicBezTo>
                  <a:cubicBezTo>
                    <a:pt x="4540" y="1250"/>
                    <a:pt x="4540" y="1250"/>
                    <a:pt x="4540" y="1250"/>
                  </a:cubicBezTo>
                  <a:cubicBezTo>
                    <a:pt x="4523" y="1250"/>
                    <a:pt x="4523" y="1250"/>
                    <a:pt x="4523" y="1250"/>
                  </a:cubicBezTo>
                  <a:cubicBezTo>
                    <a:pt x="4516" y="1237"/>
                    <a:pt x="4516" y="1237"/>
                    <a:pt x="4516" y="1237"/>
                  </a:cubicBezTo>
                  <a:cubicBezTo>
                    <a:pt x="4516" y="1205"/>
                    <a:pt x="4516" y="1205"/>
                    <a:pt x="4516" y="1205"/>
                  </a:cubicBezTo>
                  <a:cubicBezTo>
                    <a:pt x="4500" y="1205"/>
                    <a:pt x="4500" y="1205"/>
                    <a:pt x="4500" y="1205"/>
                  </a:cubicBezTo>
                  <a:cubicBezTo>
                    <a:pt x="4500" y="1239"/>
                    <a:pt x="4500" y="1239"/>
                    <a:pt x="4500" y="1239"/>
                  </a:cubicBezTo>
                  <a:cubicBezTo>
                    <a:pt x="4495" y="1234"/>
                    <a:pt x="4495" y="1234"/>
                    <a:pt x="4495" y="1234"/>
                  </a:cubicBezTo>
                  <a:cubicBezTo>
                    <a:pt x="4495" y="1245"/>
                    <a:pt x="4495" y="1245"/>
                    <a:pt x="4495" y="1245"/>
                  </a:cubicBezTo>
                  <a:cubicBezTo>
                    <a:pt x="4482" y="1245"/>
                    <a:pt x="4482" y="1245"/>
                    <a:pt x="4482" y="1245"/>
                  </a:cubicBezTo>
                  <a:cubicBezTo>
                    <a:pt x="4482" y="1255"/>
                    <a:pt x="4482" y="1255"/>
                    <a:pt x="4482" y="1255"/>
                  </a:cubicBezTo>
                  <a:cubicBezTo>
                    <a:pt x="4474" y="1255"/>
                    <a:pt x="4474" y="1255"/>
                    <a:pt x="4474" y="1255"/>
                  </a:cubicBezTo>
                  <a:cubicBezTo>
                    <a:pt x="4474" y="1263"/>
                    <a:pt x="4474" y="1263"/>
                    <a:pt x="4474" y="1263"/>
                  </a:cubicBezTo>
                  <a:cubicBezTo>
                    <a:pt x="4452" y="1263"/>
                    <a:pt x="4452" y="1263"/>
                    <a:pt x="4452" y="1263"/>
                  </a:cubicBezTo>
                  <a:cubicBezTo>
                    <a:pt x="4452" y="1251"/>
                    <a:pt x="4452" y="1251"/>
                    <a:pt x="4452" y="1251"/>
                  </a:cubicBezTo>
                  <a:cubicBezTo>
                    <a:pt x="4468" y="1248"/>
                    <a:pt x="4468" y="1248"/>
                    <a:pt x="4468" y="1248"/>
                  </a:cubicBezTo>
                  <a:cubicBezTo>
                    <a:pt x="4468" y="1242"/>
                    <a:pt x="4468" y="1242"/>
                    <a:pt x="4468" y="1242"/>
                  </a:cubicBezTo>
                  <a:cubicBezTo>
                    <a:pt x="4407" y="1242"/>
                    <a:pt x="4407" y="1242"/>
                    <a:pt x="4407" y="1242"/>
                  </a:cubicBezTo>
                  <a:cubicBezTo>
                    <a:pt x="4409" y="1247"/>
                    <a:pt x="4409" y="1247"/>
                    <a:pt x="4409" y="1247"/>
                  </a:cubicBezTo>
                  <a:cubicBezTo>
                    <a:pt x="4421" y="1249"/>
                    <a:pt x="4421" y="1249"/>
                    <a:pt x="4421" y="1249"/>
                  </a:cubicBezTo>
                  <a:cubicBezTo>
                    <a:pt x="4421" y="1260"/>
                    <a:pt x="4421" y="1260"/>
                    <a:pt x="4421" y="1260"/>
                  </a:cubicBezTo>
                  <a:cubicBezTo>
                    <a:pt x="4398" y="1265"/>
                    <a:pt x="4398" y="1265"/>
                    <a:pt x="4398" y="1265"/>
                  </a:cubicBezTo>
                  <a:cubicBezTo>
                    <a:pt x="4369" y="1201"/>
                    <a:pt x="4369" y="1201"/>
                    <a:pt x="4369" y="1201"/>
                  </a:cubicBezTo>
                  <a:cubicBezTo>
                    <a:pt x="4369" y="1161"/>
                    <a:pt x="4369" y="1161"/>
                    <a:pt x="4369" y="1161"/>
                  </a:cubicBezTo>
                  <a:cubicBezTo>
                    <a:pt x="4369" y="948"/>
                    <a:pt x="4369" y="948"/>
                    <a:pt x="4369" y="948"/>
                  </a:cubicBezTo>
                  <a:cubicBezTo>
                    <a:pt x="4369" y="948"/>
                    <a:pt x="4379" y="944"/>
                    <a:pt x="4379" y="932"/>
                  </a:cubicBezTo>
                  <a:cubicBezTo>
                    <a:pt x="4379" y="920"/>
                    <a:pt x="4346" y="917"/>
                    <a:pt x="4333" y="917"/>
                  </a:cubicBezTo>
                  <a:cubicBezTo>
                    <a:pt x="4320" y="917"/>
                    <a:pt x="4287" y="920"/>
                    <a:pt x="4287" y="932"/>
                  </a:cubicBezTo>
                  <a:cubicBezTo>
                    <a:pt x="4287" y="944"/>
                    <a:pt x="4297" y="948"/>
                    <a:pt x="4297" y="948"/>
                  </a:cubicBezTo>
                  <a:cubicBezTo>
                    <a:pt x="4297" y="1161"/>
                    <a:pt x="4297" y="1161"/>
                    <a:pt x="4297" y="1161"/>
                  </a:cubicBezTo>
                  <a:cubicBezTo>
                    <a:pt x="4286" y="1161"/>
                    <a:pt x="4286" y="1161"/>
                    <a:pt x="4286" y="1161"/>
                  </a:cubicBezTo>
                  <a:cubicBezTo>
                    <a:pt x="4286" y="1131"/>
                    <a:pt x="4286" y="1131"/>
                    <a:pt x="4286" y="1131"/>
                  </a:cubicBezTo>
                  <a:cubicBezTo>
                    <a:pt x="4238" y="1091"/>
                    <a:pt x="4238" y="1091"/>
                    <a:pt x="4238" y="1091"/>
                  </a:cubicBezTo>
                  <a:cubicBezTo>
                    <a:pt x="4238" y="974"/>
                    <a:pt x="4238" y="974"/>
                    <a:pt x="4238" y="974"/>
                  </a:cubicBezTo>
                  <a:cubicBezTo>
                    <a:pt x="4223" y="974"/>
                    <a:pt x="4223" y="974"/>
                    <a:pt x="4223" y="974"/>
                  </a:cubicBezTo>
                  <a:cubicBezTo>
                    <a:pt x="4166" y="1010"/>
                    <a:pt x="4166" y="1010"/>
                    <a:pt x="4166" y="1010"/>
                  </a:cubicBezTo>
                  <a:cubicBezTo>
                    <a:pt x="4166" y="995"/>
                    <a:pt x="4166" y="995"/>
                    <a:pt x="4166" y="995"/>
                  </a:cubicBezTo>
                  <a:cubicBezTo>
                    <a:pt x="4087" y="995"/>
                    <a:pt x="4087" y="995"/>
                    <a:pt x="4087" y="995"/>
                  </a:cubicBezTo>
                  <a:cubicBezTo>
                    <a:pt x="4087" y="1012"/>
                    <a:pt x="4087" y="1012"/>
                    <a:pt x="4087" y="1012"/>
                  </a:cubicBezTo>
                  <a:cubicBezTo>
                    <a:pt x="4069" y="1012"/>
                    <a:pt x="4069" y="1012"/>
                    <a:pt x="4069" y="1012"/>
                  </a:cubicBezTo>
                  <a:cubicBezTo>
                    <a:pt x="4069" y="1130"/>
                    <a:pt x="4069" y="1130"/>
                    <a:pt x="4069" y="1130"/>
                  </a:cubicBezTo>
                  <a:cubicBezTo>
                    <a:pt x="4046" y="1117"/>
                    <a:pt x="4046" y="1117"/>
                    <a:pt x="4046" y="1117"/>
                  </a:cubicBezTo>
                  <a:cubicBezTo>
                    <a:pt x="4046" y="1088"/>
                    <a:pt x="4046" y="1088"/>
                    <a:pt x="4046" y="1088"/>
                  </a:cubicBezTo>
                  <a:cubicBezTo>
                    <a:pt x="4039" y="1088"/>
                    <a:pt x="4039" y="1088"/>
                    <a:pt x="4039" y="1088"/>
                  </a:cubicBezTo>
                  <a:cubicBezTo>
                    <a:pt x="4039" y="1118"/>
                    <a:pt x="4039" y="1118"/>
                    <a:pt x="4039" y="1118"/>
                  </a:cubicBezTo>
                  <a:cubicBezTo>
                    <a:pt x="4032" y="1118"/>
                    <a:pt x="4032" y="1118"/>
                    <a:pt x="4032" y="1118"/>
                  </a:cubicBezTo>
                  <a:cubicBezTo>
                    <a:pt x="4032" y="1061"/>
                    <a:pt x="4032" y="1061"/>
                    <a:pt x="4032" y="1061"/>
                  </a:cubicBezTo>
                  <a:cubicBezTo>
                    <a:pt x="3989" y="1061"/>
                    <a:pt x="3989" y="1061"/>
                    <a:pt x="3989" y="1061"/>
                  </a:cubicBezTo>
                  <a:cubicBezTo>
                    <a:pt x="3989" y="1052"/>
                    <a:pt x="3984" y="1018"/>
                    <a:pt x="3943" y="995"/>
                  </a:cubicBezTo>
                  <a:cubicBezTo>
                    <a:pt x="3943" y="975"/>
                    <a:pt x="3943" y="975"/>
                    <a:pt x="3943" y="975"/>
                  </a:cubicBezTo>
                  <a:cubicBezTo>
                    <a:pt x="3933" y="975"/>
                    <a:pt x="3933" y="975"/>
                    <a:pt x="3933" y="975"/>
                  </a:cubicBezTo>
                  <a:cubicBezTo>
                    <a:pt x="3923" y="975"/>
                    <a:pt x="3923" y="975"/>
                    <a:pt x="3923" y="975"/>
                  </a:cubicBezTo>
                  <a:cubicBezTo>
                    <a:pt x="3923" y="995"/>
                    <a:pt x="3923" y="995"/>
                    <a:pt x="3923" y="995"/>
                  </a:cubicBezTo>
                  <a:cubicBezTo>
                    <a:pt x="3882" y="1018"/>
                    <a:pt x="3877" y="1052"/>
                    <a:pt x="3877" y="1061"/>
                  </a:cubicBezTo>
                  <a:cubicBezTo>
                    <a:pt x="3877" y="1070"/>
                    <a:pt x="3885" y="1078"/>
                    <a:pt x="3885" y="1078"/>
                  </a:cubicBezTo>
                  <a:cubicBezTo>
                    <a:pt x="3859" y="1078"/>
                    <a:pt x="3859" y="1078"/>
                    <a:pt x="3859" y="1078"/>
                  </a:cubicBezTo>
                  <a:cubicBezTo>
                    <a:pt x="3846" y="1078"/>
                    <a:pt x="3846" y="1078"/>
                    <a:pt x="3846" y="1078"/>
                  </a:cubicBezTo>
                  <a:cubicBezTo>
                    <a:pt x="3809" y="1051"/>
                    <a:pt x="3809" y="1051"/>
                    <a:pt x="3809" y="1051"/>
                  </a:cubicBezTo>
                  <a:cubicBezTo>
                    <a:pt x="3781" y="1070"/>
                    <a:pt x="3781" y="1070"/>
                    <a:pt x="3781" y="1070"/>
                  </a:cubicBezTo>
                  <a:cubicBezTo>
                    <a:pt x="3770" y="1080"/>
                    <a:pt x="3770" y="1080"/>
                    <a:pt x="3770" y="1080"/>
                  </a:cubicBezTo>
                  <a:cubicBezTo>
                    <a:pt x="3742" y="1080"/>
                    <a:pt x="3742" y="1080"/>
                    <a:pt x="3742" y="1080"/>
                  </a:cubicBezTo>
                  <a:cubicBezTo>
                    <a:pt x="3742" y="1095"/>
                    <a:pt x="3742" y="1095"/>
                    <a:pt x="3742" y="1095"/>
                  </a:cubicBezTo>
                  <a:cubicBezTo>
                    <a:pt x="3759" y="1095"/>
                    <a:pt x="3763" y="1109"/>
                    <a:pt x="3763" y="1109"/>
                  </a:cubicBezTo>
                  <a:cubicBezTo>
                    <a:pt x="3763" y="1133"/>
                    <a:pt x="3763" y="1133"/>
                    <a:pt x="3763" y="1133"/>
                  </a:cubicBezTo>
                  <a:cubicBezTo>
                    <a:pt x="3734" y="1133"/>
                    <a:pt x="3734" y="1133"/>
                    <a:pt x="3734" y="1133"/>
                  </a:cubicBezTo>
                  <a:cubicBezTo>
                    <a:pt x="3734" y="1123"/>
                    <a:pt x="3734" y="1123"/>
                    <a:pt x="3734" y="1123"/>
                  </a:cubicBezTo>
                  <a:cubicBezTo>
                    <a:pt x="3673" y="1123"/>
                    <a:pt x="3673" y="1123"/>
                    <a:pt x="3673" y="1123"/>
                  </a:cubicBezTo>
                  <a:cubicBezTo>
                    <a:pt x="3673" y="1147"/>
                    <a:pt x="3673" y="1147"/>
                    <a:pt x="3673" y="1147"/>
                  </a:cubicBezTo>
                  <a:cubicBezTo>
                    <a:pt x="3635" y="1147"/>
                    <a:pt x="3635" y="1147"/>
                    <a:pt x="3635" y="1147"/>
                  </a:cubicBezTo>
                  <a:cubicBezTo>
                    <a:pt x="3635" y="1405"/>
                    <a:pt x="3635" y="1405"/>
                    <a:pt x="3635" y="1405"/>
                  </a:cubicBezTo>
                  <a:cubicBezTo>
                    <a:pt x="3585" y="1405"/>
                    <a:pt x="3585" y="1405"/>
                    <a:pt x="3585" y="1405"/>
                  </a:cubicBezTo>
                  <a:cubicBezTo>
                    <a:pt x="3585" y="1415"/>
                    <a:pt x="3585" y="1415"/>
                    <a:pt x="3585" y="1415"/>
                  </a:cubicBezTo>
                  <a:cubicBezTo>
                    <a:pt x="3576" y="1415"/>
                    <a:pt x="3576" y="1415"/>
                    <a:pt x="3576" y="1415"/>
                  </a:cubicBezTo>
                  <a:cubicBezTo>
                    <a:pt x="3576" y="1437"/>
                    <a:pt x="3576" y="1437"/>
                    <a:pt x="3576" y="1437"/>
                  </a:cubicBezTo>
                  <a:cubicBezTo>
                    <a:pt x="3565" y="1437"/>
                    <a:pt x="3565" y="1437"/>
                    <a:pt x="3565" y="1437"/>
                  </a:cubicBezTo>
                  <a:cubicBezTo>
                    <a:pt x="3565" y="1403"/>
                    <a:pt x="3565" y="1403"/>
                    <a:pt x="3565" y="1403"/>
                  </a:cubicBezTo>
                  <a:cubicBezTo>
                    <a:pt x="3528" y="1403"/>
                    <a:pt x="3528" y="1403"/>
                    <a:pt x="3528" y="1403"/>
                  </a:cubicBezTo>
                  <a:cubicBezTo>
                    <a:pt x="3528" y="1259"/>
                    <a:pt x="3528" y="1259"/>
                    <a:pt x="3528" y="1259"/>
                  </a:cubicBezTo>
                  <a:cubicBezTo>
                    <a:pt x="3478" y="1259"/>
                    <a:pt x="3478" y="1259"/>
                    <a:pt x="3478" y="1259"/>
                  </a:cubicBezTo>
                  <a:cubicBezTo>
                    <a:pt x="3478" y="1245"/>
                    <a:pt x="3478" y="1245"/>
                    <a:pt x="3478" y="1245"/>
                  </a:cubicBezTo>
                  <a:cubicBezTo>
                    <a:pt x="3463" y="1245"/>
                    <a:pt x="3463" y="1245"/>
                    <a:pt x="3463" y="1245"/>
                  </a:cubicBezTo>
                  <a:cubicBezTo>
                    <a:pt x="3463" y="1255"/>
                    <a:pt x="3463" y="1255"/>
                    <a:pt x="3463" y="1255"/>
                  </a:cubicBezTo>
                  <a:cubicBezTo>
                    <a:pt x="3455" y="1255"/>
                    <a:pt x="3455" y="1255"/>
                    <a:pt x="3455" y="1255"/>
                  </a:cubicBezTo>
                  <a:cubicBezTo>
                    <a:pt x="3456" y="1252"/>
                    <a:pt x="3456" y="1248"/>
                    <a:pt x="3456" y="1245"/>
                  </a:cubicBezTo>
                  <a:cubicBezTo>
                    <a:pt x="3456" y="1211"/>
                    <a:pt x="3436" y="1182"/>
                    <a:pt x="3407" y="1169"/>
                  </a:cubicBezTo>
                  <a:cubicBezTo>
                    <a:pt x="3407" y="700"/>
                    <a:pt x="3407" y="700"/>
                    <a:pt x="3407" y="700"/>
                  </a:cubicBezTo>
                  <a:cubicBezTo>
                    <a:pt x="3431" y="688"/>
                    <a:pt x="3447" y="663"/>
                    <a:pt x="3447" y="634"/>
                  </a:cubicBezTo>
                  <a:cubicBezTo>
                    <a:pt x="3447" y="598"/>
                    <a:pt x="3421" y="567"/>
                    <a:pt x="3387" y="560"/>
                  </a:cubicBezTo>
                  <a:cubicBezTo>
                    <a:pt x="3383" y="430"/>
                    <a:pt x="3383" y="430"/>
                    <a:pt x="3383" y="430"/>
                  </a:cubicBezTo>
                  <a:cubicBezTo>
                    <a:pt x="3391" y="426"/>
                    <a:pt x="3397" y="417"/>
                    <a:pt x="3397" y="407"/>
                  </a:cubicBezTo>
                  <a:cubicBezTo>
                    <a:pt x="3397" y="400"/>
                    <a:pt x="3394" y="394"/>
                    <a:pt x="3390" y="389"/>
                  </a:cubicBezTo>
                  <a:cubicBezTo>
                    <a:pt x="3390" y="372"/>
                    <a:pt x="3390" y="372"/>
                    <a:pt x="3390" y="372"/>
                  </a:cubicBezTo>
                  <a:cubicBezTo>
                    <a:pt x="3382" y="372"/>
                    <a:pt x="3382" y="372"/>
                    <a:pt x="3382" y="372"/>
                  </a:cubicBezTo>
                  <a:cubicBezTo>
                    <a:pt x="3382" y="269"/>
                    <a:pt x="3382" y="269"/>
                    <a:pt x="3382" y="269"/>
                  </a:cubicBezTo>
                  <a:cubicBezTo>
                    <a:pt x="3377" y="269"/>
                    <a:pt x="3377" y="269"/>
                    <a:pt x="3377" y="269"/>
                  </a:cubicBezTo>
                  <a:cubicBezTo>
                    <a:pt x="3377" y="187"/>
                    <a:pt x="3377" y="187"/>
                    <a:pt x="3377" y="187"/>
                  </a:cubicBezTo>
                  <a:cubicBezTo>
                    <a:pt x="3377" y="187"/>
                    <a:pt x="3385" y="187"/>
                    <a:pt x="3385" y="177"/>
                  </a:cubicBezTo>
                  <a:cubicBezTo>
                    <a:pt x="3385" y="167"/>
                    <a:pt x="3377" y="170"/>
                    <a:pt x="3377" y="170"/>
                  </a:cubicBezTo>
                  <a:cubicBezTo>
                    <a:pt x="3372" y="0"/>
                    <a:pt x="3372" y="0"/>
                    <a:pt x="3372" y="0"/>
                  </a:cubicBezTo>
                  <a:cubicBezTo>
                    <a:pt x="3367" y="170"/>
                    <a:pt x="3367" y="170"/>
                    <a:pt x="3367" y="170"/>
                  </a:cubicBezTo>
                  <a:cubicBezTo>
                    <a:pt x="3367" y="170"/>
                    <a:pt x="3359" y="167"/>
                    <a:pt x="3359" y="177"/>
                  </a:cubicBezTo>
                  <a:cubicBezTo>
                    <a:pt x="3359" y="187"/>
                    <a:pt x="3367" y="187"/>
                    <a:pt x="3367" y="187"/>
                  </a:cubicBezTo>
                  <a:cubicBezTo>
                    <a:pt x="3367" y="269"/>
                    <a:pt x="3367" y="269"/>
                    <a:pt x="3367" y="269"/>
                  </a:cubicBezTo>
                  <a:cubicBezTo>
                    <a:pt x="3362" y="269"/>
                    <a:pt x="3362" y="269"/>
                    <a:pt x="3362" y="269"/>
                  </a:cubicBezTo>
                  <a:cubicBezTo>
                    <a:pt x="3362" y="372"/>
                    <a:pt x="3362" y="372"/>
                    <a:pt x="3362" y="372"/>
                  </a:cubicBezTo>
                  <a:cubicBezTo>
                    <a:pt x="3354" y="372"/>
                    <a:pt x="3354" y="372"/>
                    <a:pt x="3354" y="372"/>
                  </a:cubicBezTo>
                  <a:cubicBezTo>
                    <a:pt x="3354" y="389"/>
                    <a:pt x="3354" y="389"/>
                    <a:pt x="3354" y="389"/>
                  </a:cubicBezTo>
                  <a:cubicBezTo>
                    <a:pt x="3350" y="394"/>
                    <a:pt x="3347" y="400"/>
                    <a:pt x="3347" y="407"/>
                  </a:cubicBezTo>
                  <a:cubicBezTo>
                    <a:pt x="3347" y="417"/>
                    <a:pt x="3353" y="426"/>
                    <a:pt x="3361" y="430"/>
                  </a:cubicBezTo>
                  <a:cubicBezTo>
                    <a:pt x="3357" y="560"/>
                    <a:pt x="3357" y="560"/>
                    <a:pt x="3357" y="560"/>
                  </a:cubicBezTo>
                  <a:cubicBezTo>
                    <a:pt x="3323" y="567"/>
                    <a:pt x="3297" y="598"/>
                    <a:pt x="3297" y="634"/>
                  </a:cubicBezTo>
                  <a:cubicBezTo>
                    <a:pt x="3297" y="659"/>
                    <a:pt x="3310" y="682"/>
                    <a:pt x="3329" y="695"/>
                  </a:cubicBezTo>
                  <a:cubicBezTo>
                    <a:pt x="3329" y="1173"/>
                    <a:pt x="3329" y="1173"/>
                    <a:pt x="3329" y="1173"/>
                  </a:cubicBezTo>
                  <a:cubicBezTo>
                    <a:pt x="3304" y="1188"/>
                    <a:pt x="3288" y="1214"/>
                    <a:pt x="3288" y="1245"/>
                  </a:cubicBezTo>
                  <a:cubicBezTo>
                    <a:pt x="3288" y="1276"/>
                    <a:pt x="3304" y="1302"/>
                    <a:pt x="3329" y="1317"/>
                  </a:cubicBezTo>
                  <a:cubicBezTo>
                    <a:pt x="3329" y="1343"/>
                    <a:pt x="3329" y="1343"/>
                    <a:pt x="3329" y="1343"/>
                  </a:cubicBezTo>
                  <a:cubicBezTo>
                    <a:pt x="3287" y="1479"/>
                    <a:pt x="3287" y="1479"/>
                    <a:pt x="3287" y="1479"/>
                  </a:cubicBezTo>
                  <a:cubicBezTo>
                    <a:pt x="3180" y="1479"/>
                    <a:pt x="3180" y="1479"/>
                    <a:pt x="3180" y="1479"/>
                  </a:cubicBezTo>
                  <a:cubicBezTo>
                    <a:pt x="3180" y="1420"/>
                    <a:pt x="3180" y="1420"/>
                    <a:pt x="3180" y="1420"/>
                  </a:cubicBezTo>
                  <a:cubicBezTo>
                    <a:pt x="3132" y="1420"/>
                    <a:pt x="3132" y="1420"/>
                    <a:pt x="3132" y="1420"/>
                  </a:cubicBezTo>
                  <a:cubicBezTo>
                    <a:pt x="3132" y="1479"/>
                    <a:pt x="3132" y="1479"/>
                    <a:pt x="3132" y="1479"/>
                  </a:cubicBezTo>
                  <a:cubicBezTo>
                    <a:pt x="2997" y="1479"/>
                    <a:pt x="2997" y="1479"/>
                    <a:pt x="2997" y="1479"/>
                  </a:cubicBezTo>
                  <a:cubicBezTo>
                    <a:pt x="2997" y="1395"/>
                    <a:pt x="2997" y="1395"/>
                    <a:pt x="2997" y="1395"/>
                  </a:cubicBezTo>
                  <a:cubicBezTo>
                    <a:pt x="2850" y="1372"/>
                    <a:pt x="2850" y="1372"/>
                    <a:pt x="2850" y="1372"/>
                  </a:cubicBezTo>
                  <a:cubicBezTo>
                    <a:pt x="2850" y="1279"/>
                    <a:pt x="2850" y="1279"/>
                    <a:pt x="2850" y="1279"/>
                  </a:cubicBezTo>
                  <a:cubicBezTo>
                    <a:pt x="2844" y="1271"/>
                    <a:pt x="2844" y="1271"/>
                    <a:pt x="2844" y="1271"/>
                  </a:cubicBezTo>
                  <a:cubicBezTo>
                    <a:pt x="2844" y="1227"/>
                    <a:pt x="2844" y="1227"/>
                    <a:pt x="2844" y="1227"/>
                  </a:cubicBezTo>
                  <a:cubicBezTo>
                    <a:pt x="2838" y="1223"/>
                    <a:pt x="2838" y="1223"/>
                    <a:pt x="2838" y="1223"/>
                  </a:cubicBezTo>
                  <a:cubicBezTo>
                    <a:pt x="2838" y="1194"/>
                    <a:pt x="2838" y="1194"/>
                    <a:pt x="2838" y="1194"/>
                  </a:cubicBezTo>
                  <a:cubicBezTo>
                    <a:pt x="2818" y="1177"/>
                    <a:pt x="2818" y="1177"/>
                    <a:pt x="2818" y="1177"/>
                  </a:cubicBezTo>
                  <a:cubicBezTo>
                    <a:pt x="2803" y="1177"/>
                    <a:pt x="2803" y="1177"/>
                    <a:pt x="2803" y="1177"/>
                  </a:cubicBezTo>
                  <a:cubicBezTo>
                    <a:pt x="2797" y="1119"/>
                    <a:pt x="2797" y="1119"/>
                    <a:pt x="2797" y="1119"/>
                  </a:cubicBezTo>
                  <a:cubicBezTo>
                    <a:pt x="2791" y="1177"/>
                    <a:pt x="2791" y="1177"/>
                    <a:pt x="2791" y="1177"/>
                  </a:cubicBezTo>
                  <a:cubicBezTo>
                    <a:pt x="2776" y="1177"/>
                    <a:pt x="2776" y="1177"/>
                    <a:pt x="2776" y="1177"/>
                  </a:cubicBezTo>
                  <a:cubicBezTo>
                    <a:pt x="2756" y="1194"/>
                    <a:pt x="2756" y="1194"/>
                    <a:pt x="2756" y="1194"/>
                  </a:cubicBezTo>
                  <a:cubicBezTo>
                    <a:pt x="2756" y="1223"/>
                    <a:pt x="2756" y="1223"/>
                    <a:pt x="2756" y="1223"/>
                  </a:cubicBezTo>
                  <a:cubicBezTo>
                    <a:pt x="2750" y="1227"/>
                    <a:pt x="2750" y="1227"/>
                    <a:pt x="2750" y="1227"/>
                  </a:cubicBezTo>
                  <a:cubicBezTo>
                    <a:pt x="2750" y="1271"/>
                    <a:pt x="2750" y="1271"/>
                    <a:pt x="2750" y="1271"/>
                  </a:cubicBezTo>
                  <a:cubicBezTo>
                    <a:pt x="2744" y="1279"/>
                    <a:pt x="2744" y="1279"/>
                    <a:pt x="2744" y="1279"/>
                  </a:cubicBezTo>
                  <a:cubicBezTo>
                    <a:pt x="2744" y="1341"/>
                    <a:pt x="2744" y="1341"/>
                    <a:pt x="2744" y="1341"/>
                  </a:cubicBezTo>
                  <a:cubicBezTo>
                    <a:pt x="2744" y="1341"/>
                    <a:pt x="2733" y="1330"/>
                    <a:pt x="2701" y="1330"/>
                  </a:cubicBezTo>
                  <a:cubicBezTo>
                    <a:pt x="2658" y="1330"/>
                    <a:pt x="2628" y="1372"/>
                    <a:pt x="2628" y="1372"/>
                  </a:cubicBezTo>
                  <a:cubicBezTo>
                    <a:pt x="2572" y="1372"/>
                    <a:pt x="2572" y="1372"/>
                    <a:pt x="2572" y="1372"/>
                  </a:cubicBezTo>
                  <a:cubicBezTo>
                    <a:pt x="2572" y="1389"/>
                    <a:pt x="2572" y="1389"/>
                    <a:pt x="2572" y="1389"/>
                  </a:cubicBezTo>
                  <a:cubicBezTo>
                    <a:pt x="2553" y="1389"/>
                    <a:pt x="2553" y="1389"/>
                    <a:pt x="2553" y="1389"/>
                  </a:cubicBezTo>
                  <a:cubicBezTo>
                    <a:pt x="2553" y="1382"/>
                    <a:pt x="2553" y="1382"/>
                    <a:pt x="2553" y="1382"/>
                  </a:cubicBezTo>
                  <a:cubicBezTo>
                    <a:pt x="2510" y="1382"/>
                    <a:pt x="2510" y="1382"/>
                    <a:pt x="2510" y="1382"/>
                  </a:cubicBezTo>
                  <a:cubicBezTo>
                    <a:pt x="2502" y="1393"/>
                    <a:pt x="2502" y="1393"/>
                    <a:pt x="2502" y="1393"/>
                  </a:cubicBezTo>
                  <a:cubicBezTo>
                    <a:pt x="2478" y="1393"/>
                    <a:pt x="2478" y="1393"/>
                    <a:pt x="2478" y="1393"/>
                  </a:cubicBezTo>
                  <a:cubicBezTo>
                    <a:pt x="2478" y="1402"/>
                    <a:pt x="2478" y="1402"/>
                    <a:pt x="2478" y="1402"/>
                  </a:cubicBezTo>
                  <a:cubicBezTo>
                    <a:pt x="2470" y="1402"/>
                    <a:pt x="2470" y="1402"/>
                    <a:pt x="2470" y="1402"/>
                  </a:cubicBezTo>
                  <a:cubicBezTo>
                    <a:pt x="2470" y="1378"/>
                    <a:pt x="2470" y="1378"/>
                    <a:pt x="2470" y="1378"/>
                  </a:cubicBezTo>
                  <a:cubicBezTo>
                    <a:pt x="2443" y="1378"/>
                    <a:pt x="2443" y="1378"/>
                    <a:pt x="2443" y="1378"/>
                  </a:cubicBezTo>
                  <a:cubicBezTo>
                    <a:pt x="2432" y="1388"/>
                    <a:pt x="2432" y="1388"/>
                    <a:pt x="2432" y="1388"/>
                  </a:cubicBezTo>
                  <a:cubicBezTo>
                    <a:pt x="2417" y="1388"/>
                    <a:pt x="2417" y="1388"/>
                    <a:pt x="2417" y="1388"/>
                  </a:cubicBezTo>
                  <a:cubicBezTo>
                    <a:pt x="2408" y="1375"/>
                    <a:pt x="2408" y="1375"/>
                    <a:pt x="2408" y="1375"/>
                  </a:cubicBezTo>
                  <a:cubicBezTo>
                    <a:pt x="2393" y="1375"/>
                    <a:pt x="2393" y="1375"/>
                    <a:pt x="2393" y="1375"/>
                  </a:cubicBezTo>
                  <a:cubicBezTo>
                    <a:pt x="2381" y="1388"/>
                    <a:pt x="2381" y="1388"/>
                    <a:pt x="2381" y="1388"/>
                  </a:cubicBezTo>
                  <a:cubicBezTo>
                    <a:pt x="2365" y="1388"/>
                    <a:pt x="2365" y="1388"/>
                    <a:pt x="2365" y="1388"/>
                  </a:cubicBezTo>
                  <a:cubicBezTo>
                    <a:pt x="2365" y="1465"/>
                    <a:pt x="2365" y="1465"/>
                    <a:pt x="2365" y="1465"/>
                  </a:cubicBezTo>
                  <a:cubicBezTo>
                    <a:pt x="2310" y="1465"/>
                    <a:pt x="2310" y="1465"/>
                    <a:pt x="2310" y="1465"/>
                  </a:cubicBezTo>
                  <a:cubicBezTo>
                    <a:pt x="2310" y="1440"/>
                    <a:pt x="2310" y="1440"/>
                    <a:pt x="2310" y="1440"/>
                  </a:cubicBezTo>
                  <a:cubicBezTo>
                    <a:pt x="2284" y="1420"/>
                    <a:pt x="2284" y="1420"/>
                    <a:pt x="2284" y="1420"/>
                  </a:cubicBezTo>
                  <a:cubicBezTo>
                    <a:pt x="2279" y="1380"/>
                    <a:pt x="2279" y="1380"/>
                    <a:pt x="2279" y="1380"/>
                  </a:cubicBezTo>
                  <a:cubicBezTo>
                    <a:pt x="2273" y="1419"/>
                    <a:pt x="2273" y="1419"/>
                    <a:pt x="2273" y="1419"/>
                  </a:cubicBezTo>
                  <a:cubicBezTo>
                    <a:pt x="2243" y="1442"/>
                    <a:pt x="2243" y="1442"/>
                    <a:pt x="2243" y="1442"/>
                  </a:cubicBezTo>
                  <a:cubicBezTo>
                    <a:pt x="2243" y="1458"/>
                    <a:pt x="2243" y="1458"/>
                    <a:pt x="2243" y="1458"/>
                  </a:cubicBezTo>
                  <a:cubicBezTo>
                    <a:pt x="2199" y="1458"/>
                    <a:pt x="2199" y="1458"/>
                    <a:pt x="2199" y="1458"/>
                  </a:cubicBezTo>
                  <a:cubicBezTo>
                    <a:pt x="2199" y="1402"/>
                    <a:pt x="2199" y="1402"/>
                    <a:pt x="2199" y="1402"/>
                  </a:cubicBezTo>
                  <a:cubicBezTo>
                    <a:pt x="2177" y="1402"/>
                    <a:pt x="2177" y="1402"/>
                    <a:pt x="2177" y="1402"/>
                  </a:cubicBezTo>
                  <a:cubicBezTo>
                    <a:pt x="2177" y="1391"/>
                    <a:pt x="2177" y="1391"/>
                    <a:pt x="2177" y="1391"/>
                  </a:cubicBezTo>
                  <a:cubicBezTo>
                    <a:pt x="2152" y="1391"/>
                    <a:pt x="2152" y="1391"/>
                    <a:pt x="2152" y="1391"/>
                  </a:cubicBezTo>
                  <a:cubicBezTo>
                    <a:pt x="2152" y="1410"/>
                    <a:pt x="2152" y="1410"/>
                    <a:pt x="2152" y="1410"/>
                  </a:cubicBezTo>
                  <a:cubicBezTo>
                    <a:pt x="2139" y="1410"/>
                    <a:pt x="2139" y="1410"/>
                    <a:pt x="2139" y="1410"/>
                  </a:cubicBezTo>
                  <a:cubicBezTo>
                    <a:pt x="2139" y="1371"/>
                    <a:pt x="2139" y="1371"/>
                    <a:pt x="2139" y="1371"/>
                  </a:cubicBezTo>
                  <a:cubicBezTo>
                    <a:pt x="2093" y="1371"/>
                    <a:pt x="2093" y="1371"/>
                    <a:pt x="2093" y="1371"/>
                  </a:cubicBezTo>
                  <a:cubicBezTo>
                    <a:pt x="2093" y="1436"/>
                    <a:pt x="2093" y="1436"/>
                    <a:pt x="2093" y="1436"/>
                  </a:cubicBezTo>
                  <a:cubicBezTo>
                    <a:pt x="2077" y="1436"/>
                    <a:pt x="2077" y="1436"/>
                    <a:pt x="2077" y="1436"/>
                  </a:cubicBezTo>
                  <a:cubicBezTo>
                    <a:pt x="2077" y="1454"/>
                    <a:pt x="2077" y="1454"/>
                    <a:pt x="2077" y="1454"/>
                  </a:cubicBezTo>
                  <a:cubicBezTo>
                    <a:pt x="2068" y="1454"/>
                    <a:pt x="2068" y="1454"/>
                    <a:pt x="2068" y="1454"/>
                  </a:cubicBezTo>
                  <a:cubicBezTo>
                    <a:pt x="2068" y="1463"/>
                    <a:pt x="2068" y="1463"/>
                    <a:pt x="2068" y="1463"/>
                  </a:cubicBezTo>
                  <a:cubicBezTo>
                    <a:pt x="2055" y="1463"/>
                    <a:pt x="2055" y="1463"/>
                    <a:pt x="2055" y="1463"/>
                  </a:cubicBezTo>
                  <a:cubicBezTo>
                    <a:pt x="2055" y="1454"/>
                    <a:pt x="2055" y="1454"/>
                    <a:pt x="2055" y="1454"/>
                  </a:cubicBezTo>
                  <a:cubicBezTo>
                    <a:pt x="2033" y="1454"/>
                    <a:pt x="2033" y="1454"/>
                    <a:pt x="2033" y="1454"/>
                  </a:cubicBezTo>
                  <a:cubicBezTo>
                    <a:pt x="2033" y="1462"/>
                    <a:pt x="2033" y="1462"/>
                    <a:pt x="2033" y="1462"/>
                  </a:cubicBezTo>
                  <a:cubicBezTo>
                    <a:pt x="2004" y="1462"/>
                    <a:pt x="2004" y="1462"/>
                    <a:pt x="2004" y="1462"/>
                  </a:cubicBezTo>
                  <a:cubicBezTo>
                    <a:pt x="2004" y="1471"/>
                    <a:pt x="2004" y="1471"/>
                    <a:pt x="2004" y="1471"/>
                  </a:cubicBezTo>
                  <a:cubicBezTo>
                    <a:pt x="1996" y="1471"/>
                    <a:pt x="1996" y="1471"/>
                    <a:pt x="1996" y="1471"/>
                  </a:cubicBezTo>
                  <a:cubicBezTo>
                    <a:pt x="1996" y="1463"/>
                    <a:pt x="1996" y="1463"/>
                    <a:pt x="1996" y="1463"/>
                  </a:cubicBezTo>
                  <a:cubicBezTo>
                    <a:pt x="1983" y="1463"/>
                    <a:pt x="1983" y="1463"/>
                    <a:pt x="1983" y="1463"/>
                  </a:cubicBezTo>
                  <a:cubicBezTo>
                    <a:pt x="1983" y="1479"/>
                    <a:pt x="1983" y="1479"/>
                    <a:pt x="1983" y="1479"/>
                  </a:cubicBezTo>
                  <a:cubicBezTo>
                    <a:pt x="1975" y="1479"/>
                    <a:pt x="1975" y="1479"/>
                    <a:pt x="1975" y="1479"/>
                  </a:cubicBezTo>
                  <a:cubicBezTo>
                    <a:pt x="1975" y="1343"/>
                    <a:pt x="1975" y="1343"/>
                    <a:pt x="1975" y="1343"/>
                  </a:cubicBezTo>
                  <a:cubicBezTo>
                    <a:pt x="1952" y="1343"/>
                    <a:pt x="1952" y="1343"/>
                    <a:pt x="1952" y="1343"/>
                  </a:cubicBezTo>
                  <a:cubicBezTo>
                    <a:pt x="1952" y="1352"/>
                    <a:pt x="1952" y="1352"/>
                    <a:pt x="1952" y="1352"/>
                  </a:cubicBezTo>
                  <a:cubicBezTo>
                    <a:pt x="1943" y="1352"/>
                    <a:pt x="1943" y="1352"/>
                    <a:pt x="1943" y="1352"/>
                  </a:cubicBezTo>
                  <a:cubicBezTo>
                    <a:pt x="1935" y="1335"/>
                    <a:pt x="1935" y="1335"/>
                    <a:pt x="1935" y="1335"/>
                  </a:cubicBezTo>
                  <a:cubicBezTo>
                    <a:pt x="1921" y="1335"/>
                    <a:pt x="1921" y="1335"/>
                    <a:pt x="1921" y="1335"/>
                  </a:cubicBezTo>
                  <a:cubicBezTo>
                    <a:pt x="1912" y="1352"/>
                    <a:pt x="1912" y="1352"/>
                    <a:pt x="1912" y="1352"/>
                  </a:cubicBezTo>
                  <a:cubicBezTo>
                    <a:pt x="1877" y="1352"/>
                    <a:pt x="1877" y="1352"/>
                    <a:pt x="1877" y="1352"/>
                  </a:cubicBezTo>
                  <a:cubicBezTo>
                    <a:pt x="1877" y="1456"/>
                    <a:pt x="1877" y="1456"/>
                    <a:pt x="1877" y="1456"/>
                  </a:cubicBezTo>
                  <a:cubicBezTo>
                    <a:pt x="1805" y="1456"/>
                    <a:pt x="1805" y="1456"/>
                    <a:pt x="1805" y="1456"/>
                  </a:cubicBezTo>
                  <a:cubicBezTo>
                    <a:pt x="1791" y="1442"/>
                    <a:pt x="1791" y="1442"/>
                    <a:pt x="1791" y="1442"/>
                  </a:cubicBezTo>
                  <a:cubicBezTo>
                    <a:pt x="1781" y="1452"/>
                    <a:pt x="1781" y="1452"/>
                    <a:pt x="1781" y="1452"/>
                  </a:cubicBezTo>
                  <a:cubicBezTo>
                    <a:pt x="1771" y="1452"/>
                    <a:pt x="1771" y="1452"/>
                    <a:pt x="1771" y="1452"/>
                  </a:cubicBezTo>
                  <a:cubicBezTo>
                    <a:pt x="1756" y="1438"/>
                    <a:pt x="1756" y="1438"/>
                    <a:pt x="1756" y="1438"/>
                  </a:cubicBezTo>
                  <a:cubicBezTo>
                    <a:pt x="1744" y="1438"/>
                    <a:pt x="1744" y="1438"/>
                    <a:pt x="1744" y="1438"/>
                  </a:cubicBezTo>
                  <a:cubicBezTo>
                    <a:pt x="1731" y="1448"/>
                    <a:pt x="1731" y="1448"/>
                    <a:pt x="1731" y="1448"/>
                  </a:cubicBezTo>
                  <a:cubicBezTo>
                    <a:pt x="1699" y="1448"/>
                    <a:pt x="1699" y="1448"/>
                    <a:pt x="1699" y="1448"/>
                  </a:cubicBezTo>
                  <a:cubicBezTo>
                    <a:pt x="1699" y="1438"/>
                    <a:pt x="1699" y="1438"/>
                    <a:pt x="1699" y="1438"/>
                  </a:cubicBezTo>
                  <a:cubicBezTo>
                    <a:pt x="1673" y="1438"/>
                    <a:pt x="1673" y="1438"/>
                    <a:pt x="1673" y="1438"/>
                  </a:cubicBezTo>
                  <a:cubicBezTo>
                    <a:pt x="1673" y="1470"/>
                    <a:pt x="1673" y="1470"/>
                    <a:pt x="1673" y="1470"/>
                  </a:cubicBezTo>
                  <a:cubicBezTo>
                    <a:pt x="1656" y="1470"/>
                    <a:pt x="1656" y="1470"/>
                    <a:pt x="1656" y="1470"/>
                  </a:cubicBezTo>
                  <a:cubicBezTo>
                    <a:pt x="1656" y="1459"/>
                    <a:pt x="1656" y="1459"/>
                    <a:pt x="1656" y="1459"/>
                  </a:cubicBezTo>
                  <a:cubicBezTo>
                    <a:pt x="1619" y="1459"/>
                    <a:pt x="1619" y="1459"/>
                    <a:pt x="1619" y="1459"/>
                  </a:cubicBezTo>
                  <a:cubicBezTo>
                    <a:pt x="1619" y="1448"/>
                    <a:pt x="1619" y="1448"/>
                    <a:pt x="1619" y="1448"/>
                  </a:cubicBezTo>
                  <a:cubicBezTo>
                    <a:pt x="1587" y="1448"/>
                    <a:pt x="1587" y="1448"/>
                    <a:pt x="1587" y="1448"/>
                  </a:cubicBezTo>
                  <a:cubicBezTo>
                    <a:pt x="1587" y="1459"/>
                    <a:pt x="1587" y="1459"/>
                    <a:pt x="1587" y="1459"/>
                  </a:cubicBezTo>
                  <a:cubicBezTo>
                    <a:pt x="1563" y="1459"/>
                    <a:pt x="1563" y="1459"/>
                    <a:pt x="1563" y="1459"/>
                  </a:cubicBezTo>
                  <a:cubicBezTo>
                    <a:pt x="1563" y="1407"/>
                    <a:pt x="1563" y="1407"/>
                    <a:pt x="1563" y="1407"/>
                  </a:cubicBezTo>
                  <a:cubicBezTo>
                    <a:pt x="1531" y="1394"/>
                    <a:pt x="1531" y="1394"/>
                    <a:pt x="1531" y="1394"/>
                  </a:cubicBezTo>
                  <a:cubicBezTo>
                    <a:pt x="1531" y="1408"/>
                    <a:pt x="1531" y="1408"/>
                    <a:pt x="1531" y="1408"/>
                  </a:cubicBezTo>
                  <a:cubicBezTo>
                    <a:pt x="1524" y="1408"/>
                    <a:pt x="1524" y="1408"/>
                    <a:pt x="1524" y="1408"/>
                  </a:cubicBezTo>
                  <a:cubicBezTo>
                    <a:pt x="1524" y="1331"/>
                    <a:pt x="1524" y="1331"/>
                    <a:pt x="1524" y="1331"/>
                  </a:cubicBezTo>
                  <a:cubicBezTo>
                    <a:pt x="1507" y="1331"/>
                    <a:pt x="1507" y="1331"/>
                    <a:pt x="1507" y="1331"/>
                  </a:cubicBezTo>
                  <a:cubicBezTo>
                    <a:pt x="1507" y="1308"/>
                    <a:pt x="1507" y="1308"/>
                    <a:pt x="1507" y="1308"/>
                  </a:cubicBezTo>
                  <a:cubicBezTo>
                    <a:pt x="1479" y="1308"/>
                    <a:pt x="1479" y="1308"/>
                    <a:pt x="1479" y="1308"/>
                  </a:cubicBezTo>
                  <a:cubicBezTo>
                    <a:pt x="1479" y="1282"/>
                    <a:pt x="1479" y="1282"/>
                    <a:pt x="1479" y="1282"/>
                  </a:cubicBezTo>
                  <a:cubicBezTo>
                    <a:pt x="1465" y="1282"/>
                    <a:pt x="1465" y="1282"/>
                    <a:pt x="1465" y="1282"/>
                  </a:cubicBezTo>
                  <a:cubicBezTo>
                    <a:pt x="1465" y="1308"/>
                    <a:pt x="1465" y="1308"/>
                    <a:pt x="1465" y="1308"/>
                  </a:cubicBezTo>
                  <a:cubicBezTo>
                    <a:pt x="1443" y="1308"/>
                    <a:pt x="1443" y="1308"/>
                    <a:pt x="1443" y="1308"/>
                  </a:cubicBezTo>
                  <a:cubicBezTo>
                    <a:pt x="1443" y="1266"/>
                    <a:pt x="1443" y="1266"/>
                    <a:pt x="1443" y="1266"/>
                  </a:cubicBezTo>
                  <a:cubicBezTo>
                    <a:pt x="1443" y="1266"/>
                    <a:pt x="1412" y="1232"/>
                    <a:pt x="1389" y="1232"/>
                  </a:cubicBezTo>
                  <a:cubicBezTo>
                    <a:pt x="1367" y="1232"/>
                    <a:pt x="1337" y="1270"/>
                    <a:pt x="1337" y="1270"/>
                  </a:cubicBezTo>
                  <a:cubicBezTo>
                    <a:pt x="1337" y="1359"/>
                    <a:pt x="1337" y="1359"/>
                    <a:pt x="1337" y="1359"/>
                  </a:cubicBezTo>
                  <a:cubicBezTo>
                    <a:pt x="1315" y="1359"/>
                    <a:pt x="1315" y="1359"/>
                    <a:pt x="1315" y="1359"/>
                  </a:cubicBezTo>
                  <a:cubicBezTo>
                    <a:pt x="1315" y="1418"/>
                    <a:pt x="1315" y="1418"/>
                    <a:pt x="1315" y="1418"/>
                  </a:cubicBezTo>
                  <a:cubicBezTo>
                    <a:pt x="1275" y="1432"/>
                    <a:pt x="1275" y="1432"/>
                    <a:pt x="1275" y="1432"/>
                  </a:cubicBezTo>
                  <a:cubicBezTo>
                    <a:pt x="1275" y="1446"/>
                    <a:pt x="1275" y="1446"/>
                    <a:pt x="1275" y="1446"/>
                  </a:cubicBezTo>
                  <a:cubicBezTo>
                    <a:pt x="1267" y="1446"/>
                    <a:pt x="1267" y="1446"/>
                    <a:pt x="1267" y="1446"/>
                  </a:cubicBezTo>
                  <a:cubicBezTo>
                    <a:pt x="1267" y="1422"/>
                    <a:pt x="1267" y="1422"/>
                    <a:pt x="1267" y="1422"/>
                  </a:cubicBezTo>
                  <a:cubicBezTo>
                    <a:pt x="1253" y="1422"/>
                    <a:pt x="1253" y="1422"/>
                    <a:pt x="1253" y="1422"/>
                  </a:cubicBezTo>
                  <a:cubicBezTo>
                    <a:pt x="1235" y="1395"/>
                    <a:pt x="1235" y="1395"/>
                    <a:pt x="1235" y="1395"/>
                  </a:cubicBezTo>
                  <a:cubicBezTo>
                    <a:pt x="1213" y="1416"/>
                    <a:pt x="1213" y="1416"/>
                    <a:pt x="1213" y="1416"/>
                  </a:cubicBezTo>
                  <a:cubicBezTo>
                    <a:pt x="1213" y="1399"/>
                    <a:pt x="1213" y="1399"/>
                    <a:pt x="1213" y="1399"/>
                  </a:cubicBezTo>
                  <a:cubicBezTo>
                    <a:pt x="1200" y="1399"/>
                    <a:pt x="1200" y="1399"/>
                    <a:pt x="1200" y="1399"/>
                  </a:cubicBezTo>
                  <a:cubicBezTo>
                    <a:pt x="1200" y="1410"/>
                    <a:pt x="1200" y="1410"/>
                    <a:pt x="1200" y="1410"/>
                  </a:cubicBezTo>
                  <a:cubicBezTo>
                    <a:pt x="1189" y="1410"/>
                    <a:pt x="1189" y="1410"/>
                    <a:pt x="1189" y="1410"/>
                  </a:cubicBezTo>
                  <a:cubicBezTo>
                    <a:pt x="1189" y="1392"/>
                    <a:pt x="1189" y="1392"/>
                    <a:pt x="1189" y="1392"/>
                  </a:cubicBezTo>
                  <a:cubicBezTo>
                    <a:pt x="1164" y="1392"/>
                    <a:pt x="1164" y="1392"/>
                    <a:pt x="1164" y="1392"/>
                  </a:cubicBezTo>
                  <a:cubicBezTo>
                    <a:pt x="1164" y="1402"/>
                    <a:pt x="1164" y="1402"/>
                    <a:pt x="1164" y="1402"/>
                  </a:cubicBezTo>
                  <a:cubicBezTo>
                    <a:pt x="1155" y="1402"/>
                    <a:pt x="1155" y="1402"/>
                    <a:pt x="1155" y="1402"/>
                  </a:cubicBezTo>
                  <a:cubicBezTo>
                    <a:pt x="1155" y="1418"/>
                    <a:pt x="1155" y="1418"/>
                    <a:pt x="1155" y="1418"/>
                  </a:cubicBezTo>
                  <a:cubicBezTo>
                    <a:pt x="1133" y="1418"/>
                    <a:pt x="1133" y="1418"/>
                    <a:pt x="1133" y="1418"/>
                  </a:cubicBezTo>
                  <a:cubicBezTo>
                    <a:pt x="1133" y="1397"/>
                    <a:pt x="1133" y="1397"/>
                    <a:pt x="1133" y="1397"/>
                  </a:cubicBezTo>
                  <a:cubicBezTo>
                    <a:pt x="1123" y="1397"/>
                    <a:pt x="1123" y="1397"/>
                    <a:pt x="1123" y="1397"/>
                  </a:cubicBezTo>
                  <a:cubicBezTo>
                    <a:pt x="1112" y="1386"/>
                    <a:pt x="1112" y="1386"/>
                    <a:pt x="1112" y="1386"/>
                  </a:cubicBezTo>
                  <a:cubicBezTo>
                    <a:pt x="1104" y="1391"/>
                    <a:pt x="1104" y="1391"/>
                    <a:pt x="1104" y="1391"/>
                  </a:cubicBezTo>
                  <a:cubicBezTo>
                    <a:pt x="1095" y="1391"/>
                    <a:pt x="1095" y="1391"/>
                    <a:pt x="1095" y="1391"/>
                  </a:cubicBezTo>
                  <a:cubicBezTo>
                    <a:pt x="1076" y="1368"/>
                    <a:pt x="1076" y="1368"/>
                    <a:pt x="1076" y="1368"/>
                  </a:cubicBezTo>
                  <a:cubicBezTo>
                    <a:pt x="1063" y="1390"/>
                    <a:pt x="1063" y="1390"/>
                    <a:pt x="1063" y="1390"/>
                  </a:cubicBezTo>
                  <a:cubicBezTo>
                    <a:pt x="1051" y="1390"/>
                    <a:pt x="1051" y="1390"/>
                    <a:pt x="1051" y="1390"/>
                  </a:cubicBezTo>
                  <a:cubicBezTo>
                    <a:pt x="1051" y="1371"/>
                    <a:pt x="1051" y="1371"/>
                    <a:pt x="1051" y="1371"/>
                  </a:cubicBezTo>
                  <a:cubicBezTo>
                    <a:pt x="1031" y="1371"/>
                    <a:pt x="1031" y="1371"/>
                    <a:pt x="1031" y="1371"/>
                  </a:cubicBezTo>
                  <a:cubicBezTo>
                    <a:pt x="1031" y="1391"/>
                    <a:pt x="1031" y="1391"/>
                    <a:pt x="1031" y="1391"/>
                  </a:cubicBezTo>
                  <a:cubicBezTo>
                    <a:pt x="1020" y="1403"/>
                    <a:pt x="1020" y="1403"/>
                    <a:pt x="1020" y="1403"/>
                  </a:cubicBezTo>
                  <a:cubicBezTo>
                    <a:pt x="1012" y="1403"/>
                    <a:pt x="1012" y="1403"/>
                    <a:pt x="1012" y="1403"/>
                  </a:cubicBezTo>
                  <a:cubicBezTo>
                    <a:pt x="1012" y="1376"/>
                    <a:pt x="1012" y="1376"/>
                    <a:pt x="1012" y="1376"/>
                  </a:cubicBezTo>
                  <a:cubicBezTo>
                    <a:pt x="999" y="1376"/>
                    <a:pt x="999" y="1376"/>
                    <a:pt x="999" y="1376"/>
                  </a:cubicBezTo>
                  <a:cubicBezTo>
                    <a:pt x="988" y="1359"/>
                    <a:pt x="988" y="1359"/>
                    <a:pt x="988" y="1359"/>
                  </a:cubicBezTo>
                  <a:cubicBezTo>
                    <a:pt x="969" y="1382"/>
                    <a:pt x="969" y="1382"/>
                    <a:pt x="969" y="1382"/>
                  </a:cubicBezTo>
                  <a:cubicBezTo>
                    <a:pt x="969" y="1224"/>
                    <a:pt x="969" y="1224"/>
                    <a:pt x="969" y="1224"/>
                  </a:cubicBezTo>
                  <a:cubicBezTo>
                    <a:pt x="943" y="1224"/>
                    <a:pt x="943" y="1224"/>
                    <a:pt x="943" y="1224"/>
                  </a:cubicBezTo>
                  <a:cubicBezTo>
                    <a:pt x="943" y="1212"/>
                    <a:pt x="943" y="1212"/>
                    <a:pt x="943" y="1212"/>
                  </a:cubicBezTo>
                  <a:cubicBezTo>
                    <a:pt x="969" y="1212"/>
                    <a:pt x="969" y="1212"/>
                    <a:pt x="969" y="1212"/>
                  </a:cubicBezTo>
                  <a:cubicBezTo>
                    <a:pt x="969" y="1204"/>
                    <a:pt x="969" y="1204"/>
                    <a:pt x="969" y="1204"/>
                  </a:cubicBezTo>
                  <a:cubicBezTo>
                    <a:pt x="847" y="1204"/>
                    <a:pt x="847" y="1204"/>
                    <a:pt x="847" y="1204"/>
                  </a:cubicBezTo>
                  <a:cubicBezTo>
                    <a:pt x="847" y="1211"/>
                    <a:pt x="847" y="1211"/>
                    <a:pt x="847" y="1211"/>
                  </a:cubicBezTo>
                  <a:cubicBezTo>
                    <a:pt x="857" y="1211"/>
                    <a:pt x="857" y="1211"/>
                    <a:pt x="857" y="1211"/>
                  </a:cubicBezTo>
                  <a:cubicBezTo>
                    <a:pt x="857" y="1224"/>
                    <a:pt x="857" y="1224"/>
                    <a:pt x="857" y="1224"/>
                  </a:cubicBezTo>
                  <a:cubicBezTo>
                    <a:pt x="843" y="1224"/>
                    <a:pt x="843" y="1224"/>
                    <a:pt x="843" y="1224"/>
                  </a:cubicBezTo>
                  <a:cubicBezTo>
                    <a:pt x="843" y="1375"/>
                    <a:pt x="843" y="1375"/>
                    <a:pt x="843" y="1375"/>
                  </a:cubicBezTo>
                  <a:cubicBezTo>
                    <a:pt x="828" y="1375"/>
                    <a:pt x="828" y="1375"/>
                    <a:pt x="828" y="1375"/>
                  </a:cubicBezTo>
                  <a:cubicBezTo>
                    <a:pt x="828" y="1387"/>
                    <a:pt x="828" y="1387"/>
                    <a:pt x="828" y="1387"/>
                  </a:cubicBezTo>
                  <a:cubicBezTo>
                    <a:pt x="816" y="1387"/>
                    <a:pt x="816" y="1387"/>
                    <a:pt x="816" y="1387"/>
                  </a:cubicBezTo>
                  <a:cubicBezTo>
                    <a:pt x="816" y="1403"/>
                    <a:pt x="816" y="1403"/>
                    <a:pt x="816" y="1403"/>
                  </a:cubicBezTo>
                  <a:cubicBezTo>
                    <a:pt x="804" y="1403"/>
                    <a:pt x="804" y="1403"/>
                    <a:pt x="804" y="1403"/>
                  </a:cubicBezTo>
                  <a:cubicBezTo>
                    <a:pt x="787" y="1394"/>
                    <a:pt x="787" y="1394"/>
                    <a:pt x="787" y="1394"/>
                  </a:cubicBezTo>
                  <a:cubicBezTo>
                    <a:pt x="787" y="1194"/>
                    <a:pt x="787" y="1194"/>
                    <a:pt x="787" y="1194"/>
                  </a:cubicBezTo>
                  <a:cubicBezTo>
                    <a:pt x="691" y="1194"/>
                    <a:pt x="691" y="1194"/>
                    <a:pt x="691" y="1194"/>
                  </a:cubicBezTo>
                  <a:cubicBezTo>
                    <a:pt x="691" y="1427"/>
                    <a:pt x="691" y="1427"/>
                    <a:pt x="691" y="1427"/>
                  </a:cubicBezTo>
                  <a:cubicBezTo>
                    <a:pt x="664" y="1427"/>
                    <a:pt x="664" y="1427"/>
                    <a:pt x="664" y="1427"/>
                  </a:cubicBezTo>
                  <a:cubicBezTo>
                    <a:pt x="664" y="1446"/>
                    <a:pt x="664" y="1446"/>
                    <a:pt x="664" y="1446"/>
                  </a:cubicBezTo>
                  <a:cubicBezTo>
                    <a:pt x="640" y="1446"/>
                    <a:pt x="640" y="1446"/>
                    <a:pt x="640" y="1446"/>
                  </a:cubicBezTo>
                  <a:cubicBezTo>
                    <a:pt x="640" y="1436"/>
                    <a:pt x="640" y="1436"/>
                    <a:pt x="640" y="1436"/>
                  </a:cubicBezTo>
                  <a:cubicBezTo>
                    <a:pt x="625" y="1436"/>
                    <a:pt x="625" y="1436"/>
                    <a:pt x="625" y="1436"/>
                  </a:cubicBezTo>
                  <a:cubicBezTo>
                    <a:pt x="625" y="1238"/>
                    <a:pt x="625" y="1238"/>
                    <a:pt x="625" y="1238"/>
                  </a:cubicBezTo>
                  <a:cubicBezTo>
                    <a:pt x="601" y="1238"/>
                    <a:pt x="601" y="1238"/>
                    <a:pt x="601" y="1238"/>
                  </a:cubicBezTo>
                  <a:cubicBezTo>
                    <a:pt x="601" y="1228"/>
                    <a:pt x="601" y="1228"/>
                    <a:pt x="601" y="1228"/>
                  </a:cubicBezTo>
                  <a:cubicBezTo>
                    <a:pt x="536" y="1228"/>
                    <a:pt x="536" y="1228"/>
                    <a:pt x="536" y="1228"/>
                  </a:cubicBezTo>
                  <a:cubicBezTo>
                    <a:pt x="536" y="1242"/>
                    <a:pt x="536" y="1242"/>
                    <a:pt x="536" y="1242"/>
                  </a:cubicBezTo>
                  <a:cubicBezTo>
                    <a:pt x="515" y="1242"/>
                    <a:pt x="515" y="1242"/>
                    <a:pt x="515" y="1242"/>
                  </a:cubicBezTo>
                  <a:cubicBezTo>
                    <a:pt x="515" y="1227"/>
                    <a:pt x="515" y="1227"/>
                    <a:pt x="515" y="1227"/>
                  </a:cubicBezTo>
                  <a:cubicBezTo>
                    <a:pt x="501" y="1227"/>
                    <a:pt x="501" y="1227"/>
                    <a:pt x="501" y="1227"/>
                  </a:cubicBezTo>
                  <a:cubicBezTo>
                    <a:pt x="501" y="1227"/>
                    <a:pt x="487" y="1170"/>
                    <a:pt x="456" y="1170"/>
                  </a:cubicBezTo>
                  <a:cubicBezTo>
                    <a:pt x="425" y="1170"/>
                    <a:pt x="401" y="1224"/>
                    <a:pt x="401" y="1224"/>
                  </a:cubicBezTo>
                  <a:cubicBezTo>
                    <a:pt x="392" y="1224"/>
                    <a:pt x="392" y="1224"/>
                    <a:pt x="392" y="1224"/>
                  </a:cubicBezTo>
                  <a:cubicBezTo>
                    <a:pt x="392" y="1243"/>
                    <a:pt x="392" y="1243"/>
                    <a:pt x="392" y="1243"/>
                  </a:cubicBezTo>
                  <a:cubicBezTo>
                    <a:pt x="373" y="1243"/>
                    <a:pt x="373" y="1243"/>
                    <a:pt x="373" y="1243"/>
                  </a:cubicBezTo>
                  <a:cubicBezTo>
                    <a:pt x="373" y="1234"/>
                    <a:pt x="373" y="1234"/>
                    <a:pt x="373" y="1234"/>
                  </a:cubicBezTo>
                  <a:cubicBezTo>
                    <a:pt x="320" y="1234"/>
                    <a:pt x="320" y="1234"/>
                    <a:pt x="320" y="1234"/>
                  </a:cubicBezTo>
                  <a:cubicBezTo>
                    <a:pt x="320" y="1246"/>
                    <a:pt x="320" y="1246"/>
                    <a:pt x="320" y="1246"/>
                  </a:cubicBezTo>
                  <a:cubicBezTo>
                    <a:pt x="303" y="1246"/>
                    <a:pt x="303" y="1246"/>
                    <a:pt x="303" y="1246"/>
                  </a:cubicBezTo>
                  <a:cubicBezTo>
                    <a:pt x="288" y="1257"/>
                    <a:pt x="288" y="1257"/>
                    <a:pt x="288" y="1257"/>
                  </a:cubicBezTo>
                  <a:cubicBezTo>
                    <a:pt x="288" y="1331"/>
                    <a:pt x="288" y="1331"/>
                    <a:pt x="288" y="1331"/>
                  </a:cubicBezTo>
                  <a:cubicBezTo>
                    <a:pt x="268" y="1331"/>
                    <a:pt x="268" y="1331"/>
                    <a:pt x="268" y="1331"/>
                  </a:cubicBezTo>
                  <a:cubicBezTo>
                    <a:pt x="268" y="1373"/>
                    <a:pt x="268" y="1373"/>
                    <a:pt x="268" y="1373"/>
                  </a:cubicBezTo>
                  <a:cubicBezTo>
                    <a:pt x="252" y="1373"/>
                    <a:pt x="252" y="1373"/>
                    <a:pt x="252" y="1373"/>
                  </a:cubicBezTo>
                  <a:cubicBezTo>
                    <a:pt x="252" y="1325"/>
                    <a:pt x="252" y="1325"/>
                    <a:pt x="252" y="1325"/>
                  </a:cubicBezTo>
                  <a:cubicBezTo>
                    <a:pt x="236" y="1325"/>
                    <a:pt x="236" y="1325"/>
                    <a:pt x="236" y="1325"/>
                  </a:cubicBezTo>
                  <a:cubicBezTo>
                    <a:pt x="236" y="1342"/>
                    <a:pt x="236" y="1342"/>
                    <a:pt x="236" y="1342"/>
                  </a:cubicBezTo>
                  <a:cubicBezTo>
                    <a:pt x="218" y="1342"/>
                    <a:pt x="218" y="1342"/>
                    <a:pt x="218" y="1342"/>
                  </a:cubicBezTo>
                  <a:cubicBezTo>
                    <a:pt x="218" y="1331"/>
                    <a:pt x="218" y="1331"/>
                    <a:pt x="218" y="1331"/>
                  </a:cubicBezTo>
                  <a:cubicBezTo>
                    <a:pt x="195" y="1331"/>
                    <a:pt x="195" y="1331"/>
                    <a:pt x="195" y="1331"/>
                  </a:cubicBezTo>
                  <a:cubicBezTo>
                    <a:pt x="195" y="1312"/>
                    <a:pt x="195" y="1312"/>
                    <a:pt x="195" y="1312"/>
                  </a:cubicBezTo>
                  <a:cubicBezTo>
                    <a:pt x="182" y="1299"/>
                    <a:pt x="182" y="1299"/>
                    <a:pt x="182" y="1299"/>
                  </a:cubicBezTo>
                  <a:cubicBezTo>
                    <a:pt x="168" y="1283"/>
                    <a:pt x="168" y="1283"/>
                    <a:pt x="168" y="1283"/>
                  </a:cubicBezTo>
                  <a:cubicBezTo>
                    <a:pt x="134" y="1283"/>
                    <a:pt x="134" y="1283"/>
                    <a:pt x="134" y="1283"/>
                  </a:cubicBezTo>
                  <a:cubicBezTo>
                    <a:pt x="102" y="1307"/>
                    <a:pt x="102" y="1307"/>
                    <a:pt x="102" y="1307"/>
                  </a:cubicBezTo>
                  <a:cubicBezTo>
                    <a:pt x="78" y="1307"/>
                    <a:pt x="78" y="1307"/>
                    <a:pt x="78" y="1307"/>
                  </a:cubicBezTo>
                  <a:cubicBezTo>
                    <a:pt x="78" y="1401"/>
                    <a:pt x="78" y="1401"/>
                    <a:pt x="78" y="1401"/>
                  </a:cubicBezTo>
                  <a:cubicBezTo>
                    <a:pt x="56" y="1357"/>
                    <a:pt x="56" y="1357"/>
                    <a:pt x="56" y="1357"/>
                  </a:cubicBezTo>
                  <a:cubicBezTo>
                    <a:pt x="56" y="1333"/>
                    <a:pt x="56" y="1333"/>
                    <a:pt x="56" y="1333"/>
                  </a:cubicBezTo>
                  <a:cubicBezTo>
                    <a:pt x="0" y="1333"/>
                    <a:pt x="0" y="1333"/>
                    <a:pt x="0" y="1333"/>
                  </a:cubicBezTo>
                  <a:cubicBezTo>
                    <a:pt x="0" y="1542"/>
                    <a:pt x="0" y="1542"/>
                    <a:pt x="0" y="1542"/>
                  </a:cubicBezTo>
                  <a:cubicBezTo>
                    <a:pt x="8000" y="1542"/>
                    <a:pt x="8000" y="1542"/>
                    <a:pt x="8000" y="1542"/>
                  </a:cubicBezTo>
                  <a:cubicBezTo>
                    <a:pt x="8000" y="1472"/>
                    <a:pt x="8000" y="1472"/>
                    <a:pt x="8000" y="1472"/>
                  </a:cubicBezTo>
                  <a:lnTo>
                    <a:pt x="7978" y="1472"/>
                  </a:lnTo>
                  <a:close/>
                  <a:moveTo>
                    <a:pt x="3369" y="1457"/>
                  </a:moveTo>
                  <a:cubicBezTo>
                    <a:pt x="3356" y="1457"/>
                    <a:pt x="3356" y="1457"/>
                    <a:pt x="3356" y="1457"/>
                  </a:cubicBezTo>
                  <a:cubicBezTo>
                    <a:pt x="3356" y="1408"/>
                    <a:pt x="3356" y="1408"/>
                    <a:pt x="3356" y="1408"/>
                  </a:cubicBezTo>
                  <a:cubicBezTo>
                    <a:pt x="3369" y="1408"/>
                    <a:pt x="3369" y="1408"/>
                    <a:pt x="3369" y="1408"/>
                  </a:cubicBezTo>
                  <a:lnTo>
                    <a:pt x="3369" y="1457"/>
                  </a:lnTo>
                  <a:close/>
                  <a:moveTo>
                    <a:pt x="3369" y="1389"/>
                  </a:moveTo>
                  <a:cubicBezTo>
                    <a:pt x="3356" y="1389"/>
                    <a:pt x="3356" y="1389"/>
                    <a:pt x="3356" y="1389"/>
                  </a:cubicBezTo>
                  <a:cubicBezTo>
                    <a:pt x="3356" y="1335"/>
                    <a:pt x="3356" y="1335"/>
                    <a:pt x="3356" y="1335"/>
                  </a:cubicBezTo>
                  <a:cubicBezTo>
                    <a:pt x="3369" y="1335"/>
                    <a:pt x="3369" y="1335"/>
                    <a:pt x="3369" y="1335"/>
                  </a:cubicBezTo>
                  <a:lnTo>
                    <a:pt x="3369" y="1389"/>
                  </a:lnTo>
                  <a:close/>
                  <a:moveTo>
                    <a:pt x="3356" y="1141"/>
                  </a:moveTo>
                  <a:cubicBezTo>
                    <a:pt x="3356" y="1098"/>
                    <a:pt x="3356" y="1098"/>
                    <a:pt x="3356" y="1098"/>
                  </a:cubicBezTo>
                  <a:cubicBezTo>
                    <a:pt x="3356" y="1098"/>
                    <a:pt x="3373" y="1103"/>
                    <a:pt x="3373" y="1120"/>
                  </a:cubicBezTo>
                  <a:cubicBezTo>
                    <a:pt x="3373" y="1136"/>
                    <a:pt x="3356" y="1141"/>
                    <a:pt x="3356" y="1141"/>
                  </a:cubicBezTo>
                  <a:close/>
                  <a:moveTo>
                    <a:pt x="3356" y="1060"/>
                  </a:moveTo>
                  <a:cubicBezTo>
                    <a:pt x="3356" y="1024"/>
                    <a:pt x="3356" y="1024"/>
                    <a:pt x="3356" y="1024"/>
                  </a:cubicBezTo>
                  <a:cubicBezTo>
                    <a:pt x="3356" y="1024"/>
                    <a:pt x="3373" y="1029"/>
                    <a:pt x="3373" y="1042"/>
                  </a:cubicBezTo>
                  <a:cubicBezTo>
                    <a:pt x="3373" y="1055"/>
                    <a:pt x="3356" y="1060"/>
                    <a:pt x="3356" y="1060"/>
                  </a:cubicBezTo>
                  <a:close/>
                  <a:moveTo>
                    <a:pt x="3356" y="988"/>
                  </a:moveTo>
                  <a:cubicBezTo>
                    <a:pt x="3356" y="950"/>
                    <a:pt x="3356" y="950"/>
                    <a:pt x="3356" y="950"/>
                  </a:cubicBezTo>
                  <a:cubicBezTo>
                    <a:pt x="3356" y="950"/>
                    <a:pt x="3373" y="953"/>
                    <a:pt x="3373" y="969"/>
                  </a:cubicBezTo>
                  <a:cubicBezTo>
                    <a:pt x="3373" y="985"/>
                    <a:pt x="3356" y="988"/>
                    <a:pt x="3356" y="988"/>
                  </a:cubicBezTo>
                  <a:close/>
                  <a:moveTo>
                    <a:pt x="3356" y="911"/>
                  </a:moveTo>
                  <a:cubicBezTo>
                    <a:pt x="3356" y="872"/>
                    <a:pt x="3356" y="872"/>
                    <a:pt x="3356" y="872"/>
                  </a:cubicBezTo>
                  <a:cubicBezTo>
                    <a:pt x="3356" y="872"/>
                    <a:pt x="3373" y="878"/>
                    <a:pt x="3373" y="892"/>
                  </a:cubicBezTo>
                  <a:cubicBezTo>
                    <a:pt x="3373" y="905"/>
                    <a:pt x="3356" y="911"/>
                    <a:pt x="3356" y="911"/>
                  </a:cubicBezTo>
                  <a:close/>
                  <a:moveTo>
                    <a:pt x="3356" y="835"/>
                  </a:moveTo>
                  <a:cubicBezTo>
                    <a:pt x="3356" y="796"/>
                    <a:pt x="3356" y="796"/>
                    <a:pt x="3356" y="796"/>
                  </a:cubicBezTo>
                  <a:cubicBezTo>
                    <a:pt x="3356" y="796"/>
                    <a:pt x="3373" y="800"/>
                    <a:pt x="3373" y="816"/>
                  </a:cubicBezTo>
                  <a:cubicBezTo>
                    <a:pt x="3373" y="831"/>
                    <a:pt x="3356" y="835"/>
                    <a:pt x="3356" y="835"/>
                  </a:cubicBezTo>
                  <a:close/>
                  <a:moveTo>
                    <a:pt x="3356" y="756"/>
                  </a:moveTo>
                  <a:cubicBezTo>
                    <a:pt x="3356" y="718"/>
                    <a:pt x="3356" y="718"/>
                    <a:pt x="3356" y="718"/>
                  </a:cubicBezTo>
                  <a:cubicBezTo>
                    <a:pt x="3356" y="718"/>
                    <a:pt x="3373" y="720"/>
                    <a:pt x="3373" y="737"/>
                  </a:cubicBezTo>
                  <a:cubicBezTo>
                    <a:pt x="3373" y="754"/>
                    <a:pt x="3356" y="756"/>
                    <a:pt x="3356" y="756"/>
                  </a:cubicBezTo>
                  <a:close/>
                  <a:moveTo>
                    <a:pt x="5556" y="570"/>
                  </a:moveTo>
                  <a:cubicBezTo>
                    <a:pt x="5508" y="582"/>
                    <a:pt x="5508" y="582"/>
                    <a:pt x="5508" y="582"/>
                  </a:cubicBezTo>
                  <a:cubicBezTo>
                    <a:pt x="5490" y="529"/>
                    <a:pt x="5490" y="529"/>
                    <a:pt x="5490" y="529"/>
                  </a:cubicBezTo>
                  <a:cubicBezTo>
                    <a:pt x="5566" y="508"/>
                    <a:pt x="5566" y="508"/>
                    <a:pt x="5566" y="508"/>
                  </a:cubicBezTo>
                  <a:lnTo>
                    <a:pt x="5556" y="570"/>
                  </a:lnTo>
                  <a:close/>
                </a:path>
              </a:pathLst>
            </a:custGeom>
            <a:grpFill/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lang="zh-CN" altLang="en-US" sz="3000">
                <a:solidFill>
                  <a:srgbClr val="3C3940"/>
                </a:solidFill>
                <a:latin typeface="AgencyFB Light" pitchFamily="50" charset="0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5" name="椭圆 24">
            <a:extLst>
              <a:ext uri="{FF2B5EF4-FFF2-40B4-BE49-F238E27FC236}">
                <a16:creationId xmlns:a16="http://schemas.microsoft.com/office/drawing/2014/main" id="{3F38FA6B-8229-B85C-91F6-03E5FCCCF268}"/>
              </a:ext>
            </a:extLst>
          </p:cNvPr>
          <p:cNvSpPr/>
          <p:nvPr/>
        </p:nvSpPr>
        <p:spPr bwMode="auto">
          <a:xfrm>
            <a:off x="4979516" y="1220489"/>
            <a:ext cx="285749" cy="285749"/>
          </a:xfrm>
          <a:prstGeom prst="ellipse">
            <a:avLst/>
          </a:prstGeom>
          <a:gradFill flip="none" rotWithShape="1">
            <a:gsLst>
              <a:gs pos="0">
                <a:srgbClr val="213F79">
                  <a:alpha val="0"/>
                </a:srgbClr>
              </a:gs>
              <a:gs pos="100000">
                <a:srgbClr val="3F68C9">
                  <a:alpha val="13000"/>
                </a:srgbClr>
              </a:gs>
            </a:gsLst>
            <a:lin ang="10800000" scaled="1"/>
            <a:tileRect/>
          </a:gradFill>
          <a:ln w="6350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D6E0861B-20F0-FDAD-9197-F5773AF9E025}"/>
              </a:ext>
            </a:extLst>
          </p:cNvPr>
          <p:cNvSpPr/>
          <p:nvPr/>
        </p:nvSpPr>
        <p:spPr bwMode="auto">
          <a:xfrm>
            <a:off x="7140354" y="2778497"/>
            <a:ext cx="114299" cy="114299"/>
          </a:xfrm>
          <a:prstGeom prst="ellipse">
            <a:avLst/>
          </a:prstGeom>
          <a:gradFill flip="none" rotWithShape="1">
            <a:gsLst>
              <a:gs pos="0">
                <a:srgbClr val="213F79">
                  <a:alpha val="0"/>
                </a:srgbClr>
              </a:gs>
              <a:gs pos="100000">
                <a:srgbClr val="3F68C9">
                  <a:alpha val="49000"/>
                </a:srgbClr>
              </a:gs>
            </a:gsLst>
            <a:lin ang="10800000" scaled="1"/>
            <a:tileRect/>
          </a:gradFill>
          <a:ln w="6350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2CAFCD9-1CBC-C9FF-4536-6532FE10EDD3}"/>
              </a:ext>
            </a:extLst>
          </p:cNvPr>
          <p:cNvSpPr txBox="1"/>
          <p:nvPr/>
        </p:nvSpPr>
        <p:spPr>
          <a:xfrm>
            <a:off x="4622852" y="1890344"/>
            <a:ext cx="197673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325C276-D242-C2F6-359B-093CD34D1AC4}"/>
              </a:ext>
            </a:extLst>
          </p:cNvPr>
          <p:cNvSpPr txBox="1"/>
          <p:nvPr/>
        </p:nvSpPr>
        <p:spPr>
          <a:xfrm>
            <a:off x="2209800" y="1536400"/>
            <a:ext cx="119135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04</a:t>
            </a:r>
            <a:endParaRPr lang="zh-CN" altLang="en-US" sz="60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7862C9EE-5E7E-F314-244A-C02465337DDD}"/>
              </a:ext>
            </a:extLst>
          </p:cNvPr>
          <p:cNvSpPr txBox="1"/>
          <p:nvPr/>
        </p:nvSpPr>
        <p:spPr>
          <a:xfrm>
            <a:off x="4168554" y="2334916"/>
            <a:ext cx="2971800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2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8731441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407E40DE-7DDE-2492-EF05-F78B881BF2AE}"/>
              </a:ext>
            </a:extLst>
          </p:cNvPr>
          <p:cNvSpPr/>
          <p:nvPr/>
        </p:nvSpPr>
        <p:spPr bwMode="auto">
          <a:xfrm>
            <a:off x="0" y="198098"/>
            <a:ext cx="1329578" cy="439295"/>
          </a:xfrm>
          <a:custGeom>
            <a:avLst/>
            <a:gdLst>
              <a:gd name="connsiteX0" fmla="*/ 0 w 1329578"/>
              <a:gd name="connsiteY0" fmla="*/ 0 h 439295"/>
              <a:gd name="connsiteX1" fmla="*/ 337124 w 1329578"/>
              <a:gd name="connsiteY1" fmla="*/ 0 h 439295"/>
              <a:gd name="connsiteX2" fmla="*/ 633946 w 1329578"/>
              <a:gd name="connsiteY2" fmla="*/ 0 h 439295"/>
              <a:gd name="connsiteX3" fmla="*/ 1329578 w 1329578"/>
              <a:gd name="connsiteY3" fmla="*/ 0 h 439295"/>
              <a:gd name="connsiteX4" fmla="*/ 1063958 w 1329578"/>
              <a:gd name="connsiteY4" fmla="*/ 439295 h 439295"/>
              <a:gd name="connsiteX5" fmla="*/ 368326 w 1329578"/>
              <a:gd name="connsiteY5" fmla="*/ 439295 h 439295"/>
              <a:gd name="connsiteX6" fmla="*/ 337124 w 1329578"/>
              <a:gd name="connsiteY6" fmla="*/ 439295 h 439295"/>
              <a:gd name="connsiteX7" fmla="*/ 0 w 1329578"/>
              <a:gd name="connsiteY7" fmla="*/ 439295 h 439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29578" h="439295">
                <a:moveTo>
                  <a:pt x="0" y="0"/>
                </a:moveTo>
                <a:lnTo>
                  <a:pt x="337124" y="0"/>
                </a:lnTo>
                <a:lnTo>
                  <a:pt x="633946" y="0"/>
                </a:lnTo>
                <a:lnTo>
                  <a:pt x="1329578" y="0"/>
                </a:lnTo>
                <a:lnTo>
                  <a:pt x="1063958" y="439295"/>
                </a:lnTo>
                <a:lnTo>
                  <a:pt x="368326" y="439295"/>
                </a:lnTo>
                <a:lnTo>
                  <a:pt x="337124" y="439295"/>
                </a:lnTo>
                <a:lnTo>
                  <a:pt x="0" y="439295"/>
                </a:lnTo>
                <a:close/>
              </a:path>
            </a:pathLst>
          </a:custGeom>
          <a:solidFill>
            <a:srgbClr val="213F79"/>
          </a:solidFill>
          <a:ln w="2540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6316CFC1-6F1C-2079-D53A-0CD27D76645E}"/>
              </a:ext>
            </a:extLst>
          </p:cNvPr>
          <p:cNvSpPr/>
          <p:nvPr/>
        </p:nvSpPr>
        <p:spPr bwMode="auto">
          <a:xfrm>
            <a:off x="384421" y="106643"/>
            <a:ext cx="3650757" cy="393607"/>
          </a:xfrm>
          <a:custGeom>
            <a:avLst/>
            <a:gdLst>
              <a:gd name="connsiteX0" fmla="*/ 237995 w 3650757"/>
              <a:gd name="connsiteY0" fmla="*/ 0 h 393607"/>
              <a:gd name="connsiteX1" fmla="*/ 1581816 w 3650757"/>
              <a:gd name="connsiteY1" fmla="*/ 0 h 393607"/>
              <a:gd name="connsiteX2" fmla="*/ 2306936 w 3650757"/>
              <a:gd name="connsiteY2" fmla="*/ 0 h 393607"/>
              <a:gd name="connsiteX3" fmla="*/ 3650757 w 3650757"/>
              <a:gd name="connsiteY3" fmla="*/ 0 h 393607"/>
              <a:gd name="connsiteX4" fmla="*/ 3650757 w 3650757"/>
              <a:gd name="connsiteY4" fmla="*/ 393607 h 393607"/>
              <a:gd name="connsiteX5" fmla="*/ 2306936 w 3650757"/>
              <a:gd name="connsiteY5" fmla="*/ 393607 h 393607"/>
              <a:gd name="connsiteX6" fmla="*/ 1343821 w 3650757"/>
              <a:gd name="connsiteY6" fmla="*/ 393607 h 393607"/>
              <a:gd name="connsiteX7" fmla="*/ 0 w 3650757"/>
              <a:gd name="connsiteY7" fmla="*/ 393607 h 393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50757" h="393607">
                <a:moveTo>
                  <a:pt x="237995" y="0"/>
                </a:moveTo>
                <a:lnTo>
                  <a:pt x="1581816" y="0"/>
                </a:lnTo>
                <a:lnTo>
                  <a:pt x="2306936" y="0"/>
                </a:lnTo>
                <a:lnTo>
                  <a:pt x="3650757" y="0"/>
                </a:lnTo>
                <a:lnTo>
                  <a:pt x="3650757" y="393607"/>
                </a:lnTo>
                <a:lnTo>
                  <a:pt x="2306936" y="393607"/>
                </a:lnTo>
                <a:lnTo>
                  <a:pt x="1343821" y="393607"/>
                </a:lnTo>
                <a:lnTo>
                  <a:pt x="0" y="393607"/>
                </a:lnTo>
                <a:close/>
              </a:path>
            </a:pathLst>
          </a:custGeom>
          <a:solidFill>
            <a:srgbClr val="3F68C9"/>
          </a:solidFill>
          <a:ln w="2540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2CAFCD9-1CBC-C9FF-4536-6532FE10EDD3}"/>
              </a:ext>
            </a:extLst>
          </p:cNvPr>
          <p:cNvSpPr txBox="1"/>
          <p:nvPr/>
        </p:nvSpPr>
        <p:spPr>
          <a:xfrm>
            <a:off x="1536726" y="140510"/>
            <a:ext cx="197673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2201970-CB40-5056-93D5-785B8964061C}"/>
              </a:ext>
            </a:extLst>
          </p:cNvPr>
          <p:cNvSpPr txBox="1"/>
          <p:nvPr/>
        </p:nvSpPr>
        <p:spPr>
          <a:xfrm>
            <a:off x="583500" y="72613"/>
            <a:ext cx="5870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EC7F898-46EB-433D-D352-DDE8A1E99B4A}"/>
              </a:ext>
            </a:extLst>
          </p:cNvPr>
          <p:cNvSpPr/>
          <p:nvPr/>
        </p:nvSpPr>
        <p:spPr>
          <a:xfrm>
            <a:off x="762000" y="1420243"/>
            <a:ext cx="2776526" cy="2980307"/>
          </a:xfrm>
          <a:prstGeom prst="rect">
            <a:avLst/>
          </a:prstGeom>
          <a:solidFill>
            <a:srgbClr val="E4E7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5" name="AutoShape 12">
            <a:extLst>
              <a:ext uri="{FF2B5EF4-FFF2-40B4-BE49-F238E27FC236}">
                <a16:creationId xmlns:a16="http://schemas.microsoft.com/office/drawing/2014/main" id="{AD1F217C-7ADD-127E-52DC-0DDC9A1641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1123950"/>
            <a:ext cx="2776526" cy="592586"/>
          </a:xfrm>
          <a:prstGeom prst="homePlate">
            <a:avLst>
              <a:gd name="adj" fmla="val 63872"/>
            </a:avLst>
          </a:prstGeom>
          <a:solidFill>
            <a:srgbClr val="3F68C9"/>
          </a:solidFill>
          <a:ln w="9525">
            <a:noFill/>
            <a:miter lim="800000"/>
          </a:ln>
        </p:spPr>
        <p:txBody>
          <a:bodyPr wrap="none" lIns="68595" tIns="34297" rIns="68595" bIns="34297" anchor="ctr"/>
          <a:lstStyle/>
          <a:p>
            <a:pPr algn="ctr"/>
            <a:r>
              <a:rPr lang="zh-CN" altLang="en-US" sz="1600" b="1" dirty="0">
                <a:solidFill>
                  <a:prstClr val="white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904E1B4-F923-44FA-499D-B20875492E73}"/>
              </a:ext>
            </a:extLst>
          </p:cNvPr>
          <p:cNvSpPr/>
          <p:nvPr/>
        </p:nvSpPr>
        <p:spPr>
          <a:xfrm>
            <a:off x="5529274" y="1420243"/>
            <a:ext cx="2776526" cy="2980307"/>
          </a:xfrm>
          <a:prstGeom prst="rect">
            <a:avLst/>
          </a:prstGeom>
          <a:solidFill>
            <a:srgbClr val="E4E7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endParaRPr lang="zh-CN" altLang="en-US" sz="1600">
              <a:cs typeface="+mn-ea"/>
              <a:sym typeface="+mn-lt"/>
            </a:endParaRPr>
          </a:p>
        </p:txBody>
      </p:sp>
      <p:sp>
        <p:nvSpPr>
          <p:cNvPr id="9" name="AutoShape 12">
            <a:extLst>
              <a:ext uri="{FF2B5EF4-FFF2-40B4-BE49-F238E27FC236}">
                <a16:creationId xmlns:a16="http://schemas.microsoft.com/office/drawing/2014/main" id="{922BF807-FDA2-75E1-68F9-36023B3E0ED3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5529274" y="1123950"/>
            <a:ext cx="2776526" cy="592586"/>
          </a:xfrm>
          <a:prstGeom prst="homePlate">
            <a:avLst>
              <a:gd name="adj" fmla="val 63872"/>
            </a:avLst>
          </a:prstGeom>
          <a:solidFill>
            <a:srgbClr val="213F79"/>
          </a:solidFill>
          <a:ln w="9525">
            <a:noFill/>
            <a:miter lim="800000"/>
          </a:ln>
        </p:spPr>
        <p:txBody>
          <a:bodyPr wrap="none" lIns="68595" tIns="34297" rIns="68595" bIns="34297" anchor="ctr"/>
          <a:lstStyle/>
          <a:p>
            <a:pPr algn="ctr"/>
            <a:r>
              <a:rPr lang="zh-CN" altLang="en-US" sz="1600" b="1" dirty="0">
                <a:solidFill>
                  <a:prstClr val="white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1" name="Freeform 49">
            <a:extLst>
              <a:ext uri="{FF2B5EF4-FFF2-40B4-BE49-F238E27FC236}">
                <a16:creationId xmlns:a16="http://schemas.microsoft.com/office/drawing/2014/main" id="{8D155BC2-423F-2BC8-714B-A63FF450A6F5}"/>
              </a:ext>
            </a:extLst>
          </p:cNvPr>
          <p:cNvSpPr/>
          <p:nvPr/>
        </p:nvSpPr>
        <p:spPr bwMode="auto">
          <a:xfrm>
            <a:off x="3810000" y="2702180"/>
            <a:ext cx="1423981" cy="1799632"/>
          </a:xfrm>
          <a:custGeom>
            <a:avLst/>
            <a:gdLst/>
            <a:ahLst/>
            <a:cxnLst>
              <a:cxn ang="0">
                <a:pos x="202" y="190"/>
              </a:cxn>
              <a:cxn ang="0">
                <a:pos x="197" y="170"/>
              </a:cxn>
              <a:cxn ang="0">
                <a:pos x="200" y="121"/>
              </a:cxn>
              <a:cxn ang="0">
                <a:pos x="250" y="145"/>
              </a:cxn>
              <a:cxn ang="0">
                <a:pos x="287" y="141"/>
              </a:cxn>
              <a:cxn ang="0">
                <a:pos x="313" y="143"/>
              </a:cxn>
              <a:cxn ang="0">
                <a:pos x="323" y="141"/>
              </a:cxn>
              <a:cxn ang="0">
                <a:pos x="319" y="133"/>
              </a:cxn>
              <a:cxn ang="0">
                <a:pos x="306" y="127"/>
              </a:cxn>
              <a:cxn ang="0">
                <a:pos x="312" y="123"/>
              </a:cxn>
              <a:cxn ang="0">
                <a:pos x="316" y="117"/>
              </a:cxn>
              <a:cxn ang="0">
                <a:pos x="304" y="119"/>
              </a:cxn>
              <a:cxn ang="0">
                <a:pos x="287" y="123"/>
              </a:cxn>
              <a:cxn ang="0">
                <a:pos x="275" y="120"/>
              </a:cxn>
              <a:cxn ang="0">
                <a:pos x="256" y="122"/>
              </a:cxn>
              <a:cxn ang="0">
                <a:pos x="239" y="112"/>
              </a:cxn>
              <a:cxn ang="0">
                <a:pos x="201" y="73"/>
              </a:cxn>
              <a:cxn ang="0">
                <a:pos x="174" y="57"/>
              </a:cxn>
              <a:cxn ang="0">
                <a:pos x="180" y="36"/>
              </a:cxn>
              <a:cxn ang="0">
                <a:pos x="169" y="3"/>
              </a:cxn>
              <a:cxn ang="0">
                <a:pos x="141" y="14"/>
              </a:cxn>
              <a:cxn ang="0">
                <a:pos x="144" y="41"/>
              </a:cxn>
              <a:cxn ang="0">
                <a:pos x="147" y="53"/>
              </a:cxn>
              <a:cxn ang="0">
                <a:pos x="140" y="62"/>
              </a:cxn>
              <a:cxn ang="0">
                <a:pos x="89" y="105"/>
              </a:cxn>
              <a:cxn ang="0">
                <a:pos x="73" y="119"/>
              </a:cxn>
              <a:cxn ang="0">
                <a:pos x="37" y="123"/>
              </a:cxn>
              <a:cxn ang="0">
                <a:pos x="20" y="115"/>
              </a:cxn>
              <a:cxn ang="0">
                <a:pos x="14" y="118"/>
              </a:cxn>
              <a:cxn ang="0">
                <a:pos x="21" y="124"/>
              </a:cxn>
              <a:cxn ang="0">
                <a:pos x="0" y="129"/>
              </a:cxn>
              <a:cxn ang="0">
                <a:pos x="2" y="136"/>
              </a:cxn>
              <a:cxn ang="0">
                <a:pos x="9" y="138"/>
              </a:cxn>
              <a:cxn ang="0">
                <a:pos x="22" y="140"/>
              </a:cxn>
              <a:cxn ang="0">
                <a:pos x="36" y="142"/>
              </a:cxn>
              <a:cxn ang="0">
                <a:pos x="63" y="146"/>
              </a:cxn>
              <a:cxn ang="0">
                <a:pos x="109" y="136"/>
              </a:cxn>
              <a:cxn ang="0">
                <a:pos x="124" y="139"/>
              </a:cxn>
              <a:cxn ang="0">
                <a:pos x="128" y="165"/>
              </a:cxn>
              <a:cxn ang="0">
                <a:pos x="126" y="180"/>
              </a:cxn>
              <a:cxn ang="0">
                <a:pos x="126" y="273"/>
              </a:cxn>
              <a:cxn ang="0">
                <a:pos x="131" y="338"/>
              </a:cxn>
              <a:cxn ang="0">
                <a:pos x="137" y="359"/>
              </a:cxn>
              <a:cxn ang="0">
                <a:pos x="135" y="378"/>
              </a:cxn>
              <a:cxn ang="0">
                <a:pos x="119" y="393"/>
              </a:cxn>
              <a:cxn ang="0">
                <a:pos x="112" y="406"/>
              </a:cxn>
              <a:cxn ang="0">
                <a:pos x="141" y="402"/>
              </a:cxn>
              <a:cxn ang="0">
                <a:pos x="160" y="397"/>
              </a:cxn>
              <a:cxn ang="0">
                <a:pos x="160" y="376"/>
              </a:cxn>
              <a:cxn ang="0">
                <a:pos x="160" y="325"/>
              </a:cxn>
              <a:cxn ang="0">
                <a:pos x="165" y="264"/>
              </a:cxn>
              <a:cxn ang="0">
                <a:pos x="165" y="233"/>
              </a:cxn>
              <a:cxn ang="0">
                <a:pos x="173" y="283"/>
              </a:cxn>
              <a:cxn ang="0">
                <a:pos x="188" y="369"/>
              </a:cxn>
              <a:cxn ang="0">
                <a:pos x="193" y="392"/>
              </a:cxn>
              <a:cxn ang="0">
                <a:pos x="196" y="404"/>
              </a:cxn>
              <a:cxn ang="0">
                <a:pos x="214" y="404"/>
              </a:cxn>
              <a:cxn ang="0">
                <a:pos x="237" y="411"/>
              </a:cxn>
              <a:cxn ang="0">
                <a:pos x="248" y="398"/>
              </a:cxn>
              <a:cxn ang="0">
                <a:pos x="224" y="383"/>
              </a:cxn>
              <a:cxn ang="0">
                <a:pos x="219" y="367"/>
              </a:cxn>
              <a:cxn ang="0">
                <a:pos x="215" y="265"/>
              </a:cxn>
            </a:cxnLst>
            <a:rect l="0" t="0" r="r" b="b"/>
            <a:pathLst>
              <a:path w="326" h="411">
                <a:moveTo>
                  <a:pt x="207" y="220"/>
                </a:moveTo>
                <a:cubicBezTo>
                  <a:pt x="206" y="213"/>
                  <a:pt x="205" y="207"/>
                  <a:pt x="204" y="200"/>
                </a:cubicBezTo>
                <a:cubicBezTo>
                  <a:pt x="204" y="200"/>
                  <a:pt x="202" y="191"/>
                  <a:pt x="202" y="190"/>
                </a:cubicBezTo>
                <a:cubicBezTo>
                  <a:pt x="202" y="189"/>
                  <a:pt x="201" y="185"/>
                  <a:pt x="200" y="184"/>
                </a:cubicBezTo>
                <a:cubicBezTo>
                  <a:pt x="199" y="183"/>
                  <a:pt x="197" y="182"/>
                  <a:pt x="197" y="181"/>
                </a:cubicBezTo>
                <a:cubicBezTo>
                  <a:pt x="197" y="179"/>
                  <a:pt x="197" y="171"/>
                  <a:pt x="197" y="170"/>
                </a:cubicBezTo>
                <a:cubicBezTo>
                  <a:pt x="197" y="169"/>
                  <a:pt x="199" y="166"/>
                  <a:pt x="200" y="164"/>
                </a:cubicBezTo>
                <a:cubicBezTo>
                  <a:pt x="200" y="162"/>
                  <a:pt x="202" y="159"/>
                  <a:pt x="202" y="157"/>
                </a:cubicBezTo>
                <a:cubicBezTo>
                  <a:pt x="202" y="155"/>
                  <a:pt x="200" y="121"/>
                  <a:pt x="200" y="121"/>
                </a:cubicBezTo>
                <a:cubicBezTo>
                  <a:pt x="200" y="121"/>
                  <a:pt x="203" y="125"/>
                  <a:pt x="204" y="125"/>
                </a:cubicBezTo>
                <a:cubicBezTo>
                  <a:pt x="208" y="130"/>
                  <a:pt x="211" y="135"/>
                  <a:pt x="216" y="140"/>
                </a:cubicBezTo>
                <a:cubicBezTo>
                  <a:pt x="226" y="148"/>
                  <a:pt x="238" y="145"/>
                  <a:pt x="250" y="145"/>
                </a:cubicBezTo>
                <a:cubicBezTo>
                  <a:pt x="259" y="144"/>
                  <a:pt x="269" y="144"/>
                  <a:pt x="278" y="143"/>
                </a:cubicBezTo>
                <a:cubicBezTo>
                  <a:pt x="279" y="143"/>
                  <a:pt x="285" y="143"/>
                  <a:pt x="285" y="143"/>
                </a:cubicBezTo>
                <a:cubicBezTo>
                  <a:pt x="285" y="143"/>
                  <a:pt x="286" y="141"/>
                  <a:pt x="287" y="141"/>
                </a:cubicBezTo>
                <a:cubicBezTo>
                  <a:pt x="288" y="140"/>
                  <a:pt x="292" y="142"/>
                  <a:pt x="293" y="143"/>
                </a:cubicBezTo>
                <a:cubicBezTo>
                  <a:pt x="295" y="143"/>
                  <a:pt x="303" y="144"/>
                  <a:pt x="304" y="144"/>
                </a:cubicBezTo>
                <a:cubicBezTo>
                  <a:pt x="306" y="144"/>
                  <a:pt x="312" y="143"/>
                  <a:pt x="313" y="143"/>
                </a:cubicBezTo>
                <a:cubicBezTo>
                  <a:pt x="313" y="143"/>
                  <a:pt x="317" y="143"/>
                  <a:pt x="318" y="143"/>
                </a:cubicBezTo>
                <a:cubicBezTo>
                  <a:pt x="318" y="143"/>
                  <a:pt x="320" y="142"/>
                  <a:pt x="320" y="142"/>
                </a:cubicBezTo>
                <a:cubicBezTo>
                  <a:pt x="320" y="142"/>
                  <a:pt x="322" y="142"/>
                  <a:pt x="323" y="141"/>
                </a:cubicBezTo>
                <a:cubicBezTo>
                  <a:pt x="324" y="140"/>
                  <a:pt x="325" y="139"/>
                  <a:pt x="325" y="138"/>
                </a:cubicBezTo>
                <a:cubicBezTo>
                  <a:pt x="326" y="137"/>
                  <a:pt x="325" y="134"/>
                  <a:pt x="324" y="134"/>
                </a:cubicBezTo>
                <a:cubicBezTo>
                  <a:pt x="323" y="134"/>
                  <a:pt x="320" y="133"/>
                  <a:pt x="319" y="133"/>
                </a:cubicBezTo>
                <a:cubicBezTo>
                  <a:pt x="319" y="132"/>
                  <a:pt x="315" y="131"/>
                  <a:pt x="315" y="131"/>
                </a:cubicBezTo>
                <a:cubicBezTo>
                  <a:pt x="314" y="131"/>
                  <a:pt x="310" y="130"/>
                  <a:pt x="310" y="130"/>
                </a:cubicBezTo>
                <a:cubicBezTo>
                  <a:pt x="310" y="130"/>
                  <a:pt x="307" y="128"/>
                  <a:pt x="306" y="127"/>
                </a:cubicBezTo>
                <a:cubicBezTo>
                  <a:pt x="306" y="127"/>
                  <a:pt x="304" y="126"/>
                  <a:pt x="304" y="125"/>
                </a:cubicBezTo>
                <a:cubicBezTo>
                  <a:pt x="304" y="125"/>
                  <a:pt x="306" y="124"/>
                  <a:pt x="306" y="124"/>
                </a:cubicBezTo>
                <a:cubicBezTo>
                  <a:pt x="307" y="124"/>
                  <a:pt x="312" y="123"/>
                  <a:pt x="312" y="123"/>
                </a:cubicBezTo>
                <a:cubicBezTo>
                  <a:pt x="315" y="122"/>
                  <a:pt x="315" y="122"/>
                  <a:pt x="315" y="122"/>
                </a:cubicBezTo>
                <a:cubicBezTo>
                  <a:pt x="316" y="119"/>
                  <a:pt x="316" y="119"/>
                  <a:pt x="316" y="119"/>
                </a:cubicBezTo>
                <a:cubicBezTo>
                  <a:pt x="316" y="117"/>
                  <a:pt x="316" y="117"/>
                  <a:pt x="316" y="117"/>
                </a:cubicBezTo>
                <a:cubicBezTo>
                  <a:pt x="313" y="117"/>
                  <a:pt x="313" y="117"/>
                  <a:pt x="313" y="117"/>
                </a:cubicBezTo>
                <a:cubicBezTo>
                  <a:pt x="313" y="117"/>
                  <a:pt x="311" y="118"/>
                  <a:pt x="310" y="118"/>
                </a:cubicBezTo>
                <a:cubicBezTo>
                  <a:pt x="309" y="118"/>
                  <a:pt x="305" y="119"/>
                  <a:pt x="304" y="119"/>
                </a:cubicBezTo>
                <a:cubicBezTo>
                  <a:pt x="303" y="119"/>
                  <a:pt x="298" y="119"/>
                  <a:pt x="296" y="119"/>
                </a:cubicBezTo>
                <a:cubicBezTo>
                  <a:pt x="294" y="120"/>
                  <a:pt x="291" y="120"/>
                  <a:pt x="290" y="121"/>
                </a:cubicBezTo>
                <a:cubicBezTo>
                  <a:pt x="289" y="122"/>
                  <a:pt x="288" y="123"/>
                  <a:pt x="287" y="123"/>
                </a:cubicBezTo>
                <a:cubicBezTo>
                  <a:pt x="286" y="123"/>
                  <a:pt x="285" y="123"/>
                  <a:pt x="284" y="124"/>
                </a:cubicBezTo>
                <a:cubicBezTo>
                  <a:pt x="283" y="124"/>
                  <a:pt x="277" y="123"/>
                  <a:pt x="277" y="123"/>
                </a:cubicBezTo>
                <a:cubicBezTo>
                  <a:pt x="277" y="123"/>
                  <a:pt x="276" y="120"/>
                  <a:pt x="275" y="120"/>
                </a:cubicBezTo>
                <a:cubicBezTo>
                  <a:pt x="275" y="120"/>
                  <a:pt x="273" y="119"/>
                  <a:pt x="271" y="119"/>
                </a:cubicBezTo>
                <a:cubicBezTo>
                  <a:pt x="269" y="120"/>
                  <a:pt x="265" y="120"/>
                  <a:pt x="263" y="121"/>
                </a:cubicBezTo>
                <a:cubicBezTo>
                  <a:pt x="261" y="122"/>
                  <a:pt x="258" y="122"/>
                  <a:pt x="256" y="122"/>
                </a:cubicBezTo>
                <a:cubicBezTo>
                  <a:pt x="254" y="123"/>
                  <a:pt x="249" y="122"/>
                  <a:pt x="247" y="121"/>
                </a:cubicBezTo>
                <a:cubicBezTo>
                  <a:pt x="245" y="120"/>
                  <a:pt x="245" y="120"/>
                  <a:pt x="244" y="117"/>
                </a:cubicBezTo>
                <a:cubicBezTo>
                  <a:pt x="243" y="115"/>
                  <a:pt x="241" y="113"/>
                  <a:pt x="239" y="112"/>
                </a:cubicBezTo>
                <a:cubicBezTo>
                  <a:pt x="236" y="108"/>
                  <a:pt x="232" y="104"/>
                  <a:pt x="228" y="100"/>
                </a:cubicBezTo>
                <a:cubicBezTo>
                  <a:pt x="223" y="96"/>
                  <a:pt x="220" y="91"/>
                  <a:pt x="216" y="86"/>
                </a:cubicBezTo>
                <a:cubicBezTo>
                  <a:pt x="212" y="80"/>
                  <a:pt x="207" y="77"/>
                  <a:pt x="201" y="73"/>
                </a:cubicBezTo>
                <a:cubicBezTo>
                  <a:pt x="196" y="70"/>
                  <a:pt x="191" y="68"/>
                  <a:pt x="186" y="66"/>
                </a:cubicBezTo>
                <a:cubicBezTo>
                  <a:pt x="185" y="66"/>
                  <a:pt x="176" y="63"/>
                  <a:pt x="176" y="61"/>
                </a:cubicBezTo>
                <a:cubicBezTo>
                  <a:pt x="175" y="60"/>
                  <a:pt x="174" y="58"/>
                  <a:pt x="174" y="57"/>
                </a:cubicBezTo>
                <a:cubicBezTo>
                  <a:pt x="174" y="56"/>
                  <a:pt x="173" y="54"/>
                  <a:pt x="173" y="53"/>
                </a:cubicBezTo>
                <a:cubicBezTo>
                  <a:pt x="173" y="52"/>
                  <a:pt x="173" y="48"/>
                  <a:pt x="174" y="47"/>
                </a:cubicBezTo>
                <a:cubicBezTo>
                  <a:pt x="174" y="46"/>
                  <a:pt x="180" y="37"/>
                  <a:pt x="180" y="36"/>
                </a:cubicBezTo>
                <a:cubicBezTo>
                  <a:pt x="181" y="36"/>
                  <a:pt x="181" y="29"/>
                  <a:pt x="181" y="27"/>
                </a:cubicBezTo>
                <a:cubicBezTo>
                  <a:pt x="181" y="23"/>
                  <a:pt x="182" y="19"/>
                  <a:pt x="180" y="15"/>
                </a:cubicBezTo>
                <a:cubicBezTo>
                  <a:pt x="178" y="11"/>
                  <a:pt x="172" y="4"/>
                  <a:pt x="169" y="3"/>
                </a:cubicBezTo>
                <a:cubicBezTo>
                  <a:pt x="168" y="2"/>
                  <a:pt x="164" y="0"/>
                  <a:pt x="162" y="0"/>
                </a:cubicBezTo>
                <a:cubicBezTo>
                  <a:pt x="161" y="1"/>
                  <a:pt x="159" y="1"/>
                  <a:pt x="157" y="2"/>
                </a:cubicBezTo>
                <a:cubicBezTo>
                  <a:pt x="150" y="2"/>
                  <a:pt x="145" y="8"/>
                  <a:pt x="141" y="14"/>
                </a:cubicBezTo>
                <a:cubicBezTo>
                  <a:pt x="138" y="19"/>
                  <a:pt x="139" y="29"/>
                  <a:pt x="141" y="35"/>
                </a:cubicBezTo>
                <a:cubicBezTo>
                  <a:pt x="142" y="36"/>
                  <a:pt x="142" y="39"/>
                  <a:pt x="142" y="39"/>
                </a:cubicBezTo>
                <a:cubicBezTo>
                  <a:pt x="143" y="40"/>
                  <a:pt x="144" y="41"/>
                  <a:pt x="144" y="41"/>
                </a:cubicBezTo>
                <a:cubicBezTo>
                  <a:pt x="144" y="41"/>
                  <a:pt x="145" y="43"/>
                  <a:pt x="145" y="44"/>
                </a:cubicBezTo>
                <a:cubicBezTo>
                  <a:pt x="145" y="45"/>
                  <a:pt x="146" y="48"/>
                  <a:pt x="146" y="49"/>
                </a:cubicBezTo>
                <a:cubicBezTo>
                  <a:pt x="147" y="50"/>
                  <a:pt x="147" y="51"/>
                  <a:pt x="147" y="53"/>
                </a:cubicBezTo>
                <a:cubicBezTo>
                  <a:pt x="147" y="54"/>
                  <a:pt x="147" y="55"/>
                  <a:pt x="146" y="56"/>
                </a:cubicBezTo>
                <a:cubicBezTo>
                  <a:pt x="145" y="56"/>
                  <a:pt x="143" y="57"/>
                  <a:pt x="142" y="58"/>
                </a:cubicBezTo>
                <a:cubicBezTo>
                  <a:pt x="141" y="59"/>
                  <a:pt x="141" y="61"/>
                  <a:pt x="140" y="62"/>
                </a:cubicBezTo>
                <a:cubicBezTo>
                  <a:pt x="135" y="69"/>
                  <a:pt x="126" y="69"/>
                  <a:pt x="119" y="73"/>
                </a:cubicBezTo>
                <a:cubicBezTo>
                  <a:pt x="109" y="78"/>
                  <a:pt x="101" y="88"/>
                  <a:pt x="96" y="98"/>
                </a:cubicBezTo>
                <a:cubicBezTo>
                  <a:pt x="94" y="101"/>
                  <a:pt x="91" y="104"/>
                  <a:pt x="89" y="105"/>
                </a:cubicBezTo>
                <a:cubicBezTo>
                  <a:pt x="88" y="106"/>
                  <a:pt x="86" y="109"/>
                  <a:pt x="85" y="111"/>
                </a:cubicBezTo>
                <a:cubicBezTo>
                  <a:pt x="84" y="112"/>
                  <a:pt x="80" y="113"/>
                  <a:pt x="78" y="114"/>
                </a:cubicBezTo>
                <a:cubicBezTo>
                  <a:pt x="77" y="115"/>
                  <a:pt x="73" y="118"/>
                  <a:pt x="73" y="119"/>
                </a:cubicBezTo>
                <a:cubicBezTo>
                  <a:pt x="72" y="121"/>
                  <a:pt x="48" y="122"/>
                  <a:pt x="46" y="123"/>
                </a:cubicBezTo>
                <a:cubicBezTo>
                  <a:pt x="45" y="124"/>
                  <a:pt x="44" y="125"/>
                  <a:pt x="43" y="125"/>
                </a:cubicBezTo>
                <a:cubicBezTo>
                  <a:pt x="42" y="124"/>
                  <a:pt x="37" y="123"/>
                  <a:pt x="37" y="123"/>
                </a:cubicBezTo>
                <a:cubicBezTo>
                  <a:pt x="37" y="123"/>
                  <a:pt x="31" y="118"/>
                  <a:pt x="30" y="118"/>
                </a:cubicBezTo>
                <a:cubicBezTo>
                  <a:pt x="30" y="118"/>
                  <a:pt x="24" y="117"/>
                  <a:pt x="24" y="117"/>
                </a:cubicBezTo>
                <a:cubicBezTo>
                  <a:pt x="24" y="117"/>
                  <a:pt x="21" y="115"/>
                  <a:pt x="20" y="115"/>
                </a:cubicBezTo>
                <a:cubicBezTo>
                  <a:pt x="20" y="115"/>
                  <a:pt x="17" y="114"/>
                  <a:pt x="16" y="113"/>
                </a:cubicBezTo>
                <a:cubicBezTo>
                  <a:pt x="15" y="113"/>
                  <a:pt x="12" y="114"/>
                  <a:pt x="12" y="114"/>
                </a:cubicBezTo>
                <a:cubicBezTo>
                  <a:pt x="12" y="114"/>
                  <a:pt x="13" y="117"/>
                  <a:pt x="14" y="118"/>
                </a:cubicBezTo>
                <a:cubicBezTo>
                  <a:pt x="14" y="118"/>
                  <a:pt x="16" y="119"/>
                  <a:pt x="17" y="120"/>
                </a:cubicBezTo>
                <a:cubicBezTo>
                  <a:pt x="18" y="120"/>
                  <a:pt x="19" y="120"/>
                  <a:pt x="20" y="121"/>
                </a:cubicBezTo>
                <a:cubicBezTo>
                  <a:pt x="21" y="121"/>
                  <a:pt x="21" y="123"/>
                  <a:pt x="21" y="124"/>
                </a:cubicBezTo>
                <a:cubicBezTo>
                  <a:pt x="21" y="124"/>
                  <a:pt x="20" y="126"/>
                  <a:pt x="19" y="126"/>
                </a:cubicBezTo>
                <a:cubicBezTo>
                  <a:pt x="17" y="126"/>
                  <a:pt x="3" y="127"/>
                  <a:pt x="3" y="127"/>
                </a:cubicBezTo>
                <a:cubicBezTo>
                  <a:pt x="2" y="127"/>
                  <a:pt x="0" y="129"/>
                  <a:pt x="0" y="129"/>
                </a:cubicBezTo>
                <a:cubicBezTo>
                  <a:pt x="0" y="130"/>
                  <a:pt x="1" y="132"/>
                  <a:pt x="1" y="132"/>
                </a:cubicBezTo>
                <a:cubicBezTo>
                  <a:pt x="2" y="133"/>
                  <a:pt x="2" y="133"/>
                  <a:pt x="2" y="133"/>
                </a:cubicBezTo>
                <a:cubicBezTo>
                  <a:pt x="2" y="133"/>
                  <a:pt x="2" y="135"/>
                  <a:pt x="2" y="136"/>
                </a:cubicBezTo>
                <a:cubicBezTo>
                  <a:pt x="3" y="136"/>
                  <a:pt x="3" y="136"/>
                  <a:pt x="4" y="136"/>
                </a:cubicBezTo>
                <a:cubicBezTo>
                  <a:pt x="4" y="137"/>
                  <a:pt x="6" y="137"/>
                  <a:pt x="7" y="137"/>
                </a:cubicBezTo>
                <a:cubicBezTo>
                  <a:pt x="7" y="137"/>
                  <a:pt x="9" y="137"/>
                  <a:pt x="9" y="138"/>
                </a:cubicBezTo>
                <a:cubicBezTo>
                  <a:pt x="8" y="138"/>
                  <a:pt x="8" y="139"/>
                  <a:pt x="9" y="139"/>
                </a:cubicBezTo>
                <a:cubicBezTo>
                  <a:pt x="10" y="140"/>
                  <a:pt x="12" y="141"/>
                  <a:pt x="12" y="141"/>
                </a:cubicBezTo>
                <a:cubicBezTo>
                  <a:pt x="13" y="141"/>
                  <a:pt x="20" y="141"/>
                  <a:pt x="22" y="140"/>
                </a:cubicBezTo>
                <a:cubicBezTo>
                  <a:pt x="23" y="140"/>
                  <a:pt x="28" y="140"/>
                  <a:pt x="29" y="140"/>
                </a:cubicBezTo>
                <a:cubicBezTo>
                  <a:pt x="31" y="140"/>
                  <a:pt x="32" y="141"/>
                  <a:pt x="33" y="141"/>
                </a:cubicBezTo>
                <a:cubicBezTo>
                  <a:pt x="33" y="141"/>
                  <a:pt x="35" y="142"/>
                  <a:pt x="36" y="142"/>
                </a:cubicBezTo>
                <a:cubicBezTo>
                  <a:pt x="37" y="142"/>
                  <a:pt x="38" y="142"/>
                  <a:pt x="40" y="143"/>
                </a:cubicBezTo>
                <a:cubicBezTo>
                  <a:pt x="42" y="144"/>
                  <a:pt x="49" y="145"/>
                  <a:pt x="52" y="145"/>
                </a:cubicBezTo>
                <a:cubicBezTo>
                  <a:pt x="54" y="146"/>
                  <a:pt x="61" y="147"/>
                  <a:pt x="63" y="146"/>
                </a:cubicBezTo>
                <a:cubicBezTo>
                  <a:pt x="65" y="145"/>
                  <a:pt x="84" y="144"/>
                  <a:pt x="84" y="144"/>
                </a:cubicBezTo>
                <a:cubicBezTo>
                  <a:pt x="84" y="144"/>
                  <a:pt x="96" y="143"/>
                  <a:pt x="99" y="142"/>
                </a:cubicBezTo>
                <a:cubicBezTo>
                  <a:pt x="102" y="140"/>
                  <a:pt x="107" y="139"/>
                  <a:pt x="109" y="136"/>
                </a:cubicBezTo>
                <a:cubicBezTo>
                  <a:pt x="111" y="134"/>
                  <a:pt x="117" y="130"/>
                  <a:pt x="119" y="128"/>
                </a:cubicBezTo>
                <a:cubicBezTo>
                  <a:pt x="121" y="126"/>
                  <a:pt x="122" y="126"/>
                  <a:pt x="123" y="127"/>
                </a:cubicBezTo>
                <a:cubicBezTo>
                  <a:pt x="123" y="127"/>
                  <a:pt x="125" y="138"/>
                  <a:pt x="124" y="139"/>
                </a:cubicBezTo>
                <a:cubicBezTo>
                  <a:pt x="124" y="141"/>
                  <a:pt x="125" y="151"/>
                  <a:pt x="125" y="153"/>
                </a:cubicBezTo>
                <a:cubicBezTo>
                  <a:pt x="125" y="154"/>
                  <a:pt x="125" y="160"/>
                  <a:pt x="125" y="161"/>
                </a:cubicBezTo>
                <a:cubicBezTo>
                  <a:pt x="126" y="162"/>
                  <a:pt x="127" y="164"/>
                  <a:pt x="128" y="165"/>
                </a:cubicBezTo>
                <a:cubicBezTo>
                  <a:pt x="128" y="166"/>
                  <a:pt x="129" y="167"/>
                  <a:pt x="129" y="169"/>
                </a:cubicBezTo>
                <a:cubicBezTo>
                  <a:pt x="129" y="171"/>
                  <a:pt x="129" y="173"/>
                  <a:pt x="128" y="174"/>
                </a:cubicBezTo>
                <a:cubicBezTo>
                  <a:pt x="128" y="176"/>
                  <a:pt x="126" y="177"/>
                  <a:pt x="126" y="180"/>
                </a:cubicBezTo>
                <a:cubicBezTo>
                  <a:pt x="121" y="198"/>
                  <a:pt x="123" y="217"/>
                  <a:pt x="123" y="235"/>
                </a:cubicBezTo>
                <a:cubicBezTo>
                  <a:pt x="124" y="237"/>
                  <a:pt x="124" y="239"/>
                  <a:pt x="124" y="241"/>
                </a:cubicBezTo>
                <a:cubicBezTo>
                  <a:pt x="125" y="252"/>
                  <a:pt x="125" y="262"/>
                  <a:pt x="126" y="273"/>
                </a:cubicBezTo>
                <a:cubicBezTo>
                  <a:pt x="127" y="280"/>
                  <a:pt x="128" y="288"/>
                  <a:pt x="128" y="295"/>
                </a:cubicBezTo>
                <a:cubicBezTo>
                  <a:pt x="128" y="304"/>
                  <a:pt x="128" y="314"/>
                  <a:pt x="129" y="324"/>
                </a:cubicBezTo>
                <a:cubicBezTo>
                  <a:pt x="129" y="328"/>
                  <a:pt x="130" y="333"/>
                  <a:pt x="131" y="338"/>
                </a:cubicBezTo>
                <a:cubicBezTo>
                  <a:pt x="131" y="341"/>
                  <a:pt x="133" y="346"/>
                  <a:pt x="133" y="349"/>
                </a:cubicBezTo>
                <a:cubicBezTo>
                  <a:pt x="133" y="350"/>
                  <a:pt x="134" y="352"/>
                  <a:pt x="134" y="354"/>
                </a:cubicBezTo>
                <a:cubicBezTo>
                  <a:pt x="135" y="355"/>
                  <a:pt x="137" y="358"/>
                  <a:pt x="137" y="359"/>
                </a:cubicBezTo>
                <a:cubicBezTo>
                  <a:pt x="137" y="361"/>
                  <a:pt x="134" y="366"/>
                  <a:pt x="134" y="368"/>
                </a:cubicBezTo>
                <a:cubicBezTo>
                  <a:pt x="133" y="370"/>
                  <a:pt x="133" y="372"/>
                  <a:pt x="133" y="374"/>
                </a:cubicBezTo>
                <a:cubicBezTo>
                  <a:pt x="134" y="375"/>
                  <a:pt x="135" y="377"/>
                  <a:pt x="135" y="378"/>
                </a:cubicBezTo>
                <a:cubicBezTo>
                  <a:pt x="134" y="379"/>
                  <a:pt x="131" y="381"/>
                  <a:pt x="131" y="382"/>
                </a:cubicBezTo>
                <a:cubicBezTo>
                  <a:pt x="130" y="382"/>
                  <a:pt x="128" y="385"/>
                  <a:pt x="126" y="388"/>
                </a:cubicBezTo>
                <a:cubicBezTo>
                  <a:pt x="124" y="390"/>
                  <a:pt x="122" y="392"/>
                  <a:pt x="119" y="393"/>
                </a:cubicBezTo>
                <a:cubicBezTo>
                  <a:pt x="116" y="394"/>
                  <a:pt x="113" y="397"/>
                  <a:pt x="112" y="397"/>
                </a:cubicBezTo>
                <a:cubicBezTo>
                  <a:pt x="112" y="398"/>
                  <a:pt x="111" y="400"/>
                  <a:pt x="111" y="401"/>
                </a:cubicBezTo>
                <a:cubicBezTo>
                  <a:pt x="110" y="403"/>
                  <a:pt x="111" y="405"/>
                  <a:pt x="112" y="406"/>
                </a:cubicBezTo>
                <a:cubicBezTo>
                  <a:pt x="113" y="407"/>
                  <a:pt x="123" y="407"/>
                  <a:pt x="124" y="407"/>
                </a:cubicBezTo>
                <a:cubicBezTo>
                  <a:pt x="125" y="407"/>
                  <a:pt x="132" y="407"/>
                  <a:pt x="134" y="406"/>
                </a:cubicBezTo>
                <a:cubicBezTo>
                  <a:pt x="136" y="405"/>
                  <a:pt x="140" y="403"/>
                  <a:pt x="141" y="402"/>
                </a:cubicBezTo>
                <a:cubicBezTo>
                  <a:pt x="143" y="400"/>
                  <a:pt x="147" y="400"/>
                  <a:pt x="148" y="400"/>
                </a:cubicBezTo>
                <a:cubicBezTo>
                  <a:pt x="149" y="399"/>
                  <a:pt x="154" y="399"/>
                  <a:pt x="156" y="399"/>
                </a:cubicBezTo>
                <a:cubicBezTo>
                  <a:pt x="157" y="398"/>
                  <a:pt x="159" y="399"/>
                  <a:pt x="160" y="397"/>
                </a:cubicBezTo>
                <a:cubicBezTo>
                  <a:pt x="161" y="395"/>
                  <a:pt x="160" y="392"/>
                  <a:pt x="160" y="390"/>
                </a:cubicBezTo>
                <a:cubicBezTo>
                  <a:pt x="159" y="389"/>
                  <a:pt x="159" y="385"/>
                  <a:pt x="159" y="383"/>
                </a:cubicBezTo>
                <a:cubicBezTo>
                  <a:pt x="160" y="381"/>
                  <a:pt x="158" y="379"/>
                  <a:pt x="160" y="376"/>
                </a:cubicBezTo>
                <a:cubicBezTo>
                  <a:pt x="164" y="369"/>
                  <a:pt x="163" y="362"/>
                  <a:pt x="163" y="355"/>
                </a:cubicBezTo>
                <a:cubicBezTo>
                  <a:pt x="162" y="349"/>
                  <a:pt x="162" y="342"/>
                  <a:pt x="161" y="336"/>
                </a:cubicBezTo>
                <a:cubicBezTo>
                  <a:pt x="161" y="336"/>
                  <a:pt x="160" y="327"/>
                  <a:pt x="160" y="325"/>
                </a:cubicBezTo>
                <a:cubicBezTo>
                  <a:pt x="160" y="317"/>
                  <a:pt x="159" y="310"/>
                  <a:pt x="160" y="302"/>
                </a:cubicBezTo>
                <a:cubicBezTo>
                  <a:pt x="160" y="295"/>
                  <a:pt x="163" y="288"/>
                  <a:pt x="163" y="281"/>
                </a:cubicBezTo>
                <a:cubicBezTo>
                  <a:pt x="164" y="275"/>
                  <a:pt x="164" y="269"/>
                  <a:pt x="165" y="264"/>
                </a:cubicBezTo>
                <a:cubicBezTo>
                  <a:pt x="165" y="262"/>
                  <a:pt x="165" y="260"/>
                  <a:pt x="165" y="259"/>
                </a:cubicBezTo>
                <a:cubicBezTo>
                  <a:pt x="165" y="258"/>
                  <a:pt x="166" y="246"/>
                  <a:pt x="165" y="245"/>
                </a:cubicBezTo>
                <a:cubicBezTo>
                  <a:pt x="165" y="244"/>
                  <a:pt x="165" y="233"/>
                  <a:pt x="165" y="233"/>
                </a:cubicBezTo>
                <a:cubicBezTo>
                  <a:pt x="167" y="240"/>
                  <a:pt x="167" y="240"/>
                  <a:pt x="167" y="240"/>
                </a:cubicBezTo>
                <a:cubicBezTo>
                  <a:pt x="167" y="240"/>
                  <a:pt x="169" y="257"/>
                  <a:pt x="169" y="257"/>
                </a:cubicBezTo>
                <a:cubicBezTo>
                  <a:pt x="169" y="258"/>
                  <a:pt x="173" y="283"/>
                  <a:pt x="173" y="283"/>
                </a:cubicBezTo>
                <a:cubicBezTo>
                  <a:pt x="174" y="291"/>
                  <a:pt x="175" y="299"/>
                  <a:pt x="175" y="308"/>
                </a:cubicBezTo>
                <a:cubicBezTo>
                  <a:pt x="176" y="319"/>
                  <a:pt x="178" y="329"/>
                  <a:pt x="181" y="340"/>
                </a:cubicBezTo>
                <a:cubicBezTo>
                  <a:pt x="183" y="349"/>
                  <a:pt x="184" y="360"/>
                  <a:pt x="188" y="369"/>
                </a:cubicBezTo>
                <a:cubicBezTo>
                  <a:pt x="189" y="371"/>
                  <a:pt x="191" y="379"/>
                  <a:pt x="191" y="380"/>
                </a:cubicBezTo>
                <a:cubicBezTo>
                  <a:pt x="191" y="381"/>
                  <a:pt x="191" y="387"/>
                  <a:pt x="192" y="388"/>
                </a:cubicBezTo>
                <a:cubicBezTo>
                  <a:pt x="192" y="389"/>
                  <a:pt x="193" y="391"/>
                  <a:pt x="193" y="392"/>
                </a:cubicBezTo>
                <a:cubicBezTo>
                  <a:pt x="193" y="393"/>
                  <a:pt x="192" y="396"/>
                  <a:pt x="192" y="397"/>
                </a:cubicBezTo>
                <a:cubicBezTo>
                  <a:pt x="192" y="398"/>
                  <a:pt x="192" y="401"/>
                  <a:pt x="192" y="402"/>
                </a:cubicBezTo>
                <a:cubicBezTo>
                  <a:pt x="192" y="403"/>
                  <a:pt x="196" y="404"/>
                  <a:pt x="196" y="404"/>
                </a:cubicBezTo>
                <a:cubicBezTo>
                  <a:pt x="196" y="404"/>
                  <a:pt x="202" y="404"/>
                  <a:pt x="203" y="404"/>
                </a:cubicBezTo>
                <a:cubicBezTo>
                  <a:pt x="204" y="405"/>
                  <a:pt x="208" y="404"/>
                  <a:pt x="209" y="404"/>
                </a:cubicBezTo>
                <a:cubicBezTo>
                  <a:pt x="210" y="404"/>
                  <a:pt x="213" y="403"/>
                  <a:pt x="214" y="404"/>
                </a:cubicBezTo>
                <a:cubicBezTo>
                  <a:pt x="214" y="404"/>
                  <a:pt x="218" y="407"/>
                  <a:pt x="218" y="407"/>
                </a:cubicBezTo>
                <a:cubicBezTo>
                  <a:pt x="219" y="408"/>
                  <a:pt x="227" y="410"/>
                  <a:pt x="229" y="410"/>
                </a:cubicBezTo>
                <a:cubicBezTo>
                  <a:pt x="230" y="410"/>
                  <a:pt x="237" y="411"/>
                  <a:pt x="237" y="411"/>
                </a:cubicBezTo>
                <a:cubicBezTo>
                  <a:pt x="237" y="411"/>
                  <a:pt x="246" y="410"/>
                  <a:pt x="247" y="410"/>
                </a:cubicBezTo>
                <a:cubicBezTo>
                  <a:pt x="250" y="409"/>
                  <a:pt x="253" y="409"/>
                  <a:pt x="253" y="406"/>
                </a:cubicBezTo>
                <a:cubicBezTo>
                  <a:pt x="253" y="402"/>
                  <a:pt x="250" y="399"/>
                  <a:pt x="248" y="398"/>
                </a:cubicBezTo>
                <a:cubicBezTo>
                  <a:pt x="245" y="397"/>
                  <a:pt x="242" y="397"/>
                  <a:pt x="240" y="395"/>
                </a:cubicBezTo>
                <a:cubicBezTo>
                  <a:pt x="239" y="395"/>
                  <a:pt x="235" y="393"/>
                  <a:pt x="234" y="392"/>
                </a:cubicBezTo>
                <a:cubicBezTo>
                  <a:pt x="233" y="391"/>
                  <a:pt x="225" y="384"/>
                  <a:pt x="224" y="383"/>
                </a:cubicBezTo>
                <a:cubicBezTo>
                  <a:pt x="224" y="383"/>
                  <a:pt x="222" y="379"/>
                  <a:pt x="222" y="378"/>
                </a:cubicBezTo>
                <a:cubicBezTo>
                  <a:pt x="223" y="378"/>
                  <a:pt x="221" y="374"/>
                  <a:pt x="221" y="373"/>
                </a:cubicBezTo>
                <a:cubicBezTo>
                  <a:pt x="221" y="372"/>
                  <a:pt x="221" y="368"/>
                  <a:pt x="219" y="367"/>
                </a:cubicBezTo>
                <a:cubicBezTo>
                  <a:pt x="218" y="366"/>
                  <a:pt x="215" y="364"/>
                  <a:pt x="215" y="362"/>
                </a:cubicBezTo>
                <a:cubicBezTo>
                  <a:pt x="215" y="361"/>
                  <a:pt x="217" y="325"/>
                  <a:pt x="217" y="325"/>
                </a:cubicBezTo>
                <a:cubicBezTo>
                  <a:pt x="218" y="305"/>
                  <a:pt x="217" y="285"/>
                  <a:pt x="215" y="265"/>
                </a:cubicBezTo>
                <a:cubicBezTo>
                  <a:pt x="214" y="259"/>
                  <a:pt x="214" y="253"/>
                  <a:pt x="213" y="248"/>
                </a:cubicBezTo>
                <a:cubicBezTo>
                  <a:pt x="210" y="238"/>
                  <a:pt x="209" y="229"/>
                  <a:pt x="207" y="220"/>
                </a:cubicBezTo>
                <a:close/>
              </a:path>
            </a:pathLst>
          </a:custGeom>
          <a:gradFill>
            <a:gsLst>
              <a:gs pos="0">
                <a:srgbClr val="3F68C9">
                  <a:alpha val="25000"/>
                </a:srgbClr>
              </a:gs>
              <a:gs pos="100000">
                <a:srgbClr val="213F79"/>
              </a:gs>
            </a:gsLst>
            <a:lin ang="5400000" scaled="1"/>
          </a:gra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ACB78DD-583A-E14C-D899-8374DC3273BB}"/>
              </a:ext>
            </a:extLst>
          </p:cNvPr>
          <p:cNvSpPr txBox="1"/>
          <p:nvPr/>
        </p:nvSpPr>
        <p:spPr>
          <a:xfrm>
            <a:off x="1078173" y="2012829"/>
            <a:ext cx="2144180" cy="2148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rtl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000" b="0" i="0" dirty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b="0" i="0" dirty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200</a:t>
            </a:r>
            <a:r>
              <a:rPr lang="zh-CN" altLang="en-US" sz="1000" b="0" i="0" dirty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b="0" i="0" dirty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</a:t>
            </a:r>
            <a:r>
              <a:rPr lang="zh-CN" altLang="en-US" sz="1000" b="0" i="0" dirty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FB788CA-D057-E45F-6196-AC968567F2AA}"/>
              </a:ext>
            </a:extLst>
          </p:cNvPr>
          <p:cNvSpPr txBox="1"/>
          <p:nvPr/>
        </p:nvSpPr>
        <p:spPr>
          <a:xfrm>
            <a:off x="5845447" y="2012829"/>
            <a:ext cx="2144180" cy="2148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rtl="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000" b="0" i="0" dirty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b="0" i="0" dirty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200</a:t>
            </a:r>
            <a:r>
              <a:rPr lang="zh-CN" altLang="en-US" sz="1000" b="0" i="0" dirty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b="0" i="0" dirty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</a:t>
            </a:r>
            <a:r>
              <a:rPr lang="zh-CN" altLang="en-US" sz="1000" b="0" i="0" dirty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8305887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6E67AF32-22C8-504B-8E41-FBCA6C392643}"/>
              </a:ext>
            </a:extLst>
          </p:cNvPr>
          <p:cNvGrpSpPr/>
          <p:nvPr/>
        </p:nvGrpSpPr>
        <p:grpSpPr>
          <a:xfrm>
            <a:off x="0" y="2419350"/>
            <a:ext cx="9144000" cy="2724151"/>
            <a:chOff x="0" y="2190750"/>
            <a:chExt cx="9144000" cy="2724151"/>
          </a:xfrm>
          <a:solidFill>
            <a:schemeClr val="bg1">
              <a:lumMod val="75000"/>
              <a:alpha val="25000"/>
            </a:schemeClr>
          </a:solidFill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418C1159-2704-7277-300A-06CEF0D57C6A}"/>
                </a:ext>
              </a:extLst>
            </p:cNvPr>
            <p:cNvSpPr/>
            <p:nvPr/>
          </p:nvSpPr>
          <p:spPr>
            <a:xfrm>
              <a:off x="0" y="3514725"/>
              <a:ext cx="9144000" cy="1400176"/>
            </a:xfrm>
            <a:prstGeom prst="rect">
              <a:avLst/>
            </a:prstGeom>
            <a:grpFill/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PA_任意多边形 9">
              <a:extLst>
                <a:ext uri="{FF2B5EF4-FFF2-40B4-BE49-F238E27FC236}">
                  <a16:creationId xmlns:a16="http://schemas.microsoft.com/office/drawing/2014/main" id="{1FF1CD20-DEAD-51FA-A8A0-F3994176983F}"/>
                </a:ext>
              </a:extLst>
            </p:cNvPr>
            <p:cNvSpPr>
              <a:spLocks noEditPoints="1"/>
            </p:cNvSpPr>
            <p:nvPr>
              <p:custDataLst>
                <p:tags r:id="rId2"/>
              </p:custDataLst>
            </p:nvPr>
          </p:nvSpPr>
          <p:spPr bwMode="auto">
            <a:xfrm>
              <a:off x="0" y="2190750"/>
              <a:ext cx="9144000" cy="1323975"/>
            </a:xfrm>
            <a:custGeom>
              <a:avLst/>
              <a:gdLst>
                <a:gd name="T0" fmla="*/ 7933 w 8000"/>
                <a:gd name="T1" fmla="*/ 1418 h 1542"/>
                <a:gd name="T2" fmla="*/ 7832 w 8000"/>
                <a:gd name="T3" fmla="*/ 1315 h 1542"/>
                <a:gd name="T4" fmla="*/ 7738 w 8000"/>
                <a:gd name="T5" fmla="*/ 1352 h 1542"/>
                <a:gd name="T6" fmla="*/ 7673 w 8000"/>
                <a:gd name="T7" fmla="*/ 1336 h 1542"/>
                <a:gd name="T8" fmla="*/ 7538 w 8000"/>
                <a:gd name="T9" fmla="*/ 1313 h 1542"/>
                <a:gd name="T10" fmla="*/ 7430 w 8000"/>
                <a:gd name="T11" fmla="*/ 1287 h 1542"/>
                <a:gd name="T12" fmla="*/ 7292 w 8000"/>
                <a:gd name="T13" fmla="*/ 1358 h 1542"/>
                <a:gd name="T14" fmla="*/ 7170 w 8000"/>
                <a:gd name="T15" fmla="*/ 1352 h 1542"/>
                <a:gd name="T16" fmla="*/ 6993 w 8000"/>
                <a:gd name="T17" fmla="*/ 1400 h 1542"/>
                <a:gd name="T18" fmla="*/ 6886 w 8000"/>
                <a:gd name="T19" fmla="*/ 1357 h 1542"/>
                <a:gd name="T20" fmla="*/ 6766 w 8000"/>
                <a:gd name="T21" fmla="*/ 1380 h 1542"/>
                <a:gd name="T22" fmla="*/ 6640 w 8000"/>
                <a:gd name="T23" fmla="*/ 1194 h 1542"/>
                <a:gd name="T24" fmla="*/ 6505 w 8000"/>
                <a:gd name="T25" fmla="*/ 1157 h 1542"/>
                <a:gd name="T26" fmla="*/ 6381 w 8000"/>
                <a:gd name="T27" fmla="*/ 1311 h 1542"/>
                <a:gd name="T28" fmla="*/ 6242 w 8000"/>
                <a:gd name="T29" fmla="*/ 1181 h 1542"/>
                <a:gd name="T30" fmla="*/ 5688 w 8000"/>
                <a:gd name="T31" fmla="*/ 818 h 1542"/>
                <a:gd name="T32" fmla="*/ 5396 w 8000"/>
                <a:gd name="T33" fmla="*/ 674 h 1542"/>
                <a:gd name="T34" fmla="*/ 5346 w 8000"/>
                <a:gd name="T35" fmla="*/ 615 h 1542"/>
                <a:gd name="T36" fmla="*/ 5292 w 8000"/>
                <a:gd name="T37" fmla="*/ 1274 h 1542"/>
                <a:gd name="T38" fmla="*/ 5007 w 8000"/>
                <a:gd name="T39" fmla="*/ 1089 h 1542"/>
                <a:gd name="T40" fmla="*/ 4819 w 8000"/>
                <a:gd name="T41" fmla="*/ 685 h 1542"/>
                <a:gd name="T42" fmla="*/ 4540 w 8000"/>
                <a:gd name="T43" fmla="*/ 1250 h 1542"/>
                <a:gd name="T44" fmla="*/ 4474 w 8000"/>
                <a:gd name="T45" fmla="*/ 1255 h 1542"/>
                <a:gd name="T46" fmla="*/ 4398 w 8000"/>
                <a:gd name="T47" fmla="*/ 1265 h 1542"/>
                <a:gd name="T48" fmla="*/ 4286 w 8000"/>
                <a:gd name="T49" fmla="*/ 1131 h 1542"/>
                <a:gd name="T50" fmla="*/ 4046 w 8000"/>
                <a:gd name="T51" fmla="*/ 1117 h 1542"/>
                <a:gd name="T52" fmla="*/ 3923 w 8000"/>
                <a:gd name="T53" fmla="*/ 975 h 1542"/>
                <a:gd name="T54" fmla="*/ 3742 w 8000"/>
                <a:gd name="T55" fmla="*/ 1095 h 1542"/>
                <a:gd name="T56" fmla="*/ 3585 w 8000"/>
                <a:gd name="T57" fmla="*/ 1415 h 1542"/>
                <a:gd name="T58" fmla="*/ 3463 w 8000"/>
                <a:gd name="T59" fmla="*/ 1255 h 1542"/>
                <a:gd name="T60" fmla="*/ 3390 w 8000"/>
                <a:gd name="T61" fmla="*/ 372 h 1542"/>
                <a:gd name="T62" fmla="*/ 3367 w 8000"/>
                <a:gd name="T63" fmla="*/ 187 h 1542"/>
                <a:gd name="T64" fmla="*/ 3329 w 8000"/>
                <a:gd name="T65" fmla="*/ 695 h 1542"/>
                <a:gd name="T66" fmla="*/ 2997 w 8000"/>
                <a:gd name="T67" fmla="*/ 1479 h 1542"/>
                <a:gd name="T68" fmla="*/ 2797 w 8000"/>
                <a:gd name="T69" fmla="*/ 1119 h 1542"/>
                <a:gd name="T70" fmla="*/ 2628 w 8000"/>
                <a:gd name="T71" fmla="*/ 1372 h 1542"/>
                <a:gd name="T72" fmla="*/ 2470 w 8000"/>
                <a:gd name="T73" fmla="*/ 1378 h 1542"/>
                <a:gd name="T74" fmla="*/ 2310 w 8000"/>
                <a:gd name="T75" fmla="*/ 1440 h 1542"/>
                <a:gd name="T76" fmla="*/ 2152 w 8000"/>
                <a:gd name="T77" fmla="*/ 1391 h 1542"/>
                <a:gd name="T78" fmla="*/ 2055 w 8000"/>
                <a:gd name="T79" fmla="*/ 1463 h 1542"/>
                <a:gd name="T80" fmla="*/ 1975 w 8000"/>
                <a:gd name="T81" fmla="*/ 1479 h 1542"/>
                <a:gd name="T82" fmla="*/ 1805 w 8000"/>
                <a:gd name="T83" fmla="*/ 1456 h 1542"/>
                <a:gd name="T84" fmla="*/ 1673 w 8000"/>
                <a:gd name="T85" fmla="*/ 1470 h 1542"/>
                <a:gd name="T86" fmla="*/ 1531 w 8000"/>
                <a:gd name="T87" fmla="*/ 1408 h 1542"/>
                <a:gd name="T88" fmla="*/ 1443 w 8000"/>
                <a:gd name="T89" fmla="*/ 1266 h 1542"/>
                <a:gd name="T90" fmla="*/ 1253 w 8000"/>
                <a:gd name="T91" fmla="*/ 1422 h 1542"/>
                <a:gd name="T92" fmla="*/ 1155 w 8000"/>
                <a:gd name="T93" fmla="*/ 1402 h 1542"/>
                <a:gd name="T94" fmla="*/ 1051 w 8000"/>
                <a:gd name="T95" fmla="*/ 1390 h 1542"/>
                <a:gd name="T96" fmla="*/ 969 w 8000"/>
                <a:gd name="T97" fmla="*/ 1224 h 1542"/>
                <a:gd name="T98" fmla="*/ 843 w 8000"/>
                <a:gd name="T99" fmla="*/ 1375 h 1542"/>
                <a:gd name="T100" fmla="*/ 664 w 8000"/>
                <a:gd name="T101" fmla="*/ 1427 h 1542"/>
                <a:gd name="T102" fmla="*/ 515 w 8000"/>
                <a:gd name="T103" fmla="*/ 1242 h 1542"/>
                <a:gd name="T104" fmla="*/ 320 w 8000"/>
                <a:gd name="T105" fmla="*/ 1246 h 1542"/>
                <a:gd name="T106" fmla="*/ 218 w 8000"/>
                <a:gd name="T107" fmla="*/ 1342 h 1542"/>
                <a:gd name="T108" fmla="*/ 56 w 8000"/>
                <a:gd name="T109" fmla="*/ 1357 h 1542"/>
                <a:gd name="T110" fmla="*/ 3369 w 8000"/>
                <a:gd name="T111" fmla="*/ 1408 h 1542"/>
                <a:gd name="T112" fmla="*/ 3356 w 8000"/>
                <a:gd name="T113" fmla="*/ 1141 h 1542"/>
                <a:gd name="T114" fmla="*/ 3356 w 8000"/>
                <a:gd name="T115" fmla="*/ 872 h 1542"/>
                <a:gd name="T116" fmla="*/ 3356 w 8000"/>
                <a:gd name="T117" fmla="*/ 756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000" h="1542">
                  <a:moveTo>
                    <a:pt x="7978" y="1472"/>
                  </a:moveTo>
                  <a:cubicBezTo>
                    <a:pt x="7978" y="1462"/>
                    <a:pt x="7978" y="1462"/>
                    <a:pt x="7978" y="1462"/>
                  </a:cubicBezTo>
                  <a:cubicBezTo>
                    <a:pt x="7966" y="1462"/>
                    <a:pt x="7966" y="1462"/>
                    <a:pt x="7966" y="1462"/>
                  </a:cubicBezTo>
                  <a:cubicBezTo>
                    <a:pt x="7966" y="1436"/>
                    <a:pt x="7966" y="1436"/>
                    <a:pt x="7966" y="1436"/>
                  </a:cubicBezTo>
                  <a:cubicBezTo>
                    <a:pt x="7955" y="1436"/>
                    <a:pt x="7955" y="1436"/>
                    <a:pt x="7955" y="1436"/>
                  </a:cubicBezTo>
                  <a:cubicBezTo>
                    <a:pt x="7955" y="1420"/>
                    <a:pt x="7955" y="1420"/>
                    <a:pt x="7955" y="1420"/>
                  </a:cubicBezTo>
                  <a:cubicBezTo>
                    <a:pt x="7941" y="1420"/>
                    <a:pt x="7941" y="1420"/>
                    <a:pt x="7941" y="1420"/>
                  </a:cubicBezTo>
                  <a:cubicBezTo>
                    <a:pt x="7941" y="1428"/>
                    <a:pt x="7941" y="1428"/>
                    <a:pt x="7941" y="1428"/>
                  </a:cubicBezTo>
                  <a:cubicBezTo>
                    <a:pt x="7933" y="1428"/>
                    <a:pt x="7933" y="1428"/>
                    <a:pt x="7933" y="1428"/>
                  </a:cubicBezTo>
                  <a:cubicBezTo>
                    <a:pt x="7933" y="1418"/>
                    <a:pt x="7933" y="1418"/>
                    <a:pt x="7933" y="1418"/>
                  </a:cubicBezTo>
                  <a:cubicBezTo>
                    <a:pt x="7916" y="1418"/>
                    <a:pt x="7916" y="1418"/>
                    <a:pt x="7916" y="1418"/>
                  </a:cubicBezTo>
                  <a:cubicBezTo>
                    <a:pt x="7916" y="1433"/>
                    <a:pt x="7916" y="1433"/>
                    <a:pt x="7916" y="1433"/>
                  </a:cubicBezTo>
                  <a:cubicBezTo>
                    <a:pt x="7895" y="1433"/>
                    <a:pt x="7895" y="1433"/>
                    <a:pt x="7895" y="1433"/>
                  </a:cubicBezTo>
                  <a:cubicBezTo>
                    <a:pt x="7895" y="1335"/>
                    <a:pt x="7895" y="1335"/>
                    <a:pt x="7895" y="1335"/>
                  </a:cubicBezTo>
                  <a:cubicBezTo>
                    <a:pt x="7879" y="1335"/>
                    <a:pt x="7879" y="1335"/>
                    <a:pt x="7879" y="1335"/>
                  </a:cubicBezTo>
                  <a:cubicBezTo>
                    <a:pt x="7855" y="1316"/>
                    <a:pt x="7855" y="1316"/>
                    <a:pt x="7855" y="1316"/>
                  </a:cubicBezTo>
                  <a:cubicBezTo>
                    <a:pt x="7855" y="1300"/>
                    <a:pt x="7855" y="1300"/>
                    <a:pt x="7855" y="1300"/>
                  </a:cubicBezTo>
                  <a:cubicBezTo>
                    <a:pt x="7843" y="1300"/>
                    <a:pt x="7843" y="1300"/>
                    <a:pt x="7843" y="1300"/>
                  </a:cubicBezTo>
                  <a:cubicBezTo>
                    <a:pt x="7843" y="1315"/>
                    <a:pt x="7843" y="1315"/>
                    <a:pt x="7843" y="1315"/>
                  </a:cubicBezTo>
                  <a:cubicBezTo>
                    <a:pt x="7832" y="1315"/>
                    <a:pt x="7832" y="1315"/>
                    <a:pt x="7832" y="1315"/>
                  </a:cubicBezTo>
                  <a:cubicBezTo>
                    <a:pt x="7832" y="1300"/>
                    <a:pt x="7832" y="1300"/>
                    <a:pt x="7832" y="1300"/>
                  </a:cubicBezTo>
                  <a:cubicBezTo>
                    <a:pt x="7821" y="1300"/>
                    <a:pt x="7821" y="1300"/>
                    <a:pt x="7821" y="1300"/>
                  </a:cubicBezTo>
                  <a:cubicBezTo>
                    <a:pt x="7821" y="1315"/>
                    <a:pt x="7821" y="1315"/>
                    <a:pt x="7821" y="1315"/>
                  </a:cubicBezTo>
                  <a:cubicBezTo>
                    <a:pt x="7806" y="1335"/>
                    <a:pt x="7806" y="1335"/>
                    <a:pt x="7806" y="1335"/>
                  </a:cubicBezTo>
                  <a:cubicBezTo>
                    <a:pt x="7789" y="1335"/>
                    <a:pt x="7789" y="1335"/>
                    <a:pt x="7789" y="1335"/>
                  </a:cubicBezTo>
                  <a:cubicBezTo>
                    <a:pt x="7789" y="1436"/>
                    <a:pt x="7789" y="1436"/>
                    <a:pt x="7789" y="1436"/>
                  </a:cubicBezTo>
                  <a:cubicBezTo>
                    <a:pt x="7749" y="1436"/>
                    <a:pt x="7749" y="1436"/>
                    <a:pt x="7749" y="1436"/>
                  </a:cubicBezTo>
                  <a:cubicBezTo>
                    <a:pt x="7749" y="1345"/>
                    <a:pt x="7749" y="1345"/>
                    <a:pt x="7749" y="1345"/>
                  </a:cubicBezTo>
                  <a:cubicBezTo>
                    <a:pt x="7738" y="1345"/>
                    <a:pt x="7738" y="1345"/>
                    <a:pt x="7738" y="1345"/>
                  </a:cubicBezTo>
                  <a:cubicBezTo>
                    <a:pt x="7738" y="1352"/>
                    <a:pt x="7738" y="1352"/>
                    <a:pt x="7738" y="1352"/>
                  </a:cubicBezTo>
                  <a:cubicBezTo>
                    <a:pt x="7724" y="1352"/>
                    <a:pt x="7724" y="1352"/>
                    <a:pt x="7724" y="1352"/>
                  </a:cubicBezTo>
                  <a:cubicBezTo>
                    <a:pt x="7724" y="1337"/>
                    <a:pt x="7724" y="1337"/>
                    <a:pt x="7724" y="1337"/>
                  </a:cubicBezTo>
                  <a:cubicBezTo>
                    <a:pt x="7713" y="1337"/>
                    <a:pt x="7713" y="1337"/>
                    <a:pt x="7713" y="1337"/>
                  </a:cubicBezTo>
                  <a:cubicBezTo>
                    <a:pt x="7713" y="1321"/>
                    <a:pt x="7713" y="1321"/>
                    <a:pt x="7713" y="1321"/>
                  </a:cubicBezTo>
                  <a:cubicBezTo>
                    <a:pt x="7697" y="1321"/>
                    <a:pt x="7697" y="1321"/>
                    <a:pt x="7697" y="1321"/>
                  </a:cubicBezTo>
                  <a:cubicBezTo>
                    <a:pt x="7697" y="1336"/>
                    <a:pt x="7697" y="1336"/>
                    <a:pt x="7697" y="1336"/>
                  </a:cubicBezTo>
                  <a:cubicBezTo>
                    <a:pt x="7687" y="1336"/>
                    <a:pt x="7687" y="1336"/>
                    <a:pt x="7687" y="1336"/>
                  </a:cubicBezTo>
                  <a:cubicBezTo>
                    <a:pt x="7687" y="1324"/>
                    <a:pt x="7687" y="1324"/>
                    <a:pt x="7687" y="1324"/>
                  </a:cubicBezTo>
                  <a:cubicBezTo>
                    <a:pt x="7673" y="1324"/>
                    <a:pt x="7673" y="1324"/>
                    <a:pt x="7673" y="1324"/>
                  </a:cubicBezTo>
                  <a:cubicBezTo>
                    <a:pt x="7673" y="1336"/>
                    <a:pt x="7673" y="1336"/>
                    <a:pt x="7673" y="1336"/>
                  </a:cubicBezTo>
                  <a:cubicBezTo>
                    <a:pt x="7659" y="1336"/>
                    <a:pt x="7659" y="1336"/>
                    <a:pt x="7659" y="1336"/>
                  </a:cubicBezTo>
                  <a:cubicBezTo>
                    <a:pt x="7659" y="1326"/>
                    <a:pt x="7659" y="1326"/>
                    <a:pt x="7659" y="1326"/>
                  </a:cubicBezTo>
                  <a:cubicBezTo>
                    <a:pt x="7645" y="1326"/>
                    <a:pt x="7645" y="1326"/>
                    <a:pt x="7645" y="1326"/>
                  </a:cubicBezTo>
                  <a:cubicBezTo>
                    <a:pt x="7645" y="1356"/>
                    <a:pt x="7645" y="1356"/>
                    <a:pt x="7645" y="1356"/>
                  </a:cubicBezTo>
                  <a:cubicBezTo>
                    <a:pt x="7616" y="1356"/>
                    <a:pt x="7616" y="1356"/>
                    <a:pt x="7616" y="1356"/>
                  </a:cubicBezTo>
                  <a:cubicBezTo>
                    <a:pt x="7616" y="1439"/>
                    <a:pt x="7616" y="1439"/>
                    <a:pt x="7616" y="1439"/>
                  </a:cubicBezTo>
                  <a:cubicBezTo>
                    <a:pt x="7581" y="1439"/>
                    <a:pt x="7581" y="1439"/>
                    <a:pt x="7581" y="1439"/>
                  </a:cubicBezTo>
                  <a:cubicBezTo>
                    <a:pt x="7581" y="1337"/>
                    <a:pt x="7581" y="1337"/>
                    <a:pt x="7581" y="1337"/>
                  </a:cubicBezTo>
                  <a:cubicBezTo>
                    <a:pt x="7557" y="1337"/>
                    <a:pt x="7557" y="1337"/>
                    <a:pt x="7557" y="1337"/>
                  </a:cubicBezTo>
                  <a:cubicBezTo>
                    <a:pt x="7538" y="1313"/>
                    <a:pt x="7538" y="1313"/>
                    <a:pt x="7538" y="1313"/>
                  </a:cubicBezTo>
                  <a:cubicBezTo>
                    <a:pt x="7497" y="1313"/>
                    <a:pt x="7497" y="1313"/>
                    <a:pt x="7497" y="1313"/>
                  </a:cubicBezTo>
                  <a:cubicBezTo>
                    <a:pt x="7497" y="1416"/>
                    <a:pt x="7497" y="1416"/>
                    <a:pt x="7497" y="1416"/>
                  </a:cubicBezTo>
                  <a:cubicBezTo>
                    <a:pt x="7483" y="1416"/>
                    <a:pt x="7483" y="1416"/>
                    <a:pt x="7483" y="1416"/>
                  </a:cubicBezTo>
                  <a:cubicBezTo>
                    <a:pt x="7483" y="1314"/>
                    <a:pt x="7483" y="1314"/>
                    <a:pt x="7483" y="1314"/>
                  </a:cubicBezTo>
                  <a:cubicBezTo>
                    <a:pt x="7465" y="1285"/>
                    <a:pt x="7465" y="1285"/>
                    <a:pt x="7465" y="1285"/>
                  </a:cubicBezTo>
                  <a:cubicBezTo>
                    <a:pt x="7452" y="1285"/>
                    <a:pt x="7452" y="1285"/>
                    <a:pt x="7452" y="1285"/>
                  </a:cubicBezTo>
                  <a:cubicBezTo>
                    <a:pt x="7452" y="1291"/>
                    <a:pt x="7452" y="1291"/>
                    <a:pt x="7452" y="1291"/>
                  </a:cubicBezTo>
                  <a:cubicBezTo>
                    <a:pt x="7441" y="1291"/>
                    <a:pt x="7441" y="1291"/>
                    <a:pt x="7441" y="1291"/>
                  </a:cubicBezTo>
                  <a:cubicBezTo>
                    <a:pt x="7441" y="1287"/>
                    <a:pt x="7441" y="1287"/>
                    <a:pt x="7441" y="1287"/>
                  </a:cubicBezTo>
                  <a:cubicBezTo>
                    <a:pt x="7430" y="1287"/>
                    <a:pt x="7430" y="1287"/>
                    <a:pt x="7430" y="1287"/>
                  </a:cubicBezTo>
                  <a:cubicBezTo>
                    <a:pt x="7430" y="1301"/>
                    <a:pt x="7430" y="1301"/>
                    <a:pt x="7430" y="1301"/>
                  </a:cubicBezTo>
                  <a:cubicBezTo>
                    <a:pt x="7383" y="1301"/>
                    <a:pt x="7383" y="1301"/>
                    <a:pt x="7383" y="1301"/>
                  </a:cubicBezTo>
                  <a:cubicBezTo>
                    <a:pt x="7383" y="1286"/>
                    <a:pt x="7383" y="1286"/>
                    <a:pt x="7383" y="1286"/>
                  </a:cubicBezTo>
                  <a:cubicBezTo>
                    <a:pt x="7370" y="1261"/>
                    <a:pt x="7370" y="1261"/>
                    <a:pt x="7370" y="1261"/>
                  </a:cubicBezTo>
                  <a:cubicBezTo>
                    <a:pt x="7326" y="1261"/>
                    <a:pt x="7326" y="1261"/>
                    <a:pt x="7326" y="1261"/>
                  </a:cubicBezTo>
                  <a:cubicBezTo>
                    <a:pt x="7326" y="1286"/>
                    <a:pt x="7326" y="1286"/>
                    <a:pt x="7326" y="1286"/>
                  </a:cubicBezTo>
                  <a:cubicBezTo>
                    <a:pt x="7297" y="1286"/>
                    <a:pt x="7297" y="1286"/>
                    <a:pt x="7297" y="1286"/>
                  </a:cubicBezTo>
                  <a:cubicBezTo>
                    <a:pt x="7297" y="1303"/>
                    <a:pt x="7297" y="1303"/>
                    <a:pt x="7297" y="1303"/>
                  </a:cubicBezTo>
                  <a:cubicBezTo>
                    <a:pt x="7292" y="1303"/>
                    <a:pt x="7292" y="1303"/>
                    <a:pt x="7292" y="1303"/>
                  </a:cubicBezTo>
                  <a:cubicBezTo>
                    <a:pt x="7292" y="1358"/>
                    <a:pt x="7292" y="1358"/>
                    <a:pt x="7292" y="1358"/>
                  </a:cubicBezTo>
                  <a:cubicBezTo>
                    <a:pt x="7281" y="1358"/>
                    <a:pt x="7281" y="1358"/>
                    <a:pt x="7281" y="1358"/>
                  </a:cubicBezTo>
                  <a:cubicBezTo>
                    <a:pt x="7281" y="1302"/>
                    <a:pt x="7281" y="1302"/>
                    <a:pt x="7281" y="1302"/>
                  </a:cubicBezTo>
                  <a:cubicBezTo>
                    <a:pt x="7273" y="1302"/>
                    <a:pt x="7273" y="1302"/>
                    <a:pt x="7273" y="1302"/>
                  </a:cubicBezTo>
                  <a:cubicBezTo>
                    <a:pt x="7273" y="1279"/>
                    <a:pt x="7273" y="1279"/>
                    <a:pt x="7273" y="1279"/>
                  </a:cubicBezTo>
                  <a:cubicBezTo>
                    <a:pt x="7210" y="1279"/>
                    <a:pt x="7210" y="1279"/>
                    <a:pt x="7210" y="1279"/>
                  </a:cubicBezTo>
                  <a:cubicBezTo>
                    <a:pt x="7210" y="1303"/>
                    <a:pt x="7210" y="1303"/>
                    <a:pt x="7210" y="1303"/>
                  </a:cubicBezTo>
                  <a:cubicBezTo>
                    <a:pt x="7179" y="1303"/>
                    <a:pt x="7179" y="1303"/>
                    <a:pt x="7179" y="1303"/>
                  </a:cubicBezTo>
                  <a:cubicBezTo>
                    <a:pt x="7179" y="1323"/>
                    <a:pt x="7179" y="1323"/>
                    <a:pt x="7179" y="1323"/>
                  </a:cubicBezTo>
                  <a:cubicBezTo>
                    <a:pt x="7170" y="1323"/>
                    <a:pt x="7170" y="1323"/>
                    <a:pt x="7170" y="1323"/>
                  </a:cubicBezTo>
                  <a:cubicBezTo>
                    <a:pt x="7170" y="1352"/>
                    <a:pt x="7170" y="1352"/>
                    <a:pt x="7170" y="1352"/>
                  </a:cubicBezTo>
                  <a:cubicBezTo>
                    <a:pt x="7090" y="1352"/>
                    <a:pt x="7090" y="1352"/>
                    <a:pt x="7090" y="1352"/>
                  </a:cubicBezTo>
                  <a:cubicBezTo>
                    <a:pt x="7090" y="1362"/>
                    <a:pt x="7090" y="1362"/>
                    <a:pt x="7090" y="1362"/>
                  </a:cubicBezTo>
                  <a:cubicBezTo>
                    <a:pt x="7069" y="1362"/>
                    <a:pt x="7069" y="1362"/>
                    <a:pt x="7069" y="1362"/>
                  </a:cubicBezTo>
                  <a:cubicBezTo>
                    <a:pt x="7069" y="1308"/>
                    <a:pt x="7069" y="1308"/>
                    <a:pt x="7069" y="1308"/>
                  </a:cubicBezTo>
                  <a:cubicBezTo>
                    <a:pt x="7036" y="1308"/>
                    <a:pt x="7036" y="1308"/>
                    <a:pt x="7036" y="1308"/>
                  </a:cubicBezTo>
                  <a:cubicBezTo>
                    <a:pt x="7036" y="1291"/>
                    <a:pt x="7036" y="1291"/>
                    <a:pt x="7036" y="1291"/>
                  </a:cubicBezTo>
                  <a:cubicBezTo>
                    <a:pt x="7010" y="1291"/>
                    <a:pt x="7010" y="1291"/>
                    <a:pt x="7010" y="1291"/>
                  </a:cubicBezTo>
                  <a:cubicBezTo>
                    <a:pt x="7010" y="1305"/>
                    <a:pt x="7010" y="1305"/>
                    <a:pt x="7010" y="1305"/>
                  </a:cubicBezTo>
                  <a:cubicBezTo>
                    <a:pt x="6993" y="1305"/>
                    <a:pt x="6993" y="1305"/>
                    <a:pt x="6993" y="1305"/>
                  </a:cubicBezTo>
                  <a:cubicBezTo>
                    <a:pt x="6993" y="1400"/>
                    <a:pt x="6993" y="1400"/>
                    <a:pt x="6993" y="1400"/>
                  </a:cubicBezTo>
                  <a:cubicBezTo>
                    <a:pt x="6972" y="1400"/>
                    <a:pt x="6972" y="1400"/>
                    <a:pt x="6972" y="1400"/>
                  </a:cubicBezTo>
                  <a:cubicBezTo>
                    <a:pt x="6972" y="1391"/>
                    <a:pt x="6972" y="1391"/>
                    <a:pt x="6972" y="1391"/>
                  </a:cubicBezTo>
                  <a:cubicBezTo>
                    <a:pt x="6952" y="1391"/>
                    <a:pt x="6952" y="1391"/>
                    <a:pt x="6952" y="1391"/>
                  </a:cubicBezTo>
                  <a:cubicBezTo>
                    <a:pt x="6952" y="1405"/>
                    <a:pt x="6952" y="1405"/>
                    <a:pt x="6952" y="1405"/>
                  </a:cubicBezTo>
                  <a:cubicBezTo>
                    <a:pt x="6936" y="1405"/>
                    <a:pt x="6936" y="1405"/>
                    <a:pt x="6936" y="1405"/>
                  </a:cubicBezTo>
                  <a:cubicBezTo>
                    <a:pt x="6936" y="1375"/>
                    <a:pt x="6936" y="1375"/>
                    <a:pt x="6936" y="1375"/>
                  </a:cubicBezTo>
                  <a:cubicBezTo>
                    <a:pt x="6922" y="1375"/>
                    <a:pt x="6922" y="1375"/>
                    <a:pt x="6922" y="1375"/>
                  </a:cubicBezTo>
                  <a:cubicBezTo>
                    <a:pt x="6922" y="1357"/>
                    <a:pt x="6922" y="1357"/>
                    <a:pt x="6922" y="1357"/>
                  </a:cubicBezTo>
                  <a:cubicBezTo>
                    <a:pt x="6906" y="1357"/>
                    <a:pt x="6906" y="1357"/>
                    <a:pt x="6906" y="1357"/>
                  </a:cubicBezTo>
                  <a:cubicBezTo>
                    <a:pt x="6886" y="1357"/>
                    <a:pt x="6886" y="1357"/>
                    <a:pt x="6886" y="1357"/>
                  </a:cubicBezTo>
                  <a:cubicBezTo>
                    <a:pt x="6886" y="1348"/>
                    <a:pt x="6886" y="1348"/>
                    <a:pt x="6886" y="1348"/>
                  </a:cubicBezTo>
                  <a:cubicBezTo>
                    <a:pt x="6852" y="1348"/>
                    <a:pt x="6852" y="1348"/>
                    <a:pt x="6852" y="1348"/>
                  </a:cubicBezTo>
                  <a:cubicBezTo>
                    <a:pt x="6852" y="1334"/>
                    <a:pt x="6852" y="1334"/>
                    <a:pt x="6852" y="1334"/>
                  </a:cubicBezTo>
                  <a:cubicBezTo>
                    <a:pt x="6839" y="1334"/>
                    <a:pt x="6839" y="1334"/>
                    <a:pt x="6839" y="1334"/>
                  </a:cubicBezTo>
                  <a:cubicBezTo>
                    <a:pt x="6839" y="1344"/>
                    <a:pt x="6839" y="1344"/>
                    <a:pt x="6839" y="1344"/>
                  </a:cubicBezTo>
                  <a:cubicBezTo>
                    <a:pt x="6786" y="1344"/>
                    <a:pt x="6786" y="1344"/>
                    <a:pt x="6786" y="1344"/>
                  </a:cubicBezTo>
                  <a:cubicBezTo>
                    <a:pt x="6786" y="1355"/>
                    <a:pt x="6786" y="1355"/>
                    <a:pt x="6786" y="1355"/>
                  </a:cubicBezTo>
                  <a:cubicBezTo>
                    <a:pt x="6776" y="1355"/>
                    <a:pt x="6776" y="1355"/>
                    <a:pt x="6776" y="1355"/>
                  </a:cubicBezTo>
                  <a:cubicBezTo>
                    <a:pt x="6776" y="1370"/>
                    <a:pt x="6776" y="1370"/>
                    <a:pt x="6776" y="1370"/>
                  </a:cubicBezTo>
                  <a:cubicBezTo>
                    <a:pt x="6766" y="1380"/>
                    <a:pt x="6766" y="1380"/>
                    <a:pt x="6766" y="1380"/>
                  </a:cubicBezTo>
                  <a:cubicBezTo>
                    <a:pt x="6766" y="1411"/>
                    <a:pt x="6766" y="1411"/>
                    <a:pt x="6766" y="1411"/>
                  </a:cubicBezTo>
                  <a:cubicBezTo>
                    <a:pt x="6755" y="1411"/>
                    <a:pt x="6755" y="1411"/>
                    <a:pt x="6755" y="1411"/>
                  </a:cubicBezTo>
                  <a:cubicBezTo>
                    <a:pt x="6755" y="1381"/>
                    <a:pt x="6755" y="1381"/>
                    <a:pt x="6755" y="1381"/>
                  </a:cubicBezTo>
                  <a:cubicBezTo>
                    <a:pt x="6744" y="1367"/>
                    <a:pt x="6744" y="1367"/>
                    <a:pt x="6744" y="1367"/>
                  </a:cubicBezTo>
                  <a:cubicBezTo>
                    <a:pt x="6744" y="1291"/>
                    <a:pt x="6744" y="1291"/>
                    <a:pt x="6744" y="1291"/>
                  </a:cubicBezTo>
                  <a:cubicBezTo>
                    <a:pt x="6727" y="1291"/>
                    <a:pt x="6727" y="1291"/>
                    <a:pt x="6727" y="1291"/>
                  </a:cubicBezTo>
                  <a:cubicBezTo>
                    <a:pt x="6727" y="1217"/>
                    <a:pt x="6727" y="1217"/>
                    <a:pt x="6727" y="1217"/>
                  </a:cubicBezTo>
                  <a:cubicBezTo>
                    <a:pt x="6670" y="1217"/>
                    <a:pt x="6670" y="1217"/>
                    <a:pt x="6670" y="1217"/>
                  </a:cubicBezTo>
                  <a:cubicBezTo>
                    <a:pt x="6670" y="1194"/>
                    <a:pt x="6670" y="1194"/>
                    <a:pt x="6670" y="1194"/>
                  </a:cubicBezTo>
                  <a:cubicBezTo>
                    <a:pt x="6640" y="1194"/>
                    <a:pt x="6640" y="1194"/>
                    <a:pt x="6640" y="1194"/>
                  </a:cubicBezTo>
                  <a:cubicBezTo>
                    <a:pt x="6640" y="1246"/>
                    <a:pt x="6640" y="1246"/>
                    <a:pt x="6640" y="1246"/>
                  </a:cubicBezTo>
                  <a:cubicBezTo>
                    <a:pt x="6625" y="1246"/>
                    <a:pt x="6625" y="1246"/>
                    <a:pt x="6625" y="1246"/>
                  </a:cubicBezTo>
                  <a:cubicBezTo>
                    <a:pt x="6625" y="1229"/>
                    <a:pt x="6625" y="1229"/>
                    <a:pt x="6625" y="1229"/>
                  </a:cubicBezTo>
                  <a:cubicBezTo>
                    <a:pt x="6625" y="1229"/>
                    <a:pt x="6614" y="1229"/>
                    <a:pt x="6609" y="1229"/>
                  </a:cubicBezTo>
                  <a:cubicBezTo>
                    <a:pt x="6604" y="1229"/>
                    <a:pt x="6604" y="1246"/>
                    <a:pt x="6604" y="1246"/>
                  </a:cubicBezTo>
                  <a:cubicBezTo>
                    <a:pt x="6604" y="1293"/>
                    <a:pt x="6604" y="1293"/>
                    <a:pt x="6604" y="1293"/>
                  </a:cubicBezTo>
                  <a:cubicBezTo>
                    <a:pt x="6562" y="1293"/>
                    <a:pt x="6562" y="1293"/>
                    <a:pt x="6562" y="1293"/>
                  </a:cubicBezTo>
                  <a:cubicBezTo>
                    <a:pt x="6562" y="1130"/>
                    <a:pt x="6562" y="1130"/>
                    <a:pt x="6562" y="1130"/>
                  </a:cubicBezTo>
                  <a:cubicBezTo>
                    <a:pt x="6505" y="1130"/>
                    <a:pt x="6505" y="1130"/>
                    <a:pt x="6505" y="1130"/>
                  </a:cubicBezTo>
                  <a:cubicBezTo>
                    <a:pt x="6505" y="1157"/>
                    <a:pt x="6505" y="1157"/>
                    <a:pt x="6505" y="1157"/>
                  </a:cubicBezTo>
                  <a:cubicBezTo>
                    <a:pt x="6481" y="1157"/>
                    <a:pt x="6477" y="1169"/>
                    <a:pt x="6477" y="1169"/>
                  </a:cubicBezTo>
                  <a:cubicBezTo>
                    <a:pt x="6450" y="1169"/>
                    <a:pt x="6450" y="1169"/>
                    <a:pt x="6450" y="1169"/>
                  </a:cubicBezTo>
                  <a:cubicBezTo>
                    <a:pt x="6450" y="1202"/>
                    <a:pt x="6450" y="1202"/>
                    <a:pt x="6450" y="1202"/>
                  </a:cubicBezTo>
                  <a:cubicBezTo>
                    <a:pt x="6438" y="1202"/>
                    <a:pt x="6438" y="1202"/>
                    <a:pt x="6438" y="1202"/>
                  </a:cubicBezTo>
                  <a:cubicBezTo>
                    <a:pt x="6438" y="1333"/>
                    <a:pt x="6438" y="1333"/>
                    <a:pt x="6438" y="1333"/>
                  </a:cubicBezTo>
                  <a:cubicBezTo>
                    <a:pt x="6415" y="1333"/>
                    <a:pt x="6415" y="1333"/>
                    <a:pt x="6415" y="1333"/>
                  </a:cubicBezTo>
                  <a:cubicBezTo>
                    <a:pt x="6415" y="1315"/>
                    <a:pt x="6415" y="1315"/>
                    <a:pt x="6415" y="1315"/>
                  </a:cubicBezTo>
                  <a:cubicBezTo>
                    <a:pt x="6401" y="1301"/>
                    <a:pt x="6401" y="1301"/>
                    <a:pt x="6401" y="1301"/>
                  </a:cubicBezTo>
                  <a:cubicBezTo>
                    <a:pt x="6394" y="1301"/>
                    <a:pt x="6394" y="1301"/>
                    <a:pt x="6394" y="1301"/>
                  </a:cubicBezTo>
                  <a:cubicBezTo>
                    <a:pt x="6381" y="1311"/>
                    <a:pt x="6381" y="1311"/>
                    <a:pt x="6381" y="1311"/>
                  </a:cubicBezTo>
                  <a:cubicBezTo>
                    <a:pt x="6381" y="1078"/>
                    <a:pt x="6381" y="1078"/>
                    <a:pt x="6381" y="1078"/>
                  </a:cubicBezTo>
                  <a:cubicBezTo>
                    <a:pt x="6322" y="1065"/>
                    <a:pt x="6322" y="1065"/>
                    <a:pt x="6322" y="1065"/>
                  </a:cubicBezTo>
                  <a:cubicBezTo>
                    <a:pt x="6297" y="1065"/>
                    <a:pt x="6297" y="1065"/>
                    <a:pt x="6297" y="1065"/>
                  </a:cubicBezTo>
                  <a:cubicBezTo>
                    <a:pt x="6297" y="1080"/>
                    <a:pt x="6297" y="1080"/>
                    <a:pt x="6297" y="1080"/>
                  </a:cubicBezTo>
                  <a:cubicBezTo>
                    <a:pt x="6280" y="1080"/>
                    <a:pt x="6280" y="1080"/>
                    <a:pt x="6280" y="1080"/>
                  </a:cubicBezTo>
                  <a:cubicBezTo>
                    <a:pt x="6280" y="1135"/>
                    <a:pt x="6280" y="1135"/>
                    <a:pt x="6280" y="1135"/>
                  </a:cubicBezTo>
                  <a:cubicBezTo>
                    <a:pt x="6264" y="1135"/>
                    <a:pt x="6264" y="1135"/>
                    <a:pt x="6264" y="1135"/>
                  </a:cubicBezTo>
                  <a:cubicBezTo>
                    <a:pt x="6264" y="1207"/>
                    <a:pt x="6264" y="1207"/>
                    <a:pt x="6264" y="1207"/>
                  </a:cubicBezTo>
                  <a:cubicBezTo>
                    <a:pt x="6242" y="1207"/>
                    <a:pt x="6242" y="1207"/>
                    <a:pt x="6242" y="1207"/>
                  </a:cubicBezTo>
                  <a:cubicBezTo>
                    <a:pt x="6242" y="1181"/>
                    <a:pt x="6242" y="1181"/>
                    <a:pt x="6242" y="1181"/>
                  </a:cubicBezTo>
                  <a:cubicBezTo>
                    <a:pt x="6214" y="1181"/>
                    <a:pt x="6214" y="1181"/>
                    <a:pt x="6214" y="1181"/>
                  </a:cubicBezTo>
                  <a:cubicBezTo>
                    <a:pt x="6214" y="1098"/>
                    <a:pt x="6214" y="1098"/>
                    <a:pt x="6214" y="1098"/>
                  </a:cubicBezTo>
                  <a:cubicBezTo>
                    <a:pt x="6196" y="1098"/>
                    <a:pt x="6196" y="1098"/>
                    <a:pt x="6196" y="1098"/>
                  </a:cubicBezTo>
                  <a:cubicBezTo>
                    <a:pt x="6196" y="1048"/>
                    <a:pt x="6196" y="1048"/>
                    <a:pt x="6196" y="1048"/>
                  </a:cubicBezTo>
                  <a:cubicBezTo>
                    <a:pt x="6114" y="1039"/>
                    <a:pt x="6114" y="1039"/>
                    <a:pt x="6114" y="1039"/>
                  </a:cubicBezTo>
                  <a:cubicBezTo>
                    <a:pt x="6114" y="1024"/>
                    <a:pt x="6114" y="1024"/>
                    <a:pt x="6114" y="1024"/>
                  </a:cubicBezTo>
                  <a:cubicBezTo>
                    <a:pt x="5961" y="1014"/>
                    <a:pt x="5961" y="1014"/>
                    <a:pt x="5961" y="1014"/>
                  </a:cubicBezTo>
                  <a:cubicBezTo>
                    <a:pt x="5961" y="823"/>
                    <a:pt x="5961" y="823"/>
                    <a:pt x="5961" y="823"/>
                  </a:cubicBezTo>
                  <a:cubicBezTo>
                    <a:pt x="5826" y="790"/>
                    <a:pt x="5826" y="790"/>
                    <a:pt x="5826" y="790"/>
                  </a:cubicBezTo>
                  <a:cubicBezTo>
                    <a:pt x="5688" y="818"/>
                    <a:pt x="5688" y="818"/>
                    <a:pt x="5688" y="818"/>
                  </a:cubicBezTo>
                  <a:cubicBezTo>
                    <a:pt x="5688" y="1359"/>
                    <a:pt x="5688" y="1359"/>
                    <a:pt x="5688" y="1359"/>
                  </a:cubicBezTo>
                  <a:cubicBezTo>
                    <a:pt x="5605" y="1359"/>
                    <a:pt x="5605" y="1359"/>
                    <a:pt x="5605" y="1359"/>
                  </a:cubicBezTo>
                  <a:cubicBezTo>
                    <a:pt x="5605" y="451"/>
                    <a:pt x="5605" y="451"/>
                    <a:pt x="5605" y="451"/>
                  </a:cubicBezTo>
                  <a:cubicBezTo>
                    <a:pt x="5468" y="487"/>
                    <a:pt x="5468" y="487"/>
                    <a:pt x="5468" y="487"/>
                  </a:cubicBezTo>
                  <a:cubicBezTo>
                    <a:pt x="5468" y="1274"/>
                    <a:pt x="5468" y="1274"/>
                    <a:pt x="5468" y="1274"/>
                  </a:cubicBezTo>
                  <a:cubicBezTo>
                    <a:pt x="5414" y="1274"/>
                    <a:pt x="5414" y="1274"/>
                    <a:pt x="5414" y="1274"/>
                  </a:cubicBezTo>
                  <a:cubicBezTo>
                    <a:pt x="5414" y="683"/>
                    <a:pt x="5414" y="683"/>
                    <a:pt x="5414" y="683"/>
                  </a:cubicBezTo>
                  <a:cubicBezTo>
                    <a:pt x="5404" y="683"/>
                    <a:pt x="5404" y="683"/>
                    <a:pt x="5404" y="683"/>
                  </a:cubicBezTo>
                  <a:cubicBezTo>
                    <a:pt x="5404" y="674"/>
                    <a:pt x="5404" y="674"/>
                    <a:pt x="5404" y="674"/>
                  </a:cubicBezTo>
                  <a:cubicBezTo>
                    <a:pt x="5396" y="674"/>
                    <a:pt x="5396" y="674"/>
                    <a:pt x="5396" y="674"/>
                  </a:cubicBezTo>
                  <a:cubicBezTo>
                    <a:pt x="5396" y="655"/>
                    <a:pt x="5396" y="655"/>
                    <a:pt x="5396" y="655"/>
                  </a:cubicBezTo>
                  <a:cubicBezTo>
                    <a:pt x="5384" y="655"/>
                    <a:pt x="5384" y="655"/>
                    <a:pt x="5384" y="655"/>
                  </a:cubicBezTo>
                  <a:cubicBezTo>
                    <a:pt x="5384" y="634"/>
                    <a:pt x="5384" y="634"/>
                    <a:pt x="5384" y="634"/>
                  </a:cubicBezTo>
                  <a:cubicBezTo>
                    <a:pt x="5367" y="634"/>
                    <a:pt x="5367" y="634"/>
                    <a:pt x="5367" y="634"/>
                  </a:cubicBezTo>
                  <a:cubicBezTo>
                    <a:pt x="5367" y="615"/>
                    <a:pt x="5367" y="615"/>
                    <a:pt x="5367" y="615"/>
                  </a:cubicBezTo>
                  <a:cubicBezTo>
                    <a:pt x="5360" y="615"/>
                    <a:pt x="5360" y="615"/>
                    <a:pt x="5360" y="615"/>
                  </a:cubicBezTo>
                  <a:cubicBezTo>
                    <a:pt x="5360" y="593"/>
                    <a:pt x="5360" y="593"/>
                    <a:pt x="5360" y="593"/>
                  </a:cubicBezTo>
                  <a:cubicBezTo>
                    <a:pt x="5353" y="532"/>
                    <a:pt x="5353" y="532"/>
                    <a:pt x="5353" y="532"/>
                  </a:cubicBezTo>
                  <a:cubicBezTo>
                    <a:pt x="5346" y="593"/>
                    <a:pt x="5346" y="593"/>
                    <a:pt x="5346" y="593"/>
                  </a:cubicBezTo>
                  <a:cubicBezTo>
                    <a:pt x="5346" y="615"/>
                    <a:pt x="5346" y="615"/>
                    <a:pt x="5346" y="615"/>
                  </a:cubicBezTo>
                  <a:cubicBezTo>
                    <a:pt x="5339" y="615"/>
                    <a:pt x="5339" y="615"/>
                    <a:pt x="5339" y="615"/>
                  </a:cubicBezTo>
                  <a:cubicBezTo>
                    <a:pt x="5339" y="634"/>
                    <a:pt x="5339" y="634"/>
                    <a:pt x="5339" y="634"/>
                  </a:cubicBezTo>
                  <a:cubicBezTo>
                    <a:pt x="5322" y="634"/>
                    <a:pt x="5322" y="634"/>
                    <a:pt x="5322" y="634"/>
                  </a:cubicBezTo>
                  <a:cubicBezTo>
                    <a:pt x="5322" y="655"/>
                    <a:pt x="5322" y="655"/>
                    <a:pt x="5322" y="655"/>
                  </a:cubicBezTo>
                  <a:cubicBezTo>
                    <a:pt x="5310" y="655"/>
                    <a:pt x="5310" y="655"/>
                    <a:pt x="5310" y="655"/>
                  </a:cubicBezTo>
                  <a:cubicBezTo>
                    <a:pt x="5310" y="674"/>
                    <a:pt x="5310" y="674"/>
                    <a:pt x="5310" y="674"/>
                  </a:cubicBezTo>
                  <a:cubicBezTo>
                    <a:pt x="5302" y="674"/>
                    <a:pt x="5302" y="674"/>
                    <a:pt x="5302" y="674"/>
                  </a:cubicBezTo>
                  <a:cubicBezTo>
                    <a:pt x="5302" y="683"/>
                    <a:pt x="5302" y="683"/>
                    <a:pt x="5302" y="683"/>
                  </a:cubicBezTo>
                  <a:cubicBezTo>
                    <a:pt x="5292" y="683"/>
                    <a:pt x="5292" y="683"/>
                    <a:pt x="5292" y="683"/>
                  </a:cubicBezTo>
                  <a:cubicBezTo>
                    <a:pt x="5292" y="1274"/>
                    <a:pt x="5292" y="1274"/>
                    <a:pt x="5292" y="1274"/>
                  </a:cubicBezTo>
                  <a:cubicBezTo>
                    <a:pt x="5260" y="1274"/>
                    <a:pt x="5260" y="1274"/>
                    <a:pt x="5260" y="1274"/>
                  </a:cubicBezTo>
                  <a:cubicBezTo>
                    <a:pt x="5260" y="792"/>
                    <a:pt x="5260" y="792"/>
                    <a:pt x="5260" y="792"/>
                  </a:cubicBezTo>
                  <a:cubicBezTo>
                    <a:pt x="5098" y="792"/>
                    <a:pt x="5098" y="792"/>
                    <a:pt x="5098" y="792"/>
                  </a:cubicBezTo>
                  <a:cubicBezTo>
                    <a:pt x="5073" y="817"/>
                    <a:pt x="5073" y="817"/>
                    <a:pt x="5073" y="817"/>
                  </a:cubicBezTo>
                  <a:cubicBezTo>
                    <a:pt x="5073" y="1219"/>
                    <a:pt x="5073" y="1219"/>
                    <a:pt x="5073" y="1219"/>
                  </a:cubicBezTo>
                  <a:cubicBezTo>
                    <a:pt x="5044" y="1219"/>
                    <a:pt x="5044" y="1219"/>
                    <a:pt x="5044" y="1219"/>
                  </a:cubicBezTo>
                  <a:cubicBezTo>
                    <a:pt x="5031" y="1237"/>
                    <a:pt x="5031" y="1237"/>
                    <a:pt x="5031" y="1237"/>
                  </a:cubicBezTo>
                  <a:cubicBezTo>
                    <a:pt x="5031" y="1419"/>
                    <a:pt x="5031" y="1419"/>
                    <a:pt x="5031" y="1419"/>
                  </a:cubicBezTo>
                  <a:cubicBezTo>
                    <a:pt x="5007" y="1419"/>
                    <a:pt x="5007" y="1419"/>
                    <a:pt x="5007" y="1419"/>
                  </a:cubicBezTo>
                  <a:cubicBezTo>
                    <a:pt x="5007" y="1089"/>
                    <a:pt x="5007" y="1089"/>
                    <a:pt x="5007" y="1089"/>
                  </a:cubicBezTo>
                  <a:cubicBezTo>
                    <a:pt x="4993" y="1089"/>
                    <a:pt x="4993" y="1089"/>
                    <a:pt x="4993" y="1089"/>
                  </a:cubicBezTo>
                  <a:cubicBezTo>
                    <a:pt x="4993" y="1050"/>
                    <a:pt x="4993" y="1050"/>
                    <a:pt x="4993" y="1050"/>
                  </a:cubicBezTo>
                  <a:cubicBezTo>
                    <a:pt x="4981" y="1050"/>
                    <a:pt x="4981" y="1050"/>
                    <a:pt x="4981" y="1050"/>
                  </a:cubicBezTo>
                  <a:cubicBezTo>
                    <a:pt x="4981" y="1026"/>
                    <a:pt x="4981" y="1026"/>
                    <a:pt x="4981" y="1026"/>
                  </a:cubicBezTo>
                  <a:cubicBezTo>
                    <a:pt x="4959" y="1026"/>
                    <a:pt x="4959" y="1026"/>
                    <a:pt x="4959" y="1026"/>
                  </a:cubicBezTo>
                  <a:cubicBezTo>
                    <a:pt x="4945" y="1016"/>
                    <a:pt x="4945" y="1016"/>
                    <a:pt x="4945" y="1016"/>
                  </a:cubicBezTo>
                  <a:cubicBezTo>
                    <a:pt x="4945" y="887"/>
                    <a:pt x="4945" y="887"/>
                    <a:pt x="4945" y="887"/>
                  </a:cubicBezTo>
                  <a:cubicBezTo>
                    <a:pt x="4841" y="919"/>
                    <a:pt x="4841" y="919"/>
                    <a:pt x="4841" y="919"/>
                  </a:cubicBezTo>
                  <a:cubicBezTo>
                    <a:pt x="4819" y="902"/>
                    <a:pt x="4819" y="902"/>
                    <a:pt x="4819" y="902"/>
                  </a:cubicBezTo>
                  <a:cubicBezTo>
                    <a:pt x="4819" y="685"/>
                    <a:pt x="4819" y="685"/>
                    <a:pt x="4819" y="685"/>
                  </a:cubicBezTo>
                  <a:cubicBezTo>
                    <a:pt x="4750" y="668"/>
                    <a:pt x="4750" y="668"/>
                    <a:pt x="4750" y="668"/>
                  </a:cubicBezTo>
                  <a:cubicBezTo>
                    <a:pt x="4616" y="723"/>
                    <a:pt x="4616" y="723"/>
                    <a:pt x="4616" y="723"/>
                  </a:cubicBezTo>
                  <a:cubicBezTo>
                    <a:pt x="4616" y="734"/>
                    <a:pt x="4616" y="734"/>
                    <a:pt x="4616" y="734"/>
                  </a:cubicBezTo>
                  <a:cubicBezTo>
                    <a:pt x="4593" y="720"/>
                    <a:pt x="4593" y="720"/>
                    <a:pt x="4593" y="720"/>
                  </a:cubicBezTo>
                  <a:cubicBezTo>
                    <a:pt x="4574" y="720"/>
                    <a:pt x="4574" y="720"/>
                    <a:pt x="4574" y="720"/>
                  </a:cubicBezTo>
                  <a:cubicBezTo>
                    <a:pt x="4574" y="740"/>
                    <a:pt x="4574" y="740"/>
                    <a:pt x="4574" y="740"/>
                  </a:cubicBezTo>
                  <a:cubicBezTo>
                    <a:pt x="4551" y="740"/>
                    <a:pt x="4551" y="740"/>
                    <a:pt x="4551" y="740"/>
                  </a:cubicBezTo>
                  <a:cubicBezTo>
                    <a:pt x="4551" y="807"/>
                    <a:pt x="4551" y="807"/>
                    <a:pt x="4551" y="807"/>
                  </a:cubicBezTo>
                  <a:cubicBezTo>
                    <a:pt x="4540" y="807"/>
                    <a:pt x="4540" y="807"/>
                    <a:pt x="4540" y="807"/>
                  </a:cubicBezTo>
                  <a:cubicBezTo>
                    <a:pt x="4540" y="1250"/>
                    <a:pt x="4540" y="1250"/>
                    <a:pt x="4540" y="1250"/>
                  </a:cubicBezTo>
                  <a:cubicBezTo>
                    <a:pt x="4523" y="1250"/>
                    <a:pt x="4523" y="1250"/>
                    <a:pt x="4523" y="1250"/>
                  </a:cubicBezTo>
                  <a:cubicBezTo>
                    <a:pt x="4516" y="1237"/>
                    <a:pt x="4516" y="1237"/>
                    <a:pt x="4516" y="1237"/>
                  </a:cubicBezTo>
                  <a:cubicBezTo>
                    <a:pt x="4516" y="1205"/>
                    <a:pt x="4516" y="1205"/>
                    <a:pt x="4516" y="1205"/>
                  </a:cubicBezTo>
                  <a:cubicBezTo>
                    <a:pt x="4500" y="1205"/>
                    <a:pt x="4500" y="1205"/>
                    <a:pt x="4500" y="1205"/>
                  </a:cubicBezTo>
                  <a:cubicBezTo>
                    <a:pt x="4500" y="1239"/>
                    <a:pt x="4500" y="1239"/>
                    <a:pt x="4500" y="1239"/>
                  </a:cubicBezTo>
                  <a:cubicBezTo>
                    <a:pt x="4495" y="1234"/>
                    <a:pt x="4495" y="1234"/>
                    <a:pt x="4495" y="1234"/>
                  </a:cubicBezTo>
                  <a:cubicBezTo>
                    <a:pt x="4495" y="1245"/>
                    <a:pt x="4495" y="1245"/>
                    <a:pt x="4495" y="1245"/>
                  </a:cubicBezTo>
                  <a:cubicBezTo>
                    <a:pt x="4482" y="1245"/>
                    <a:pt x="4482" y="1245"/>
                    <a:pt x="4482" y="1245"/>
                  </a:cubicBezTo>
                  <a:cubicBezTo>
                    <a:pt x="4482" y="1255"/>
                    <a:pt x="4482" y="1255"/>
                    <a:pt x="4482" y="1255"/>
                  </a:cubicBezTo>
                  <a:cubicBezTo>
                    <a:pt x="4474" y="1255"/>
                    <a:pt x="4474" y="1255"/>
                    <a:pt x="4474" y="1255"/>
                  </a:cubicBezTo>
                  <a:cubicBezTo>
                    <a:pt x="4474" y="1263"/>
                    <a:pt x="4474" y="1263"/>
                    <a:pt x="4474" y="1263"/>
                  </a:cubicBezTo>
                  <a:cubicBezTo>
                    <a:pt x="4452" y="1263"/>
                    <a:pt x="4452" y="1263"/>
                    <a:pt x="4452" y="1263"/>
                  </a:cubicBezTo>
                  <a:cubicBezTo>
                    <a:pt x="4452" y="1251"/>
                    <a:pt x="4452" y="1251"/>
                    <a:pt x="4452" y="1251"/>
                  </a:cubicBezTo>
                  <a:cubicBezTo>
                    <a:pt x="4468" y="1248"/>
                    <a:pt x="4468" y="1248"/>
                    <a:pt x="4468" y="1248"/>
                  </a:cubicBezTo>
                  <a:cubicBezTo>
                    <a:pt x="4468" y="1242"/>
                    <a:pt x="4468" y="1242"/>
                    <a:pt x="4468" y="1242"/>
                  </a:cubicBezTo>
                  <a:cubicBezTo>
                    <a:pt x="4407" y="1242"/>
                    <a:pt x="4407" y="1242"/>
                    <a:pt x="4407" y="1242"/>
                  </a:cubicBezTo>
                  <a:cubicBezTo>
                    <a:pt x="4409" y="1247"/>
                    <a:pt x="4409" y="1247"/>
                    <a:pt x="4409" y="1247"/>
                  </a:cubicBezTo>
                  <a:cubicBezTo>
                    <a:pt x="4421" y="1249"/>
                    <a:pt x="4421" y="1249"/>
                    <a:pt x="4421" y="1249"/>
                  </a:cubicBezTo>
                  <a:cubicBezTo>
                    <a:pt x="4421" y="1260"/>
                    <a:pt x="4421" y="1260"/>
                    <a:pt x="4421" y="1260"/>
                  </a:cubicBezTo>
                  <a:cubicBezTo>
                    <a:pt x="4398" y="1265"/>
                    <a:pt x="4398" y="1265"/>
                    <a:pt x="4398" y="1265"/>
                  </a:cubicBezTo>
                  <a:cubicBezTo>
                    <a:pt x="4369" y="1201"/>
                    <a:pt x="4369" y="1201"/>
                    <a:pt x="4369" y="1201"/>
                  </a:cubicBezTo>
                  <a:cubicBezTo>
                    <a:pt x="4369" y="1161"/>
                    <a:pt x="4369" y="1161"/>
                    <a:pt x="4369" y="1161"/>
                  </a:cubicBezTo>
                  <a:cubicBezTo>
                    <a:pt x="4369" y="948"/>
                    <a:pt x="4369" y="948"/>
                    <a:pt x="4369" y="948"/>
                  </a:cubicBezTo>
                  <a:cubicBezTo>
                    <a:pt x="4369" y="948"/>
                    <a:pt x="4379" y="944"/>
                    <a:pt x="4379" y="932"/>
                  </a:cubicBezTo>
                  <a:cubicBezTo>
                    <a:pt x="4379" y="920"/>
                    <a:pt x="4346" y="917"/>
                    <a:pt x="4333" y="917"/>
                  </a:cubicBezTo>
                  <a:cubicBezTo>
                    <a:pt x="4320" y="917"/>
                    <a:pt x="4287" y="920"/>
                    <a:pt x="4287" y="932"/>
                  </a:cubicBezTo>
                  <a:cubicBezTo>
                    <a:pt x="4287" y="944"/>
                    <a:pt x="4297" y="948"/>
                    <a:pt x="4297" y="948"/>
                  </a:cubicBezTo>
                  <a:cubicBezTo>
                    <a:pt x="4297" y="1161"/>
                    <a:pt x="4297" y="1161"/>
                    <a:pt x="4297" y="1161"/>
                  </a:cubicBezTo>
                  <a:cubicBezTo>
                    <a:pt x="4286" y="1161"/>
                    <a:pt x="4286" y="1161"/>
                    <a:pt x="4286" y="1161"/>
                  </a:cubicBezTo>
                  <a:cubicBezTo>
                    <a:pt x="4286" y="1131"/>
                    <a:pt x="4286" y="1131"/>
                    <a:pt x="4286" y="1131"/>
                  </a:cubicBezTo>
                  <a:cubicBezTo>
                    <a:pt x="4238" y="1091"/>
                    <a:pt x="4238" y="1091"/>
                    <a:pt x="4238" y="1091"/>
                  </a:cubicBezTo>
                  <a:cubicBezTo>
                    <a:pt x="4238" y="974"/>
                    <a:pt x="4238" y="974"/>
                    <a:pt x="4238" y="974"/>
                  </a:cubicBezTo>
                  <a:cubicBezTo>
                    <a:pt x="4223" y="974"/>
                    <a:pt x="4223" y="974"/>
                    <a:pt x="4223" y="974"/>
                  </a:cubicBezTo>
                  <a:cubicBezTo>
                    <a:pt x="4166" y="1010"/>
                    <a:pt x="4166" y="1010"/>
                    <a:pt x="4166" y="1010"/>
                  </a:cubicBezTo>
                  <a:cubicBezTo>
                    <a:pt x="4166" y="995"/>
                    <a:pt x="4166" y="995"/>
                    <a:pt x="4166" y="995"/>
                  </a:cubicBezTo>
                  <a:cubicBezTo>
                    <a:pt x="4087" y="995"/>
                    <a:pt x="4087" y="995"/>
                    <a:pt x="4087" y="995"/>
                  </a:cubicBezTo>
                  <a:cubicBezTo>
                    <a:pt x="4087" y="1012"/>
                    <a:pt x="4087" y="1012"/>
                    <a:pt x="4087" y="1012"/>
                  </a:cubicBezTo>
                  <a:cubicBezTo>
                    <a:pt x="4069" y="1012"/>
                    <a:pt x="4069" y="1012"/>
                    <a:pt x="4069" y="1012"/>
                  </a:cubicBezTo>
                  <a:cubicBezTo>
                    <a:pt x="4069" y="1130"/>
                    <a:pt x="4069" y="1130"/>
                    <a:pt x="4069" y="1130"/>
                  </a:cubicBezTo>
                  <a:cubicBezTo>
                    <a:pt x="4046" y="1117"/>
                    <a:pt x="4046" y="1117"/>
                    <a:pt x="4046" y="1117"/>
                  </a:cubicBezTo>
                  <a:cubicBezTo>
                    <a:pt x="4046" y="1088"/>
                    <a:pt x="4046" y="1088"/>
                    <a:pt x="4046" y="1088"/>
                  </a:cubicBezTo>
                  <a:cubicBezTo>
                    <a:pt x="4039" y="1088"/>
                    <a:pt x="4039" y="1088"/>
                    <a:pt x="4039" y="1088"/>
                  </a:cubicBezTo>
                  <a:cubicBezTo>
                    <a:pt x="4039" y="1118"/>
                    <a:pt x="4039" y="1118"/>
                    <a:pt x="4039" y="1118"/>
                  </a:cubicBezTo>
                  <a:cubicBezTo>
                    <a:pt x="4032" y="1118"/>
                    <a:pt x="4032" y="1118"/>
                    <a:pt x="4032" y="1118"/>
                  </a:cubicBezTo>
                  <a:cubicBezTo>
                    <a:pt x="4032" y="1061"/>
                    <a:pt x="4032" y="1061"/>
                    <a:pt x="4032" y="1061"/>
                  </a:cubicBezTo>
                  <a:cubicBezTo>
                    <a:pt x="3989" y="1061"/>
                    <a:pt x="3989" y="1061"/>
                    <a:pt x="3989" y="1061"/>
                  </a:cubicBezTo>
                  <a:cubicBezTo>
                    <a:pt x="3989" y="1052"/>
                    <a:pt x="3984" y="1018"/>
                    <a:pt x="3943" y="995"/>
                  </a:cubicBezTo>
                  <a:cubicBezTo>
                    <a:pt x="3943" y="975"/>
                    <a:pt x="3943" y="975"/>
                    <a:pt x="3943" y="975"/>
                  </a:cubicBezTo>
                  <a:cubicBezTo>
                    <a:pt x="3933" y="975"/>
                    <a:pt x="3933" y="975"/>
                    <a:pt x="3933" y="975"/>
                  </a:cubicBezTo>
                  <a:cubicBezTo>
                    <a:pt x="3923" y="975"/>
                    <a:pt x="3923" y="975"/>
                    <a:pt x="3923" y="975"/>
                  </a:cubicBezTo>
                  <a:cubicBezTo>
                    <a:pt x="3923" y="995"/>
                    <a:pt x="3923" y="995"/>
                    <a:pt x="3923" y="995"/>
                  </a:cubicBezTo>
                  <a:cubicBezTo>
                    <a:pt x="3882" y="1018"/>
                    <a:pt x="3877" y="1052"/>
                    <a:pt x="3877" y="1061"/>
                  </a:cubicBezTo>
                  <a:cubicBezTo>
                    <a:pt x="3877" y="1070"/>
                    <a:pt x="3885" y="1078"/>
                    <a:pt x="3885" y="1078"/>
                  </a:cubicBezTo>
                  <a:cubicBezTo>
                    <a:pt x="3859" y="1078"/>
                    <a:pt x="3859" y="1078"/>
                    <a:pt x="3859" y="1078"/>
                  </a:cubicBezTo>
                  <a:cubicBezTo>
                    <a:pt x="3846" y="1078"/>
                    <a:pt x="3846" y="1078"/>
                    <a:pt x="3846" y="1078"/>
                  </a:cubicBezTo>
                  <a:cubicBezTo>
                    <a:pt x="3809" y="1051"/>
                    <a:pt x="3809" y="1051"/>
                    <a:pt x="3809" y="1051"/>
                  </a:cubicBezTo>
                  <a:cubicBezTo>
                    <a:pt x="3781" y="1070"/>
                    <a:pt x="3781" y="1070"/>
                    <a:pt x="3781" y="1070"/>
                  </a:cubicBezTo>
                  <a:cubicBezTo>
                    <a:pt x="3770" y="1080"/>
                    <a:pt x="3770" y="1080"/>
                    <a:pt x="3770" y="1080"/>
                  </a:cubicBezTo>
                  <a:cubicBezTo>
                    <a:pt x="3742" y="1080"/>
                    <a:pt x="3742" y="1080"/>
                    <a:pt x="3742" y="1080"/>
                  </a:cubicBezTo>
                  <a:cubicBezTo>
                    <a:pt x="3742" y="1095"/>
                    <a:pt x="3742" y="1095"/>
                    <a:pt x="3742" y="1095"/>
                  </a:cubicBezTo>
                  <a:cubicBezTo>
                    <a:pt x="3759" y="1095"/>
                    <a:pt x="3763" y="1109"/>
                    <a:pt x="3763" y="1109"/>
                  </a:cubicBezTo>
                  <a:cubicBezTo>
                    <a:pt x="3763" y="1133"/>
                    <a:pt x="3763" y="1133"/>
                    <a:pt x="3763" y="1133"/>
                  </a:cubicBezTo>
                  <a:cubicBezTo>
                    <a:pt x="3734" y="1133"/>
                    <a:pt x="3734" y="1133"/>
                    <a:pt x="3734" y="1133"/>
                  </a:cubicBezTo>
                  <a:cubicBezTo>
                    <a:pt x="3734" y="1123"/>
                    <a:pt x="3734" y="1123"/>
                    <a:pt x="3734" y="1123"/>
                  </a:cubicBezTo>
                  <a:cubicBezTo>
                    <a:pt x="3673" y="1123"/>
                    <a:pt x="3673" y="1123"/>
                    <a:pt x="3673" y="1123"/>
                  </a:cubicBezTo>
                  <a:cubicBezTo>
                    <a:pt x="3673" y="1147"/>
                    <a:pt x="3673" y="1147"/>
                    <a:pt x="3673" y="1147"/>
                  </a:cubicBezTo>
                  <a:cubicBezTo>
                    <a:pt x="3635" y="1147"/>
                    <a:pt x="3635" y="1147"/>
                    <a:pt x="3635" y="1147"/>
                  </a:cubicBezTo>
                  <a:cubicBezTo>
                    <a:pt x="3635" y="1405"/>
                    <a:pt x="3635" y="1405"/>
                    <a:pt x="3635" y="1405"/>
                  </a:cubicBezTo>
                  <a:cubicBezTo>
                    <a:pt x="3585" y="1405"/>
                    <a:pt x="3585" y="1405"/>
                    <a:pt x="3585" y="1405"/>
                  </a:cubicBezTo>
                  <a:cubicBezTo>
                    <a:pt x="3585" y="1415"/>
                    <a:pt x="3585" y="1415"/>
                    <a:pt x="3585" y="1415"/>
                  </a:cubicBezTo>
                  <a:cubicBezTo>
                    <a:pt x="3576" y="1415"/>
                    <a:pt x="3576" y="1415"/>
                    <a:pt x="3576" y="1415"/>
                  </a:cubicBezTo>
                  <a:cubicBezTo>
                    <a:pt x="3576" y="1437"/>
                    <a:pt x="3576" y="1437"/>
                    <a:pt x="3576" y="1437"/>
                  </a:cubicBezTo>
                  <a:cubicBezTo>
                    <a:pt x="3565" y="1437"/>
                    <a:pt x="3565" y="1437"/>
                    <a:pt x="3565" y="1437"/>
                  </a:cubicBezTo>
                  <a:cubicBezTo>
                    <a:pt x="3565" y="1403"/>
                    <a:pt x="3565" y="1403"/>
                    <a:pt x="3565" y="1403"/>
                  </a:cubicBezTo>
                  <a:cubicBezTo>
                    <a:pt x="3528" y="1403"/>
                    <a:pt x="3528" y="1403"/>
                    <a:pt x="3528" y="1403"/>
                  </a:cubicBezTo>
                  <a:cubicBezTo>
                    <a:pt x="3528" y="1259"/>
                    <a:pt x="3528" y="1259"/>
                    <a:pt x="3528" y="1259"/>
                  </a:cubicBezTo>
                  <a:cubicBezTo>
                    <a:pt x="3478" y="1259"/>
                    <a:pt x="3478" y="1259"/>
                    <a:pt x="3478" y="1259"/>
                  </a:cubicBezTo>
                  <a:cubicBezTo>
                    <a:pt x="3478" y="1245"/>
                    <a:pt x="3478" y="1245"/>
                    <a:pt x="3478" y="1245"/>
                  </a:cubicBezTo>
                  <a:cubicBezTo>
                    <a:pt x="3463" y="1245"/>
                    <a:pt x="3463" y="1245"/>
                    <a:pt x="3463" y="1245"/>
                  </a:cubicBezTo>
                  <a:cubicBezTo>
                    <a:pt x="3463" y="1255"/>
                    <a:pt x="3463" y="1255"/>
                    <a:pt x="3463" y="1255"/>
                  </a:cubicBezTo>
                  <a:cubicBezTo>
                    <a:pt x="3455" y="1255"/>
                    <a:pt x="3455" y="1255"/>
                    <a:pt x="3455" y="1255"/>
                  </a:cubicBezTo>
                  <a:cubicBezTo>
                    <a:pt x="3456" y="1252"/>
                    <a:pt x="3456" y="1248"/>
                    <a:pt x="3456" y="1245"/>
                  </a:cubicBezTo>
                  <a:cubicBezTo>
                    <a:pt x="3456" y="1211"/>
                    <a:pt x="3436" y="1182"/>
                    <a:pt x="3407" y="1169"/>
                  </a:cubicBezTo>
                  <a:cubicBezTo>
                    <a:pt x="3407" y="700"/>
                    <a:pt x="3407" y="700"/>
                    <a:pt x="3407" y="700"/>
                  </a:cubicBezTo>
                  <a:cubicBezTo>
                    <a:pt x="3431" y="688"/>
                    <a:pt x="3447" y="663"/>
                    <a:pt x="3447" y="634"/>
                  </a:cubicBezTo>
                  <a:cubicBezTo>
                    <a:pt x="3447" y="598"/>
                    <a:pt x="3421" y="567"/>
                    <a:pt x="3387" y="560"/>
                  </a:cubicBezTo>
                  <a:cubicBezTo>
                    <a:pt x="3383" y="430"/>
                    <a:pt x="3383" y="430"/>
                    <a:pt x="3383" y="430"/>
                  </a:cubicBezTo>
                  <a:cubicBezTo>
                    <a:pt x="3391" y="426"/>
                    <a:pt x="3397" y="417"/>
                    <a:pt x="3397" y="407"/>
                  </a:cubicBezTo>
                  <a:cubicBezTo>
                    <a:pt x="3397" y="400"/>
                    <a:pt x="3394" y="394"/>
                    <a:pt x="3390" y="389"/>
                  </a:cubicBezTo>
                  <a:cubicBezTo>
                    <a:pt x="3390" y="372"/>
                    <a:pt x="3390" y="372"/>
                    <a:pt x="3390" y="372"/>
                  </a:cubicBezTo>
                  <a:cubicBezTo>
                    <a:pt x="3382" y="372"/>
                    <a:pt x="3382" y="372"/>
                    <a:pt x="3382" y="372"/>
                  </a:cubicBezTo>
                  <a:cubicBezTo>
                    <a:pt x="3382" y="269"/>
                    <a:pt x="3382" y="269"/>
                    <a:pt x="3382" y="269"/>
                  </a:cubicBezTo>
                  <a:cubicBezTo>
                    <a:pt x="3377" y="269"/>
                    <a:pt x="3377" y="269"/>
                    <a:pt x="3377" y="269"/>
                  </a:cubicBezTo>
                  <a:cubicBezTo>
                    <a:pt x="3377" y="187"/>
                    <a:pt x="3377" y="187"/>
                    <a:pt x="3377" y="187"/>
                  </a:cubicBezTo>
                  <a:cubicBezTo>
                    <a:pt x="3377" y="187"/>
                    <a:pt x="3385" y="187"/>
                    <a:pt x="3385" y="177"/>
                  </a:cubicBezTo>
                  <a:cubicBezTo>
                    <a:pt x="3385" y="167"/>
                    <a:pt x="3377" y="170"/>
                    <a:pt x="3377" y="170"/>
                  </a:cubicBezTo>
                  <a:cubicBezTo>
                    <a:pt x="3372" y="0"/>
                    <a:pt x="3372" y="0"/>
                    <a:pt x="3372" y="0"/>
                  </a:cubicBezTo>
                  <a:cubicBezTo>
                    <a:pt x="3367" y="170"/>
                    <a:pt x="3367" y="170"/>
                    <a:pt x="3367" y="170"/>
                  </a:cubicBezTo>
                  <a:cubicBezTo>
                    <a:pt x="3367" y="170"/>
                    <a:pt x="3359" y="167"/>
                    <a:pt x="3359" y="177"/>
                  </a:cubicBezTo>
                  <a:cubicBezTo>
                    <a:pt x="3359" y="187"/>
                    <a:pt x="3367" y="187"/>
                    <a:pt x="3367" y="187"/>
                  </a:cubicBezTo>
                  <a:cubicBezTo>
                    <a:pt x="3367" y="269"/>
                    <a:pt x="3367" y="269"/>
                    <a:pt x="3367" y="269"/>
                  </a:cubicBezTo>
                  <a:cubicBezTo>
                    <a:pt x="3362" y="269"/>
                    <a:pt x="3362" y="269"/>
                    <a:pt x="3362" y="269"/>
                  </a:cubicBezTo>
                  <a:cubicBezTo>
                    <a:pt x="3362" y="372"/>
                    <a:pt x="3362" y="372"/>
                    <a:pt x="3362" y="372"/>
                  </a:cubicBezTo>
                  <a:cubicBezTo>
                    <a:pt x="3354" y="372"/>
                    <a:pt x="3354" y="372"/>
                    <a:pt x="3354" y="372"/>
                  </a:cubicBezTo>
                  <a:cubicBezTo>
                    <a:pt x="3354" y="389"/>
                    <a:pt x="3354" y="389"/>
                    <a:pt x="3354" y="389"/>
                  </a:cubicBezTo>
                  <a:cubicBezTo>
                    <a:pt x="3350" y="394"/>
                    <a:pt x="3347" y="400"/>
                    <a:pt x="3347" y="407"/>
                  </a:cubicBezTo>
                  <a:cubicBezTo>
                    <a:pt x="3347" y="417"/>
                    <a:pt x="3353" y="426"/>
                    <a:pt x="3361" y="430"/>
                  </a:cubicBezTo>
                  <a:cubicBezTo>
                    <a:pt x="3357" y="560"/>
                    <a:pt x="3357" y="560"/>
                    <a:pt x="3357" y="560"/>
                  </a:cubicBezTo>
                  <a:cubicBezTo>
                    <a:pt x="3323" y="567"/>
                    <a:pt x="3297" y="598"/>
                    <a:pt x="3297" y="634"/>
                  </a:cubicBezTo>
                  <a:cubicBezTo>
                    <a:pt x="3297" y="659"/>
                    <a:pt x="3310" y="682"/>
                    <a:pt x="3329" y="695"/>
                  </a:cubicBezTo>
                  <a:cubicBezTo>
                    <a:pt x="3329" y="1173"/>
                    <a:pt x="3329" y="1173"/>
                    <a:pt x="3329" y="1173"/>
                  </a:cubicBezTo>
                  <a:cubicBezTo>
                    <a:pt x="3304" y="1188"/>
                    <a:pt x="3288" y="1214"/>
                    <a:pt x="3288" y="1245"/>
                  </a:cubicBezTo>
                  <a:cubicBezTo>
                    <a:pt x="3288" y="1276"/>
                    <a:pt x="3304" y="1302"/>
                    <a:pt x="3329" y="1317"/>
                  </a:cubicBezTo>
                  <a:cubicBezTo>
                    <a:pt x="3329" y="1343"/>
                    <a:pt x="3329" y="1343"/>
                    <a:pt x="3329" y="1343"/>
                  </a:cubicBezTo>
                  <a:cubicBezTo>
                    <a:pt x="3287" y="1479"/>
                    <a:pt x="3287" y="1479"/>
                    <a:pt x="3287" y="1479"/>
                  </a:cubicBezTo>
                  <a:cubicBezTo>
                    <a:pt x="3180" y="1479"/>
                    <a:pt x="3180" y="1479"/>
                    <a:pt x="3180" y="1479"/>
                  </a:cubicBezTo>
                  <a:cubicBezTo>
                    <a:pt x="3180" y="1420"/>
                    <a:pt x="3180" y="1420"/>
                    <a:pt x="3180" y="1420"/>
                  </a:cubicBezTo>
                  <a:cubicBezTo>
                    <a:pt x="3132" y="1420"/>
                    <a:pt x="3132" y="1420"/>
                    <a:pt x="3132" y="1420"/>
                  </a:cubicBezTo>
                  <a:cubicBezTo>
                    <a:pt x="3132" y="1479"/>
                    <a:pt x="3132" y="1479"/>
                    <a:pt x="3132" y="1479"/>
                  </a:cubicBezTo>
                  <a:cubicBezTo>
                    <a:pt x="2997" y="1479"/>
                    <a:pt x="2997" y="1479"/>
                    <a:pt x="2997" y="1479"/>
                  </a:cubicBezTo>
                  <a:cubicBezTo>
                    <a:pt x="2997" y="1395"/>
                    <a:pt x="2997" y="1395"/>
                    <a:pt x="2997" y="1395"/>
                  </a:cubicBezTo>
                  <a:cubicBezTo>
                    <a:pt x="2850" y="1372"/>
                    <a:pt x="2850" y="1372"/>
                    <a:pt x="2850" y="1372"/>
                  </a:cubicBezTo>
                  <a:cubicBezTo>
                    <a:pt x="2850" y="1279"/>
                    <a:pt x="2850" y="1279"/>
                    <a:pt x="2850" y="1279"/>
                  </a:cubicBezTo>
                  <a:cubicBezTo>
                    <a:pt x="2844" y="1271"/>
                    <a:pt x="2844" y="1271"/>
                    <a:pt x="2844" y="1271"/>
                  </a:cubicBezTo>
                  <a:cubicBezTo>
                    <a:pt x="2844" y="1227"/>
                    <a:pt x="2844" y="1227"/>
                    <a:pt x="2844" y="1227"/>
                  </a:cubicBezTo>
                  <a:cubicBezTo>
                    <a:pt x="2838" y="1223"/>
                    <a:pt x="2838" y="1223"/>
                    <a:pt x="2838" y="1223"/>
                  </a:cubicBezTo>
                  <a:cubicBezTo>
                    <a:pt x="2838" y="1194"/>
                    <a:pt x="2838" y="1194"/>
                    <a:pt x="2838" y="1194"/>
                  </a:cubicBezTo>
                  <a:cubicBezTo>
                    <a:pt x="2818" y="1177"/>
                    <a:pt x="2818" y="1177"/>
                    <a:pt x="2818" y="1177"/>
                  </a:cubicBezTo>
                  <a:cubicBezTo>
                    <a:pt x="2803" y="1177"/>
                    <a:pt x="2803" y="1177"/>
                    <a:pt x="2803" y="1177"/>
                  </a:cubicBezTo>
                  <a:cubicBezTo>
                    <a:pt x="2797" y="1119"/>
                    <a:pt x="2797" y="1119"/>
                    <a:pt x="2797" y="1119"/>
                  </a:cubicBezTo>
                  <a:cubicBezTo>
                    <a:pt x="2791" y="1177"/>
                    <a:pt x="2791" y="1177"/>
                    <a:pt x="2791" y="1177"/>
                  </a:cubicBezTo>
                  <a:cubicBezTo>
                    <a:pt x="2776" y="1177"/>
                    <a:pt x="2776" y="1177"/>
                    <a:pt x="2776" y="1177"/>
                  </a:cubicBezTo>
                  <a:cubicBezTo>
                    <a:pt x="2756" y="1194"/>
                    <a:pt x="2756" y="1194"/>
                    <a:pt x="2756" y="1194"/>
                  </a:cubicBezTo>
                  <a:cubicBezTo>
                    <a:pt x="2756" y="1223"/>
                    <a:pt x="2756" y="1223"/>
                    <a:pt x="2756" y="1223"/>
                  </a:cubicBezTo>
                  <a:cubicBezTo>
                    <a:pt x="2750" y="1227"/>
                    <a:pt x="2750" y="1227"/>
                    <a:pt x="2750" y="1227"/>
                  </a:cubicBezTo>
                  <a:cubicBezTo>
                    <a:pt x="2750" y="1271"/>
                    <a:pt x="2750" y="1271"/>
                    <a:pt x="2750" y="1271"/>
                  </a:cubicBezTo>
                  <a:cubicBezTo>
                    <a:pt x="2744" y="1279"/>
                    <a:pt x="2744" y="1279"/>
                    <a:pt x="2744" y="1279"/>
                  </a:cubicBezTo>
                  <a:cubicBezTo>
                    <a:pt x="2744" y="1341"/>
                    <a:pt x="2744" y="1341"/>
                    <a:pt x="2744" y="1341"/>
                  </a:cubicBezTo>
                  <a:cubicBezTo>
                    <a:pt x="2744" y="1341"/>
                    <a:pt x="2733" y="1330"/>
                    <a:pt x="2701" y="1330"/>
                  </a:cubicBezTo>
                  <a:cubicBezTo>
                    <a:pt x="2658" y="1330"/>
                    <a:pt x="2628" y="1372"/>
                    <a:pt x="2628" y="1372"/>
                  </a:cubicBezTo>
                  <a:cubicBezTo>
                    <a:pt x="2572" y="1372"/>
                    <a:pt x="2572" y="1372"/>
                    <a:pt x="2572" y="1372"/>
                  </a:cubicBezTo>
                  <a:cubicBezTo>
                    <a:pt x="2572" y="1389"/>
                    <a:pt x="2572" y="1389"/>
                    <a:pt x="2572" y="1389"/>
                  </a:cubicBezTo>
                  <a:cubicBezTo>
                    <a:pt x="2553" y="1389"/>
                    <a:pt x="2553" y="1389"/>
                    <a:pt x="2553" y="1389"/>
                  </a:cubicBezTo>
                  <a:cubicBezTo>
                    <a:pt x="2553" y="1382"/>
                    <a:pt x="2553" y="1382"/>
                    <a:pt x="2553" y="1382"/>
                  </a:cubicBezTo>
                  <a:cubicBezTo>
                    <a:pt x="2510" y="1382"/>
                    <a:pt x="2510" y="1382"/>
                    <a:pt x="2510" y="1382"/>
                  </a:cubicBezTo>
                  <a:cubicBezTo>
                    <a:pt x="2502" y="1393"/>
                    <a:pt x="2502" y="1393"/>
                    <a:pt x="2502" y="1393"/>
                  </a:cubicBezTo>
                  <a:cubicBezTo>
                    <a:pt x="2478" y="1393"/>
                    <a:pt x="2478" y="1393"/>
                    <a:pt x="2478" y="1393"/>
                  </a:cubicBezTo>
                  <a:cubicBezTo>
                    <a:pt x="2478" y="1402"/>
                    <a:pt x="2478" y="1402"/>
                    <a:pt x="2478" y="1402"/>
                  </a:cubicBezTo>
                  <a:cubicBezTo>
                    <a:pt x="2470" y="1402"/>
                    <a:pt x="2470" y="1402"/>
                    <a:pt x="2470" y="1402"/>
                  </a:cubicBezTo>
                  <a:cubicBezTo>
                    <a:pt x="2470" y="1378"/>
                    <a:pt x="2470" y="1378"/>
                    <a:pt x="2470" y="1378"/>
                  </a:cubicBezTo>
                  <a:cubicBezTo>
                    <a:pt x="2443" y="1378"/>
                    <a:pt x="2443" y="1378"/>
                    <a:pt x="2443" y="1378"/>
                  </a:cubicBezTo>
                  <a:cubicBezTo>
                    <a:pt x="2432" y="1388"/>
                    <a:pt x="2432" y="1388"/>
                    <a:pt x="2432" y="1388"/>
                  </a:cubicBezTo>
                  <a:cubicBezTo>
                    <a:pt x="2417" y="1388"/>
                    <a:pt x="2417" y="1388"/>
                    <a:pt x="2417" y="1388"/>
                  </a:cubicBezTo>
                  <a:cubicBezTo>
                    <a:pt x="2408" y="1375"/>
                    <a:pt x="2408" y="1375"/>
                    <a:pt x="2408" y="1375"/>
                  </a:cubicBezTo>
                  <a:cubicBezTo>
                    <a:pt x="2393" y="1375"/>
                    <a:pt x="2393" y="1375"/>
                    <a:pt x="2393" y="1375"/>
                  </a:cubicBezTo>
                  <a:cubicBezTo>
                    <a:pt x="2381" y="1388"/>
                    <a:pt x="2381" y="1388"/>
                    <a:pt x="2381" y="1388"/>
                  </a:cubicBezTo>
                  <a:cubicBezTo>
                    <a:pt x="2365" y="1388"/>
                    <a:pt x="2365" y="1388"/>
                    <a:pt x="2365" y="1388"/>
                  </a:cubicBezTo>
                  <a:cubicBezTo>
                    <a:pt x="2365" y="1465"/>
                    <a:pt x="2365" y="1465"/>
                    <a:pt x="2365" y="1465"/>
                  </a:cubicBezTo>
                  <a:cubicBezTo>
                    <a:pt x="2310" y="1465"/>
                    <a:pt x="2310" y="1465"/>
                    <a:pt x="2310" y="1465"/>
                  </a:cubicBezTo>
                  <a:cubicBezTo>
                    <a:pt x="2310" y="1440"/>
                    <a:pt x="2310" y="1440"/>
                    <a:pt x="2310" y="1440"/>
                  </a:cubicBezTo>
                  <a:cubicBezTo>
                    <a:pt x="2284" y="1420"/>
                    <a:pt x="2284" y="1420"/>
                    <a:pt x="2284" y="1420"/>
                  </a:cubicBezTo>
                  <a:cubicBezTo>
                    <a:pt x="2279" y="1380"/>
                    <a:pt x="2279" y="1380"/>
                    <a:pt x="2279" y="1380"/>
                  </a:cubicBezTo>
                  <a:cubicBezTo>
                    <a:pt x="2273" y="1419"/>
                    <a:pt x="2273" y="1419"/>
                    <a:pt x="2273" y="1419"/>
                  </a:cubicBezTo>
                  <a:cubicBezTo>
                    <a:pt x="2243" y="1442"/>
                    <a:pt x="2243" y="1442"/>
                    <a:pt x="2243" y="1442"/>
                  </a:cubicBezTo>
                  <a:cubicBezTo>
                    <a:pt x="2243" y="1458"/>
                    <a:pt x="2243" y="1458"/>
                    <a:pt x="2243" y="1458"/>
                  </a:cubicBezTo>
                  <a:cubicBezTo>
                    <a:pt x="2199" y="1458"/>
                    <a:pt x="2199" y="1458"/>
                    <a:pt x="2199" y="1458"/>
                  </a:cubicBezTo>
                  <a:cubicBezTo>
                    <a:pt x="2199" y="1402"/>
                    <a:pt x="2199" y="1402"/>
                    <a:pt x="2199" y="1402"/>
                  </a:cubicBezTo>
                  <a:cubicBezTo>
                    <a:pt x="2177" y="1402"/>
                    <a:pt x="2177" y="1402"/>
                    <a:pt x="2177" y="1402"/>
                  </a:cubicBezTo>
                  <a:cubicBezTo>
                    <a:pt x="2177" y="1391"/>
                    <a:pt x="2177" y="1391"/>
                    <a:pt x="2177" y="1391"/>
                  </a:cubicBezTo>
                  <a:cubicBezTo>
                    <a:pt x="2152" y="1391"/>
                    <a:pt x="2152" y="1391"/>
                    <a:pt x="2152" y="1391"/>
                  </a:cubicBezTo>
                  <a:cubicBezTo>
                    <a:pt x="2152" y="1410"/>
                    <a:pt x="2152" y="1410"/>
                    <a:pt x="2152" y="1410"/>
                  </a:cubicBezTo>
                  <a:cubicBezTo>
                    <a:pt x="2139" y="1410"/>
                    <a:pt x="2139" y="1410"/>
                    <a:pt x="2139" y="1410"/>
                  </a:cubicBezTo>
                  <a:cubicBezTo>
                    <a:pt x="2139" y="1371"/>
                    <a:pt x="2139" y="1371"/>
                    <a:pt x="2139" y="1371"/>
                  </a:cubicBezTo>
                  <a:cubicBezTo>
                    <a:pt x="2093" y="1371"/>
                    <a:pt x="2093" y="1371"/>
                    <a:pt x="2093" y="1371"/>
                  </a:cubicBezTo>
                  <a:cubicBezTo>
                    <a:pt x="2093" y="1436"/>
                    <a:pt x="2093" y="1436"/>
                    <a:pt x="2093" y="1436"/>
                  </a:cubicBezTo>
                  <a:cubicBezTo>
                    <a:pt x="2077" y="1436"/>
                    <a:pt x="2077" y="1436"/>
                    <a:pt x="2077" y="1436"/>
                  </a:cubicBezTo>
                  <a:cubicBezTo>
                    <a:pt x="2077" y="1454"/>
                    <a:pt x="2077" y="1454"/>
                    <a:pt x="2077" y="1454"/>
                  </a:cubicBezTo>
                  <a:cubicBezTo>
                    <a:pt x="2068" y="1454"/>
                    <a:pt x="2068" y="1454"/>
                    <a:pt x="2068" y="1454"/>
                  </a:cubicBezTo>
                  <a:cubicBezTo>
                    <a:pt x="2068" y="1463"/>
                    <a:pt x="2068" y="1463"/>
                    <a:pt x="2068" y="1463"/>
                  </a:cubicBezTo>
                  <a:cubicBezTo>
                    <a:pt x="2055" y="1463"/>
                    <a:pt x="2055" y="1463"/>
                    <a:pt x="2055" y="1463"/>
                  </a:cubicBezTo>
                  <a:cubicBezTo>
                    <a:pt x="2055" y="1454"/>
                    <a:pt x="2055" y="1454"/>
                    <a:pt x="2055" y="1454"/>
                  </a:cubicBezTo>
                  <a:cubicBezTo>
                    <a:pt x="2033" y="1454"/>
                    <a:pt x="2033" y="1454"/>
                    <a:pt x="2033" y="1454"/>
                  </a:cubicBezTo>
                  <a:cubicBezTo>
                    <a:pt x="2033" y="1462"/>
                    <a:pt x="2033" y="1462"/>
                    <a:pt x="2033" y="1462"/>
                  </a:cubicBezTo>
                  <a:cubicBezTo>
                    <a:pt x="2004" y="1462"/>
                    <a:pt x="2004" y="1462"/>
                    <a:pt x="2004" y="1462"/>
                  </a:cubicBezTo>
                  <a:cubicBezTo>
                    <a:pt x="2004" y="1471"/>
                    <a:pt x="2004" y="1471"/>
                    <a:pt x="2004" y="1471"/>
                  </a:cubicBezTo>
                  <a:cubicBezTo>
                    <a:pt x="1996" y="1471"/>
                    <a:pt x="1996" y="1471"/>
                    <a:pt x="1996" y="1471"/>
                  </a:cubicBezTo>
                  <a:cubicBezTo>
                    <a:pt x="1996" y="1463"/>
                    <a:pt x="1996" y="1463"/>
                    <a:pt x="1996" y="1463"/>
                  </a:cubicBezTo>
                  <a:cubicBezTo>
                    <a:pt x="1983" y="1463"/>
                    <a:pt x="1983" y="1463"/>
                    <a:pt x="1983" y="1463"/>
                  </a:cubicBezTo>
                  <a:cubicBezTo>
                    <a:pt x="1983" y="1479"/>
                    <a:pt x="1983" y="1479"/>
                    <a:pt x="1983" y="1479"/>
                  </a:cubicBezTo>
                  <a:cubicBezTo>
                    <a:pt x="1975" y="1479"/>
                    <a:pt x="1975" y="1479"/>
                    <a:pt x="1975" y="1479"/>
                  </a:cubicBezTo>
                  <a:cubicBezTo>
                    <a:pt x="1975" y="1343"/>
                    <a:pt x="1975" y="1343"/>
                    <a:pt x="1975" y="1343"/>
                  </a:cubicBezTo>
                  <a:cubicBezTo>
                    <a:pt x="1952" y="1343"/>
                    <a:pt x="1952" y="1343"/>
                    <a:pt x="1952" y="1343"/>
                  </a:cubicBezTo>
                  <a:cubicBezTo>
                    <a:pt x="1952" y="1352"/>
                    <a:pt x="1952" y="1352"/>
                    <a:pt x="1952" y="1352"/>
                  </a:cubicBezTo>
                  <a:cubicBezTo>
                    <a:pt x="1943" y="1352"/>
                    <a:pt x="1943" y="1352"/>
                    <a:pt x="1943" y="1352"/>
                  </a:cubicBezTo>
                  <a:cubicBezTo>
                    <a:pt x="1935" y="1335"/>
                    <a:pt x="1935" y="1335"/>
                    <a:pt x="1935" y="1335"/>
                  </a:cubicBezTo>
                  <a:cubicBezTo>
                    <a:pt x="1921" y="1335"/>
                    <a:pt x="1921" y="1335"/>
                    <a:pt x="1921" y="1335"/>
                  </a:cubicBezTo>
                  <a:cubicBezTo>
                    <a:pt x="1912" y="1352"/>
                    <a:pt x="1912" y="1352"/>
                    <a:pt x="1912" y="1352"/>
                  </a:cubicBezTo>
                  <a:cubicBezTo>
                    <a:pt x="1877" y="1352"/>
                    <a:pt x="1877" y="1352"/>
                    <a:pt x="1877" y="1352"/>
                  </a:cubicBezTo>
                  <a:cubicBezTo>
                    <a:pt x="1877" y="1456"/>
                    <a:pt x="1877" y="1456"/>
                    <a:pt x="1877" y="1456"/>
                  </a:cubicBezTo>
                  <a:cubicBezTo>
                    <a:pt x="1805" y="1456"/>
                    <a:pt x="1805" y="1456"/>
                    <a:pt x="1805" y="1456"/>
                  </a:cubicBezTo>
                  <a:cubicBezTo>
                    <a:pt x="1791" y="1442"/>
                    <a:pt x="1791" y="1442"/>
                    <a:pt x="1791" y="1442"/>
                  </a:cubicBezTo>
                  <a:cubicBezTo>
                    <a:pt x="1781" y="1452"/>
                    <a:pt x="1781" y="1452"/>
                    <a:pt x="1781" y="1452"/>
                  </a:cubicBezTo>
                  <a:cubicBezTo>
                    <a:pt x="1771" y="1452"/>
                    <a:pt x="1771" y="1452"/>
                    <a:pt x="1771" y="1452"/>
                  </a:cubicBezTo>
                  <a:cubicBezTo>
                    <a:pt x="1756" y="1438"/>
                    <a:pt x="1756" y="1438"/>
                    <a:pt x="1756" y="1438"/>
                  </a:cubicBezTo>
                  <a:cubicBezTo>
                    <a:pt x="1744" y="1438"/>
                    <a:pt x="1744" y="1438"/>
                    <a:pt x="1744" y="1438"/>
                  </a:cubicBezTo>
                  <a:cubicBezTo>
                    <a:pt x="1731" y="1448"/>
                    <a:pt x="1731" y="1448"/>
                    <a:pt x="1731" y="1448"/>
                  </a:cubicBezTo>
                  <a:cubicBezTo>
                    <a:pt x="1699" y="1448"/>
                    <a:pt x="1699" y="1448"/>
                    <a:pt x="1699" y="1448"/>
                  </a:cubicBezTo>
                  <a:cubicBezTo>
                    <a:pt x="1699" y="1438"/>
                    <a:pt x="1699" y="1438"/>
                    <a:pt x="1699" y="1438"/>
                  </a:cubicBezTo>
                  <a:cubicBezTo>
                    <a:pt x="1673" y="1438"/>
                    <a:pt x="1673" y="1438"/>
                    <a:pt x="1673" y="1438"/>
                  </a:cubicBezTo>
                  <a:cubicBezTo>
                    <a:pt x="1673" y="1470"/>
                    <a:pt x="1673" y="1470"/>
                    <a:pt x="1673" y="1470"/>
                  </a:cubicBezTo>
                  <a:cubicBezTo>
                    <a:pt x="1656" y="1470"/>
                    <a:pt x="1656" y="1470"/>
                    <a:pt x="1656" y="1470"/>
                  </a:cubicBezTo>
                  <a:cubicBezTo>
                    <a:pt x="1656" y="1459"/>
                    <a:pt x="1656" y="1459"/>
                    <a:pt x="1656" y="1459"/>
                  </a:cubicBezTo>
                  <a:cubicBezTo>
                    <a:pt x="1619" y="1459"/>
                    <a:pt x="1619" y="1459"/>
                    <a:pt x="1619" y="1459"/>
                  </a:cubicBezTo>
                  <a:cubicBezTo>
                    <a:pt x="1619" y="1448"/>
                    <a:pt x="1619" y="1448"/>
                    <a:pt x="1619" y="1448"/>
                  </a:cubicBezTo>
                  <a:cubicBezTo>
                    <a:pt x="1587" y="1448"/>
                    <a:pt x="1587" y="1448"/>
                    <a:pt x="1587" y="1448"/>
                  </a:cubicBezTo>
                  <a:cubicBezTo>
                    <a:pt x="1587" y="1459"/>
                    <a:pt x="1587" y="1459"/>
                    <a:pt x="1587" y="1459"/>
                  </a:cubicBezTo>
                  <a:cubicBezTo>
                    <a:pt x="1563" y="1459"/>
                    <a:pt x="1563" y="1459"/>
                    <a:pt x="1563" y="1459"/>
                  </a:cubicBezTo>
                  <a:cubicBezTo>
                    <a:pt x="1563" y="1407"/>
                    <a:pt x="1563" y="1407"/>
                    <a:pt x="1563" y="1407"/>
                  </a:cubicBezTo>
                  <a:cubicBezTo>
                    <a:pt x="1531" y="1394"/>
                    <a:pt x="1531" y="1394"/>
                    <a:pt x="1531" y="1394"/>
                  </a:cubicBezTo>
                  <a:cubicBezTo>
                    <a:pt x="1531" y="1408"/>
                    <a:pt x="1531" y="1408"/>
                    <a:pt x="1531" y="1408"/>
                  </a:cubicBezTo>
                  <a:cubicBezTo>
                    <a:pt x="1524" y="1408"/>
                    <a:pt x="1524" y="1408"/>
                    <a:pt x="1524" y="1408"/>
                  </a:cubicBezTo>
                  <a:cubicBezTo>
                    <a:pt x="1524" y="1331"/>
                    <a:pt x="1524" y="1331"/>
                    <a:pt x="1524" y="1331"/>
                  </a:cubicBezTo>
                  <a:cubicBezTo>
                    <a:pt x="1507" y="1331"/>
                    <a:pt x="1507" y="1331"/>
                    <a:pt x="1507" y="1331"/>
                  </a:cubicBezTo>
                  <a:cubicBezTo>
                    <a:pt x="1507" y="1308"/>
                    <a:pt x="1507" y="1308"/>
                    <a:pt x="1507" y="1308"/>
                  </a:cubicBezTo>
                  <a:cubicBezTo>
                    <a:pt x="1479" y="1308"/>
                    <a:pt x="1479" y="1308"/>
                    <a:pt x="1479" y="1308"/>
                  </a:cubicBezTo>
                  <a:cubicBezTo>
                    <a:pt x="1479" y="1282"/>
                    <a:pt x="1479" y="1282"/>
                    <a:pt x="1479" y="1282"/>
                  </a:cubicBezTo>
                  <a:cubicBezTo>
                    <a:pt x="1465" y="1282"/>
                    <a:pt x="1465" y="1282"/>
                    <a:pt x="1465" y="1282"/>
                  </a:cubicBezTo>
                  <a:cubicBezTo>
                    <a:pt x="1465" y="1308"/>
                    <a:pt x="1465" y="1308"/>
                    <a:pt x="1465" y="1308"/>
                  </a:cubicBezTo>
                  <a:cubicBezTo>
                    <a:pt x="1443" y="1308"/>
                    <a:pt x="1443" y="1308"/>
                    <a:pt x="1443" y="1308"/>
                  </a:cubicBezTo>
                  <a:cubicBezTo>
                    <a:pt x="1443" y="1266"/>
                    <a:pt x="1443" y="1266"/>
                    <a:pt x="1443" y="1266"/>
                  </a:cubicBezTo>
                  <a:cubicBezTo>
                    <a:pt x="1443" y="1266"/>
                    <a:pt x="1412" y="1232"/>
                    <a:pt x="1389" y="1232"/>
                  </a:cubicBezTo>
                  <a:cubicBezTo>
                    <a:pt x="1367" y="1232"/>
                    <a:pt x="1337" y="1270"/>
                    <a:pt x="1337" y="1270"/>
                  </a:cubicBezTo>
                  <a:cubicBezTo>
                    <a:pt x="1337" y="1359"/>
                    <a:pt x="1337" y="1359"/>
                    <a:pt x="1337" y="1359"/>
                  </a:cubicBezTo>
                  <a:cubicBezTo>
                    <a:pt x="1315" y="1359"/>
                    <a:pt x="1315" y="1359"/>
                    <a:pt x="1315" y="1359"/>
                  </a:cubicBezTo>
                  <a:cubicBezTo>
                    <a:pt x="1315" y="1418"/>
                    <a:pt x="1315" y="1418"/>
                    <a:pt x="1315" y="1418"/>
                  </a:cubicBezTo>
                  <a:cubicBezTo>
                    <a:pt x="1275" y="1432"/>
                    <a:pt x="1275" y="1432"/>
                    <a:pt x="1275" y="1432"/>
                  </a:cubicBezTo>
                  <a:cubicBezTo>
                    <a:pt x="1275" y="1446"/>
                    <a:pt x="1275" y="1446"/>
                    <a:pt x="1275" y="1446"/>
                  </a:cubicBezTo>
                  <a:cubicBezTo>
                    <a:pt x="1267" y="1446"/>
                    <a:pt x="1267" y="1446"/>
                    <a:pt x="1267" y="1446"/>
                  </a:cubicBezTo>
                  <a:cubicBezTo>
                    <a:pt x="1267" y="1422"/>
                    <a:pt x="1267" y="1422"/>
                    <a:pt x="1267" y="1422"/>
                  </a:cubicBezTo>
                  <a:cubicBezTo>
                    <a:pt x="1253" y="1422"/>
                    <a:pt x="1253" y="1422"/>
                    <a:pt x="1253" y="1422"/>
                  </a:cubicBezTo>
                  <a:cubicBezTo>
                    <a:pt x="1235" y="1395"/>
                    <a:pt x="1235" y="1395"/>
                    <a:pt x="1235" y="1395"/>
                  </a:cubicBezTo>
                  <a:cubicBezTo>
                    <a:pt x="1213" y="1416"/>
                    <a:pt x="1213" y="1416"/>
                    <a:pt x="1213" y="1416"/>
                  </a:cubicBezTo>
                  <a:cubicBezTo>
                    <a:pt x="1213" y="1399"/>
                    <a:pt x="1213" y="1399"/>
                    <a:pt x="1213" y="1399"/>
                  </a:cubicBezTo>
                  <a:cubicBezTo>
                    <a:pt x="1200" y="1399"/>
                    <a:pt x="1200" y="1399"/>
                    <a:pt x="1200" y="1399"/>
                  </a:cubicBezTo>
                  <a:cubicBezTo>
                    <a:pt x="1200" y="1410"/>
                    <a:pt x="1200" y="1410"/>
                    <a:pt x="1200" y="1410"/>
                  </a:cubicBezTo>
                  <a:cubicBezTo>
                    <a:pt x="1189" y="1410"/>
                    <a:pt x="1189" y="1410"/>
                    <a:pt x="1189" y="1410"/>
                  </a:cubicBezTo>
                  <a:cubicBezTo>
                    <a:pt x="1189" y="1392"/>
                    <a:pt x="1189" y="1392"/>
                    <a:pt x="1189" y="1392"/>
                  </a:cubicBezTo>
                  <a:cubicBezTo>
                    <a:pt x="1164" y="1392"/>
                    <a:pt x="1164" y="1392"/>
                    <a:pt x="1164" y="1392"/>
                  </a:cubicBezTo>
                  <a:cubicBezTo>
                    <a:pt x="1164" y="1402"/>
                    <a:pt x="1164" y="1402"/>
                    <a:pt x="1164" y="1402"/>
                  </a:cubicBezTo>
                  <a:cubicBezTo>
                    <a:pt x="1155" y="1402"/>
                    <a:pt x="1155" y="1402"/>
                    <a:pt x="1155" y="1402"/>
                  </a:cubicBezTo>
                  <a:cubicBezTo>
                    <a:pt x="1155" y="1418"/>
                    <a:pt x="1155" y="1418"/>
                    <a:pt x="1155" y="1418"/>
                  </a:cubicBezTo>
                  <a:cubicBezTo>
                    <a:pt x="1133" y="1418"/>
                    <a:pt x="1133" y="1418"/>
                    <a:pt x="1133" y="1418"/>
                  </a:cubicBezTo>
                  <a:cubicBezTo>
                    <a:pt x="1133" y="1397"/>
                    <a:pt x="1133" y="1397"/>
                    <a:pt x="1133" y="1397"/>
                  </a:cubicBezTo>
                  <a:cubicBezTo>
                    <a:pt x="1123" y="1397"/>
                    <a:pt x="1123" y="1397"/>
                    <a:pt x="1123" y="1397"/>
                  </a:cubicBezTo>
                  <a:cubicBezTo>
                    <a:pt x="1112" y="1386"/>
                    <a:pt x="1112" y="1386"/>
                    <a:pt x="1112" y="1386"/>
                  </a:cubicBezTo>
                  <a:cubicBezTo>
                    <a:pt x="1104" y="1391"/>
                    <a:pt x="1104" y="1391"/>
                    <a:pt x="1104" y="1391"/>
                  </a:cubicBezTo>
                  <a:cubicBezTo>
                    <a:pt x="1095" y="1391"/>
                    <a:pt x="1095" y="1391"/>
                    <a:pt x="1095" y="1391"/>
                  </a:cubicBezTo>
                  <a:cubicBezTo>
                    <a:pt x="1076" y="1368"/>
                    <a:pt x="1076" y="1368"/>
                    <a:pt x="1076" y="1368"/>
                  </a:cubicBezTo>
                  <a:cubicBezTo>
                    <a:pt x="1063" y="1390"/>
                    <a:pt x="1063" y="1390"/>
                    <a:pt x="1063" y="1390"/>
                  </a:cubicBezTo>
                  <a:cubicBezTo>
                    <a:pt x="1051" y="1390"/>
                    <a:pt x="1051" y="1390"/>
                    <a:pt x="1051" y="1390"/>
                  </a:cubicBezTo>
                  <a:cubicBezTo>
                    <a:pt x="1051" y="1371"/>
                    <a:pt x="1051" y="1371"/>
                    <a:pt x="1051" y="1371"/>
                  </a:cubicBezTo>
                  <a:cubicBezTo>
                    <a:pt x="1031" y="1371"/>
                    <a:pt x="1031" y="1371"/>
                    <a:pt x="1031" y="1371"/>
                  </a:cubicBezTo>
                  <a:cubicBezTo>
                    <a:pt x="1031" y="1391"/>
                    <a:pt x="1031" y="1391"/>
                    <a:pt x="1031" y="1391"/>
                  </a:cubicBezTo>
                  <a:cubicBezTo>
                    <a:pt x="1020" y="1403"/>
                    <a:pt x="1020" y="1403"/>
                    <a:pt x="1020" y="1403"/>
                  </a:cubicBezTo>
                  <a:cubicBezTo>
                    <a:pt x="1012" y="1403"/>
                    <a:pt x="1012" y="1403"/>
                    <a:pt x="1012" y="1403"/>
                  </a:cubicBezTo>
                  <a:cubicBezTo>
                    <a:pt x="1012" y="1376"/>
                    <a:pt x="1012" y="1376"/>
                    <a:pt x="1012" y="1376"/>
                  </a:cubicBezTo>
                  <a:cubicBezTo>
                    <a:pt x="999" y="1376"/>
                    <a:pt x="999" y="1376"/>
                    <a:pt x="999" y="1376"/>
                  </a:cubicBezTo>
                  <a:cubicBezTo>
                    <a:pt x="988" y="1359"/>
                    <a:pt x="988" y="1359"/>
                    <a:pt x="988" y="1359"/>
                  </a:cubicBezTo>
                  <a:cubicBezTo>
                    <a:pt x="969" y="1382"/>
                    <a:pt x="969" y="1382"/>
                    <a:pt x="969" y="1382"/>
                  </a:cubicBezTo>
                  <a:cubicBezTo>
                    <a:pt x="969" y="1224"/>
                    <a:pt x="969" y="1224"/>
                    <a:pt x="969" y="1224"/>
                  </a:cubicBezTo>
                  <a:cubicBezTo>
                    <a:pt x="943" y="1224"/>
                    <a:pt x="943" y="1224"/>
                    <a:pt x="943" y="1224"/>
                  </a:cubicBezTo>
                  <a:cubicBezTo>
                    <a:pt x="943" y="1212"/>
                    <a:pt x="943" y="1212"/>
                    <a:pt x="943" y="1212"/>
                  </a:cubicBezTo>
                  <a:cubicBezTo>
                    <a:pt x="969" y="1212"/>
                    <a:pt x="969" y="1212"/>
                    <a:pt x="969" y="1212"/>
                  </a:cubicBezTo>
                  <a:cubicBezTo>
                    <a:pt x="969" y="1204"/>
                    <a:pt x="969" y="1204"/>
                    <a:pt x="969" y="1204"/>
                  </a:cubicBezTo>
                  <a:cubicBezTo>
                    <a:pt x="847" y="1204"/>
                    <a:pt x="847" y="1204"/>
                    <a:pt x="847" y="1204"/>
                  </a:cubicBezTo>
                  <a:cubicBezTo>
                    <a:pt x="847" y="1211"/>
                    <a:pt x="847" y="1211"/>
                    <a:pt x="847" y="1211"/>
                  </a:cubicBezTo>
                  <a:cubicBezTo>
                    <a:pt x="857" y="1211"/>
                    <a:pt x="857" y="1211"/>
                    <a:pt x="857" y="1211"/>
                  </a:cubicBezTo>
                  <a:cubicBezTo>
                    <a:pt x="857" y="1224"/>
                    <a:pt x="857" y="1224"/>
                    <a:pt x="857" y="1224"/>
                  </a:cubicBezTo>
                  <a:cubicBezTo>
                    <a:pt x="843" y="1224"/>
                    <a:pt x="843" y="1224"/>
                    <a:pt x="843" y="1224"/>
                  </a:cubicBezTo>
                  <a:cubicBezTo>
                    <a:pt x="843" y="1375"/>
                    <a:pt x="843" y="1375"/>
                    <a:pt x="843" y="1375"/>
                  </a:cubicBezTo>
                  <a:cubicBezTo>
                    <a:pt x="828" y="1375"/>
                    <a:pt x="828" y="1375"/>
                    <a:pt x="828" y="1375"/>
                  </a:cubicBezTo>
                  <a:cubicBezTo>
                    <a:pt x="828" y="1387"/>
                    <a:pt x="828" y="1387"/>
                    <a:pt x="828" y="1387"/>
                  </a:cubicBezTo>
                  <a:cubicBezTo>
                    <a:pt x="816" y="1387"/>
                    <a:pt x="816" y="1387"/>
                    <a:pt x="816" y="1387"/>
                  </a:cubicBezTo>
                  <a:cubicBezTo>
                    <a:pt x="816" y="1403"/>
                    <a:pt x="816" y="1403"/>
                    <a:pt x="816" y="1403"/>
                  </a:cubicBezTo>
                  <a:cubicBezTo>
                    <a:pt x="804" y="1403"/>
                    <a:pt x="804" y="1403"/>
                    <a:pt x="804" y="1403"/>
                  </a:cubicBezTo>
                  <a:cubicBezTo>
                    <a:pt x="787" y="1394"/>
                    <a:pt x="787" y="1394"/>
                    <a:pt x="787" y="1394"/>
                  </a:cubicBezTo>
                  <a:cubicBezTo>
                    <a:pt x="787" y="1194"/>
                    <a:pt x="787" y="1194"/>
                    <a:pt x="787" y="1194"/>
                  </a:cubicBezTo>
                  <a:cubicBezTo>
                    <a:pt x="691" y="1194"/>
                    <a:pt x="691" y="1194"/>
                    <a:pt x="691" y="1194"/>
                  </a:cubicBezTo>
                  <a:cubicBezTo>
                    <a:pt x="691" y="1427"/>
                    <a:pt x="691" y="1427"/>
                    <a:pt x="691" y="1427"/>
                  </a:cubicBezTo>
                  <a:cubicBezTo>
                    <a:pt x="664" y="1427"/>
                    <a:pt x="664" y="1427"/>
                    <a:pt x="664" y="1427"/>
                  </a:cubicBezTo>
                  <a:cubicBezTo>
                    <a:pt x="664" y="1446"/>
                    <a:pt x="664" y="1446"/>
                    <a:pt x="664" y="1446"/>
                  </a:cubicBezTo>
                  <a:cubicBezTo>
                    <a:pt x="640" y="1446"/>
                    <a:pt x="640" y="1446"/>
                    <a:pt x="640" y="1446"/>
                  </a:cubicBezTo>
                  <a:cubicBezTo>
                    <a:pt x="640" y="1436"/>
                    <a:pt x="640" y="1436"/>
                    <a:pt x="640" y="1436"/>
                  </a:cubicBezTo>
                  <a:cubicBezTo>
                    <a:pt x="625" y="1436"/>
                    <a:pt x="625" y="1436"/>
                    <a:pt x="625" y="1436"/>
                  </a:cubicBezTo>
                  <a:cubicBezTo>
                    <a:pt x="625" y="1238"/>
                    <a:pt x="625" y="1238"/>
                    <a:pt x="625" y="1238"/>
                  </a:cubicBezTo>
                  <a:cubicBezTo>
                    <a:pt x="601" y="1238"/>
                    <a:pt x="601" y="1238"/>
                    <a:pt x="601" y="1238"/>
                  </a:cubicBezTo>
                  <a:cubicBezTo>
                    <a:pt x="601" y="1228"/>
                    <a:pt x="601" y="1228"/>
                    <a:pt x="601" y="1228"/>
                  </a:cubicBezTo>
                  <a:cubicBezTo>
                    <a:pt x="536" y="1228"/>
                    <a:pt x="536" y="1228"/>
                    <a:pt x="536" y="1228"/>
                  </a:cubicBezTo>
                  <a:cubicBezTo>
                    <a:pt x="536" y="1242"/>
                    <a:pt x="536" y="1242"/>
                    <a:pt x="536" y="1242"/>
                  </a:cubicBezTo>
                  <a:cubicBezTo>
                    <a:pt x="515" y="1242"/>
                    <a:pt x="515" y="1242"/>
                    <a:pt x="515" y="1242"/>
                  </a:cubicBezTo>
                  <a:cubicBezTo>
                    <a:pt x="515" y="1227"/>
                    <a:pt x="515" y="1227"/>
                    <a:pt x="515" y="1227"/>
                  </a:cubicBezTo>
                  <a:cubicBezTo>
                    <a:pt x="501" y="1227"/>
                    <a:pt x="501" y="1227"/>
                    <a:pt x="501" y="1227"/>
                  </a:cubicBezTo>
                  <a:cubicBezTo>
                    <a:pt x="501" y="1227"/>
                    <a:pt x="487" y="1170"/>
                    <a:pt x="456" y="1170"/>
                  </a:cubicBezTo>
                  <a:cubicBezTo>
                    <a:pt x="425" y="1170"/>
                    <a:pt x="401" y="1224"/>
                    <a:pt x="401" y="1224"/>
                  </a:cubicBezTo>
                  <a:cubicBezTo>
                    <a:pt x="392" y="1224"/>
                    <a:pt x="392" y="1224"/>
                    <a:pt x="392" y="1224"/>
                  </a:cubicBezTo>
                  <a:cubicBezTo>
                    <a:pt x="392" y="1243"/>
                    <a:pt x="392" y="1243"/>
                    <a:pt x="392" y="1243"/>
                  </a:cubicBezTo>
                  <a:cubicBezTo>
                    <a:pt x="373" y="1243"/>
                    <a:pt x="373" y="1243"/>
                    <a:pt x="373" y="1243"/>
                  </a:cubicBezTo>
                  <a:cubicBezTo>
                    <a:pt x="373" y="1234"/>
                    <a:pt x="373" y="1234"/>
                    <a:pt x="373" y="1234"/>
                  </a:cubicBezTo>
                  <a:cubicBezTo>
                    <a:pt x="320" y="1234"/>
                    <a:pt x="320" y="1234"/>
                    <a:pt x="320" y="1234"/>
                  </a:cubicBezTo>
                  <a:cubicBezTo>
                    <a:pt x="320" y="1246"/>
                    <a:pt x="320" y="1246"/>
                    <a:pt x="320" y="1246"/>
                  </a:cubicBezTo>
                  <a:cubicBezTo>
                    <a:pt x="303" y="1246"/>
                    <a:pt x="303" y="1246"/>
                    <a:pt x="303" y="1246"/>
                  </a:cubicBezTo>
                  <a:cubicBezTo>
                    <a:pt x="288" y="1257"/>
                    <a:pt x="288" y="1257"/>
                    <a:pt x="288" y="1257"/>
                  </a:cubicBezTo>
                  <a:cubicBezTo>
                    <a:pt x="288" y="1331"/>
                    <a:pt x="288" y="1331"/>
                    <a:pt x="288" y="1331"/>
                  </a:cubicBezTo>
                  <a:cubicBezTo>
                    <a:pt x="268" y="1331"/>
                    <a:pt x="268" y="1331"/>
                    <a:pt x="268" y="1331"/>
                  </a:cubicBezTo>
                  <a:cubicBezTo>
                    <a:pt x="268" y="1373"/>
                    <a:pt x="268" y="1373"/>
                    <a:pt x="268" y="1373"/>
                  </a:cubicBezTo>
                  <a:cubicBezTo>
                    <a:pt x="252" y="1373"/>
                    <a:pt x="252" y="1373"/>
                    <a:pt x="252" y="1373"/>
                  </a:cubicBezTo>
                  <a:cubicBezTo>
                    <a:pt x="252" y="1325"/>
                    <a:pt x="252" y="1325"/>
                    <a:pt x="252" y="1325"/>
                  </a:cubicBezTo>
                  <a:cubicBezTo>
                    <a:pt x="236" y="1325"/>
                    <a:pt x="236" y="1325"/>
                    <a:pt x="236" y="1325"/>
                  </a:cubicBezTo>
                  <a:cubicBezTo>
                    <a:pt x="236" y="1342"/>
                    <a:pt x="236" y="1342"/>
                    <a:pt x="236" y="1342"/>
                  </a:cubicBezTo>
                  <a:cubicBezTo>
                    <a:pt x="218" y="1342"/>
                    <a:pt x="218" y="1342"/>
                    <a:pt x="218" y="1342"/>
                  </a:cubicBezTo>
                  <a:cubicBezTo>
                    <a:pt x="218" y="1331"/>
                    <a:pt x="218" y="1331"/>
                    <a:pt x="218" y="1331"/>
                  </a:cubicBezTo>
                  <a:cubicBezTo>
                    <a:pt x="195" y="1331"/>
                    <a:pt x="195" y="1331"/>
                    <a:pt x="195" y="1331"/>
                  </a:cubicBezTo>
                  <a:cubicBezTo>
                    <a:pt x="195" y="1312"/>
                    <a:pt x="195" y="1312"/>
                    <a:pt x="195" y="1312"/>
                  </a:cubicBezTo>
                  <a:cubicBezTo>
                    <a:pt x="182" y="1299"/>
                    <a:pt x="182" y="1299"/>
                    <a:pt x="182" y="1299"/>
                  </a:cubicBezTo>
                  <a:cubicBezTo>
                    <a:pt x="168" y="1283"/>
                    <a:pt x="168" y="1283"/>
                    <a:pt x="168" y="1283"/>
                  </a:cubicBezTo>
                  <a:cubicBezTo>
                    <a:pt x="134" y="1283"/>
                    <a:pt x="134" y="1283"/>
                    <a:pt x="134" y="1283"/>
                  </a:cubicBezTo>
                  <a:cubicBezTo>
                    <a:pt x="102" y="1307"/>
                    <a:pt x="102" y="1307"/>
                    <a:pt x="102" y="1307"/>
                  </a:cubicBezTo>
                  <a:cubicBezTo>
                    <a:pt x="78" y="1307"/>
                    <a:pt x="78" y="1307"/>
                    <a:pt x="78" y="1307"/>
                  </a:cubicBezTo>
                  <a:cubicBezTo>
                    <a:pt x="78" y="1401"/>
                    <a:pt x="78" y="1401"/>
                    <a:pt x="78" y="1401"/>
                  </a:cubicBezTo>
                  <a:cubicBezTo>
                    <a:pt x="56" y="1357"/>
                    <a:pt x="56" y="1357"/>
                    <a:pt x="56" y="1357"/>
                  </a:cubicBezTo>
                  <a:cubicBezTo>
                    <a:pt x="56" y="1333"/>
                    <a:pt x="56" y="1333"/>
                    <a:pt x="56" y="1333"/>
                  </a:cubicBezTo>
                  <a:cubicBezTo>
                    <a:pt x="0" y="1333"/>
                    <a:pt x="0" y="1333"/>
                    <a:pt x="0" y="1333"/>
                  </a:cubicBezTo>
                  <a:cubicBezTo>
                    <a:pt x="0" y="1542"/>
                    <a:pt x="0" y="1542"/>
                    <a:pt x="0" y="1542"/>
                  </a:cubicBezTo>
                  <a:cubicBezTo>
                    <a:pt x="8000" y="1542"/>
                    <a:pt x="8000" y="1542"/>
                    <a:pt x="8000" y="1542"/>
                  </a:cubicBezTo>
                  <a:cubicBezTo>
                    <a:pt x="8000" y="1472"/>
                    <a:pt x="8000" y="1472"/>
                    <a:pt x="8000" y="1472"/>
                  </a:cubicBezTo>
                  <a:lnTo>
                    <a:pt x="7978" y="1472"/>
                  </a:lnTo>
                  <a:close/>
                  <a:moveTo>
                    <a:pt x="3369" y="1457"/>
                  </a:moveTo>
                  <a:cubicBezTo>
                    <a:pt x="3356" y="1457"/>
                    <a:pt x="3356" y="1457"/>
                    <a:pt x="3356" y="1457"/>
                  </a:cubicBezTo>
                  <a:cubicBezTo>
                    <a:pt x="3356" y="1408"/>
                    <a:pt x="3356" y="1408"/>
                    <a:pt x="3356" y="1408"/>
                  </a:cubicBezTo>
                  <a:cubicBezTo>
                    <a:pt x="3369" y="1408"/>
                    <a:pt x="3369" y="1408"/>
                    <a:pt x="3369" y="1408"/>
                  </a:cubicBezTo>
                  <a:lnTo>
                    <a:pt x="3369" y="1457"/>
                  </a:lnTo>
                  <a:close/>
                  <a:moveTo>
                    <a:pt x="3369" y="1389"/>
                  </a:moveTo>
                  <a:cubicBezTo>
                    <a:pt x="3356" y="1389"/>
                    <a:pt x="3356" y="1389"/>
                    <a:pt x="3356" y="1389"/>
                  </a:cubicBezTo>
                  <a:cubicBezTo>
                    <a:pt x="3356" y="1335"/>
                    <a:pt x="3356" y="1335"/>
                    <a:pt x="3356" y="1335"/>
                  </a:cubicBezTo>
                  <a:cubicBezTo>
                    <a:pt x="3369" y="1335"/>
                    <a:pt x="3369" y="1335"/>
                    <a:pt x="3369" y="1335"/>
                  </a:cubicBezTo>
                  <a:lnTo>
                    <a:pt x="3369" y="1389"/>
                  </a:lnTo>
                  <a:close/>
                  <a:moveTo>
                    <a:pt x="3356" y="1141"/>
                  </a:moveTo>
                  <a:cubicBezTo>
                    <a:pt x="3356" y="1098"/>
                    <a:pt x="3356" y="1098"/>
                    <a:pt x="3356" y="1098"/>
                  </a:cubicBezTo>
                  <a:cubicBezTo>
                    <a:pt x="3356" y="1098"/>
                    <a:pt x="3373" y="1103"/>
                    <a:pt x="3373" y="1120"/>
                  </a:cubicBezTo>
                  <a:cubicBezTo>
                    <a:pt x="3373" y="1136"/>
                    <a:pt x="3356" y="1141"/>
                    <a:pt x="3356" y="1141"/>
                  </a:cubicBezTo>
                  <a:close/>
                  <a:moveTo>
                    <a:pt x="3356" y="1060"/>
                  </a:moveTo>
                  <a:cubicBezTo>
                    <a:pt x="3356" y="1024"/>
                    <a:pt x="3356" y="1024"/>
                    <a:pt x="3356" y="1024"/>
                  </a:cubicBezTo>
                  <a:cubicBezTo>
                    <a:pt x="3356" y="1024"/>
                    <a:pt x="3373" y="1029"/>
                    <a:pt x="3373" y="1042"/>
                  </a:cubicBezTo>
                  <a:cubicBezTo>
                    <a:pt x="3373" y="1055"/>
                    <a:pt x="3356" y="1060"/>
                    <a:pt x="3356" y="1060"/>
                  </a:cubicBezTo>
                  <a:close/>
                  <a:moveTo>
                    <a:pt x="3356" y="988"/>
                  </a:moveTo>
                  <a:cubicBezTo>
                    <a:pt x="3356" y="950"/>
                    <a:pt x="3356" y="950"/>
                    <a:pt x="3356" y="950"/>
                  </a:cubicBezTo>
                  <a:cubicBezTo>
                    <a:pt x="3356" y="950"/>
                    <a:pt x="3373" y="953"/>
                    <a:pt x="3373" y="969"/>
                  </a:cubicBezTo>
                  <a:cubicBezTo>
                    <a:pt x="3373" y="985"/>
                    <a:pt x="3356" y="988"/>
                    <a:pt x="3356" y="988"/>
                  </a:cubicBezTo>
                  <a:close/>
                  <a:moveTo>
                    <a:pt x="3356" y="911"/>
                  </a:moveTo>
                  <a:cubicBezTo>
                    <a:pt x="3356" y="872"/>
                    <a:pt x="3356" y="872"/>
                    <a:pt x="3356" y="872"/>
                  </a:cubicBezTo>
                  <a:cubicBezTo>
                    <a:pt x="3356" y="872"/>
                    <a:pt x="3373" y="878"/>
                    <a:pt x="3373" y="892"/>
                  </a:cubicBezTo>
                  <a:cubicBezTo>
                    <a:pt x="3373" y="905"/>
                    <a:pt x="3356" y="911"/>
                    <a:pt x="3356" y="911"/>
                  </a:cubicBezTo>
                  <a:close/>
                  <a:moveTo>
                    <a:pt x="3356" y="835"/>
                  </a:moveTo>
                  <a:cubicBezTo>
                    <a:pt x="3356" y="796"/>
                    <a:pt x="3356" y="796"/>
                    <a:pt x="3356" y="796"/>
                  </a:cubicBezTo>
                  <a:cubicBezTo>
                    <a:pt x="3356" y="796"/>
                    <a:pt x="3373" y="800"/>
                    <a:pt x="3373" y="816"/>
                  </a:cubicBezTo>
                  <a:cubicBezTo>
                    <a:pt x="3373" y="831"/>
                    <a:pt x="3356" y="835"/>
                    <a:pt x="3356" y="835"/>
                  </a:cubicBezTo>
                  <a:close/>
                  <a:moveTo>
                    <a:pt x="3356" y="756"/>
                  </a:moveTo>
                  <a:cubicBezTo>
                    <a:pt x="3356" y="718"/>
                    <a:pt x="3356" y="718"/>
                    <a:pt x="3356" y="718"/>
                  </a:cubicBezTo>
                  <a:cubicBezTo>
                    <a:pt x="3356" y="718"/>
                    <a:pt x="3373" y="720"/>
                    <a:pt x="3373" y="737"/>
                  </a:cubicBezTo>
                  <a:cubicBezTo>
                    <a:pt x="3373" y="754"/>
                    <a:pt x="3356" y="756"/>
                    <a:pt x="3356" y="756"/>
                  </a:cubicBezTo>
                  <a:close/>
                  <a:moveTo>
                    <a:pt x="5556" y="570"/>
                  </a:moveTo>
                  <a:cubicBezTo>
                    <a:pt x="5508" y="582"/>
                    <a:pt x="5508" y="582"/>
                    <a:pt x="5508" y="582"/>
                  </a:cubicBezTo>
                  <a:cubicBezTo>
                    <a:pt x="5490" y="529"/>
                    <a:pt x="5490" y="529"/>
                    <a:pt x="5490" y="529"/>
                  </a:cubicBezTo>
                  <a:cubicBezTo>
                    <a:pt x="5566" y="508"/>
                    <a:pt x="5566" y="508"/>
                    <a:pt x="5566" y="508"/>
                  </a:cubicBezTo>
                  <a:lnTo>
                    <a:pt x="5556" y="570"/>
                  </a:lnTo>
                  <a:close/>
                </a:path>
              </a:pathLst>
            </a:custGeom>
            <a:grpFill/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lang="zh-CN" altLang="en-US" sz="3000">
                <a:solidFill>
                  <a:srgbClr val="3C3940"/>
                </a:solidFill>
                <a:latin typeface="AgencyFB Light" pitchFamily="50" charset="0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5677DB7-E67B-E5F1-257C-0380BD57BF8B}"/>
              </a:ext>
            </a:extLst>
          </p:cNvPr>
          <p:cNvGrpSpPr/>
          <p:nvPr/>
        </p:nvGrpSpPr>
        <p:grpSpPr>
          <a:xfrm>
            <a:off x="0" y="2847973"/>
            <a:ext cx="9144000" cy="2295527"/>
            <a:chOff x="0" y="2190750"/>
            <a:chExt cx="9144000" cy="2295527"/>
          </a:xfrm>
          <a:blipFill dpi="0" rotWithShape="1">
            <a:blip r:embed="rId5"/>
            <a:srcRect/>
            <a:tile tx="0" ty="0" sx="100000" sy="100000" flip="none" algn="tl"/>
          </a:blipFill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F19440CF-12DA-3563-B11D-CA9E04E9CD12}"/>
                </a:ext>
              </a:extLst>
            </p:cNvPr>
            <p:cNvSpPr/>
            <p:nvPr/>
          </p:nvSpPr>
          <p:spPr>
            <a:xfrm>
              <a:off x="0" y="3514724"/>
              <a:ext cx="9144000" cy="971553"/>
            </a:xfrm>
            <a:prstGeom prst="rect">
              <a:avLst/>
            </a:prstGeom>
            <a:grpFill/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PA_任意多边形 9">
              <a:extLst>
                <a:ext uri="{FF2B5EF4-FFF2-40B4-BE49-F238E27FC236}">
                  <a16:creationId xmlns:a16="http://schemas.microsoft.com/office/drawing/2014/main" id="{BAA22F2B-2909-8753-CC9A-75F50069DF77}"/>
                </a:ext>
              </a:extLst>
            </p:cNvPr>
            <p:cNvSpPr>
              <a:spLocks noEditPoints="1"/>
            </p:cNvSpPr>
            <p:nvPr>
              <p:custDataLst>
                <p:tags r:id="rId1"/>
              </p:custDataLst>
            </p:nvPr>
          </p:nvSpPr>
          <p:spPr bwMode="auto">
            <a:xfrm>
              <a:off x="0" y="2190750"/>
              <a:ext cx="9144000" cy="1323975"/>
            </a:xfrm>
            <a:custGeom>
              <a:avLst/>
              <a:gdLst>
                <a:gd name="T0" fmla="*/ 7933 w 8000"/>
                <a:gd name="T1" fmla="*/ 1418 h 1542"/>
                <a:gd name="T2" fmla="*/ 7832 w 8000"/>
                <a:gd name="T3" fmla="*/ 1315 h 1542"/>
                <a:gd name="T4" fmla="*/ 7738 w 8000"/>
                <a:gd name="T5" fmla="*/ 1352 h 1542"/>
                <a:gd name="T6" fmla="*/ 7673 w 8000"/>
                <a:gd name="T7" fmla="*/ 1336 h 1542"/>
                <a:gd name="T8" fmla="*/ 7538 w 8000"/>
                <a:gd name="T9" fmla="*/ 1313 h 1542"/>
                <a:gd name="T10" fmla="*/ 7430 w 8000"/>
                <a:gd name="T11" fmla="*/ 1287 h 1542"/>
                <a:gd name="T12" fmla="*/ 7292 w 8000"/>
                <a:gd name="T13" fmla="*/ 1358 h 1542"/>
                <a:gd name="T14" fmla="*/ 7170 w 8000"/>
                <a:gd name="T15" fmla="*/ 1352 h 1542"/>
                <a:gd name="T16" fmla="*/ 6993 w 8000"/>
                <a:gd name="T17" fmla="*/ 1400 h 1542"/>
                <a:gd name="T18" fmla="*/ 6886 w 8000"/>
                <a:gd name="T19" fmla="*/ 1357 h 1542"/>
                <a:gd name="T20" fmla="*/ 6766 w 8000"/>
                <a:gd name="T21" fmla="*/ 1380 h 1542"/>
                <a:gd name="T22" fmla="*/ 6640 w 8000"/>
                <a:gd name="T23" fmla="*/ 1194 h 1542"/>
                <a:gd name="T24" fmla="*/ 6505 w 8000"/>
                <a:gd name="T25" fmla="*/ 1157 h 1542"/>
                <a:gd name="T26" fmla="*/ 6381 w 8000"/>
                <a:gd name="T27" fmla="*/ 1311 h 1542"/>
                <a:gd name="T28" fmla="*/ 6242 w 8000"/>
                <a:gd name="T29" fmla="*/ 1181 h 1542"/>
                <a:gd name="T30" fmla="*/ 5688 w 8000"/>
                <a:gd name="T31" fmla="*/ 818 h 1542"/>
                <a:gd name="T32" fmla="*/ 5396 w 8000"/>
                <a:gd name="T33" fmla="*/ 674 h 1542"/>
                <a:gd name="T34" fmla="*/ 5346 w 8000"/>
                <a:gd name="T35" fmla="*/ 615 h 1542"/>
                <a:gd name="T36" fmla="*/ 5292 w 8000"/>
                <a:gd name="T37" fmla="*/ 1274 h 1542"/>
                <a:gd name="T38" fmla="*/ 5007 w 8000"/>
                <a:gd name="T39" fmla="*/ 1089 h 1542"/>
                <a:gd name="T40" fmla="*/ 4819 w 8000"/>
                <a:gd name="T41" fmla="*/ 685 h 1542"/>
                <a:gd name="T42" fmla="*/ 4540 w 8000"/>
                <a:gd name="T43" fmla="*/ 1250 h 1542"/>
                <a:gd name="T44" fmla="*/ 4474 w 8000"/>
                <a:gd name="T45" fmla="*/ 1255 h 1542"/>
                <a:gd name="T46" fmla="*/ 4398 w 8000"/>
                <a:gd name="T47" fmla="*/ 1265 h 1542"/>
                <a:gd name="T48" fmla="*/ 4286 w 8000"/>
                <a:gd name="T49" fmla="*/ 1131 h 1542"/>
                <a:gd name="T50" fmla="*/ 4046 w 8000"/>
                <a:gd name="T51" fmla="*/ 1117 h 1542"/>
                <a:gd name="T52" fmla="*/ 3923 w 8000"/>
                <a:gd name="T53" fmla="*/ 975 h 1542"/>
                <a:gd name="T54" fmla="*/ 3742 w 8000"/>
                <a:gd name="T55" fmla="*/ 1095 h 1542"/>
                <a:gd name="T56" fmla="*/ 3585 w 8000"/>
                <a:gd name="T57" fmla="*/ 1415 h 1542"/>
                <a:gd name="T58" fmla="*/ 3463 w 8000"/>
                <a:gd name="T59" fmla="*/ 1255 h 1542"/>
                <a:gd name="T60" fmla="*/ 3390 w 8000"/>
                <a:gd name="T61" fmla="*/ 372 h 1542"/>
                <a:gd name="T62" fmla="*/ 3367 w 8000"/>
                <a:gd name="T63" fmla="*/ 187 h 1542"/>
                <a:gd name="T64" fmla="*/ 3329 w 8000"/>
                <a:gd name="T65" fmla="*/ 695 h 1542"/>
                <a:gd name="T66" fmla="*/ 2997 w 8000"/>
                <a:gd name="T67" fmla="*/ 1479 h 1542"/>
                <a:gd name="T68" fmla="*/ 2797 w 8000"/>
                <a:gd name="T69" fmla="*/ 1119 h 1542"/>
                <a:gd name="T70" fmla="*/ 2628 w 8000"/>
                <a:gd name="T71" fmla="*/ 1372 h 1542"/>
                <a:gd name="T72" fmla="*/ 2470 w 8000"/>
                <a:gd name="T73" fmla="*/ 1378 h 1542"/>
                <a:gd name="T74" fmla="*/ 2310 w 8000"/>
                <a:gd name="T75" fmla="*/ 1440 h 1542"/>
                <a:gd name="T76" fmla="*/ 2152 w 8000"/>
                <a:gd name="T77" fmla="*/ 1391 h 1542"/>
                <a:gd name="T78" fmla="*/ 2055 w 8000"/>
                <a:gd name="T79" fmla="*/ 1463 h 1542"/>
                <a:gd name="T80" fmla="*/ 1975 w 8000"/>
                <a:gd name="T81" fmla="*/ 1479 h 1542"/>
                <a:gd name="T82" fmla="*/ 1805 w 8000"/>
                <a:gd name="T83" fmla="*/ 1456 h 1542"/>
                <a:gd name="T84" fmla="*/ 1673 w 8000"/>
                <a:gd name="T85" fmla="*/ 1470 h 1542"/>
                <a:gd name="T86" fmla="*/ 1531 w 8000"/>
                <a:gd name="T87" fmla="*/ 1408 h 1542"/>
                <a:gd name="T88" fmla="*/ 1443 w 8000"/>
                <a:gd name="T89" fmla="*/ 1266 h 1542"/>
                <a:gd name="T90" fmla="*/ 1253 w 8000"/>
                <a:gd name="T91" fmla="*/ 1422 h 1542"/>
                <a:gd name="T92" fmla="*/ 1155 w 8000"/>
                <a:gd name="T93" fmla="*/ 1402 h 1542"/>
                <a:gd name="T94" fmla="*/ 1051 w 8000"/>
                <a:gd name="T95" fmla="*/ 1390 h 1542"/>
                <a:gd name="T96" fmla="*/ 969 w 8000"/>
                <a:gd name="T97" fmla="*/ 1224 h 1542"/>
                <a:gd name="T98" fmla="*/ 843 w 8000"/>
                <a:gd name="T99" fmla="*/ 1375 h 1542"/>
                <a:gd name="T100" fmla="*/ 664 w 8000"/>
                <a:gd name="T101" fmla="*/ 1427 h 1542"/>
                <a:gd name="T102" fmla="*/ 515 w 8000"/>
                <a:gd name="T103" fmla="*/ 1242 h 1542"/>
                <a:gd name="T104" fmla="*/ 320 w 8000"/>
                <a:gd name="T105" fmla="*/ 1246 h 1542"/>
                <a:gd name="T106" fmla="*/ 218 w 8000"/>
                <a:gd name="T107" fmla="*/ 1342 h 1542"/>
                <a:gd name="T108" fmla="*/ 56 w 8000"/>
                <a:gd name="T109" fmla="*/ 1357 h 1542"/>
                <a:gd name="T110" fmla="*/ 3369 w 8000"/>
                <a:gd name="T111" fmla="*/ 1408 h 1542"/>
                <a:gd name="T112" fmla="*/ 3356 w 8000"/>
                <a:gd name="T113" fmla="*/ 1141 h 1542"/>
                <a:gd name="T114" fmla="*/ 3356 w 8000"/>
                <a:gd name="T115" fmla="*/ 872 h 1542"/>
                <a:gd name="T116" fmla="*/ 3356 w 8000"/>
                <a:gd name="T117" fmla="*/ 756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000" h="1542">
                  <a:moveTo>
                    <a:pt x="7978" y="1472"/>
                  </a:moveTo>
                  <a:cubicBezTo>
                    <a:pt x="7978" y="1462"/>
                    <a:pt x="7978" y="1462"/>
                    <a:pt x="7978" y="1462"/>
                  </a:cubicBezTo>
                  <a:cubicBezTo>
                    <a:pt x="7966" y="1462"/>
                    <a:pt x="7966" y="1462"/>
                    <a:pt x="7966" y="1462"/>
                  </a:cubicBezTo>
                  <a:cubicBezTo>
                    <a:pt x="7966" y="1436"/>
                    <a:pt x="7966" y="1436"/>
                    <a:pt x="7966" y="1436"/>
                  </a:cubicBezTo>
                  <a:cubicBezTo>
                    <a:pt x="7955" y="1436"/>
                    <a:pt x="7955" y="1436"/>
                    <a:pt x="7955" y="1436"/>
                  </a:cubicBezTo>
                  <a:cubicBezTo>
                    <a:pt x="7955" y="1420"/>
                    <a:pt x="7955" y="1420"/>
                    <a:pt x="7955" y="1420"/>
                  </a:cubicBezTo>
                  <a:cubicBezTo>
                    <a:pt x="7941" y="1420"/>
                    <a:pt x="7941" y="1420"/>
                    <a:pt x="7941" y="1420"/>
                  </a:cubicBezTo>
                  <a:cubicBezTo>
                    <a:pt x="7941" y="1428"/>
                    <a:pt x="7941" y="1428"/>
                    <a:pt x="7941" y="1428"/>
                  </a:cubicBezTo>
                  <a:cubicBezTo>
                    <a:pt x="7933" y="1428"/>
                    <a:pt x="7933" y="1428"/>
                    <a:pt x="7933" y="1428"/>
                  </a:cubicBezTo>
                  <a:cubicBezTo>
                    <a:pt x="7933" y="1418"/>
                    <a:pt x="7933" y="1418"/>
                    <a:pt x="7933" y="1418"/>
                  </a:cubicBezTo>
                  <a:cubicBezTo>
                    <a:pt x="7916" y="1418"/>
                    <a:pt x="7916" y="1418"/>
                    <a:pt x="7916" y="1418"/>
                  </a:cubicBezTo>
                  <a:cubicBezTo>
                    <a:pt x="7916" y="1433"/>
                    <a:pt x="7916" y="1433"/>
                    <a:pt x="7916" y="1433"/>
                  </a:cubicBezTo>
                  <a:cubicBezTo>
                    <a:pt x="7895" y="1433"/>
                    <a:pt x="7895" y="1433"/>
                    <a:pt x="7895" y="1433"/>
                  </a:cubicBezTo>
                  <a:cubicBezTo>
                    <a:pt x="7895" y="1335"/>
                    <a:pt x="7895" y="1335"/>
                    <a:pt x="7895" y="1335"/>
                  </a:cubicBezTo>
                  <a:cubicBezTo>
                    <a:pt x="7879" y="1335"/>
                    <a:pt x="7879" y="1335"/>
                    <a:pt x="7879" y="1335"/>
                  </a:cubicBezTo>
                  <a:cubicBezTo>
                    <a:pt x="7855" y="1316"/>
                    <a:pt x="7855" y="1316"/>
                    <a:pt x="7855" y="1316"/>
                  </a:cubicBezTo>
                  <a:cubicBezTo>
                    <a:pt x="7855" y="1300"/>
                    <a:pt x="7855" y="1300"/>
                    <a:pt x="7855" y="1300"/>
                  </a:cubicBezTo>
                  <a:cubicBezTo>
                    <a:pt x="7843" y="1300"/>
                    <a:pt x="7843" y="1300"/>
                    <a:pt x="7843" y="1300"/>
                  </a:cubicBezTo>
                  <a:cubicBezTo>
                    <a:pt x="7843" y="1315"/>
                    <a:pt x="7843" y="1315"/>
                    <a:pt x="7843" y="1315"/>
                  </a:cubicBezTo>
                  <a:cubicBezTo>
                    <a:pt x="7832" y="1315"/>
                    <a:pt x="7832" y="1315"/>
                    <a:pt x="7832" y="1315"/>
                  </a:cubicBezTo>
                  <a:cubicBezTo>
                    <a:pt x="7832" y="1300"/>
                    <a:pt x="7832" y="1300"/>
                    <a:pt x="7832" y="1300"/>
                  </a:cubicBezTo>
                  <a:cubicBezTo>
                    <a:pt x="7821" y="1300"/>
                    <a:pt x="7821" y="1300"/>
                    <a:pt x="7821" y="1300"/>
                  </a:cubicBezTo>
                  <a:cubicBezTo>
                    <a:pt x="7821" y="1315"/>
                    <a:pt x="7821" y="1315"/>
                    <a:pt x="7821" y="1315"/>
                  </a:cubicBezTo>
                  <a:cubicBezTo>
                    <a:pt x="7806" y="1335"/>
                    <a:pt x="7806" y="1335"/>
                    <a:pt x="7806" y="1335"/>
                  </a:cubicBezTo>
                  <a:cubicBezTo>
                    <a:pt x="7789" y="1335"/>
                    <a:pt x="7789" y="1335"/>
                    <a:pt x="7789" y="1335"/>
                  </a:cubicBezTo>
                  <a:cubicBezTo>
                    <a:pt x="7789" y="1436"/>
                    <a:pt x="7789" y="1436"/>
                    <a:pt x="7789" y="1436"/>
                  </a:cubicBezTo>
                  <a:cubicBezTo>
                    <a:pt x="7749" y="1436"/>
                    <a:pt x="7749" y="1436"/>
                    <a:pt x="7749" y="1436"/>
                  </a:cubicBezTo>
                  <a:cubicBezTo>
                    <a:pt x="7749" y="1345"/>
                    <a:pt x="7749" y="1345"/>
                    <a:pt x="7749" y="1345"/>
                  </a:cubicBezTo>
                  <a:cubicBezTo>
                    <a:pt x="7738" y="1345"/>
                    <a:pt x="7738" y="1345"/>
                    <a:pt x="7738" y="1345"/>
                  </a:cubicBezTo>
                  <a:cubicBezTo>
                    <a:pt x="7738" y="1352"/>
                    <a:pt x="7738" y="1352"/>
                    <a:pt x="7738" y="1352"/>
                  </a:cubicBezTo>
                  <a:cubicBezTo>
                    <a:pt x="7724" y="1352"/>
                    <a:pt x="7724" y="1352"/>
                    <a:pt x="7724" y="1352"/>
                  </a:cubicBezTo>
                  <a:cubicBezTo>
                    <a:pt x="7724" y="1337"/>
                    <a:pt x="7724" y="1337"/>
                    <a:pt x="7724" y="1337"/>
                  </a:cubicBezTo>
                  <a:cubicBezTo>
                    <a:pt x="7713" y="1337"/>
                    <a:pt x="7713" y="1337"/>
                    <a:pt x="7713" y="1337"/>
                  </a:cubicBezTo>
                  <a:cubicBezTo>
                    <a:pt x="7713" y="1321"/>
                    <a:pt x="7713" y="1321"/>
                    <a:pt x="7713" y="1321"/>
                  </a:cubicBezTo>
                  <a:cubicBezTo>
                    <a:pt x="7697" y="1321"/>
                    <a:pt x="7697" y="1321"/>
                    <a:pt x="7697" y="1321"/>
                  </a:cubicBezTo>
                  <a:cubicBezTo>
                    <a:pt x="7697" y="1336"/>
                    <a:pt x="7697" y="1336"/>
                    <a:pt x="7697" y="1336"/>
                  </a:cubicBezTo>
                  <a:cubicBezTo>
                    <a:pt x="7687" y="1336"/>
                    <a:pt x="7687" y="1336"/>
                    <a:pt x="7687" y="1336"/>
                  </a:cubicBezTo>
                  <a:cubicBezTo>
                    <a:pt x="7687" y="1324"/>
                    <a:pt x="7687" y="1324"/>
                    <a:pt x="7687" y="1324"/>
                  </a:cubicBezTo>
                  <a:cubicBezTo>
                    <a:pt x="7673" y="1324"/>
                    <a:pt x="7673" y="1324"/>
                    <a:pt x="7673" y="1324"/>
                  </a:cubicBezTo>
                  <a:cubicBezTo>
                    <a:pt x="7673" y="1336"/>
                    <a:pt x="7673" y="1336"/>
                    <a:pt x="7673" y="1336"/>
                  </a:cubicBezTo>
                  <a:cubicBezTo>
                    <a:pt x="7659" y="1336"/>
                    <a:pt x="7659" y="1336"/>
                    <a:pt x="7659" y="1336"/>
                  </a:cubicBezTo>
                  <a:cubicBezTo>
                    <a:pt x="7659" y="1326"/>
                    <a:pt x="7659" y="1326"/>
                    <a:pt x="7659" y="1326"/>
                  </a:cubicBezTo>
                  <a:cubicBezTo>
                    <a:pt x="7645" y="1326"/>
                    <a:pt x="7645" y="1326"/>
                    <a:pt x="7645" y="1326"/>
                  </a:cubicBezTo>
                  <a:cubicBezTo>
                    <a:pt x="7645" y="1356"/>
                    <a:pt x="7645" y="1356"/>
                    <a:pt x="7645" y="1356"/>
                  </a:cubicBezTo>
                  <a:cubicBezTo>
                    <a:pt x="7616" y="1356"/>
                    <a:pt x="7616" y="1356"/>
                    <a:pt x="7616" y="1356"/>
                  </a:cubicBezTo>
                  <a:cubicBezTo>
                    <a:pt x="7616" y="1439"/>
                    <a:pt x="7616" y="1439"/>
                    <a:pt x="7616" y="1439"/>
                  </a:cubicBezTo>
                  <a:cubicBezTo>
                    <a:pt x="7581" y="1439"/>
                    <a:pt x="7581" y="1439"/>
                    <a:pt x="7581" y="1439"/>
                  </a:cubicBezTo>
                  <a:cubicBezTo>
                    <a:pt x="7581" y="1337"/>
                    <a:pt x="7581" y="1337"/>
                    <a:pt x="7581" y="1337"/>
                  </a:cubicBezTo>
                  <a:cubicBezTo>
                    <a:pt x="7557" y="1337"/>
                    <a:pt x="7557" y="1337"/>
                    <a:pt x="7557" y="1337"/>
                  </a:cubicBezTo>
                  <a:cubicBezTo>
                    <a:pt x="7538" y="1313"/>
                    <a:pt x="7538" y="1313"/>
                    <a:pt x="7538" y="1313"/>
                  </a:cubicBezTo>
                  <a:cubicBezTo>
                    <a:pt x="7497" y="1313"/>
                    <a:pt x="7497" y="1313"/>
                    <a:pt x="7497" y="1313"/>
                  </a:cubicBezTo>
                  <a:cubicBezTo>
                    <a:pt x="7497" y="1416"/>
                    <a:pt x="7497" y="1416"/>
                    <a:pt x="7497" y="1416"/>
                  </a:cubicBezTo>
                  <a:cubicBezTo>
                    <a:pt x="7483" y="1416"/>
                    <a:pt x="7483" y="1416"/>
                    <a:pt x="7483" y="1416"/>
                  </a:cubicBezTo>
                  <a:cubicBezTo>
                    <a:pt x="7483" y="1314"/>
                    <a:pt x="7483" y="1314"/>
                    <a:pt x="7483" y="1314"/>
                  </a:cubicBezTo>
                  <a:cubicBezTo>
                    <a:pt x="7465" y="1285"/>
                    <a:pt x="7465" y="1285"/>
                    <a:pt x="7465" y="1285"/>
                  </a:cubicBezTo>
                  <a:cubicBezTo>
                    <a:pt x="7452" y="1285"/>
                    <a:pt x="7452" y="1285"/>
                    <a:pt x="7452" y="1285"/>
                  </a:cubicBezTo>
                  <a:cubicBezTo>
                    <a:pt x="7452" y="1291"/>
                    <a:pt x="7452" y="1291"/>
                    <a:pt x="7452" y="1291"/>
                  </a:cubicBezTo>
                  <a:cubicBezTo>
                    <a:pt x="7441" y="1291"/>
                    <a:pt x="7441" y="1291"/>
                    <a:pt x="7441" y="1291"/>
                  </a:cubicBezTo>
                  <a:cubicBezTo>
                    <a:pt x="7441" y="1287"/>
                    <a:pt x="7441" y="1287"/>
                    <a:pt x="7441" y="1287"/>
                  </a:cubicBezTo>
                  <a:cubicBezTo>
                    <a:pt x="7430" y="1287"/>
                    <a:pt x="7430" y="1287"/>
                    <a:pt x="7430" y="1287"/>
                  </a:cubicBezTo>
                  <a:cubicBezTo>
                    <a:pt x="7430" y="1301"/>
                    <a:pt x="7430" y="1301"/>
                    <a:pt x="7430" y="1301"/>
                  </a:cubicBezTo>
                  <a:cubicBezTo>
                    <a:pt x="7383" y="1301"/>
                    <a:pt x="7383" y="1301"/>
                    <a:pt x="7383" y="1301"/>
                  </a:cubicBezTo>
                  <a:cubicBezTo>
                    <a:pt x="7383" y="1286"/>
                    <a:pt x="7383" y="1286"/>
                    <a:pt x="7383" y="1286"/>
                  </a:cubicBezTo>
                  <a:cubicBezTo>
                    <a:pt x="7370" y="1261"/>
                    <a:pt x="7370" y="1261"/>
                    <a:pt x="7370" y="1261"/>
                  </a:cubicBezTo>
                  <a:cubicBezTo>
                    <a:pt x="7326" y="1261"/>
                    <a:pt x="7326" y="1261"/>
                    <a:pt x="7326" y="1261"/>
                  </a:cubicBezTo>
                  <a:cubicBezTo>
                    <a:pt x="7326" y="1286"/>
                    <a:pt x="7326" y="1286"/>
                    <a:pt x="7326" y="1286"/>
                  </a:cubicBezTo>
                  <a:cubicBezTo>
                    <a:pt x="7297" y="1286"/>
                    <a:pt x="7297" y="1286"/>
                    <a:pt x="7297" y="1286"/>
                  </a:cubicBezTo>
                  <a:cubicBezTo>
                    <a:pt x="7297" y="1303"/>
                    <a:pt x="7297" y="1303"/>
                    <a:pt x="7297" y="1303"/>
                  </a:cubicBezTo>
                  <a:cubicBezTo>
                    <a:pt x="7292" y="1303"/>
                    <a:pt x="7292" y="1303"/>
                    <a:pt x="7292" y="1303"/>
                  </a:cubicBezTo>
                  <a:cubicBezTo>
                    <a:pt x="7292" y="1358"/>
                    <a:pt x="7292" y="1358"/>
                    <a:pt x="7292" y="1358"/>
                  </a:cubicBezTo>
                  <a:cubicBezTo>
                    <a:pt x="7281" y="1358"/>
                    <a:pt x="7281" y="1358"/>
                    <a:pt x="7281" y="1358"/>
                  </a:cubicBezTo>
                  <a:cubicBezTo>
                    <a:pt x="7281" y="1302"/>
                    <a:pt x="7281" y="1302"/>
                    <a:pt x="7281" y="1302"/>
                  </a:cubicBezTo>
                  <a:cubicBezTo>
                    <a:pt x="7273" y="1302"/>
                    <a:pt x="7273" y="1302"/>
                    <a:pt x="7273" y="1302"/>
                  </a:cubicBezTo>
                  <a:cubicBezTo>
                    <a:pt x="7273" y="1279"/>
                    <a:pt x="7273" y="1279"/>
                    <a:pt x="7273" y="1279"/>
                  </a:cubicBezTo>
                  <a:cubicBezTo>
                    <a:pt x="7210" y="1279"/>
                    <a:pt x="7210" y="1279"/>
                    <a:pt x="7210" y="1279"/>
                  </a:cubicBezTo>
                  <a:cubicBezTo>
                    <a:pt x="7210" y="1303"/>
                    <a:pt x="7210" y="1303"/>
                    <a:pt x="7210" y="1303"/>
                  </a:cubicBezTo>
                  <a:cubicBezTo>
                    <a:pt x="7179" y="1303"/>
                    <a:pt x="7179" y="1303"/>
                    <a:pt x="7179" y="1303"/>
                  </a:cubicBezTo>
                  <a:cubicBezTo>
                    <a:pt x="7179" y="1323"/>
                    <a:pt x="7179" y="1323"/>
                    <a:pt x="7179" y="1323"/>
                  </a:cubicBezTo>
                  <a:cubicBezTo>
                    <a:pt x="7170" y="1323"/>
                    <a:pt x="7170" y="1323"/>
                    <a:pt x="7170" y="1323"/>
                  </a:cubicBezTo>
                  <a:cubicBezTo>
                    <a:pt x="7170" y="1352"/>
                    <a:pt x="7170" y="1352"/>
                    <a:pt x="7170" y="1352"/>
                  </a:cubicBezTo>
                  <a:cubicBezTo>
                    <a:pt x="7090" y="1352"/>
                    <a:pt x="7090" y="1352"/>
                    <a:pt x="7090" y="1352"/>
                  </a:cubicBezTo>
                  <a:cubicBezTo>
                    <a:pt x="7090" y="1362"/>
                    <a:pt x="7090" y="1362"/>
                    <a:pt x="7090" y="1362"/>
                  </a:cubicBezTo>
                  <a:cubicBezTo>
                    <a:pt x="7069" y="1362"/>
                    <a:pt x="7069" y="1362"/>
                    <a:pt x="7069" y="1362"/>
                  </a:cubicBezTo>
                  <a:cubicBezTo>
                    <a:pt x="7069" y="1308"/>
                    <a:pt x="7069" y="1308"/>
                    <a:pt x="7069" y="1308"/>
                  </a:cubicBezTo>
                  <a:cubicBezTo>
                    <a:pt x="7036" y="1308"/>
                    <a:pt x="7036" y="1308"/>
                    <a:pt x="7036" y="1308"/>
                  </a:cubicBezTo>
                  <a:cubicBezTo>
                    <a:pt x="7036" y="1291"/>
                    <a:pt x="7036" y="1291"/>
                    <a:pt x="7036" y="1291"/>
                  </a:cubicBezTo>
                  <a:cubicBezTo>
                    <a:pt x="7010" y="1291"/>
                    <a:pt x="7010" y="1291"/>
                    <a:pt x="7010" y="1291"/>
                  </a:cubicBezTo>
                  <a:cubicBezTo>
                    <a:pt x="7010" y="1305"/>
                    <a:pt x="7010" y="1305"/>
                    <a:pt x="7010" y="1305"/>
                  </a:cubicBezTo>
                  <a:cubicBezTo>
                    <a:pt x="6993" y="1305"/>
                    <a:pt x="6993" y="1305"/>
                    <a:pt x="6993" y="1305"/>
                  </a:cubicBezTo>
                  <a:cubicBezTo>
                    <a:pt x="6993" y="1400"/>
                    <a:pt x="6993" y="1400"/>
                    <a:pt x="6993" y="1400"/>
                  </a:cubicBezTo>
                  <a:cubicBezTo>
                    <a:pt x="6972" y="1400"/>
                    <a:pt x="6972" y="1400"/>
                    <a:pt x="6972" y="1400"/>
                  </a:cubicBezTo>
                  <a:cubicBezTo>
                    <a:pt x="6972" y="1391"/>
                    <a:pt x="6972" y="1391"/>
                    <a:pt x="6972" y="1391"/>
                  </a:cubicBezTo>
                  <a:cubicBezTo>
                    <a:pt x="6952" y="1391"/>
                    <a:pt x="6952" y="1391"/>
                    <a:pt x="6952" y="1391"/>
                  </a:cubicBezTo>
                  <a:cubicBezTo>
                    <a:pt x="6952" y="1405"/>
                    <a:pt x="6952" y="1405"/>
                    <a:pt x="6952" y="1405"/>
                  </a:cubicBezTo>
                  <a:cubicBezTo>
                    <a:pt x="6936" y="1405"/>
                    <a:pt x="6936" y="1405"/>
                    <a:pt x="6936" y="1405"/>
                  </a:cubicBezTo>
                  <a:cubicBezTo>
                    <a:pt x="6936" y="1375"/>
                    <a:pt x="6936" y="1375"/>
                    <a:pt x="6936" y="1375"/>
                  </a:cubicBezTo>
                  <a:cubicBezTo>
                    <a:pt x="6922" y="1375"/>
                    <a:pt x="6922" y="1375"/>
                    <a:pt x="6922" y="1375"/>
                  </a:cubicBezTo>
                  <a:cubicBezTo>
                    <a:pt x="6922" y="1357"/>
                    <a:pt x="6922" y="1357"/>
                    <a:pt x="6922" y="1357"/>
                  </a:cubicBezTo>
                  <a:cubicBezTo>
                    <a:pt x="6906" y="1357"/>
                    <a:pt x="6906" y="1357"/>
                    <a:pt x="6906" y="1357"/>
                  </a:cubicBezTo>
                  <a:cubicBezTo>
                    <a:pt x="6886" y="1357"/>
                    <a:pt x="6886" y="1357"/>
                    <a:pt x="6886" y="1357"/>
                  </a:cubicBezTo>
                  <a:cubicBezTo>
                    <a:pt x="6886" y="1348"/>
                    <a:pt x="6886" y="1348"/>
                    <a:pt x="6886" y="1348"/>
                  </a:cubicBezTo>
                  <a:cubicBezTo>
                    <a:pt x="6852" y="1348"/>
                    <a:pt x="6852" y="1348"/>
                    <a:pt x="6852" y="1348"/>
                  </a:cubicBezTo>
                  <a:cubicBezTo>
                    <a:pt x="6852" y="1334"/>
                    <a:pt x="6852" y="1334"/>
                    <a:pt x="6852" y="1334"/>
                  </a:cubicBezTo>
                  <a:cubicBezTo>
                    <a:pt x="6839" y="1334"/>
                    <a:pt x="6839" y="1334"/>
                    <a:pt x="6839" y="1334"/>
                  </a:cubicBezTo>
                  <a:cubicBezTo>
                    <a:pt x="6839" y="1344"/>
                    <a:pt x="6839" y="1344"/>
                    <a:pt x="6839" y="1344"/>
                  </a:cubicBezTo>
                  <a:cubicBezTo>
                    <a:pt x="6786" y="1344"/>
                    <a:pt x="6786" y="1344"/>
                    <a:pt x="6786" y="1344"/>
                  </a:cubicBezTo>
                  <a:cubicBezTo>
                    <a:pt x="6786" y="1355"/>
                    <a:pt x="6786" y="1355"/>
                    <a:pt x="6786" y="1355"/>
                  </a:cubicBezTo>
                  <a:cubicBezTo>
                    <a:pt x="6776" y="1355"/>
                    <a:pt x="6776" y="1355"/>
                    <a:pt x="6776" y="1355"/>
                  </a:cubicBezTo>
                  <a:cubicBezTo>
                    <a:pt x="6776" y="1370"/>
                    <a:pt x="6776" y="1370"/>
                    <a:pt x="6776" y="1370"/>
                  </a:cubicBezTo>
                  <a:cubicBezTo>
                    <a:pt x="6766" y="1380"/>
                    <a:pt x="6766" y="1380"/>
                    <a:pt x="6766" y="1380"/>
                  </a:cubicBezTo>
                  <a:cubicBezTo>
                    <a:pt x="6766" y="1411"/>
                    <a:pt x="6766" y="1411"/>
                    <a:pt x="6766" y="1411"/>
                  </a:cubicBezTo>
                  <a:cubicBezTo>
                    <a:pt x="6755" y="1411"/>
                    <a:pt x="6755" y="1411"/>
                    <a:pt x="6755" y="1411"/>
                  </a:cubicBezTo>
                  <a:cubicBezTo>
                    <a:pt x="6755" y="1381"/>
                    <a:pt x="6755" y="1381"/>
                    <a:pt x="6755" y="1381"/>
                  </a:cubicBezTo>
                  <a:cubicBezTo>
                    <a:pt x="6744" y="1367"/>
                    <a:pt x="6744" y="1367"/>
                    <a:pt x="6744" y="1367"/>
                  </a:cubicBezTo>
                  <a:cubicBezTo>
                    <a:pt x="6744" y="1291"/>
                    <a:pt x="6744" y="1291"/>
                    <a:pt x="6744" y="1291"/>
                  </a:cubicBezTo>
                  <a:cubicBezTo>
                    <a:pt x="6727" y="1291"/>
                    <a:pt x="6727" y="1291"/>
                    <a:pt x="6727" y="1291"/>
                  </a:cubicBezTo>
                  <a:cubicBezTo>
                    <a:pt x="6727" y="1217"/>
                    <a:pt x="6727" y="1217"/>
                    <a:pt x="6727" y="1217"/>
                  </a:cubicBezTo>
                  <a:cubicBezTo>
                    <a:pt x="6670" y="1217"/>
                    <a:pt x="6670" y="1217"/>
                    <a:pt x="6670" y="1217"/>
                  </a:cubicBezTo>
                  <a:cubicBezTo>
                    <a:pt x="6670" y="1194"/>
                    <a:pt x="6670" y="1194"/>
                    <a:pt x="6670" y="1194"/>
                  </a:cubicBezTo>
                  <a:cubicBezTo>
                    <a:pt x="6640" y="1194"/>
                    <a:pt x="6640" y="1194"/>
                    <a:pt x="6640" y="1194"/>
                  </a:cubicBezTo>
                  <a:cubicBezTo>
                    <a:pt x="6640" y="1246"/>
                    <a:pt x="6640" y="1246"/>
                    <a:pt x="6640" y="1246"/>
                  </a:cubicBezTo>
                  <a:cubicBezTo>
                    <a:pt x="6625" y="1246"/>
                    <a:pt x="6625" y="1246"/>
                    <a:pt x="6625" y="1246"/>
                  </a:cubicBezTo>
                  <a:cubicBezTo>
                    <a:pt x="6625" y="1229"/>
                    <a:pt x="6625" y="1229"/>
                    <a:pt x="6625" y="1229"/>
                  </a:cubicBezTo>
                  <a:cubicBezTo>
                    <a:pt x="6625" y="1229"/>
                    <a:pt x="6614" y="1229"/>
                    <a:pt x="6609" y="1229"/>
                  </a:cubicBezTo>
                  <a:cubicBezTo>
                    <a:pt x="6604" y="1229"/>
                    <a:pt x="6604" y="1246"/>
                    <a:pt x="6604" y="1246"/>
                  </a:cubicBezTo>
                  <a:cubicBezTo>
                    <a:pt x="6604" y="1293"/>
                    <a:pt x="6604" y="1293"/>
                    <a:pt x="6604" y="1293"/>
                  </a:cubicBezTo>
                  <a:cubicBezTo>
                    <a:pt x="6562" y="1293"/>
                    <a:pt x="6562" y="1293"/>
                    <a:pt x="6562" y="1293"/>
                  </a:cubicBezTo>
                  <a:cubicBezTo>
                    <a:pt x="6562" y="1130"/>
                    <a:pt x="6562" y="1130"/>
                    <a:pt x="6562" y="1130"/>
                  </a:cubicBezTo>
                  <a:cubicBezTo>
                    <a:pt x="6505" y="1130"/>
                    <a:pt x="6505" y="1130"/>
                    <a:pt x="6505" y="1130"/>
                  </a:cubicBezTo>
                  <a:cubicBezTo>
                    <a:pt x="6505" y="1157"/>
                    <a:pt x="6505" y="1157"/>
                    <a:pt x="6505" y="1157"/>
                  </a:cubicBezTo>
                  <a:cubicBezTo>
                    <a:pt x="6481" y="1157"/>
                    <a:pt x="6477" y="1169"/>
                    <a:pt x="6477" y="1169"/>
                  </a:cubicBezTo>
                  <a:cubicBezTo>
                    <a:pt x="6450" y="1169"/>
                    <a:pt x="6450" y="1169"/>
                    <a:pt x="6450" y="1169"/>
                  </a:cubicBezTo>
                  <a:cubicBezTo>
                    <a:pt x="6450" y="1202"/>
                    <a:pt x="6450" y="1202"/>
                    <a:pt x="6450" y="1202"/>
                  </a:cubicBezTo>
                  <a:cubicBezTo>
                    <a:pt x="6438" y="1202"/>
                    <a:pt x="6438" y="1202"/>
                    <a:pt x="6438" y="1202"/>
                  </a:cubicBezTo>
                  <a:cubicBezTo>
                    <a:pt x="6438" y="1333"/>
                    <a:pt x="6438" y="1333"/>
                    <a:pt x="6438" y="1333"/>
                  </a:cubicBezTo>
                  <a:cubicBezTo>
                    <a:pt x="6415" y="1333"/>
                    <a:pt x="6415" y="1333"/>
                    <a:pt x="6415" y="1333"/>
                  </a:cubicBezTo>
                  <a:cubicBezTo>
                    <a:pt x="6415" y="1315"/>
                    <a:pt x="6415" y="1315"/>
                    <a:pt x="6415" y="1315"/>
                  </a:cubicBezTo>
                  <a:cubicBezTo>
                    <a:pt x="6401" y="1301"/>
                    <a:pt x="6401" y="1301"/>
                    <a:pt x="6401" y="1301"/>
                  </a:cubicBezTo>
                  <a:cubicBezTo>
                    <a:pt x="6394" y="1301"/>
                    <a:pt x="6394" y="1301"/>
                    <a:pt x="6394" y="1301"/>
                  </a:cubicBezTo>
                  <a:cubicBezTo>
                    <a:pt x="6381" y="1311"/>
                    <a:pt x="6381" y="1311"/>
                    <a:pt x="6381" y="1311"/>
                  </a:cubicBezTo>
                  <a:cubicBezTo>
                    <a:pt x="6381" y="1078"/>
                    <a:pt x="6381" y="1078"/>
                    <a:pt x="6381" y="1078"/>
                  </a:cubicBezTo>
                  <a:cubicBezTo>
                    <a:pt x="6322" y="1065"/>
                    <a:pt x="6322" y="1065"/>
                    <a:pt x="6322" y="1065"/>
                  </a:cubicBezTo>
                  <a:cubicBezTo>
                    <a:pt x="6297" y="1065"/>
                    <a:pt x="6297" y="1065"/>
                    <a:pt x="6297" y="1065"/>
                  </a:cubicBezTo>
                  <a:cubicBezTo>
                    <a:pt x="6297" y="1080"/>
                    <a:pt x="6297" y="1080"/>
                    <a:pt x="6297" y="1080"/>
                  </a:cubicBezTo>
                  <a:cubicBezTo>
                    <a:pt x="6280" y="1080"/>
                    <a:pt x="6280" y="1080"/>
                    <a:pt x="6280" y="1080"/>
                  </a:cubicBezTo>
                  <a:cubicBezTo>
                    <a:pt x="6280" y="1135"/>
                    <a:pt x="6280" y="1135"/>
                    <a:pt x="6280" y="1135"/>
                  </a:cubicBezTo>
                  <a:cubicBezTo>
                    <a:pt x="6264" y="1135"/>
                    <a:pt x="6264" y="1135"/>
                    <a:pt x="6264" y="1135"/>
                  </a:cubicBezTo>
                  <a:cubicBezTo>
                    <a:pt x="6264" y="1207"/>
                    <a:pt x="6264" y="1207"/>
                    <a:pt x="6264" y="1207"/>
                  </a:cubicBezTo>
                  <a:cubicBezTo>
                    <a:pt x="6242" y="1207"/>
                    <a:pt x="6242" y="1207"/>
                    <a:pt x="6242" y="1207"/>
                  </a:cubicBezTo>
                  <a:cubicBezTo>
                    <a:pt x="6242" y="1181"/>
                    <a:pt x="6242" y="1181"/>
                    <a:pt x="6242" y="1181"/>
                  </a:cubicBezTo>
                  <a:cubicBezTo>
                    <a:pt x="6214" y="1181"/>
                    <a:pt x="6214" y="1181"/>
                    <a:pt x="6214" y="1181"/>
                  </a:cubicBezTo>
                  <a:cubicBezTo>
                    <a:pt x="6214" y="1098"/>
                    <a:pt x="6214" y="1098"/>
                    <a:pt x="6214" y="1098"/>
                  </a:cubicBezTo>
                  <a:cubicBezTo>
                    <a:pt x="6196" y="1098"/>
                    <a:pt x="6196" y="1098"/>
                    <a:pt x="6196" y="1098"/>
                  </a:cubicBezTo>
                  <a:cubicBezTo>
                    <a:pt x="6196" y="1048"/>
                    <a:pt x="6196" y="1048"/>
                    <a:pt x="6196" y="1048"/>
                  </a:cubicBezTo>
                  <a:cubicBezTo>
                    <a:pt x="6114" y="1039"/>
                    <a:pt x="6114" y="1039"/>
                    <a:pt x="6114" y="1039"/>
                  </a:cubicBezTo>
                  <a:cubicBezTo>
                    <a:pt x="6114" y="1024"/>
                    <a:pt x="6114" y="1024"/>
                    <a:pt x="6114" y="1024"/>
                  </a:cubicBezTo>
                  <a:cubicBezTo>
                    <a:pt x="5961" y="1014"/>
                    <a:pt x="5961" y="1014"/>
                    <a:pt x="5961" y="1014"/>
                  </a:cubicBezTo>
                  <a:cubicBezTo>
                    <a:pt x="5961" y="823"/>
                    <a:pt x="5961" y="823"/>
                    <a:pt x="5961" y="823"/>
                  </a:cubicBezTo>
                  <a:cubicBezTo>
                    <a:pt x="5826" y="790"/>
                    <a:pt x="5826" y="790"/>
                    <a:pt x="5826" y="790"/>
                  </a:cubicBezTo>
                  <a:cubicBezTo>
                    <a:pt x="5688" y="818"/>
                    <a:pt x="5688" y="818"/>
                    <a:pt x="5688" y="818"/>
                  </a:cubicBezTo>
                  <a:cubicBezTo>
                    <a:pt x="5688" y="1359"/>
                    <a:pt x="5688" y="1359"/>
                    <a:pt x="5688" y="1359"/>
                  </a:cubicBezTo>
                  <a:cubicBezTo>
                    <a:pt x="5605" y="1359"/>
                    <a:pt x="5605" y="1359"/>
                    <a:pt x="5605" y="1359"/>
                  </a:cubicBezTo>
                  <a:cubicBezTo>
                    <a:pt x="5605" y="451"/>
                    <a:pt x="5605" y="451"/>
                    <a:pt x="5605" y="451"/>
                  </a:cubicBezTo>
                  <a:cubicBezTo>
                    <a:pt x="5468" y="487"/>
                    <a:pt x="5468" y="487"/>
                    <a:pt x="5468" y="487"/>
                  </a:cubicBezTo>
                  <a:cubicBezTo>
                    <a:pt x="5468" y="1274"/>
                    <a:pt x="5468" y="1274"/>
                    <a:pt x="5468" y="1274"/>
                  </a:cubicBezTo>
                  <a:cubicBezTo>
                    <a:pt x="5414" y="1274"/>
                    <a:pt x="5414" y="1274"/>
                    <a:pt x="5414" y="1274"/>
                  </a:cubicBezTo>
                  <a:cubicBezTo>
                    <a:pt x="5414" y="683"/>
                    <a:pt x="5414" y="683"/>
                    <a:pt x="5414" y="683"/>
                  </a:cubicBezTo>
                  <a:cubicBezTo>
                    <a:pt x="5404" y="683"/>
                    <a:pt x="5404" y="683"/>
                    <a:pt x="5404" y="683"/>
                  </a:cubicBezTo>
                  <a:cubicBezTo>
                    <a:pt x="5404" y="674"/>
                    <a:pt x="5404" y="674"/>
                    <a:pt x="5404" y="674"/>
                  </a:cubicBezTo>
                  <a:cubicBezTo>
                    <a:pt x="5396" y="674"/>
                    <a:pt x="5396" y="674"/>
                    <a:pt x="5396" y="674"/>
                  </a:cubicBezTo>
                  <a:cubicBezTo>
                    <a:pt x="5396" y="655"/>
                    <a:pt x="5396" y="655"/>
                    <a:pt x="5396" y="655"/>
                  </a:cubicBezTo>
                  <a:cubicBezTo>
                    <a:pt x="5384" y="655"/>
                    <a:pt x="5384" y="655"/>
                    <a:pt x="5384" y="655"/>
                  </a:cubicBezTo>
                  <a:cubicBezTo>
                    <a:pt x="5384" y="634"/>
                    <a:pt x="5384" y="634"/>
                    <a:pt x="5384" y="634"/>
                  </a:cubicBezTo>
                  <a:cubicBezTo>
                    <a:pt x="5367" y="634"/>
                    <a:pt x="5367" y="634"/>
                    <a:pt x="5367" y="634"/>
                  </a:cubicBezTo>
                  <a:cubicBezTo>
                    <a:pt x="5367" y="615"/>
                    <a:pt x="5367" y="615"/>
                    <a:pt x="5367" y="615"/>
                  </a:cubicBezTo>
                  <a:cubicBezTo>
                    <a:pt x="5360" y="615"/>
                    <a:pt x="5360" y="615"/>
                    <a:pt x="5360" y="615"/>
                  </a:cubicBezTo>
                  <a:cubicBezTo>
                    <a:pt x="5360" y="593"/>
                    <a:pt x="5360" y="593"/>
                    <a:pt x="5360" y="593"/>
                  </a:cubicBezTo>
                  <a:cubicBezTo>
                    <a:pt x="5353" y="532"/>
                    <a:pt x="5353" y="532"/>
                    <a:pt x="5353" y="532"/>
                  </a:cubicBezTo>
                  <a:cubicBezTo>
                    <a:pt x="5346" y="593"/>
                    <a:pt x="5346" y="593"/>
                    <a:pt x="5346" y="593"/>
                  </a:cubicBezTo>
                  <a:cubicBezTo>
                    <a:pt x="5346" y="615"/>
                    <a:pt x="5346" y="615"/>
                    <a:pt x="5346" y="615"/>
                  </a:cubicBezTo>
                  <a:cubicBezTo>
                    <a:pt x="5339" y="615"/>
                    <a:pt x="5339" y="615"/>
                    <a:pt x="5339" y="615"/>
                  </a:cubicBezTo>
                  <a:cubicBezTo>
                    <a:pt x="5339" y="634"/>
                    <a:pt x="5339" y="634"/>
                    <a:pt x="5339" y="634"/>
                  </a:cubicBezTo>
                  <a:cubicBezTo>
                    <a:pt x="5322" y="634"/>
                    <a:pt x="5322" y="634"/>
                    <a:pt x="5322" y="634"/>
                  </a:cubicBezTo>
                  <a:cubicBezTo>
                    <a:pt x="5322" y="655"/>
                    <a:pt x="5322" y="655"/>
                    <a:pt x="5322" y="655"/>
                  </a:cubicBezTo>
                  <a:cubicBezTo>
                    <a:pt x="5310" y="655"/>
                    <a:pt x="5310" y="655"/>
                    <a:pt x="5310" y="655"/>
                  </a:cubicBezTo>
                  <a:cubicBezTo>
                    <a:pt x="5310" y="674"/>
                    <a:pt x="5310" y="674"/>
                    <a:pt x="5310" y="674"/>
                  </a:cubicBezTo>
                  <a:cubicBezTo>
                    <a:pt x="5302" y="674"/>
                    <a:pt x="5302" y="674"/>
                    <a:pt x="5302" y="674"/>
                  </a:cubicBezTo>
                  <a:cubicBezTo>
                    <a:pt x="5302" y="683"/>
                    <a:pt x="5302" y="683"/>
                    <a:pt x="5302" y="683"/>
                  </a:cubicBezTo>
                  <a:cubicBezTo>
                    <a:pt x="5292" y="683"/>
                    <a:pt x="5292" y="683"/>
                    <a:pt x="5292" y="683"/>
                  </a:cubicBezTo>
                  <a:cubicBezTo>
                    <a:pt x="5292" y="1274"/>
                    <a:pt x="5292" y="1274"/>
                    <a:pt x="5292" y="1274"/>
                  </a:cubicBezTo>
                  <a:cubicBezTo>
                    <a:pt x="5260" y="1274"/>
                    <a:pt x="5260" y="1274"/>
                    <a:pt x="5260" y="1274"/>
                  </a:cubicBezTo>
                  <a:cubicBezTo>
                    <a:pt x="5260" y="792"/>
                    <a:pt x="5260" y="792"/>
                    <a:pt x="5260" y="792"/>
                  </a:cubicBezTo>
                  <a:cubicBezTo>
                    <a:pt x="5098" y="792"/>
                    <a:pt x="5098" y="792"/>
                    <a:pt x="5098" y="792"/>
                  </a:cubicBezTo>
                  <a:cubicBezTo>
                    <a:pt x="5073" y="817"/>
                    <a:pt x="5073" y="817"/>
                    <a:pt x="5073" y="817"/>
                  </a:cubicBezTo>
                  <a:cubicBezTo>
                    <a:pt x="5073" y="1219"/>
                    <a:pt x="5073" y="1219"/>
                    <a:pt x="5073" y="1219"/>
                  </a:cubicBezTo>
                  <a:cubicBezTo>
                    <a:pt x="5044" y="1219"/>
                    <a:pt x="5044" y="1219"/>
                    <a:pt x="5044" y="1219"/>
                  </a:cubicBezTo>
                  <a:cubicBezTo>
                    <a:pt x="5031" y="1237"/>
                    <a:pt x="5031" y="1237"/>
                    <a:pt x="5031" y="1237"/>
                  </a:cubicBezTo>
                  <a:cubicBezTo>
                    <a:pt x="5031" y="1419"/>
                    <a:pt x="5031" y="1419"/>
                    <a:pt x="5031" y="1419"/>
                  </a:cubicBezTo>
                  <a:cubicBezTo>
                    <a:pt x="5007" y="1419"/>
                    <a:pt x="5007" y="1419"/>
                    <a:pt x="5007" y="1419"/>
                  </a:cubicBezTo>
                  <a:cubicBezTo>
                    <a:pt x="5007" y="1089"/>
                    <a:pt x="5007" y="1089"/>
                    <a:pt x="5007" y="1089"/>
                  </a:cubicBezTo>
                  <a:cubicBezTo>
                    <a:pt x="4993" y="1089"/>
                    <a:pt x="4993" y="1089"/>
                    <a:pt x="4993" y="1089"/>
                  </a:cubicBezTo>
                  <a:cubicBezTo>
                    <a:pt x="4993" y="1050"/>
                    <a:pt x="4993" y="1050"/>
                    <a:pt x="4993" y="1050"/>
                  </a:cubicBezTo>
                  <a:cubicBezTo>
                    <a:pt x="4981" y="1050"/>
                    <a:pt x="4981" y="1050"/>
                    <a:pt x="4981" y="1050"/>
                  </a:cubicBezTo>
                  <a:cubicBezTo>
                    <a:pt x="4981" y="1026"/>
                    <a:pt x="4981" y="1026"/>
                    <a:pt x="4981" y="1026"/>
                  </a:cubicBezTo>
                  <a:cubicBezTo>
                    <a:pt x="4959" y="1026"/>
                    <a:pt x="4959" y="1026"/>
                    <a:pt x="4959" y="1026"/>
                  </a:cubicBezTo>
                  <a:cubicBezTo>
                    <a:pt x="4945" y="1016"/>
                    <a:pt x="4945" y="1016"/>
                    <a:pt x="4945" y="1016"/>
                  </a:cubicBezTo>
                  <a:cubicBezTo>
                    <a:pt x="4945" y="887"/>
                    <a:pt x="4945" y="887"/>
                    <a:pt x="4945" y="887"/>
                  </a:cubicBezTo>
                  <a:cubicBezTo>
                    <a:pt x="4841" y="919"/>
                    <a:pt x="4841" y="919"/>
                    <a:pt x="4841" y="919"/>
                  </a:cubicBezTo>
                  <a:cubicBezTo>
                    <a:pt x="4819" y="902"/>
                    <a:pt x="4819" y="902"/>
                    <a:pt x="4819" y="902"/>
                  </a:cubicBezTo>
                  <a:cubicBezTo>
                    <a:pt x="4819" y="685"/>
                    <a:pt x="4819" y="685"/>
                    <a:pt x="4819" y="685"/>
                  </a:cubicBezTo>
                  <a:cubicBezTo>
                    <a:pt x="4750" y="668"/>
                    <a:pt x="4750" y="668"/>
                    <a:pt x="4750" y="668"/>
                  </a:cubicBezTo>
                  <a:cubicBezTo>
                    <a:pt x="4616" y="723"/>
                    <a:pt x="4616" y="723"/>
                    <a:pt x="4616" y="723"/>
                  </a:cubicBezTo>
                  <a:cubicBezTo>
                    <a:pt x="4616" y="734"/>
                    <a:pt x="4616" y="734"/>
                    <a:pt x="4616" y="734"/>
                  </a:cubicBezTo>
                  <a:cubicBezTo>
                    <a:pt x="4593" y="720"/>
                    <a:pt x="4593" y="720"/>
                    <a:pt x="4593" y="720"/>
                  </a:cubicBezTo>
                  <a:cubicBezTo>
                    <a:pt x="4574" y="720"/>
                    <a:pt x="4574" y="720"/>
                    <a:pt x="4574" y="720"/>
                  </a:cubicBezTo>
                  <a:cubicBezTo>
                    <a:pt x="4574" y="740"/>
                    <a:pt x="4574" y="740"/>
                    <a:pt x="4574" y="740"/>
                  </a:cubicBezTo>
                  <a:cubicBezTo>
                    <a:pt x="4551" y="740"/>
                    <a:pt x="4551" y="740"/>
                    <a:pt x="4551" y="740"/>
                  </a:cubicBezTo>
                  <a:cubicBezTo>
                    <a:pt x="4551" y="807"/>
                    <a:pt x="4551" y="807"/>
                    <a:pt x="4551" y="807"/>
                  </a:cubicBezTo>
                  <a:cubicBezTo>
                    <a:pt x="4540" y="807"/>
                    <a:pt x="4540" y="807"/>
                    <a:pt x="4540" y="807"/>
                  </a:cubicBezTo>
                  <a:cubicBezTo>
                    <a:pt x="4540" y="1250"/>
                    <a:pt x="4540" y="1250"/>
                    <a:pt x="4540" y="1250"/>
                  </a:cubicBezTo>
                  <a:cubicBezTo>
                    <a:pt x="4523" y="1250"/>
                    <a:pt x="4523" y="1250"/>
                    <a:pt x="4523" y="1250"/>
                  </a:cubicBezTo>
                  <a:cubicBezTo>
                    <a:pt x="4516" y="1237"/>
                    <a:pt x="4516" y="1237"/>
                    <a:pt x="4516" y="1237"/>
                  </a:cubicBezTo>
                  <a:cubicBezTo>
                    <a:pt x="4516" y="1205"/>
                    <a:pt x="4516" y="1205"/>
                    <a:pt x="4516" y="1205"/>
                  </a:cubicBezTo>
                  <a:cubicBezTo>
                    <a:pt x="4500" y="1205"/>
                    <a:pt x="4500" y="1205"/>
                    <a:pt x="4500" y="1205"/>
                  </a:cubicBezTo>
                  <a:cubicBezTo>
                    <a:pt x="4500" y="1239"/>
                    <a:pt x="4500" y="1239"/>
                    <a:pt x="4500" y="1239"/>
                  </a:cubicBezTo>
                  <a:cubicBezTo>
                    <a:pt x="4495" y="1234"/>
                    <a:pt x="4495" y="1234"/>
                    <a:pt x="4495" y="1234"/>
                  </a:cubicBezTo>
                  <a:cubicBezTo>
                    <a:pt x="4495" y="1245"/>
                    <a:pt x="4495" y="1245"/>
                    <a:pt x="4495" y="1245"/>
                  </a:cubicBezTo>
                  <a:cubicBezTo>
                    <a:pt x="4482" y="1245"/>
                    <a:pt x="4482" y="1245"/>
                    <a:pt x="4482" y="1245"/>
                  </a:cubicBezTo>
                  <a:cubicBezTo>
                    <a:pt x="4482" y="1255"/>
                    <a:pt x="4482" y="1255"/>
                    <a:pt x="4482" y="1255"/>
                  </a:cubicBezTo>
                  <a:cubicBezTo>
                    <a:pt x="4474" y="1255"/>
                    <a:pt x="4474" y="1255"/>
                    <a:pt x="4474" y="1255"/>
                  </a:cubicBezTo>
                  <a:cubicBezTo>
                    <a:pt x="4474" y="1263"/>
                    <a:pt x="4474" y="1263"/>
                    <a:pt x="4474" y="1263"/>
                  </a:cubicBezTo>
                  <a:cubicBezTo>
                    <a:pt x="4452" y="1263"/>
                    <a:pt x="4452" y="1263"/>
                    <a:pt x="4452" y="1263"/>
                  </a:cubicBezTo>
                  <a:cubicBezTo>
                    <a:pt x="4452" y="1251"/>
                    <a:pt x="4452" y="1251"/>
                    <a:pt x="4452" y="1251"/>
                  </a:cubicBezTo>
                  <a:cubicBezTo>
                    <a:pt x="4468" y="1248"/>
                    <a:pt x="4468" y="1248"/>
                    <a:pt x="4468" y="1248"/>
                  </a:cubicBezTo>
                  <a:cubicBezTo>
                    <a:pt x="4468" y="1242"/>
                    <a:pt x="4468" y="1242"/>
                    <a:pt x="4468" y="1242"/>
                  </a:cubicBezTo>
                  <a:cubicBezTo>
                    <a:pt x="4407" y="1242"/>
                    <a:pt x="4407" y="1242"/>
                    <a:pt x="4407" y="1242"/>
                  </a:cubicBezTo>
                  <a:cubicBezTo>
                    <a:pt x="4409" y="1247"/>
                    <a:pt x="4409" y="1247"/>
                    <a:pt x="4409" y="1247"/>
                  </a:cubicBezTo>
                  <a:cubicBezTo>
                    <a:pt x="4421" y="1249"/>
                    <a:pt x="4421" y="1249"/>
                    <a:pt x="4421" y="1249"/>
                  </a:cubicBezTo>
                  <a:cubicBezTo>
                    <a:pt x="4421" y="1260"/>
                    <a:pt x="4421" y="1260"/>
                    <a:pt x="4421" y="1260"/>
                  </a:cubicBezTo>
                  <a:cubicBezTo>
                    <a:pt x="4398" y="1265"/>
                    <a:pt x="4398" y="1265"/>
                    <a:pt x="4398" y="1265"/>
                  </a:cubicBezTo>
                  <a:cubicBezTo>
                    <a:pt x="4369" y="1201"/>
                    <a:pt x="4369" y="1201"/>
                    <a:pt x="4369" y="1201"/>
                  </a:cubicBezTo>
                  <a:cubicBezTo>
                    <a:pt x="4369" y="1161"/>
                    <a:pt x="4369" y="1161"/>
                    <a:pt x="4369" y="1161"/>
                  </a:cubicBezTo>
                  <a:cubicBezTo>
                    <a:pt x="4369" y="948"/>
                    <a:pt x="4369" y="948"/>
                    <a:pt x="4369" y="948"/>
                  </a:cubicBezTo>
                  <a:cubicBezTo>
                    <a:pt x="4369" y="948"/>
                    <a:pt x="4379" y="944"/>
                    <a:pt x="4379" y="932"/>
                  </a:cubicBezTo>
                  <a:cubicBezTo>
                    <a:pt x="4379" y="920"/>
                    <a:pt x="4346" y="917"/>
                    <a:pt x="4333" y="917"/>
                  </a:cubicBezTo>
                  <a:cubicBezTo>
                    <a:pt x="4320" y="917"/>
                    <a:pt x="4287" y="920"/>
                    <a:pt x="4287" y="932"/>
                  </a:cubicBezTo>
                  <a:cubicBezTo>
                    <a:pt x="4287" y="944"/>
                    <a:pt x="4297" y="948"/>
                    <a:pt x="4297" y="948"/>
                  </a:cubicBezTo>
                  <a:cubicBezTo>
                    <a:pt x="4297" y="1161"/>
                    <a:pt x="4297" y="1161"/>
                    <a:pt x="4297" y="1161"/>
                  </a:cubicBezTo>
                  <a:cubicBezTo>
                    <a:pt x="4286" y="1161"/>
                    <a:pt x="4286" y="1161"/>
                    <a:pt x="4286" y="1161"/>
                  </a:cubicBezTo>
                  <a:cubicBezTo>
                    <a:pt x="4286" y="1131"/>
                    <a:pt x="4286" y="1131"/>
                    <a:pt x="4286" y="1131"/>
                  </a:cubicBezTo>
                  <a:cubicBezTo>
                    <a:pt x="4238" y="1091"/>
                    <a:pt x="4238" y="1091"/>
                    <a:pt x="4238" y="1091"/>
                  </a:cubicBezTo>
                  <a:cubicBezTo>
                    <a:pt x="4238" y="974"/>
                    <a:pt x="4238" y="974"/>
                    <a:pt x="4238" y="974"/>
                  </a:cubicBezTo>
                  <a:cubicBezTo>
                    <a:pt x="4223" y="974"/>
                    <a:pt x="4223" y="974"/>
                    <a:pt x="4223" y="974"/>
                  </a:cubicBezTo>
                  <a:cubicBezTo>
                    <a:pt x="4166" y="1010"/>
                    <a:pt x="4166" y="1010"/>
                    <a:pt x="4166" y="1010"/>
                  </a:cubicBezTo>
                  <a:cubicBezTo>
                    <a:pt x="4166" y="995"/>
                    <a:pt x="4166" y="995"/>
                    <a:pt x="4166" y="995"/>
                  </a:cubicBezTo>
                  <a:cubicBezTo>
                    <a:pt x="4087" y="995"/>
                    <a:pt x="4087" y="995"/>
                    <a:pt x="4087" y="995"/>
                  </a:cubicBezTo>
                  <a:cubicBezTo>
                    <a:pt x="4087" y="1012"/>
                    <a:pt x="4087" y="1012"/>
                    <a:pt x="4087" y="1012"/>
                  </a:cubicBezTo>
                  <a:cubicBezTo>
                    <a:pt x="4069" y="1012"/>
                    <a:pt x="4069" y="1012"/>
                    <a:pt x="4069" y="1012"/>
                  </a:cubicBezTo>
                  <a:cubicBezTo>
                    <a:pt x="4069" y="1130"/>
                    <a:pt x="4069" y="1130"/>
                    <a:pt x="4069" y="1130"/>
                  </a:cubicBezTo>
                  <a:cubicBezTo>
                    <a:pt x="4046" y="1117"/>
                    <a:pt x="4046" y="1117"/>
                    <a:pt x="4046" y="1117"/>
                  </a:cubicBezTo>
                  <a:cubicBezTo>
                    <a:pt x="4046" y="1088"/>
                    <a:pt x="4046" y="1088"/>
                    <a:pt x="4046" y="1088"/>
                  </a:cubicBezTo>
                  <a:cubicBezTo>
                    <a:pt x="4039" y="1088"/>
                    <a:pt x="4039" y="1088"/>
                    <a:pt x="4039" y="1088"/>
                  </a:cubicBezTo>
                  <a:cubicBezTo>
                    <a:pt x="4039" y="1118"/>
                    <a:pt x="4039" y="1118"/>
                    <a:pt x="4039" y="1118"/>
                  </a:cubicBezTo>
                  <a:cubicBezTo>
                    <a:pt x="4032" y="1118"/>
                    <a:pt x="4032" y="1118"/>
                    <a:pt x="4032" y="1118"/>
                  </a:cubicBezTo>
                  <a:cubicBezTo>
                    <a:pt x="4032" y="1061"/>
                    <a:pt x="4032" y="1061"/>
                    <a:pt x="4032" y="1061"/>
                  </a:cubicBezTo>
                  <a:cubicBezTo>
                    <a:pt x="3989" y="1061"/>
                    <a:pt x="3989" y="1061"/>
                    <a:pt x="3989" y="1061"/>
                  </a:cubicBezTo>
                  <a:cubicBezTo>
                    <a:pt x="3989" y="1052"/>
                    <a:pt x="3984" y="1018"/>
                    <a:pt x="3943" y="995"/>
                  </a:cubicBezTo>
                  <a:cubicBezTo>
                    <a:pt x="3943" y="975"/>
                    <a:pt x="3943" y="975"/>
                    <a:pt x="3943" y="975"/>
                  </a:cubicBezTo>
                  <a:cubicBezTo>
                    <a:pt x="3933" y="975"/>
                    <a:pt x="3933" y="975"/>
                    <a:pt x="3933" y="975"/>
                  </a:cubicBezTo>
                  <a:cubicBezTo>
                    <a:pt x="3923" y="975"/>
                    <a:pt x="3923" y="975"/>
                    <a:pt x="3923" y="975"/>
                  </a:cubicBezTo>
                  <a:cubicBezTo>
                    <a:pt x="3923" y="995"/>
                    <a:pt x="3923" y="995"/>
                    <a:pt x="3923" y="995"/>
                  </a:cubicBezTo>
                  <a:cubicBezTo>
                    <a:pt x="3882" y="1018"/>
                    <a:pt x="3877" y="1052"/>
                    <a:pt x="3877" y="1061"/>
                  </a:cubicBezTo>
                  <a:cubicBezTo>
                    <a:pt x="3877" y="1070"/>
                    <a:pt x="3885" y="1078"/>
                    <a:pt x="3885" y="1078"/>
                  </a:cubicBezTo>
                  <a:cubicBezTo>
                    <a:pt x="3859" y="1078"/>
                    <a:pt x="3859" y="1078"/>
                    <a:pt x="3859" y="1078"/>
                  </a:cubicBezTo>
                  <a:cubicBezTo>
                    <a:pt x="3846" y="1078"/>
                    <a:pt x="3846" y="1078"/>
                    <a:pt x="3846" y="1078"/>
                  </a:cubicBezTo>
                  <a:cubicBezTo>
                    <a:pt x="3809" y="1051"/>
                    <a:pt x="3809" y="1051"/>
                    <a:pt x="3809" y="1051"/>
                  </a:cubicBezTo>
                  <a:cubicBezTo>
                    <a:pt x="3781" y="1070"/>
                    <a:pt x="3781" y="1070"/>
                    <a:pt x="3781" y="1070"/>
                  </a:cubicBezTo>
                  <a:cubicBezTo>
                    <a:pt x="3770" y="1080"/>
                    <a:pt x="3770" y="1080"/>
                    <a:pt x="3770" y="1080"/>
                  </a:cubicBezTo>
                  <a:cubicBezTo>
                    <a:pt x="3742" y="1080"/>
                    <a:pt x="3742" y="1080"/>
                    <a:pt x="3742" y="1080"/>
                  </a:cubicBezTo>
                  <a:cubicBezTo>
                    <a:pt x="3742" y="1095"/>
                    <a:pt x="3742" y="1095"/>
                    <a:pt x="3742" y="1095"/>
                  </a:cubicBezTo>
                  <a:cubicBezTo>
                    <a:pt x="3759" y="1095"/>
                    <a:pt x="3763" y="1109"/>
                    <a:pt x="3763" y="1109"/>
                  </a:cubicBezTo>
                  <a:cubicBezTo>
                    <a:pt x="3763" y="1133"/>
                    <a:pt x="3763" y="1133"/>
                    <a:pt x="3763" y="1133"/>
                  </a:cubicBezTo>
                  <a:cubicBezTo>
                    <a:pt x="3734" y="1133"/>
                    <a:pt x="3734" y="1133"/>
                    <a:pt x="3734" y="1133"/>
                  </a:cubicBezTo>
                  <a:cubicBezTo>
                    <a:pt x="3734" y="1123"/>
                    <a:pt x="3734" y="1123"/>
                    <a:pt x="3734" y="1123"/>
                  </a:cubicBezTo>
                  <a:cubicBezTo>
                    <a:pt x="3673" y="1123"/>
                    <a:pt x="3673" y="1123"/>
                    <a:pt x="3673" y="1123"/>
                  </a:cubicBezTo>
                  <a:cubicBezTo>
                    <a:pt x="3673" y="1147"/>
                    <a:pt x="3673" y="1147"/>
                    <a:pt x="3673" y="1147"/>
                  </a:cubicBezTo>
                  <a:cubicBezTo>
                    <a:pt x="3635" y="1147"/>
                    <a:pt x="3635" y="1147"/>
                    <a:pt x="3635" y="1147"/>
                  </a:cubicBezTo>
                  <a:cubicBezTo>
                    <a:pt x="3635" y="1405"/>
                    <a:pt x="3635" y="1405"/>
                    <a:pt x="3635" y="1405"/>
                  </a:cubicBezTo>
                  <a:cubicBezTo>
                    <a:pt x="3585" y="1405"/>
                    <a:pt x="3585" y="1405"/>
                    <a:pt x="3585" y="1405"/>
                  </a:cubicBezTo>
                  <a:cubicBezTo>
                    <a:pt x="3585" y="1415"/>
                    <a:pt x="3585" y="1415"/>
                    <a:pt x="3585" y="1415"/>
                  </a:cubicBezTo>
                  <a:cubicBezTo>
                    <a:pt x="3576" y="1415"/>
                    <a:pt x="3576" y="1415"/>
                    <a:pt x="3576" y="1415"/>
                  </a:cubicBezTo>
                  <a:cubicBezTo>
                    <a:pt x="3576" y="1437"/>
                    <a:pt x="3576" y="1437"/>
                    <a:pt x="3576" y="1437"/>
                  </a:cubicBezTo>
                  <a:cubicBezTo>
                    <a:pt x="3565" y="1437"/>
                    <a:pt x="3565" y="1437"/>
                    <a:pt x="3565" y="1437"/>
                  </a:cubicBezTo>
                  <a:cubicBezTo>
                    <a:pt x="3565" y="1403"/>
                    <a:pt x="3565" y="1403"/>
                    <a:pt x="3565" y="1403"/>
                  </a:cubicBezTo>
                  <a:cubicBezTo>
                    <a:pt x="3528" y="1403"/>
                    <a:pt x="3528" y="1403"/>
                    <a:pt x="3528" y="1403"/>
                  </a:cubicBezTo>
                  <a:cubicBezTo>
                    <a:pt x="3528" y="1259"/>
                    <a:pt x="3528" y="1259"/>
                    <a:pt x="3528" y="1259"/>
                  </a:cubicBezTo>
                  <a:cubicBezTo>
                    <a:pt x="3478" y="1259"/>
                    <a:pt x="3478" y="1259"/>
                    <a:pt x="3478" y="1259"/>
                  </a:cubicBezTo>
                  <a:cubicBezTo>
                    <a:pt x="3478" y="1245"/>
                    <a:pt x="3478" y="1245"/>
                    <a:pt x="3478" y="1245"/>
                  </a:cubicBezTo>
                  <a:cubicBezTo>
                    <a:pt x="3463" y="1245"/>
                    <a:pt x="3463" y="1245"/>
                    <a:pt x="3463" y="1245"/>
                  </a:cubicBezTo>
                  <a:cubicBezTo>
                    <a:pt x="3463" y="1255"/>
                    <a:pt x="3463" y="1255"/>
                    <a:pt x="3463" y="1255"/>
                  </a:cubicBezTo>
                  <a:cubicBezTo>
                    <a:pt x="3455" y="1255"/>
                    <a:pt x="3455" y="1255"/>
                    <a:pt x="3455" y="1255"/>
                  </a:cubicBezTo>
                  <a:cubicBezTo>
                    <a:pt x="3456" y="1252"/>
                    <a:pt x="3456" y="1248"/>
                    <a:pt x="3456" y="1245"/>
                  </a:cubicBezTo>
                  <a:cubicBezTo>
                    <a:pt x="3456" y="1211"/>
                    <a:pt x="3436" y="1182"/>
                    <a:pt x="3407" y="1169"/>
                  </a:cubicBezTo>
                  <a:cubicBezTo>
                    <a:pt x="3407" y="700"/>
                    <a:pt x="3407" y="700"/>
                    <a:pt x="3407" y="700"/>
                  </a:cubicBezTo>
                  <a:cubicBezTo>
                    <a:pt x="3431" y="688"/>
                    <a:pt x="3447" y="663"/>
                    <a:pt x="3447" y="634"/>
                  </a:cubicBezTo>
                  <a:cubicBezTo>
                    <a:pt x="3447" y="598"/>
                    <a:pt x="3421" y="567"/>
                    <a:pt x="3387" y="560"/>
                  </a:cubicBezTo>
                  <a:cubicBezTo>
                    <a:pt x="3383" y="430"/>
                    <a:pt x="3383" y="430"/>
                    <a:pt x="3383" y="430"/>
                  </a:cubicBezTo>
                  <a:cubicBezTo>
                    <a:pt x="3391" y="426"/>
                    <a:pt x="3397" y="417"/>
                    <a:pt x="3397" y="407"/>
                  </a:cubicBezTo>
                  <a:cubicBezTo>
                    <a:pt x="3397" y="400"/>
                    <a:pt x="3394" y="394"/>
                    <a:pt x="3390" y="389"/>
                  </a:cubicBezTo>
                  <a:cubicBezTo>
                    <a:pt x="3390" y="372"/>
                    <a:pt x="3390" y="372"/>
                    <a:pt x="3390" y="372"/>
                  </a:cubicBezTo>
                  <a:cubicBezTo>
                    <a:pt x="3382" y="372"/>
                    <a:pt x="3382" y="372"/>
                    <a:pt x="3382" y="372"/>
                  </a:cubicBezTo>
                  <a:cubicBezTo>
                    <a:pt x="3382" y="269"/>
                    <a:pt x="3382" y="269"/>
                    <a:pt x="3382" y="269"/>
                  </a:cubicBezTo>
                  <a:cubicBezTo>
                    <a:pt x="3377" y="269"/>
                    <a:pt x="3377" y="269"/>
                    <a:pt x="3377" y="269"/>
                  </a:cubicBezTo>
                  <a:cubicBezTo>
                    <a:pt x="3377" y="187"/>
                    <a:pt x="3377" y="187"/>
                    <a:pt x="3377" y="187"/>
                  </a:cubicBezTo>
                  <a:cubicBezTo>
                    <a:pt x="3377" y="187"/>
                    <a:pt x="3385" y="187"/>
                    <a:pt x="3385" y="177"/>
                  </a:cubicBezTo>
                  <a:cubicBezTo>
                    <a:pt x="3385" y="167"/>
                    <a:pt x="3377" y="170"/>
                    <a:pt x="3377" y="170"/>
                  </a:cubicBezTo>
                  <a:cubicBezTo>
                    <a:pt x="3372" y="0"/>
                    <a:pt x="3372" y="0"/>
                    <a:pt x="3372" y="0"/>
                  </a:cubicBezTo>
                  <a:cubicBezTo>
                    <a:pt x="3367" y="170"/>
                    <a:pt x="3367" y="170"/>
                    <a:pt x="3367" y="170"/>
                  </a:cubicBezTo>
                  <a:cubicBezTo>
                    <a:pt x="3367" y="170"/>
                    <a:pt x="3359" y="167"/>
                    <a:pt x="3359" y="177"/>
                  </a:cubicBezTo>
                  <a:cubicBezTo>
                    <a:pt x="3359" y="187"/>
                    <a:pt x="3367" y="187"/>
                    <a:pt x="3367" y="187"/>
                  </a:cubicBezTo>
                  <a:cubicBezTo>
                    <a:pt x="3367" y="269"/>
                    <a:pt x="3367" y="269"/>
                    <a:pt x="3367" y="269"/>
                  </a:cubicBezTo>
                  <a:cubicBezTo>
                    <a:pt x="3362" y="269"/>
                    <a:pt x="3362" y="269"/>
                    <a:pt x="3362" y="269"/>
                  </a:cubicBezTo>
                  <a:cubicBezTo>
                    <a:pt x="3362" y="372"/>
                    <a:pt x="3362" y="372"/>
                    <a:pt x="3362" y="372"/>
                  </a:cubicBezTo>
                  <a:cubicBezTo>
                    <a:pt x="3354" y="372"/>
                    <a:pt x="3354" y="372"/>
                    <a:pt x="3354" y="372"/>
                  </a:cubicBezTo>
                  <a:cubicBezTo>
                    <a:pt x="3354" y="389"/>
                    <a:pt x="3354" y="389"/>
                    <a:pt x="3354" y="389"/>
                  </a:cubicBezTo>
                  <a:cubicBezTo>
                    <a:pt x="3350" y="394"/>
                    <a:pt x="3347" y="400"/>
                    <a:pt x="3347" y="407"/>
                  </a:cubicBezTo>
                  <a:cubicBezTo>
                    <a:pt x="3347" y="417"/>
                    <a:pt x="3353" y="426"/>
                    <a:pt x="3361" y="430"/>
                  </a:cubicBezTo>
                  <a:cubicBezTo>
                    <a:pt x="3357" y="560"/>
                    <a:pt x="3357" y="560"/>
                    <a:pt x="3357" y="560"/>
                  </a:cubicBezTo>
                  <a:cubicBezTo>
                    <a:pt x="3323" y="567"/>
                    <a:pt x="3297" y="598"/>
                    <a:pt x="3297" y="634"/>
                  </a:cubicBezTo>
                  <a:cubicBezTo>
                    <a:pt x="3297" y="659"/>
                    <a:pt x="3310" y="682"/>
                    <a:pt x="3329" y="695"/>
                  </a:cubicBezTo>
                  <a:cubicBezTo>
                    <a:pt x="3329" y="1173"/>
                    <a:pt x="3329" y="1173"/>
                    <a:pt x="3329" y="1173"/>
                  </a:cubicBezTo>
                  <a:cubicBezTo>
                    <a:pt x="3304" y="1188"/>
                    <a:pt x="3288" y="1214"/>
                    <a:pt x="3288" y="1245"/>
                  </a:cubicBezTo>
                  <a:cubicBezTo>
                    <a:pt x="3288" y="1276"/>
                    <a:pt x="3304" y="1302"/>
                    <a:pt x="3329" y="1317"/>
                  </a:cubicBezTo>
                  <a:cubicBezTo>
                    <a:pt x="3329" y="1343"/>
                    <a:pt x="3329" y="1343"/>
                    <a:pt x="3329" y="1343"/>
                  </a:cubicBezTo>
                  <a:cubicBezTo>
                    <a:pt x="3287" y="1479"/>
                    <a:pt x="3287" y="1479"/>
                    <a:pt x="3287" y="1479"/>
                  </a:cubicBezTo>
                  <a:cubicBezTo>
                    <a:pt x="3180" y="1479"/>
                    <a:pt x="3180" y="1479"/>
                    <a:pt x="3180" y="1479"/>
                  </a:cubicBezTo>
                  <a:cubicBezTo>
                    <a:pt x="3180" y="1420"/>
                    <a:pt x="3180" y="1420"/>
                    <a:pt x="3180" y="1420"/>
                  </a:cubicBezTo>
                  <a:cubicBezTo>
                    <a:pt x="3132" y="1420"/>
                    <a:pt x="3132" y="1420"/>
                    <a:pt x="3132" y="1420"/>
                  </a:cubicBezTo>
                  <a:cubicBezTo>
                    <a:pt x="3132" y="1479"/>
                    <a:pt x="3132" y="1479"/>
                    <a:pt x="3132" y="1479"/>
                  </a:cubicBezTo>
                  <a:cubicBezTo>
                    <a:pt x="2997" y="1479"/>
                    <a:pt x="2997" y="1479"/>
                    <a:pt x="2997" y="1479"/>
                  </a:cubicBezTo>
                  <a:cubicBezTo>
                    <a:pt x="2997" y="1395"/>
                    <a:pt x="2997" y="1395"/>
                    <a:pt x="2997" y="1395"/>
                  </a:cubicBezTo>
                  <a:cubicBezTo>
                    <a:pt x="2850" y="1372"/>
                    <a:pt x="2850" y="1372"/>
                    <a:pt x="2850" y="1372"/>
                  </a:cubicBezTo>
                  <a:cubicBezTo>
                    <a:pt x="2850" y="1279"/>
                    <a:pt x="2850" y="1279"/>
                    <a:pt x="2850" y="1279"/>
                  </a:cubicBezTo>
                  <a:cubicBezTo>
                    <a:pt x="2844" y="1271"/>
                    <a:pt x="2844" y="1271"/>
                    <a:pt x="2844" y="1271"/>
                  </a:cubicBezTo>
                  <a:cubicBezTo>
                    <a:pt x="2844" y="1227"/>
                    <a:pt x="2844" y="1227"/>
                    <a:pt x="2844" y="1227"/>
                  </a:cubicBezTo>
                  <a:cubicBezTo>
                    <a:pt x="2838" y="1223"/>
                    <a:pt x="2838" y="1223"/>
                    <a:pt x="2838" y="1223"/>
                  </a:cubicBezTo>
                  <a:cubicBezTo>
                    <a:pt x="2838" y="1194"/>
                    <a:pt x="2838" y="1194"/>
                    <a:pt x="2838" y="1194"/>
                  </a:cubicBezTo>
                  <a:cubicBezTo>
                    <a:pt x="2818" y="1177"/>
                    <a:pt x="2818" y="1177"/>
                    <a:pt x="2818" y="1177"/>
                  </a:cubicBezTo>
                  <a:cubicBezTo>
                    <a:pt x="2803" y="1177"/>
                    <a:pt x="2803" y="1177"/>
                    <a:pt x="2803" y="1177"/>
                  </a:cubicBezTo>
                  <a:cubicBezTo>
                    <a:pt x="2797" y="1119"/>
                    <a:pt x="2797" y="1119"/>
                    <a:pt x="2797" y="1119"/>
                  </a:cubicBezTo>
                  <a:cubicBezTo>
                    <a:pt x="2791" y="1177"/>
                    <a:pt x="2791" y="1177"/>
                    <a:pt x="2791" y="1177"/>
                  </a:cubicBezTo>
                  <a:cubicBezTo>
                    <a:pt x="2776" y="1177"/>
                    <a:pt x="2776" y="1177"/>
                    <a:pt x="2776" y="1177"/>
                  </a:cubicBezTo>
                  <a:cubicBezTo>
                    <a:pt x="2756" y="1194"/>
                    <a:pt x="2756" y="1194"/>
                    <a:pt x="2756" y="1194"/>
                  </a:cubicBezTo>
                  <a:cubicBezTo>
                    <a:pt x="2756" y="1223"/>
                    <a:pt x="2756" y="1223"/>
                    <a:pt x="2756" y="1223"/>
                  </a:cubicBezTo>
                  <a:cubicBezTo>
                    <a:pt x="2750" y="1227"/>
                    <a:pt x="2750" y="1227"/>
                    <a:pt x="2750" y="1227"/>
                  </a:cubicBezTo>
                  <a:cubicBezTo>
                    <a:pt x="2750" y="1271"/>
                    <a:pt x="2750" y="1271"/>
                    <a:pt x="2750" y="1271"/>
                  </a:cubicBezTo>
                  <a:cubicBezTo>
                    <a:pt x="2744" y="1279"/>
                    <a:pt x="2744" y="1279"/>
                    <a:pt x="2744" y="1279"/>
                  </a:cubicBezTo>
                  <a:cubicBezTo>
                    <a:pt x="2744" y="1341"/>
                    <a:pt x="2744" y="1341"/>
                    <a:pt x="2744" y="1341"/>
                  </a:cubicBezTo>
                  <a:cubicBezTo>
                    <a:pt x="2744" y="1341"/>
                    <a:pt x="2733" y="1330"/>
                    <a:pt x="2701" y="1330"/>
                  </a:cubicBezTo>
                  <a:cubicBezTo>
                    <a:pt x="2658" y="1330"/>
                    <a:pt x="2628" y="1372"/>
                    <a:pt x="2628" y="1372"/>
                  </a:cubicBezTo>
                  <a:cubicBezTo>
                    <a:pt x="2572" y="1372"/>
                    <a:pt x="2572" y="1372"/>
                    <a:pt x="2572" y="1372"/>
                  </a:cubicBezTo>
                  <a:cubicBezTo>
                    <a:pt x="2572" y="1389"/>
                    <a:pt x="2572" y="1389"/>
                    <a:pt x="2572" y="1389"/>
                  </a:cubicBezTo>
                  <a:cubicBezTo>
                    <a:pt x="2553" y="1389"/>
                    <a:pt x="2553" y="1389"/>
                    <a:pt x="2553" y="1389"/>
                  </a:cubicBezTo>
                  <a:cubicBezTo>
                    <a:pt x="2553" y="1382"/>
                    <a:pt x="2553" y="1382"/>
                    <a:pt x="2553" y="1382"/>
                  </a:cubicBezTo>
                  <a:cubicBezTo>
                    <a:pt x="2510" y="1382"/>
                    <a:pt x="2510" y="1382"/>
                    <a:pt x="2510" y="1382"/>
                  </a:cubicBezTo>
                  <a:cubicBezTo>
                    <a:pt x="2502" y="1393"/>
                    <a:pt x="2502" y="1393"/>
                    <a:pt x="2502" y="1393"/>
                  </a:cubicBezTo>
                  <a:cubicBezTo>
                    <a:pt x="2478" y="1393"/>
                    <a:pt x="2478" y="1393"/>
                    <a:pt x="2478" y="1393"/>
                  </a:cubicBezTo>
                  <a:cubicBezTo>
                    <a:pt x="2478" y="1402"/>
                    <a:pt x="2478" y="1402"/>
                    <a:pt x="2478" y="1402"/>
                  </a:cubicBezTo>
                  <a:cubicBezTo>
                    <a:pt x="2470" y="1402"/>
                    <a:pt x="2470" y="1402"/>
                    <a:pt x="2470" y="1402"/>
                  </a:cubicBezTo>
                  <a:cubicBezTo>
                    <a:pt x="2470" y="1378"/>
                    <a:pt x="2470" y="1378"/>
                    <a:pt x="2470" y="1378"/>
                  </a:cubicBezTo>
                  <a:cubicBezTo>
                    <a:pt x="2443" y="1378"/>
                    <a:pt x="2443" y="1378"/>
                    <a:pt x="2443" y="1378"/>
                  </a:cubicBezTo>
                  <a:cubicBezTo>
                    <a:pt x="2432" y="1388"/>
                    <a:pt x="2432" y="1388"/>
                    <a:pt x="2432" y="1388"/>
                  </a:cubicBezTo>
                  <a:cubicBezTo>
                    <a:pt x="2417" y="1388"/>
                    <a:pt x="2417" y="1388"/>
                    <a:pt x="2417" y="1388"/>
                  </a:cubicBezTo>
                  <a:cubicBezTo>
                    <a:pt x="2408" y="1375"/>
                    <a:pt x="2408" y="1375"/>
                    <a:pt x="2408" y="1375"/>
                  </a:cubicBezTo>
                  <a:cubicBezTo>
                    <a:pt x="2393" y="1375"/>
                    <a:pt x="2393" y="1375"/>
                    <a:pt x="2393" y="1375"/>
                  </a:cubicBezTo>
                  <a:cubicBezTo>
                    <a:pt x="2381" y="1388"/>
                    <a:pt x="2381" y="1388"/>
                    <a:pt x="2381" y="1388"/>
                  </a:cubicBezTo>
                  <a:cubicBezTo>
                    <a:pt x="2365" y="1388"/>
                    <a:pt x="2365" y="1388"/>
                    <a:pt x="2365" y="1388"/>
                  </a:cubicBezTo>
                  <a:cubicBezTo>
                    <a:pt x="2365" y="1465"/>
                    <a:pt x="2365" y="1465"/>
                    <a:pt x="2365" y="1465"/>
                  </a:cubicBezTo>
                  <a:cubicBezTo>
                    <a:pt x="2310" y="1465"/>
                    <a:pt x="2310" y="1465"/>
                    <a:pt x="2310" y="1465"/>
                  </a:cubicBezTo>
                  <a:cubicBezTo>
                    <a:pt x="2310" y="1440"/>
                    <a:pt x="2310" y="1440"/>
                    <a:pt x="2310" y="1440"/>
                  </a:cubicBezTo>
                  <a:cubicBezTo>
                    <a:pt x="2284" y="1420"/>
                    <a:pt x="2284" y="1420"/>
                    <a:pt x="2284" y="1420"/>
                  </a:cubicBezTo>
                  <a:cubicBezTo>
                    <a:pt x="2279" y="1380"/>
                    <a:pt x="2279" y="1380"/>
                    <a:pt x="2279" y="1380"/>
                  </a:cubicBezTo>
                  <a:cubicBezTo>
                    <a:pt x="2273" y="1419"/>
                    <a:pt x="2273" y="1419"/>
                    <a:pt x="2273" y="1419"/>
                  </a:cubicBezTo>
                  <a:cubicBezTo>
                    <a:pt x="2243" y="1442"/>
                    <a:pt x="2243" y="1442"/>
                    <a:pt x="2243" y="1442"/>
                  </a:cubicBezTo>
                  <a:cubicBezTo>
                    <a:pt x="2243" y="1458"/>
                    <a:pt x="2243" y="1458"/>
                    <a:pt x="2243" y="1458"/>
                  </a:cubicBezTo>
                  <a:cubicBezTo>
                    <a:pt x="2199" y="1458"/>
                    <a:pt x="2199" y="1458"/>
                    <a:pt x="2199" y="1458"/>
                  </a:cubicBezTo>
                  <a:cubicBezTo>
                    <a:pt x="2199" y="1402"/>
                    <a:pt x="2199" y="1402"/>
                    <a:pt x="2199" y="1402"/>
                  </a:cubicBezTo>
                  <a:cubicBezTo>
                    <a:pt x="2177" y="1402"/>
                    <a:pt x="2177" y="1402"/>
                    <a:pt x="2177" y="1402"/>
                  </a:cubicBezTo>
                  <a:cubicBezTo>
                    <a:pt x="2177" y="1391"/>
                    <a:pt x="2177" y="1391"/>
                    <a:pt x="2177" y="1391"/>
                  </a:cubicBezTo>
                  <a:cubicBezTo>
                    <a:pt x="2152" y="1391"/>
                    <a:pt x="2152" y="1391"/>
                    <a:pt x="2152" y="1391"/>
                  </a:cubicBezTo>
                  <a:cubicBezTo>
                    <a:pt x="2152" y="1410"/>
                    <a:pt x="2152" y="1410"/>
                    <a:pt x="2152" y="1410"/>
                  </a:cubicBezTo>
                  <a:cubicBezTo>
                    <a:pt x="2139" y="1410"/>
                    <a:pt x="2139" y="1410"/>
                    <a:pt x="2139" y="1410"/>
                  </a:cubicBezTo>
                  <a:cubicBezTo>
                    <a:pt x="2139" y="1371"/>
                    <a:pt x="2139" y="1371"/>
                    <a:pt x="2139" y="1371"/>
                  </a:cubicBezTo>
                  <a:cubicBezTo>
                    <a:pt x="2093" y="1371"/>
                    <a:pt x="2093" y="1371"/>
                    <a:pt x="2093" y="1371"/>
                  </a:cubicBezTo>
                  <a:cubicBezTo>
                    <a:pt x="2093" y="1436"/>
                    <a:pt x="2093" y="1436"/>
                    <a:pt x="2093" y="1436"/>
                  </a:cubicBezTo>
                  <a:cubicBezTo>
                    <a:pt x="2077" y="1436"/>
                    <a:pt x="2077" y="1436"/>
                    <a:pt x="2077" y="1436"/>
                  </a:cubicBezTo>
                  <a:cubicBezTo>
                    <a:pt x="2077" y="1454"/>
                    <a:pt x="2077" y="1454"/>
                    <a:pt x="2077" y="1454"/>
                  </a:cubicBezTo>
                  <a:cubicBezTo>
                    <a:pt x="2068" y="1454"/>
                    <a:pt x="2068" y="1454"/>
                    <a:pt x="2068" y="1454"/>
                  </a:cubicBezTo>
                  <a:cubicBezTo>
                    <a:pt x="2068" y="1463"/>
                    <a:pt x="2068" y="1463"/>
                    <a:pt x="2068" y="1463"/>
                  </a:cubicBezTo>
                  <a:cubicBezTo>
                    <a:pt x="2055" y="1463"/>
                    <a:pt x="2055" y="1463"/>
                    <a:pt x="2055" y="1463"/>
                  </a:cubicBezTo>
                  <a:cubicBezTo>
                    <a:pt x="2055" y="1454"/>
                    <a:pt x="2055" y="1454"/>
                    <a:pt x="2055" y="1454"/>
                  </a:cubicBezTo>
                  <a:cubicBezTo>
                    <a:pt x="2033" y="1454"/>
                    <a:pt x="2033" y="1454"/>
                    <a:pt x="2033" y="1454"/>
                  </a:cubicBezTo>
                  <a:cubicBezTo>
                    <a:pt x="2033" y="1462"/>
                    <a:pt x="2033" y="1462"/>
                    <a:pt x="2033" y="1462"/>
                  </a:cubicBezTo>
                  <a:cubicBezTo>
                    <a:pt x="2004" y="1462"/>
                    <a:pt x="2004" y="1462"/>
                    <a:pt x="2004" y="1462"/>
                  </a:cubicBezTo>
                  <a:cubicBezTo>
                    <a:pt x="2004" y="1471"/>
                    <a:pt x="2004" y="1471"/>
                    <a:pt x="2004" y="1471"/>
                  </a:cubicBezTo>
                  <a:cubicBezTo>
                    <a:pt x="1996" y="1471"/>
                    <a:pt x="1996" y="1471"/>
                    <a:pt x="1996" y="1471"/>
                  </a:cubicBezTo>
                  <a:cubicBezTo>
                    <a:pt x="1996" y="1463"/>
                    <a:pt x="1996" y="1463"/>
                    <a:pt x="1996" y="1463"/>
                  </a:cubicBezTo>
                  <a:cubicBezTo>
                    <a:pt x="1983" y="1463"/>
                    <a:pt x="1983" y="1463"/>
                    <a:pt x="1983" y="1463"/>
                  </a:cubicBezTo>
                  <a:cubicBezTo>
                    <a:pt x="1983" y="1479"/>
                    <a:pt x="1983" y="1479"/>
                    <a:pt x="1983" y="1479"/>
                  </a:cubicBezTo>
                  <a:cubicBezTo>
                    <a:pt x="1975" y="1479"/>
                    <a:pt x="1975" y="1479"/>
                    <a:pt x="1975" y="1479"/>
                  </a:cubicBezTo>
                  <a:cubicBezTo>
                    <a:pt x="1975" y="1343"/>
                    <a:pt x="1975" y="1343"/>
                    <a:pt x="1975" y="1343"/>
                  </a:cubicBezTo>
                  <a:cubicBezTo>
                    <a:pt x="1952" y="1343"/>
                    <a:pt x="1952" y="1343"/>
                    <a:pt x="1952" y="1343"/>
                  </a:cubicBezTo>
                  <a:cubicBezTo>
                    <a:pt x="1952" y="1352"/>
                    <a:pt x="1952" y="1352"/>
                    <a:pt x="1952" y="1352"/>
                  </a:cubicBezTo>
                  <a:cubicBezTo>
                    <a:pt x="1943" y="1352"/>
                    <a:pt x="1943" y="1352"/>
                    <a:pt x="1943" y="1352"/>
                  </a:cubicBezTo>
                  <a:cubicBezTo>
                    <a:pt x="1935" y="1335"/>
                    <a:pt x="1935" y="1335"/>
                    <a:pt x="1935" y="1335"/>
                  </a:cubicBezTo>
                  <a:cubicBezTo>
                    <a:pt x="1921" y="1335"/>
                    <a:pt x="1921" y="1335"/>
                    <a:pt x="1921" y="1335"/>
                  </a:cubicBezTo>
                  <a:cubicBezTo>
                    <a:pt x="1912" y="1352"/>
                    <a:pt x="1912" y="1352"/>
                    <a:pt x="1912" y="1352"/>
                  </a:cubicBezTo>
                  <a:cubicBezTo>
                    <a:pt x="1877" y="1352"/>
                    <a:pt x="1877" y="1352"/>
                    <a:pt x="1877" y="1352"/>
                  </a:cubicBezTo>
                  <a:cubicBezTo>
                    <a:pt x="1877" y="1456"/>
                    <a:pt x="1877" y="1456"/>
                    <a:pt x="1877" y="1456"/>
                  </a:cubicBezTo>
                  <a:cubicBezTo>
                    <a:pt x="1805" y="1456"/>
                    <a:pt x="1805" y="1456"/>
                    <a:pt x="1805" y="1456"/>
                  </a:cubicBezTo>
                  <a:cubicBezTo>
                    <a:pt x="1791" y="1442"/>
                    <a:pt x="1791" y="1442"/>
                    <a:pt x="1791" y="1442"/>
                  </a:cubicBezTo>
                  <a:cubicBezTo>
                    <a:pt x="1781" y="1452"/>
                    <a:pt x="1781" y="1452"/>
                    <a:pt x="1781" y="1452"/>
                  </a:cubicBezTo>
                  <a:cubicBezTo>
                    <a:pt x="1771" y="1452"/>
                    <a:pt x="1771" y="1452"/>
                    <a:pt x="1771" y="1452"/>
                  </a:cubicBezTo>
                  <a:cubicBezTo>
                    <a:pt x="1756" y="1438"/>
                    <a:pt x="1756" y="1438"/>
                    <a:pt x="1756" y="1438"/>
                  </a:cubicBezTo>
                  <a:cubicBezTo>
                    <a:pt x="1744" y="1438"/>
                    <a:pt x="1744" y="1438"/>
                    <a:pt x="1744" y="1438"/>
                  </a:cubicBezTo>
                  <a:cubicBezTo>
                    <a:pt x="1731" y="1448"/>
                    <a:pt x="1731" y="1448"/>
                    <a:pt x="1731" y="1448"/>
                  </a:cubicBezTo>
                  <a:cubicBezTo>
                    <a:pt x="1699" y="1448"/>
                    <a:pt x="1699" y="1448"/>
                    <a:pt x="1699" y="1448"/>
                  </a:cubicBezTo>
                  <a:cubicBezTo>
                    <a:pt x="1699" y="1438"/>
                    <a:pt x="1699" y="1438"/>
                    <a:pt x="1699" y="1438"/>
                  </a:cubicBezTo>
                  <a:cubicBezTo>
                    <a:pt x="1673" y="1438"/>
                    <a:pt x="1673" y="1438"/>
                    <a:pt x="1673" y="1438"/>
                  </a:cubicBezTo>
                  <a:cubicBezTo>
                    <a:pt x="1673" y="1470"/>
                    <a:pt x="1673" y="1470"/>
                    <a:pt x="1673" y="1470"/>
                  </a:cubicBezTo>
                  <a:cubicBezTo>
                    <a:pt x="1656" y="1470"/>
                    <a:pt x="1656" y="1470"/>
                    <a:pt x="1656" y="1470"/>
                  </a:cubicBezTo>
                  <a:cubicBezTo>
                    <a:pt x="1656" y="1459"/>
                    <a:pt x="1656" y="1459"/>
                    <a:pt x="1656" y="1459"/>
                  </a:cubicBezTo>
                  <a:cubicBezTo>
                    <a:pt x="1619" y="1459"/>
                    <a:pt x="1619" y="1459"/>
                    <a:pt x="1619" y="1459"/>
                  </a:cubicBezTo>
                  <a:cubicBezTo>
                    <a:pt x="1619" y="1448"/>
                    <a:pt x="1619" y="1448"/>
                    <a:pt x="1619" y="1448"/>
                  </a:cubicBezTo>
                  <a:cubicBezTo>
                    <a:pt x="1587" y="1448"/>
                    <a:pt x="1587" y="1448"/>
                    <a:pt x="1587" y="1448"/>
                  </a:cubicBezTo>
                  <a:cubicBezTo>
                    <a:pt x="1587" y="1459"/>
                    <a:pt x="1587" y="1459"/>
                    <a:pt x="1587" y="1459"/>
                  </a:cubicBezTo>
                  <a:cubicBezTo>
                    <a:pt x="1563" y="1459"/>
                    <a:pt x="1563" y="1459"/>
                    <a:pt x="1563" y="1459"/>
                  </a:cubicBezTo>
                  <a:cubicBezTo>
                    <a:pt x="1563" y="1407"/>
                    <a:pt x="1563" y="1407"/>
                    <a:pt x="1563" y="1407"/>
                  </a:cubicBezTo>
                  <a:cubicBezTo>
                    <a:pt x="1531" y="1394"/>
                    <a:pt x="1531" y="1394"/>
                    <a:pt x="1531" y="1394"/>
                  </a:cubicBezTo>
                  <a:cubicBezTo>
                    <a:pt x="1531" y="1408"/>
                    <a:pt x="1531" y="1408"/>
                    <a:pt x="1531" y="1408"/>
                  </a:cubicBezTo>
                  <a:cubicBezTo>
                    <a:pt x="1524" y="1408"/>
                    <a:pt x="1524" y="1408"/>
                    <a:pt x="1524" y="1408"/>
                  </a:cubicBezTo>
                  <a:cubicBezTo>
                    <a:pt x="1524" y="1331"/>
                    <a:pt x="1524" y="1331"/>
                    <a:pt x="1524" y="1331"/>
                  </a:cubicBezTo>
                  <a:cubicBezTo>
                    <a:pt x="1507" y="1331"/>
                    <a:pt x="1507" y="1331"/>
                    <a:pt x="1507" y="1331"/>
                  </a:cubicBezTo>
                  <a:cubicBezTo>
                    <a:pt x="1507" y="1308"/>
                    <a:pt x="1507" y="1308"/>
                    <a:pt x="1507" y="1308"/>
                  </a:cubicBezTo>
                  <a:cubicBezTo>
                    <a:pt x="1479" y="1308"/>
                    <a:pt x="1479" y="1308"/>
                    <a:pt x="1479" y="1308"/>
                  </a:cubicBezTo>
                  <a:cubicBezTo>
                    <a:pt x="1479" y="1282"/>
                    <a:pt x="1479" y="1282"/>
                    <a:pt x="1479" y="1282"/>
                  </a:cubicBezTo>
                  <a:cubicBezTo>
                    <a:pt x="1465" y="1282"/>
                    <a:pt x="1465" y="1282"/>
                    <a:pt x="1465" y="1282"/>
                  </a:cubicBezTo>
                  <a:cubicBezTo>
                    <a:pt x="1465" y="1308"/>
                    <a:pt x="1465" y="1308"/>
                    <a:pt x="1465" y="1308"/>
                  </a:cubicBezTo>
                  <a:cubicBezTo>
                    <a:pt x="1443" y="1308"/>
                    <a:pt x="1443" y="1308"/>
                    <a:pt x="1443" y="1308"/>
                  </a:cubicBezTo>
                  <a:cubicBezTo>
                    <a:pt x="1443" y="1266"/>
                    <a:pt x="1443" y="1266"/>
                    <a:pt x="1443" y="1266"/>
                  </a:cubicBezTo>
                  <a:cubicBezTo>
                    <a:pt x="1443" y="1266"/>
                    <a:pt x="1412" y="1232"/>
                    <a:pt x="1389" y="1232"/>
                  </a:cubicBezTo>
                  <a:cubicBezTo>
                    <a:pt x="1367" y="1232"/>
                    <a:pt x="1337" y="1270"/>
                    <a:pt x="1337" y="1270"/>
                  </a:cubicBezTo>
                  <a:cubicBezTo>
                    <a:pt x="1337" y="1359"/>
                    <a:pt x="1337" y="1359"/>
                    <a:pt x="1337" y="1359"/>
                  </a:cubicBezTo>
                  <a:cubicBezTo>
                    <a:pt x="1315" y="1359"/>
                    <a:pt x="1315" y="1359"/>
                    <a:pt x="1315" y="1359"/>
                  </a:cubicBezTo>
                  <a:cubicBezTo>
                    <a:pt x="1315" y="1418"/>
                    <a:pt x="1315" y="1418"/>
                    <a:pt x="1315" y="1418"/>
                  </a:cubicBezTo>
                  <a:cubicBezTo>
                    <a:pt x="1275" y="1432"/>
                    <a:pt x="1275" y="1432"/>
                    <a:pt x="1275" y="1432"/>
                  </a:cubicBezTo>
                  <a:cubicBezTo>
                    <a:pt x="1275" y="1446"/>
                    <a:pt x="1275" y="1446"/>
                    <a:pt x="1275" y="1446"/>
                  </a:cubicBezTo>
                  <a:cubicBezTo>
                    <a:pt x="1267" y="1446"/>
                    <a:pt x="1267" y="1446"/>
                    <a:pt x="1267" y="1446"/>
                  </a:cubicBezTo>
                  <a:cubicBezTo>
                    <a:pt x="1267" y="1422"/>
                    <a:pt x="1267" y="1422"/>
                    <a:pt x="1267" y="1422"/>
                  </a:cubicBezTo>
                  <a:cubicBezTo>
                    <a:pt x="1253" y="1422"/>
                    <a:pt x="1253" y="1422"/>
                    <a:pt x="1253" y="1422"/>
                  </a:cubicBezTo>
                  <a:cubicBezTo>
                    <a:pt x="1235" y="1395"/>
                    <a:pt x="1235" y="1395"/>
                    <a:pt x="1235" y="1395"/>
                  </a:cubicBezTo>
                  <a:cubicBezTo>
                    <a:pt x="1213" y="1416"/>
                    <a:pt x="1213" y="1416"/>
                    <a:pt x="1213" y="1416"/>
                  </a:cubicBezTo>
                  <a:cubicBezTo>
                    <a:pt x="1213" y="1399"/>
                    <a:pt x="1213" y="1399"/>
                    <a:pt x="1213" y="1399"/>
                  </a:cubicBezTo>
                  <a:cubicBezTo>
                    <a:pt x="1200" y="1399"/>
                    <a:pt x="1200" y="1399"/>
                    <a:pt x="1200" y="1399"/>
                  </a:cubicBezTo>
                  <a:cubicBezTo>
                    <a:pt x="1200" y="1410"/>
                    <a:pt x="1200" y="1410"/>
                    <a:pt x="1200" y="1410"/>
                  </a:cubicBezTo>
                  <a:cubicBezTo>
                    <a:pt x="1189" y="1410"/>
                    <a:pt x="1189" y="1410"/>
                    <a:pt x="1189" y="1410"/>
                  </a:cubicBezTo>
                  <a:cubicBezTo>
                    <a:pt x="1189" y="1392"/>
                    <a:pt x="1189" y="1392"/>
                    <a:pt x="1189" y="1392"/>
                  </a:cubicBezTo>
                  <a:cubicBezTo>
                    <a:pt x="1164" y="1392"/>
                    <a:pt x="1164" y="1392"/>
                    <a:pt x="1164" y="1392"/>
                  </a:cubicBezTo>
                  <a:cubicBezTo>
                    <a:pt x="1164" y="1402"/>
                    <a:pt x="1164" y="1402"/>
                    <a:pt x="1164" y="1402"/>
                  </a:cubicBezTo>
                  <a:cubicBezTo>
                    <a:pt x="1155" y="1402"/>
                    <a:pt x="1155" y="1402"/>
                    <a:pt x="1155" y="1402"/>
                  </a:cubicBezTo>
                  <a:cubicBezTo>
                    <a:pt x="1155" y="1418"/>
                    <a:pt x="1155" y="1418"/>
                    <a:pt x="1155" y="1418"/>
                  </a:cubicBezTo>
                  <a:cubicBezTo>
                    <a:pt x="1133" y="1418"/>
                    <a:pt x="1133" y="1418"/>
                    <a:pt x="1133" y="1418"/>
                  </a:cubicBezTo>
                  <a:cubicBezTo>
                    <a:pt x="1133" y="1397"/>
                    <a:pt x="1133" y="1397"/>
                    <a:pt x="1133" y="1397"/>
                  </a:cubicBezTo>
                  <a:cubicBezTo>
                    <a:pt x="1123" y="1397"/>
                    <a:pt x="1123" y="1397"/>
                    <a:pt x="1123" y="1397"/>
                  </a:cubicBezTo>
                  <a:cubicBezTo>
                    <a:pt x="1112" y="1386"/>
                    <a:pt x="1112" y="1386"/>
                    <a:pt x="1112" y="1386"/>
                  </a:cubicBezTo>
                  <a:cubicBezTo>
                    <a:pt x="1104" y="1391"/>
                    <a:pt x="1104" y="1391"/>
                    <a:pt x="1104" y="1391"/>
                  </a:cubicBezTo>
                  <a:cubicBezTo>
                    <a:pt x="1095" y="1391"/>
                    <a:pt x="1095" y="1391"/>
                    <a:pt x="1095" y="1391"/>
                  </a:cubicBezTo>
                  <a:cubicBezTo>
                    <a:pt x="1076" y="1368"/>
                    <a:pt x="1076" y="1368"/>
                    <a:pt x="1076" y="1368"/>
                  </a:cubicBezTo>
                  <a:cubicBezTo>
                    <a:pt x="1063" y="1390"/>
                    <a:pt x="1063" y="1390"/>
                    <a:pt x="1063" y="1390"/>
                  </a:cubicBezTo>
                  <a:cubicBezTo>
                    <a:pt x="1051" y="1390"/>
                    <a:pt x="1051" y="1390"/>
                    <a:pt x="1051" y="1390"/>
                  </a:cubicBezTo>
                  <a:cubicBezTo>
                    <a:pt x="1051" y="1371"/>
                    <a:pt x="1051" y="1371"/>
                    <a:pt x="1051" y="1371"/>
                  </a:cubicBezTo>
                  <a:cubicBezTo>
                    <a:pt x="1031" y="1371"/>
                    <a:pt x="1031" y="1371"/>
                    <a:pt x="1031" y="1371"/>
                  </a:cubicBezTo>
                  <a:cubicBezTo>
                    <a:pt x="1031" y="1391"/>
                    <a:pt x="1031" y="1391"/>
                    <a:pt x="1031" y="1391"/>
                  </a:cubicBezTo>
                  <a:cubicBezTo>
                    <a:pt x="1020" y="1403"/>
                    <a:pt x="1020" y="1403"/>
                    <a:pt x="1020" y="1403"/>
                  </a:cubicBezTo>
                  <a:cubicBezTo>
                    <a:pt x="1012" y="1403"/>
                    <a:pt x="1012" y="1403"/>
                    <a:pt x="1012" y="1403"/>
                  </a:cubicBezTo>
                  <a:cubicBezTo>
                    <a:pt x="1012" y="1376"/>
                    <a:pt x="1012" y="1376"/>
                    <a:pt x="1012" y="1376"/>
                  </a:cubicBezTo>
                  <a:cubicBezTo>
                    <a:pt x="999" y="1376"/>
                    <a:pt x="999" y="1376"/>
                    <a:pt x="999" y="1376"/>
                  </a:cubicBezTo>
                  <a:cubicBezTo>
                    <a:pt x="988" y="1359"/>
                    <a:pt x="988" y="1359"/>
                    <a:pt x="988" y="1359"/>
                  </a:cubicBezTo>
                  <a:cubicBezTo>
                    <a:pt x="969" y="1382"/>
                    <a:pt x="969" y="1382"/>
                    <a:pt x="969" y="1382"/>
                  </a:cubicBezTo>
                  <a:cubicBezTo>
                    <a:pt x="969" y="1224"/>
                    <a:pt x="969" y="1224"/>
                    <a:pt x="969" y="1224"/>
                  </a:cubicBezTo>
                  <a:cubicBezTo>
                    <a:pt x="943" y="1224"/>
                    <a:pt x="943" y="1224"/>
                    <a:pt x="943" y="1224"/>
                  </a:cubicBezTo>
                  <a:cubicBezTo>
                    <a:pt x="943" y="1212"/>
                    <a:pt x="943" y="1212"/>
                    <a:pt x="943" y="1212"/>
                  </a:cubicBezTo>
                  <a:cubicBezTo>
                    <a:pt x="969" y="1212"/>
                    <a:pt x="969" y="1212"/>
                    <a:pt x="969" y="1212"/>
                  </a:cubicBezTo>
                  <a:cubicBezTo>
                    <a:pt x="969" y="1204"/>
                    <a:pt x="969" y="1204"/>
                    <a:pt x="969" y="1204"/>
                  </a:cubicBezTo>
                  <a:cubicBezTo>
                    <a:pt x="847" y="1204"/>
                    <a:pt x="847" y="1204"/>
                    <a:pt x="847" y="1204"/>
                  </a:cubicBezTo>
                  <a:cubicBezTo>
                    <a:pt x="847" y="1211"/>
                    <a:pt x="847" y="1211"/>
                    <a:pt x="847" y="1211"/>
                  </a:cubicBezTo>
                  <a:cubicBezTo>
                    <a:pt x="857" y="1211"/>
                    <a:pt x="857" y="1211"/>
                    <a:pt x="857" y="1211"/>
                  </a:cubicBezTo>
                  <a:cubicBezTo>
                    <a:pt x="857" y="1224"/>
                    <a:pt x="857" y="1224"/>
                    <a:pt x="857" y="1224"/>
                  </a:cubicBezTo>
                  <a:cubicBezTo>
                    <a:pt x="843" y="1224"/>
                    <a:pt x="843" y="1224"/>
                    <a:pt x="843" y="1224"/>
                  </a:cubicBezTo>
                  <a:cubicBezTo>
                    <a:pt x="843" y="1375"/>
                    <a:pt x="843" y="1375"/>
                    <a:pt x="843" y="1375"/>
                  </a:cubicBezTo>
                  <a:cubicBezTo>
                    <a:pt x="828" y="1375"/>
                    <a:pt x="828" y="1375"/>
                    <a:pt x="828" y="1375"/>
                  </a:cubicBezTo>
                  <a:cubicBezTo>
                    <a:pt x="828" y="1387"/>
                    <a:pt x="828" y="1387"/>
                    <a:pt x="828" y="1387"/>
                  </a:cubicBezTo>
                  <a:cubicBezTo>
                    <a:pt x="816" y="1387"/>
                    <a:pt x="816" y="1387"/>
                    <a:pt x="816" y="1387"/>
                  </a:cubicBezTo>
                  <a:cubicBezTo>
                    <a:pt x="816" y="1403"/>
                    <a:pt x="816" y="1403"/>
                    <a:pt x="816" y="1403"/>
                  </a:cubicBezTo>
                  <a:cubicBezTo>
                    <a:pt x="804" y="1403"/>
                    <a:pt x="804" y="1403"/>
                    <a:pt x="804" y="1403"/>
                  </a:cubicBezTo>
                  <a:cubicBezTo>
                    <a:pt x="787" y="1394"/>
                    <a:pt x="787" y="1394"/>
                    <a:pt x="787" y="1394"/>
                  </a:cubicBezTo>
                  <a:cubicBezTo>
                    <a:pt x="787" y="1194"/>
                    <a:pt x="787" y="1194"/>
                    <a:pt x="787" y="1194"/>
                  </a:cubicBezTo>
                  <a:cubicBezTo>
                    <a:pt x="691" y="1194"/>
                    <a:pt x="691" y="1194"/>
                    <a:pt x="691" y="1194"/>
                  </a:cubicBezTo>
                  <a:cubicBezTo>
                    <a:pt x="691" y="1427"/>
                    <a:pt x="691" y="1427"/>
                    <a:pt x="691" y="1427"/>
                  </a:cubicBezTo>
                  <a:cubicBezTo>
                    <a:pt x="664" y="1427"/>
                    <a:pt x="664" y="1427"/>
                    <a:pt x="664" y="1427"/>
                  </a:cubicBezTo>
                  <a:cubicBezTo>
                    <a:pt x="664" y="1446"/>
                    <a:pt x="664" y="1446"/>
                    <a:pt x="664" y="1446"/>
                  </a:cubicBezTo>
                  <a:cubicBezTo>
                    <a:pt x="640" y="1446"/>
                    <a:pt x="640" y="1446"/>
                    <a:pt x="640" y="1446"/>
                  </a:cubicBezTo>
                  <a:cubicBezTo>
                    <a:pt x="640" y="1436"/>
                    <a:pt x="640" y="1436"/>
                    <a:pt x="640" y="1436"/>
                  </a:cubicBezTo>
                  <a:cubicBezTo>
                    <a:pt x="625" y="1436"/>
                    <a:pt x="625" y="1436"/>
                    <a:pt x="625" y="1436"/>
                  </a:cubicBezTo>
                  <a:cubicBezTo>
                    <a:pt x="625" y="1238"/>
                    <a:pt x="625" y="1238"/>
                    <a:pt x="625" y="1238"/>
                  </a:cubicBezTo>
                  <a:cubicBezTo>
                    <a:pt x="601" y="1238"/>
                    <a:pt x="601" y="1238"/>
                    <a:pt x="601" y="1238"/>
                  </a:cubicBezTo>
                  <a:cubicBezTo>
                    <a:pt x="601" y="1228"/>
                    <a:pt x="601" y="1228"/>
                    <a:pt x="601" y="1228"/>
                  </a:cubicBezTo>
                  <a:cubicBezTo>
                    <a:pt x="536" y="1228"/>
                    <a:pt x="536" y="1228"/>
                    <a:pt x="536" y="1228"/>
                  </a:cubicBezTo>
                  <a:cubicBezTo>
                    <a:pt x="536" y="1242"/>
                    <a:pt x="536" y="1242"/>
                    <a:pt x="536" y="1242"/>
                  </a:cubicBezTo>
                  <a:cubicBezTo>
                    <a:pt x="515" y="1242"/>
                    <a:pt x="515" y="1242"/>
                    <a:pt x="515" y="1242"/>
                  </a:cubicBezTo>
                  <a:cubicBezTo>
                    <a:pt x="515" y="1227"/>
                    <a:pt x="515" y="1227"/>
                    <a:pt x="515" y="1227"/>
                  </a:cubicBezTo>
                  <a:cubicBezTo>
                    <a:pt x="501" y="1227"/>
                    <a:pt x="501" y="1227"/>
                    <a:pt x="501" y="1227"/>
                  </a:cubicBezTo>
                  <a:cubicBezTo>
                    <a:pt x="501" y="1227"/>
                    <a:pt x="487" y="1170"/>
                    <a:pt x="456" y="1170"/>
                  </a:cubicBezTo>
                  <a:cubicBezTo>
                    <a:pt x="425" y="1170"/>
                    <a:pt x="401" y="1224"/>
                    <a:pt x="401" y="1224"/>
                  </a:cubicBezTo>
                  <a:cubicBezTo>
                    <a:pt x="392" y="1224"/>
                    <a:pt x="392" y="1224"/>
                    <a:pt x="392" y="1224"/>
                  </a:cubicBezTo>
                  <a:cubicBezTo>
                    <a:pt x="392" y="1243"/>
                    <a:pt x="392" y="1243"/>
                    <a:pt x="392" y="1243"/>
                  </a:cubicBezTo>
                  <a:cubicBezTo>
                    <a:pt x="373" y="1243"/>
                    <a:pt x="373" y="1243"/>
                    <a:pt x="373" y="1243"/>
                  </a:cubicBezTo>
                  <a:cubicBezTo>
                    <a:pt x="373" y="1234"/>
                    <a:pt x="373" y="1234"/>
                    <a:pt x="373" y="1234"/>
                  </a:cubicBezTo>
                  <a:cubicBezTo>
                    <a:pt x="320" y="1234"/>
                    <a:pt x="320" y="1234"/>
                    <a:pt x="320" y="1234"/>
                  </a:cubicBezTo>
                  <a:cubicBezTo>
                    <a:pt x="320" y="1246"/>
                    <a:pt x="320" y="1246"/>
                    <a:pt x="320" y="1246"/>
                  </a:cubicBezTo>
                  <a:cubicBezTo>
                    <a:pt x="303" y="1246"/>
                    <a:pt x="303" y="1246"/>
                    <a:pt x="303" y="1246"/>
                  </a:cubicBezTo>
                  <a:cubicBezTo>
                    <a:pt x="288" y="1257"/>
                    <a:pt x="288" y="1257"/>
                    <a:pt x="288" y="1257"/>
                  </a:cubicBezTo>
                  <a:cubicBezTo>
                    <a:pt x="288" y="1331"/>
                    <a:pt x="288" y="1331"/>
                    <a:pt x="288" y="1331"/>
                  </a:cubicBezTo>
                  <a:cubicBezTo>
                    <a:pt x="268" y="1331"/>
                    <a:pt x="268" y="1331"/>
                    <a:pt x="268" y="1331"/>
                  </a:cubicBezTo>
                  <a:cubicBezTo>
                    <a:pt x="268" y="1373"/>
                    <a:pt x="268" y="1373"/>
                    <a:pt x="268" y="1373"/>
                  </a:cubicBezTo>
                  <a:cubicBezTo>
                    <a:pt x="252" y="1373"/>
                    <a:pt x="252" y="1373"/>
                    <a:pt x="252" y="1373"/>
                  </a:cubicBezTo>
                  <a:cubicBezTo>
                    <a:pt x="252" y="1325"/>
                    <a:pt x="252" y="1325"/>
                    <a:pt x="252" y="1325"/>
                  </a:cubicBezTo>
                  <a:cubicBezTo>
                    <a:pt x="236" y="1325"/>
                    <a:pt x="236" y="1325"/>
                    <a:pt x="236" y="1325"/>
                  </a:cubicBezTo>
                  <a:cubicBezTo>
                    <a:pt x="236" y="1342"/>
                    <a:pt x="236" y="1342"/>
                    <a:pt x="236" y="1342"/>
                  </a:cubicBezTo>
                  <a:cubicBezTo>
                    <a:pt x="218" y="1342"/>
                    <a:pt x="218" y="1342"/>
                    <a:pt x="218" y="1342"/>
                  </a:cubicBezTo>
                  <a:cubicBezTo>
                    <a:pt x="218" y="1331"/>
                    <a:pt x="218" y="1331"/>
                    <a:pt x="218" y="1331"/>
                  </a:cubicBezTo>
                  <a:cubicBezTo>
                    <a:pt x="195" y="1331"/>
                    <a:pt x="195" y="1331"/>
                    <a:pt x="195" y="1331"/>
                  </a:cubicBezTo>
                  <a:cubicBezTo>
                    <a:pt x="195" y="1312"/>
                    <a:pt x="195" y="1312"/>
                    <a:pt x="195" y="1312"/>
                  </a:cubicBezTo>
                  <a:cubicBezTo>
                    <a:pt x="182" y="1299"/>
                    <a:pt x="182" y="1299"/>
                    <a:pt x="182" y="1299"/>
                  </a:cubicBezTo>
                  <a:cubicBezTo>
                    <a:pt x="168" y="1283"/>
                    <a:pt x="168" y="1283"/>
                    <a:pt x="168" y="1283"/>
                  </a:cubicBezTo>
                  <a:cubicBezTo>
                    <a:pt x="134" y="1283"/>
                    <a:pt x="134" y="1283"/>
                    <a:pt x="134" y="1283"/>
                  </a:cubicBezTo>
                  <a:cubicBezTo>
                    <a:pt x="102" y="1307"/>
                    <a:pt x="102" y="1307"/>
                    <a:pt x="102" y="1307"/>
                  </a:cubicBezTo>
                  <a:cubicBezTo>
                    <a:pt x="78" y="1307"/>
                    <a:pt x="78" y="1307"/>
                    <a:pt x="78" y="1307"/>
                  </a:cubicBezTo>
                  <a:cubicBezTo>
                    <a:pt x="78" y="1401"/>
                    <a:pt x="78" y="1401"/>
                    <a:pt x="78" y="1401"/>
                  </a:cubicBezTo>
                  <a:cubicBezTo>
                    <a:pt x="56" y="1357"/>
                    <a:pt x="56" y="1357"/>
                    <a:pt x="56" y="1357"/>
                  </a:cubicBezTo>
                  <a:cubicBezTo>
                    <a:pt x="56" y="1333"/>
                    <a:pt x="56" y="1333"/>
                    <a:pt x="56" y="1333"/>
                  </a:cubicBezTo>
                  <a:cubicBezTo>
                    <a:pt x="0" y="1333"/>
                    <a:pt x="0" y="1333"/>
                    <a:pt x="0" y="1333"/>
                  </a:cubicBezTo>
                  <a:cubicBezTo>
                    <a:pt x="0" y="1542"/>
                    <a:pt x="0" y="1542"/>
                    <a:pt x="0" y="1542"/>
                  </a:cubicBezTo>
                  <a:cubicBezTo>
                    <a:pt x="8000" y="1542"/>
                    <a:pt x="8000" y="1542"/>
                    <a:pt x="8000" y="1542"/>
                  </a:cubicBezTo>
                  <a:cubicBezTo>
                    <a:pt x="8000" y="1472"/>
                    <a:pt x="8000" y="1472"/>
                    <a:pt x="8000" y="1472"/>
                  </a:cubicBezTo>
                  <a:lnTo>
                    <a:pt x="7978" y="1472"/>
                  </a:lnTo>
                  <a:close/>
                  <a:moveTo>
                    <a:pt x="3369" y="1457"/>
                  </a:moveTo>
                  <a:cubicBezTo>
                    <a:pt x="3356" y="1457"/>
                    <a:pt x="3356" y="1457"/>
                    <a:pt x="3356" y="1457"/>
                  </a:cubicBezTo>
                  <a:cubicBezTo>
                    <a:pt x="3356" y="1408"/>
                    <a:pt x="3356" y="1408"/>
                    <a:pt x="3356" y="1408"/>
                  </a:cubicBezTo>
                  <a:cubicBezTo>
                    <a:pt x="3369" y="1408"/>
                    <a:pt x="3369" y="1408"/>
                    <a:pt x="3369" y="1408"/>
                  </a:cubicBezTo>
                  <a:lnTo>
                    <a:pt x="3369" y="1457"/>
                  </a:lnTo>
                  <a:close/>
                  <a:moveTo>
                    <a:pt x="3369" y="1389"/>
                  </a:moveTo>
                  <a:cubicBezTo>
                    <a:pt x="3356" y="1389"/>
                    <a:pt x="3356" y="1389"/>
                    <a:pt x="3356" y="1389"/>
                  </a:cubicBezTo>
                  <a:cubicBezTo>
                    <a:pt x="3356" y="1335"/>
                    <a:pt x="3356" y="1335"/>
                    <a:pt x="3356" y="1335"/>
                  </a:cubicBezTo>
                  <a:cubicBezTo>
                    <a:pt x="3369" y="1335"/>
                    <a:pt x="3369" y="1335"/>
                    <a:pt x="3369" y="1335"/>
                  </a:cubicBezTo>
                  <a:lnTo>
                    <a:pt x="3369" y="1389"/>
                  </a:lnTo>
                  <a:close/>
                  <a:moveTo>
                    <a:pt x="3356" y="1141"/>
                  </a:moveTo>
                  <a:cubicBezTo>
                    <a:pt x="3356" y="1098"/>
                    <a:pt x="3356" y="1098"/>
                    <a:pt x="3356" y="1098"/>
                  </a:cubicBezTo>
                  <a:cubicBezTo>
                    <a:pt x="3356" y="1098"/>
                    <a:pt x="3373" y="1103"/>
                    <a:pt x="3373" y="1120"/>
                  </a:cubicBezTo>
                  <a:cubicBezTo>
                    <a:pt x="3373" y="1136"/>
                    <a:pt x="3356" y="1141"/>
                    <a:pt x="3356" y="1141"/>
                  </a:cubicBezTo>
                  <a:close/>
                  <a:moveTo>
                    <a:pt x="3356" y="1060"/>
                  </a:moveTo>
                  <a:cubicBezTo>
                    <a:pt x="3356" y="1024"/>
                    <a:pt x="3356" y="1024"/>
                    <a:pt x="3356" y="1024"/>
                  </a:cubicBezTo>
                  <a:cubicBezTo>
                    <a:pt x="3356" y="1024"/>
                    <a:pt x="3373" y="1029"/>
                    <a:pt x="3373" y="1042"/>
                  </a:cubicBezTo>
                  <a:cubicBezTo>
                    <a:pt x="3373" y="1055"/>
                    <a:pt x="3356" y="1060"/>
                    <a:pt x="3356" y="1060"/>
                  </a:cubicBezTo>
                  <a:close/>
                  <a:moveTo>
                    <a:pt x="3356" y="988"/>
                  </a:moveTo>
                  <a:cubicBezTo>
                    <a:pt x="3356" y="950"/>
                    <a:pt x="3356" y="950"/>
                    <a:pt x="3356" y="950"/>
                  </a:cubicBezTo>
                  <a:cubicBezTo>
                    <a:pt x="3356" y="950"/>
                    <a:pt x="3373" y="953"/>
                    <a:pt x="3373" y="969"/>
                  </a:cubicBezTo>
                  <a:cubicBezTo>
                    <a:pt x="3373" y="985"/>
                    <a:pt x="3356" y="988"/>
                    <a:pt x="3356" y="988"/>
                  </a:cubicBezTo>
                  <a:close/>
                  <a:moveTo>
                    <a:pt x="3356" y="911"/>
                  </a:moveTo>
                  <a:cubicBezTo>
                    <a:pt x="3356" y="872"/>
                    <a:pt x="3356" y="872"/>
                    <a:pt x="3356" y="872"/>
                  </a:cubicBezTo>
                  <a:cubicBezTo>
                    <a:pt x="3356" y="872"/>
                    <a:pt x="3373" y="878"/>
                    <a:pt x="3373" y="892"/>
                  </a:cubicBezTo>
                  <a:cubicBezTo>
                    <a:pt x="3373" y="905"/>
                    <a:pt x="3356" y="911"/>
                    <a:pt x="3356" y="911"/>
                  </a:cubicBezTo>
                  <a:close/>
                  <a:moveTo>
                    <a:pt x="3356" y="835"/>
                  </a:moveTo>
                  <a:cubicBezTo>
                    <a:pt x="3356" y="796"/>
                    <a:pt x="3356" y="796"/>
                    <a:pt x="3356" y="796"/>
                  </a:cubicBezTo>
                  <a:cubicBezTo>
                    <a:pt x="3356" y="796"/>
                    <a:pt x="3373" y="800"/>
                    <a:pt x="3373" y="816"/>
                  </a:cubicBezTo>
                  <a:cubicBezTo>
                    <a:pt x="3373" y="831"/>
                    <a:pt x="3356" y="835"/>
                    <a:pt x="3356" y="835"/>
                  </a:cubicBezTo>
                  <a:close/>
                  <a:moveTo>
                    <a:pt x="3356" y="756"/>
                  </a:moveTo>
                  <a:cubicBezTo>
                    <a:pt x="3356" y="718"/>
                    <a:pt x="3356" y="718"/>
                    <a:pt x="3356" y="718"/>
                  </a:cubicBezTo>
                  <a:cubicBezTo>
                    <a:pt x="3356" y="718"/>
                    <a:pt x="3373" y="720"/>
                    <a:pt x="3373" y="737"/>
                  </a:cubicBezTo>
                  <a:cubicBezTo>
                    <a:pt x="3373" y="754"/>
                    <a:pt x="3356" y="756"/>
                    <a:pt x="3356" y="756"/>
                  </a:cubicBezTo>
                  <a:close/>
                  <a:moveTo>
                    <a:pt x="5556" y="570"/>
                  </a:moveTo>
                  <a:cubicBezTo>
                    <a:pt x="5508" y="582"/>
                    <a:pt x="5508" y="582"/>
                    <a:pt x="5508" y="582"/>
                  </a:cubicBezTo>
                  <a:cubicBezTo>
                    <a:pt x="5490" y="529"/>
                    <a:pt x="5490" y="529"/>
                    <a:pt x="5490" y="529"/>
                  </a:cubicBezTo>
                  <a:cubicBezTo>
                    <a:pt x="5566" y="508"/>
                    <a:pt x="5566" y="508"/>
                    <a:pt x="5566" y="508"/>
                  </a:cubicBezTo>
                  <a:lnTo>
                    <a:pt x="5556" y="570"/>
                  </a:lnTo>
                  <a:close/>
                </a:path>
              </a:pathLst>
            </a:custGeom>
            <a:grpFill/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lang="zh-CN" altLang="en-US" sz="3000">
                <a:solidFill>
                  <a:srgbClr val="3C3940"/>
                </a:solidFill>
                <a:latin typeface="AgencyFB Light" pitchFamily="50" charset="0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5" name="椭圆 24">
            <a:extLst>
              <a:ext uri="{FF2B5EF4-FFF2-40B4-BE49-F238E27FC236}">
                <a16:creationId xmlns:a16="http://schemas.microsoft.com/office/drawing/2014/main" id="{3F38FA6B-8229-B85C-91F6-03E5FCCCF268}"/>
              </a:ext>
            </a:extLst>
          </p:cNvPr>
          <p:cNvSpPr/>
          <p:nvPr/>
        </p:nvSpPr>
        <p:spPr bwMode="auto">
          <a:xfrm>
            <a:off x="3307558" y="701247"/>
            <a:ext cx="285749" cy="285749"/>
          </a:xfrm>
          <a:prstGeom prst="ellipse">
            <a:avLst/>
          </a:prstGeom>
          <a:gradFill flip="none" rotWithShape="1">
            <a:gsLst>
              <a:gs pos="0">
                <a:srgbClr val="213F79">
                  <a:alpha val="0"/>
                </a:srgbClr>
              </a:gs>
              <a:gs pos="100000">
                <a:srgbClr val="3F68C9">
                  <a:alpha val="13000"/>
                </a:srgbClr>
              </a:gs>
            </a:gsLst>
            <a:lin ang="10800000" scaled="1"/>
            <a:tileRect/>
          </a:gradFill>
          <a:ln w="6350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D6E0861B-20F0-FDAD-9197-F5773AF9E025}"/>
              </a:ext>
            </a:extLst>
          </p:cNvPr>
          <p:cNvSpPr/>
          <p:nvPr/>
        </p:nvSpPr>
        <p:spPr bwMode="auto">
          <a:xfrm>
            <a:off x="5584200" y="303447"/>
            <a:ext cx="114299" cy="114299"/>
          </a:xfrm>
          <a:prstGeom prst="ellipse">
            <a:avLst/>
          </a:prstGeom>
          <a:gradFill flip="none" rotWithShape="1">
            <a:gsLst>
              <a:gs pos="0">
                <a:srgbClr val="213F79">
                  <a:alpha val="0"/>
                </a:srgbClr>
              </a:gs>
              <a:gs pos="100000">
                <a:srgbClr val="3F68C9">
                  <a:alpha val="49000"/>
                </a:srgbClr>
              </a:gs>
            </a:gsLst>
            <a:lin ang="10800000" scaled="1"/>
            <a:tileRect/>
          </a:gradFill>
          <a:ln w="6350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F76304D-61BA-0AD5-3841-835ABB627561}"/>
              </a:ext>
            </a:extLst>
          </p:cNvPr>
          <p:cNvGrpSpPr/>
          <p:nvPr/>
        </p:nvGrpSpPr>
        <p:grpSpPr>
          <a:xfrm>
            <a:off x="3886200" y="244795"/>
            <a:ext cx="1642494" cy="1122856"/>
            <a:chOff x="2209800" y="707871"/>
            <a:chExt cx="2929506" cy="2002695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7EC62182-28C9-18B9-DA44-70A3509BF1F8}"/>
                </a:ext>
              </a:extLst>
            </p:cNvPr>
            <p:cNvGrpSpPr/>
            <p:nvPr/>
          </p:nvGrpSpPr>
          <p:grpSpPr>
            <a:xfrm>
              <a:off x="2209800" y="707871"/>
              <a:ext cx="1727184" cy="2002695"/>
              <a:chOff x="2169551" y="707871"/>
              <a:chExt cx="1727184" cy="2002695"/>
            </a:xfrm>
          </p:grpSpPr>
          <p:sp>
            <p:nvSpPr>
              <p:cNvPr id="17" name="矩形: 圆角 16">
                <a:extLst>
                  <a:ext uri="{FF2B5EF4-FFF2-40B4-BE49-F238E27FC236}">
                    <a16:creationId xmlns:a16="http://schemas.microsoft.com/office/drawing/2014/main" id="{052287F9-B64F-5A54-00CB-055961B84D58}"/>
                  </a:ext>
                </a:extLst>
              </p:cNvPr>
              <p:cNvSpPr/>
              <p:nvPr/>
            </p:nvSpPr>
            <p:spPr bwMode="auto">
              <a:xfrm rot="2700000">
                <a:off x="2417361" y="1231193"/>
                <a:ext cx="1754061" cy="1204686"/>
              </a:xfrm>
              <a:prstGeom prst="roundRect">
                <a:avLst/>
              </a:prstGeom>
              <a:gradFill flip="none" rotWithShape="1">
                <a:gsLst>
                  <a:gs pos="0">
                    <a:srgbClr val="213F79">
                      <a:alpha val="0"/>
                    </a:srgbClr>
                  </a:gs>
                  <a:gs pos="100000">
                    <a:srgbClr val="3F68C9">
                      <a:alpha val="13000"/>
                    </a:srgbClr>
                  </a:gs>
                </a:gsLst>
                <a:lin ang="10800000" scaled="1"/>
                <a:tileRect/>
              </a:gradFill>
              <a:ln w="6350">
                <a:noFill/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" name="矩形: 圆角 1">
                <a:extLst>
                  <a:ext uri="{FF2B5EF4-FFF2-40B4-BE49-F238E27FC236}">
                    <a16:creationId xmlns:a16="http://schemas.microsoft.com/office/drawing/2014/main" id="{CC51D433-50F3-B27F-C687-BB48C2EBAFA3}"/>
                  </a:ext>
                </a:extLst>
              </p:cNvPr>
              <p:cNvSpPr/>
              <p:nvPr/>
            </p:nvSpPr>
            <p:spPr bwMode="auto">
              <a:xfrm rot="2700000">
                <a:off x="2169551" y="707871"/>
                <a:ext cx="1204686" cy="1204686"/>
              </a:xfrm>
              <a:prstGeom prst="roundRect">
                <a:avLst/>
              </a:prstGeom>
              <a:solidFill>
                <a:srgbClr val="3F68C9"/>
              </a:solidFill>
              <a:ln w="25400">
                <a:solidFill>
                  <a:schemeClr val="bg1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E7D4371B-F3F5-2148-D716-8537E1050F09}"/>
                </a:ext>
              </a:extLst>
            </p:cNvPr>
            <p:cNvGrpSpPr/>
            <p:nvPr/>
          </p:nvGrpSpPr>
          <p:grpSpPr>
            <a:xfrm>
              <a:off x="3412122" y="707871"/>
              <a:ext cx="1727184" cy="2002695"/>
              <a:chOff x="2169551" y="707871"/>
              <a:chExt cx="1727184" cy="2002695"/>
            </a:xfrm>
          </p:grpSpPr>
          <p:sp>
            <p:nvSpPr>
              <p:cNvPr id="23" name="矩形: 圆角 22">
                <a:extLst>
                  <a:ext uri="{FF2B5EF4-FFF2-40B4-BE49-F238E27FC236}">
                    <a16:creationId xmlns:a16="http://schemas.microsoft.com/office/drawing/2014/main" id="{9738982D-4D02-1D57-A3AC-A29F265A529E}"/>
                  </a:ext>
                </a:extLst>
              </p:cNvPr>
              <p:cNvSpPr/>
              <p:nvPr/>
            </p:nvSpPr>
            <p:spPr bwMode="auto">
              <a:xfrm rot="2700000">
                <a:off x="2417361" y="1231193"/>
                <a:ext cx="1754061" cy="1204686"/>
              </a:xfrm>
              <a:prstGeom prst="roundRect">
                <a:avLst/>
              </a:prstGeom>
              <a:gradFill flip="none" rotWithShape="1">
                <a:gsLst>
                  <a:gs pos="0">
                    <a:srgbClr val="213F79">
                      <a:alpha val="0"/>
                    </a:srgbClr>
                  </a:gs>
                  <a:gs pos="100000">
                    <a:srgbClr val="3F68C9">
                      <a:alpha val="13000"/>
                    </a:srgbClr>
                  </a:gs>
                </a:gsLst>
                <a:lin ang="10800000" scaled="1"/>
                <a:tileRect/>
              </a:gradFill>
              <a:ln w="6350">
                <a:noFill/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矩形: 圆角 27">
                <a:extLst>
                  <a:ext uri="{FF2B5EF4-FFF2-40B4-BE49-F238E27FC236}">
                    <a16:creationId xmlns:a16="http://schemas.microsoft.com/office/drawing/2014/main" id="{2EF719C3-9E44-EC0B-342E-46E9B351DD91}"/>
                  </a:ext>
                </a:extLst>
              </p:cNvPr>
              <p:cNvSpPr/>
              <p:nvPr/>
            </p:nvSpPr>
            <p:spPr bwMode="auto">
              <a:xfrm rot="2700000">
                <a:off x="2169551" y="707871"/>
                <a:ext cx="1204686" cy="1204686"/>
              </a:xfrm>
              <a:prstGeom prst="roundRect">
                <a:avLst/>
              </a:prstGeom>
              <a:solidFill>
                <a:srgbClr val="3F68C9"/>
              </a:solidFill>
              <a:ln w="25400">
                <a:solidFill>
                  <a:schemeClr val="bg1"/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46E9BE6E-479C-7004-16B6-92332016B87B}"/>
              </a:ext>
            </a:extLst>
          </p:cNvPr>
          <p:cNvSpPr txBox="1"/>
          <p:nvPr/>
        </p:nvSpPr>
        <p:spPr>
          <a:xfrm>
            <a:off x="3939595" y="320902"/>
            <a:ext cx="1226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/>
                </a:solidFill>
                <a:latin typeface="庞门正道标题体3.0" panose="02010600030101010101" pitchFamily="2" charset="-122"/>
                <a:ea typeface="庞门正道标题体3.0" panose="02010600030101010101" pitchFamily="2" charset="-122"/>
              </a:rPr>
              <a:t>目录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D99D551-9C7B-96C9-4AEE-681EFC6E8EDF}"/>
              </a:ext>
            </a:extLst>
          </p:cNvPr>
          <p:cNvGrpSpPr/>
          <p:nvPr/>
        </p:nvGrpSpPr>
        <p:grpSpPr>
          <a:xfrm>
            <a:off x="1447800" y="1573047"/>
            <a:ext cx="2958175" cy="407863"/>
            <a:chOff x="1371391" y="1394883"/>
            <a:chExt cx="2958175" cy="407863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C02035B9-DB40-E77B-4EF0-BF5038AA4570}"/>
                </a:ext>
              </a:extLst>
            </p:cNvPr>
            <p:cNvSpPr/>
            <p:nvPr/>
          </p:nvSpPr>
          <p:spPr bwMode="auto">
            <a:xfrm>
              <a:off x="1371391" y="1394883"/>
              <a:ext cx="889235" cy="393607"/>
            </a:xfrm>
            <a:custGeom>
              <a:avLst/>
              <a:gdLst>
                <a:gd name="connsiteX0" fmla="*/ 0 w 889235"/>
                <a:gd name="connsiteY0" fmla="*/ 0 h 393607"/>
                <a:gd name="connsiteX1" fmla="*/ 889235 w 889235"/>
                <a:gd name="connsiteY1" fmla="*/ 0 h 393607"/>
                <a:gd name="connsiteX2" fmla="*/ 651240 w 889235"/>
                <a:gd name="connsiteY2" fmla="*/ 393607 h 393607"/>
                <a:gd name="connsiteX3" fmla="*/ 0 w 889235"/>
                <a:gd name="connsiteY3" fmla="*/ 393607 h 393607"/>
                <a:gd name="connsiteX4" fmla="*/ 0 w 889235"/>
                <a:gd name="connsiteY4" fmla="*/ 0 h 393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9235" h="393607">
                  <a:moveTo>
                    <a:pt x="0" y="0"/>
                  </a:moveTo>
                  <a:lnTo>
                    <a:pt x="889235" y="0"/>
                  </a:lnTo>
                  <a:lnTo>
                    <a:pt x="651240" y="393607"/>
                  </a:lnTo>
                  <a:lnTo>
                    <a:pt x="0" y="3936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3F79"/>
            </a:solidFill>
            <a:ln w="25400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68580" bIns="34290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D59D934-C476-B4CE-DAA1-1E8E08BD0B14}"/>
                </a:ext>
              </a:extLst>
            </p:cNvPr>
            <p:cNvSpPr/>
            <p:nvPr/>
          </p:nvSpPr>
          <p:spPr bwMode="auto">
            <a:xfrm>
              <a:off x="2022630" y="1394883"/>
              <a:ext cx="2306936" cy="393607"/>
            </a:xfrm>
            <a:custGeom>
              <a:avLst/>
              <a:gdLst>
                <a:gd name="connsiteX0" fmla="*/ 237995 w 2306936"/>
                <a:gd name="connsiteY0" fmla="*/ 0 h 393607"/>
                <a:gd name="connsiteX1" fmla="*/ 2306936 w 2306936"/>
                <a:gd name="connsiteY1" fmla="*/ 0 h 393607"/>
                <a:gd name="connsiteX2" fmla="*/ 2306936 w 2306936"/>
                <a:gd name="connsiteY2" fmla="*/ 393607 h 393607"/>
                <a:gd name="connsiteX3" fmla="*/ 0 w 2306936"/>
                <a:gd name="connsiteY3" fmla="*/ 393607 h 393607"/>
                <a:gd name="connsiteX4" fmla="*/ 237995 w 2306936"/>
                <a:gd name="connsiteY4" fmla="*/ 0 h 393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6936" h="393607">
                  <a:moveTo>
                    <a:pt x="237995" y="0"/>
                  </a:moveTo>
                  <a:lnTo>
                    <a:pt x="2306936" y="0"/>
                  </a:lnTo>
                  <a:lnTo>
                    <a:pt x="2306936" y="393607"/>
                  </a:lnTo>
                  <a:lnTo>
                    <a:pt x="0" y="393607"/>
                  </a:lnTo>
                  <a:lnTo>
                    <a:pt x="237995" y="0"/>
                  </a:lnTo>
                  <a:close/>
                </a:path>
              </a:pathLst>
            </a:custGeom>
            <a:solidFill>
              <a:srgbClr val="3F68C9"/>
            </a:solidFill>
            <a:ln w="25400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68580" bIns="34290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2CAFCD9-1CBC-C9FF-4536-6532FE10EDD3}"/>
                </a:ext>
              </a:extLst>
            </p:cNvPr>
            <p:cNvSpPr txBox="1"/>
            <p:nvPr/>
          </p:nvSpPr>
          <p:spPr>
            <a:xfrm>
              <a:off x="2214145" y="1428750"/>
              <a:ext cx="2115421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F325C276-D242-C2F6-359B-093CD34D1AC4}"/>
                </a:ext>
              </a:extLst>
            </p:cNvPr>
            <p:cNvSpPr txBox="1"/>
            <p:nvPr/>
          </p:nvSpPr>
          <p:spPr>
            <a:xfrm>
              <a:off x="1478437" y="1402636"/>
              <a:ext cx="47961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153EBAF-D72D-AB62-42C5-71060D447BBB}"/>
              </a:ext>
            </a:extLst>
          </p:cNvPr>
          <p:cNvGrpSpPr/>
          <p:nvPr/>
        </p:nvGrpSpPr>
        <p:grpSpPr>
          <a:xfrm>
            <a:off x="4768406" y="1573047"/>
            <a:ext cx="2958175" cy="407863"/>
            <a:chOff x="1371391" y="1394883"/>
            <a:chExt cx="2958175" cy="407863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97404F38-B673-A2E5-C9FC-1C9594D30B8E}"/>
                </a:ext>
              </a:extLst>
            </p:cNvPr>
            <p:cNvSpPr/>
            <p:nvPr/>
          </p:nvSpPr>
          <p:spPr bwMode="auto">
            <a:xfrm>
              <a:off x="1371391" y="1394883"/>
              <a:ext cx="889235" cy="393607"/>
            </a:xfrm>
            <a:custGeom>
              <a:avLst/>
              <a:gdLst>
                <a:gd name="connsiteX0" fmla="*/ 0 w 889235"/>
                <a:gd name="connsiteY0" fmla="*/ 0 h 393607"/>
                <a:gd name="connsiteX1" fmla="*/ 889235 w 889235"/>
                <a:gd name="connsiteY1" fmla="*/ 0 h 393607"/>
                <a:gd name="connsiteX2" fmla="*/ 651240 w 889235"/>
                <a:gd name="connsiteY2" fmla="*/ 393607 h 393607"/>
                <a:gd name="connsiteX3" fmla="*/ 0 w 889235"/>
                <a:gd name="connsiteY3" fmla="*/ 393607 h 393607"/>
                <a:gd name="connsiteX4" fmla="*/ 0 w 889235"/>
                <a:gd name="connsiteY4" fmla="*/ 0 h 393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9235" h="393607">
                  <a:moveTo>
                    <a:pt x="0" y="0"/>
                  </a:moveTo>
                  <a:lnTo>
                    <a:pt x="889235" y="0"/>
                  </a:lnTo>
                  <a:lnTo>
                    <a:pt x="651240" y="393607"/>
                  </a:lnTo>
                  <a:lnTo>
                    <a:pt x="0" y="3936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3F79"/>
            </a:solidFill>
            <a:ln w="25400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68580" bIns="34290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72413ED-8EF5-F481-930B-5F78C7C29395}"/>
                </a:ext>
              </a:extLst>
            </p:cNvPr>
            <p:cNvSpPr/>
            <p:nvPr/>
          </p:nvSpPr>
          <p:spPr bwMode="auto">
            <a:xfrm>
              <a:off x="2022630" y="1394883"/>
              <a:ext cx="2306936" cy="393607"/>
            </a:xfrm>
            <a:custGeom>
              <a:avLst/>
              <a:gdLst>
                <a:gd name="connsiteX0" fmla="*/ 237995 w 2306936"/>
                <a:gd name="connsiteY0" fmla="*/ 0 h 393607"/>
                <a:gd name="connsiteX1" fmla="*/ 2306936 w 2306936"/>
                <a:gd name="connsiteY1" fmla="*/ 0 h 393607"/>
                <a:gd name="connsiteX2" fmla="*/ 2306936 w 2306936"/>
                <a:gd name="connsiteY2" fmla="*/ 393607 h 393607"/>
                <a:gd name="connsiteX3" fmla="*/ 0 w 2306936"/>
                <a:gd name="connsiteY3" fmla="*/ 393607 h 393607"/>
                <a:gd name="connsiteX4" fmla="*/ 237995 w 2306936"/>
                <a:gd name="connsiteY4" fmla="*/ 0 h 393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6936" h="393607">
                  <a:moveTo>
                    <a:pt x="237995" y="0"/>
                  </a:moveTo>
                  <a:lnTo>
                    <a:pt x="2306936" y="0"/>
                  </a:lnTo>
                  <a:lnTo>
                    <a:pt x="2306936" y="393607"/>
                  </a:lnTo>
                  <a:lnTo>
                    <a:pt x="0" y="393607"/>
                  </a:lnTo>
                  <a:lnTo>
                    <a:pt x="237995" y="0"/>
                  </a:lnTo>
                  <a:close/>
                </a:path>
              </a:pathLst>
            </a:custGeom>
            <a:solidFill>
              <a:srgbClr val="3F68C9"/>
            </a:solidFill>
            <a:ln w="25400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68580" bIns="34290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E974C1A6-00F9-F246-89D7-B358915591B8}"/>
                </a:ext>
              </a:extLst>
            </p:cNvPr>
            <p:cNvSpPr txBox="1"/>
            <p:nvPr/>
          </p:nvSpPr>
          <p:spPr>
            <a:xfrm>
              <a:off x="2214145" y="1428750"/>
              <a:ext cx="2115421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910C0012-2016-C98C-9058-AF7E5AF0EBA3}"/>
                </a:ext>
              </a:extLst>
            </p:cNvPr>
            <p:cNvSpPr txBox="1"/>
            <p:nvPr/>
          </p:nvSpPr>
          <p:spPr>
            <a:xfrm>
              <a:off x="1478437" y="1402636"/>
              <a:ext cx="51328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5A56FE41-8407-5425-9441-A3280B6115F5}"/>
              </a:ext>
            </a:extLst>
          </p:cNvPr>
          <p:cNvGrpSpPr/>
          <p:nvPr/>
        </p:nvGrpSpPr>
        <p:grpSpPr>
          <a:xfrm>
            <a:off x="1447800" y="2345451"/>
            <a:ext cx="2958175" cy="407863"/>
            <a:chOff x="1371391" y="1394883"/>
            <a:chExt cx="2958175" cy="407863"/>
          </a:xfrm>
        </p:grpSpPr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B694A22C-A5E8-6812-C465-CB55A752C026}"/>
                </a:ext>
              </a:extLst>
            </p:cNvPr>
            <p:cNvSpPr/>
            <p:nvPr/>
          </p:nvSpPr>
          <p:spPr bwMode="auto">
            <a:xfrm>
              <a:off x="1371391" y="1394883"/>
              <a:ext cx="889235" cy="393607"/>
            </a:xfrm>
            <a:custGeom>
              <a:avLst/>
              <a:gdLst>
                <a:gd name="connsiteX0" fmla="*/ 0 w 889235"/>
                <a:gd name="connsiteY0" fmla="*/ 0 h 393607"/>
                <a:gd name="connsiteX1" fmla="*/ 889235 w 889235"/>
                <a:gd name="connsiteY1" fmla="*/ 0 h 393607"/>
                <a:gd name="connsiteX2" fmla="*/ 651240 w 889235"/>
                <a:gd name="connsiteY2" fmla="*/ 393607 h 393607"/>
                <a:gd name="connsiteX3" fmla="*/ 0 w 889235"/>
                <a:gd name="connsiteY3" fmla="*/ 393607 h 393607"/>
                <a:gd name="connsiteX4" fmla="*/ 0 w 889235"/>
                <a:gd name="connsiteY4" fmla="*/ 0 h 393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9235" h="393607">
                  <a:moveTo>
                    <a:pt x="0" y="0"/>
                  </a:moveTo>
                  <a:lnTo>
                    <a:pt x="889235" y="0"/>
                  </a:lnTo>
                  <a:lnTo>
                    <a:pt x="651240" y="393607"/>
                  </a:lnTo>
                  <a:lnTo>
                    <a:pt x="0" y="3936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3F79"/>
            </a:solidFill>
            <a:ln w="25400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68580" bIns="34290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3FEB7AE9-CC23-B081-8E48-B4C9F1A219AD}"/>
                </a:ext>
              </a:extLst>
            </p:cNvPr>
            <p:cNvSpPr/>
            <p:nvPr/>
          </p:nvSpPr>
          <p:spPr bwMode="auto">
            <a:xfrm>
              <a:off x="2022630" y="1394883"/>
              <a:ext cx="2306936" cy="393607"/>
            </a:xfrm>
            <a:custGeom>
              <a:avLst/>
              <a:gdLst>
                <a:gd name="connsiteX0" fmla="*/ 237995 w 2306936"/>
                <a:gd name="connsiteY0" fmla="*/ 0 h 393607"/>
                <a:gd name="connsiteX1" fmla="*/ 2306936 w 2306936"/>
                <a:gd name="connsiteY1" fmla="*/ 0 h 393607"/>
                <a:gd name="connsiteX2" fmla="*/ 2306936 w 2306936"/>
                <a:gd name="connsiteY2" fmla="*/ 393607 h 393607"/>
                <a:gd name="connsiteX3" fmla="*/ 0 w 2306936"/>
                <a:gd name="connsiteY3" fmla="*/ 393607 h 393607"/>
                <a:gd name="connsiteX4" fmla="*/ 237995 w 2306936"/>
                <a:gd name="connsiteY4" fmla="*/ 0 h 393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6936" h="393607">
                  <a:moveTo>
                    <a:pt x="237995" y="0"/>
                  </a:moveTo>
                  <a:lnTo>
                    <a:pt x="2306936" y="0"/>
                  </a:lnTo>
                  <a:lnTo>
                    <a:pt x="2306936" y="393607"/>
                  </a:lnTo>
                  <a:lnTo>
                    <a:pt x="0" y="393607"/>
                  </a:lnTo>
                  <a:lnTo>
                    <a:pt x="237995" y="0"/>
                  </a:lnTo>
                  <a:close/>
                </a:path>
              </a:pathLst>
            </a:custGeom>
            <a:solidFill>
              <a:srgbClr val="3F68C9"/>
            </a:solidFill>
            <a:ln w="25400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68580" bIns="34290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DCBDD3B4-CF41-77D9-73C5-E2460086E73C}"/>
                </a:ext>
              </a:extLst>
            </p:cNvPr>
            <p:cNvSpPr txBox="1"/>
            <p:nvPr/>
          </p:nvSpPr>
          <p:spPr>
            <a:xfrm>
              <a:off x="2214145" y="1428750"/>
              <a:ext cx="2115421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4B0E44A1-0589-DF83-5656-F9112E47A1F9}"/>
                </a:ext>
              </a:extLst>
            </p:cNvPr>
            <p:cNvSpPr txBox="1"/>
            <p:nvPr/>
          </p:nvSpPr>
          <p:spPr>
            <a:xfrm>
              <a:off x="1478437" y="1402636"/>
              <a:ext cx="5164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8169BAD0-6DF9-D8BC-1F70-872E5DC64EA2}"/>
              </a:ext>
            </a:extLst>
          </p:cNvPr>
          <p:cNvGrpSpPr/>
          <p:nvPr/>
        </p:nvGrpSpPr>
        <p:grpSpPr>
          <a:xfrm>
            <a:off x="4768406" y="2345451"/>
            <a:ext cx="2958175" cy="407863"/>
            <a:chOff x="1371391" y="1394883"/>
            <a:chExt cx="2958175" cy="407863"/>
          </a:xfrm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A2F58C6D-12CD-2B64-A705-54D41E84F062}"/>
                </a:ext>
              </a:extLst>
            </p:cNvPr>
            <p:cNvSpPr/>
            <p:nvPr/>
          </p:nvSpPr>
          <p:spPr bwMode="auto">
            <a:xfrm>
              <a:off x="1371391" y="1394883"/>
              <a:ext cx="889235" cy="393607"/>
            </a:xfrm>
            <a:custGeom>
              <a:avLst/>
              <a:gdLst>
                <a:gd name="connsiteX0" fmla="*/ 0 w 889235"/>
                <a:gd name="connsiteY0" fmla="*/ 0 h 393607"/>
                <a:gd name="connsiteX1" fmla="*/ 889235 w 889235"/>
                <a:gd name="connsiteY1" fmla="*/ 0 h 393607"/>
                <a:gd name="connsiteX2" fmla="*/ 651240 w 889235"/>
                <a:gd name="connsiteY2" fmla="*/ 393607 h 393607"/>
                <a:gd name="connsiteX3" fmla="*/ 0 w 889235"/>
                <a:gd name="connsiteY3" fmla="*/ 393607 h 393607"/>
                <a:gd name="connsiteX4" fmla="*/ 0 w 889235"/>
                <a:gd name="connsiteY4" fmla="*/ 0 h 393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9235" h="393607">
                  <a:moveTo>
                    <a:pt x="0" y="0"/>
                  </a:moveTo>
                  <a:lnTo>
                    <a:pt x="889235" y="0"/>
                  </a:lnTo>
                  <a:lnTo>
                    <a:pt x="651240" y="393607"/>
                  </a:lnTo>
                  <a:lnTo>
                    <a:pt x="0" y="3936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13F79"/>
            </a:solidFill>
            <a:ln w="25400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68580" bIns="34290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D109A96D-0377-E452-0F19-7F157E6D2734}"/>
                </a:ext>
              </a:extLst>
            </p:cNvPr>
            <p:cNvSpPr/>
            <p:nvPr/>
          </p:nvSpPr>
          <p:spPr bwMode="auto">
            <a:xfrm>
              <a:off x="2022630" y="1394883"/>
              <a:ext cx="2306936" cy="393607"/>
            </a:xfrm>
            <a:custGeom>
              <a:avLst/>
              <a:gdLst>
                <a:gd name="connsiteX0" fmla="*/ 237995 w 2306936"/>
                <a:gd name="connsiteY0" fmla="*/ 0 h 393607"/>
                <a:gd name="connsiteX1" fmla="*/ 2306936 w 2306936"/>
                <a:gd name="connsiteY1" fmla="*/ 0 h 393607"/>
                <a:gd name="connsiteX2" fmla="*/ 2306936 w 2306936"/>
                <a:gd name="connsiteY2" fmla="*/ 393607 h 393607"/>
                <a:gd name="connsiteX3" fmla="*/ 0 w 2306936"/>
                <a:gd name="connsiteY3" fmla="*/ 393607 h 393607"/>
                <a:gd name="connsiteX4" fmla="*/ 237995 w 2306936"/>
                <a:gd name="connsiteY4" fmla="*/ 0 h 393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6936" h="393607">
                  <a:moveTo>
                    <a:pt x="237995" y="0"/>
                  </a:moveTo>
                  <a:lnTo>
                    <a:pt x="2306936" y="0"/>
                  </a:lnTo>
                  <a:lnTo>
                    <a:pt x="2306936" y="393607"/>
                  </a:lnTo>
                  <a:lnTo>
                    <a:pt x="0" y="393607"/>
                  </a:lnTo>
                  <a:lnTo>
                    <a:pt x="237995" y="0"/>
                  </a:lnTo>
                  <a:close/>
                </a:path>
              </a:pathLst>
            </a:custGeom>
            <a:solidFill>
              <a:srgbClr val="3F68C9"/>
            </a:solidFill>
            <a:ln w="25400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68580" bIns="34290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1F4B995D-2106-1D87-92ED-5F8D99A9CFB2}"/>
                </a:ext>
              </a:extLst>
            </p:cNvPr>
            <p:cNvSpPr txBox="1"/>
            <p:nvPr/>
          </p:nvSpPr>
          <p:spPr>
            <a:xfrm>
              <a:off x="2214145" y="1428750"/>
              <a:ext cx="2115421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</a:rPr>
                <a:t>单击此处添加标题文本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4525EE42-BF70-529F-2B25-409B7C1F4A0A}"/>
                </a:ext>
              </a:extLst>
            </p:cNvPr>
            <p:cNvSpPr txBox="1"/>
            <p:nvPr/>
          </p:nvSpPr>
          <p:spPr>
            <a:xfrm>
              <a:off x="1478437" y="1402636"/>
              <a:ext cx="51969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04</a:t>
              </a:r>
              <a:endParaRPr lang="zh-CN" altLang="en-US" sz="20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303709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407E40DE-7DDE-2492-EF05-F78B881BF2AE}"/>
              </a:ext>
            </a:extLst>
          </p:cNvPr>
          <p:cNvSpPr/>
          <p:nvPr/>
        </p:nvSpPr>
        <p:spPr bwMode="auto">
          <a:xfrm>
            <a:off x="0" y="198098"/>
            <a:ext cx="1329578" cy="439295"/>
          </a:xfrm>
          <a:custGeom>
            <a:avLst/>
            <a:gdLst>
              <a:gd name="connsiteX0" fmla="*/ 0 w 1329578"/>
              <a:gd name="connsiteY0" fmla="*/ 0 h 439295"/>
              <a:gd name="connsiteX1" fmla="*/ 337124 w 1329578"/>
              <a:gd name="connsiteY1" fmla="*/ 0 h 439295"/>
              <a:gd name="connsiteX2" fmla="*/ 633946 w 1329578"/>
              <a:gd name="connsiteY2" fmla="*/ 0 h 439295"/>
              <a:gd name="connsiteX3" fmla="*/ 1329578 w 1329578"/>
              <a:gd name="connsiteY3" fmla="*/ 0 h 439295"/>
              <a:gd name="connsiteX4" fmla="*/ 1063958 w 1329578"/>
              <a:gd name="connsiteY4" fmla="*/ 439295 h 439295"/>
              <a:gd name="connsiteX5" fmla="*/ 368326 w 1329578"/>
              <a:gd name="connsiteY5" fmla="*/ 439295 h 439295"/>
              <a:gd name="connsiteX6" fmla="*/ 337124 w 1329578"/>
              <a:gd name="connsiteY6" fmla="*/ 439295 h 439295"/>
              <a:gd name="connsiteX7" fmla="*/ 0 w 1329578"/>
              <a:gd name="connsiteY7" fmla="*/ 439295 h 439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29578" h="439295">
                <a:moveTo>
                  <a:pt x="0" y="0"/>
                </a:moveTo>
                <a:lnTo>
                  <a:pt x="337124" y="0"/>
                </a:lnTo>
                <a:lnTo>
                  <a:pt x="633946" y="0"/>
                </a:lnTo>
                <a:lnTo>
                  <a:pt x="1329578" y="0"/>
                </a:lnTo>
                <a:lnTo>
                  <a:pt x="1063958" y="439295"/>
                </a:lnTo>
                <a:lnTo>
                  <a:pt x="368326" y="439295"/>
                </a:lnTo>
                <a:lnTo>
                  <a:pt x="337124" y="439295"/>
                </a:lnTo>
                <a:lnTo>
                  <a:pt x="0" y="439295"/>
                </a:lnTo>
                <a:close/>
              </a:path>
            </a:pathLst>
          </a:custGeom>
          <a:solidFill>
            <a:srgbClr val="213F79"/>
          </a:solidFill>
          <a:ln w="2540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6316CFC1-6F1C-2079-D53A-0CD27D76645E}"/>
              </a:ext>
            </a:extLst>
          </p:cNvPr>
          <p:cNvSpPr/>
          <p:nvPr/>
        </p:nvSpPr>
        <p:spPr bwMode="auto">
          <a:xfrm>
            <a:off x="384421" y="106643"/>
            <a:ext cx="3650757" cy="393607"/>
          </a:xfrm>
          <a:custGeom>
            <a:avLst/>
            <a:gdLst>
              <a:gd name="connsiteX0" fmla="*/ 237995 w 3650757"/>
              <a:gd name="connsiteY0" fmla="*/ 0 h 393607"/>
              <a:gd name="connsiteX1" fmla="*/ 1581816 w 3650757"/>
              <a:gd name="connsiteY1" fmla="*/ 0 h 393607"/>
              <a:gd name="connsiteX2" fmla="*/ 2306936 w 3650757"/>
              <a:gd name="connsiteY2" fmla="*/ 0 h 393607"/>
              <a:gd name="connsiteX3" fmla="*/ 3650757 w 3650757"/>
              <a:gd name="connsiteY3" fmla="*/ 0 h 393607"/>
              <a:gd name="connsiteX4" fmla="*/ 3650757 w 3650757"/>
              <a:gd name="connsiteY4" fmla="*/ 393607 h 393607"/>
              <a:gd name="connsiteX5" fmla="*/ 2306936 w 3650757"/>
              <a:gd name="connsiteY5" fmla="*/ 393607 h 393607"/>
              <a:gd name="connsiteX6" fmla="*/ 1343821 w 3650757"/>
              <a:gd name="connsiteY6" fmla="*/ 393607 h 393607"/>
              <a:gd name="connsiteX7" fmla="*/ 0 w 3650757"/>
              <a:gd name="connsiteY7" fmla="*/ 393607 h 393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50757" h="393607">
                <a:moveTo>
                  <a:pt x="237995" y="0"/>
                </a:moveTo>
                <a:lnTo>
                  <a:pt x="1581816" y="0"/>
                </a:lnTo>
                <a:lnTo>
                  <a:pt x="2306936" y="0"/>
                </a:lnTo>
                <a:lnTo>
                  <a:pt x="3650757" y="0"/>
                </a:lnTo>
                <a:lnTo>
                  <a:pt x="3650757" y="393607"/>
                </a:lnTo>
                <a:lnTo>
                  <a:pt x="2306936" y="393607"/>
                </a:lnTo>
                <a:lnTo>
                  <a:pt x="1343821" y="393607"/>
                </a:lnTo>
                <a:lnTo>
                  <a:pt x="0" y="393607"/>
                </a:lnTo>
                <a:close/>
              </a:path>
            </a:pathLst>
          </a:custGeom>
          <a:solidFill>
            <a:srgbClr val="3F68C9"/>
          </a:solidFill>
          <a:ln w="2540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2CAFCD9-1CBC-C9FF-4536-6532FE10EDD3}"/>
              </a:ext>
            </a:extLst>
          </p:cNvPr>
          <p:cNvSpPr txBox="1"/>
          <p:nvPr/>
        </p:nvSpPr>
        <p:spPr>
          <a:xfrm>
            <a:off x="1536726" y="140510"/>
            <a:ext cx="197673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2201970-CB40-5056-93D5-785B8964061C}"/>
              </a:ext>
            </a:extLst>
          </p:cNvPr>
          <p:cNvSpPr txBox="1"/>
          <p:nvPr/>
        </p:nvSpPr>
        <p:spPr>
          <a:xfrm>
            <a:off x="583500" y="72613"/>
            <a:ext cx="5870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4" name="Text Box 41">
            <a:extLst>
              <a:ext uri="{FF2B5EF4-FFF2-40B4-BE49-F238E27FC236}">
                <a16:creationId xmlns:a16="http://schemas.microsoft.com/office/drawing/2014/main" id="{233C49F6-9FEB-37C2-96F9-EA8FBA672B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4597" y="4366775"/>
            <a:ext cx="636713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关键词</a:t>
            </a:r>
            <a:endParaRPr lang="en-US" altLang="ko-KR" sz="1200" b="1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Group 37">
            <a:extLst>
              <a:ext uri="{FF2B5EF4-FFF2-40B4-BE49-F238E27FC236}">
                <a16:creationId xmlns:a16="http://schemas.microsoft.com/office/drawing/2014/main" id="{07F8301D-46E2-C675-64B0-35E9E75A365A}"/>
              </a:ext>
            </a:extLst>
          </p:cNvPr>
          <p:cNvGrpSpPr/>
          <p:nvPr/>
        </p:nvGrpSpPr>
        <p:grpSpPr>
          <a:xfrm>
            <a:off x="891636" y="1345763"/>
            <a:ext cx="1712098" cy="1513131"/>
            <a:chOff x="1057275" y="1583888"/>
            <a:chExt cx="1712098" cy="1513131"/>
          </a:xfrm>
        </p:grpSpPr>
        <p:sp>
          <p:nvSpPr>
            <p:cNvPr id="7" name="圆角矩形 9">
              <a:extLst>
                <a:ext uri="{FF2B5EF4-FFF2-40B4-BE49-F238E27FC236}">
                  <a16:creationId xmlns:a16="http://schemas.microsoft.com/office/drawing/2014/main" id="{E8404F66-20B8-EF30-B727-51E202BCFD3A}"/>
                </a:ext>
              </a:extLst>
            </p:cNvPr>
            <p:cNvSpPr/>
            <p:nvPr/>
          </p:nvSpPr>
          <p:spPr>
            <a:xfrm>
              <a:off x="1057275" y="1583888"/>
              <a:ext cx="1712098" cy="1513131"/>
            </a:xfrm>
            <a:prstGeom prst="roundRect">
              <a:avLst>
                <a:gd name="adj" fmla="val 0"/>
              </a:avLst>
            </a:prstGeom>
            <a:solidFill>
              <a:srgbClr val="213F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cs typeface="+mn-ea"/>
                <a:sym typeface="+mn-lt"/>
              </a:endParaRPr>
            </a:p>
          </p:txBody>
        </p:sp>
        <p:sp>
          <p:nvSpPr>
            <p:cNvPr id="8" name="圆角矩形 10">
              <a:extLst>
                <a:ext uri="{FF2B5EF4-FFF2-40B4-BE49-F238E27FC236}">
                  <a16:creationId xmlns:a16="http://schemas.microsoft.com/office/drawing/2014/main" id="{B413012C-341E-94BE-D0A3-2B54DC34B86F}"/>
                </a:ext>
              </a:extLst>
            </p:cNvPr>
            <p:cNvSpPr/>
            <p:nvPr/>
          </p:nvSpPr>
          <p:spPr>
            <a:xfrm>
              <a:off x="1097436" y="1622223"/>
              <a:ext cx="1620675" cy="1172170"/>
            </a:xfrm>
            <a:prstGeom prst="roundRect">
              <a:avLst>
                <a:gd name="adj" fmla="val 0"/>
              </a:avLst>
            </a:prstGeom>
            <a:solidFill>
              <a:srgbClr val="E4E7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099" tIns="33549" rIns="67099" bIns="33549"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9" name="Text Box 41">
              <a:extLst>
                <a:ext uri="{FF2B5EF4-FFF2-40B4-BE49-F238E27FC236}">
                  <a16:creationId xmlns:a16="http://schemas.microsoft.com/office/drawing/2014/main" id="{EC6FC97A-C363-F3ED-BC08-E65FDE83C8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39048" y="1815163"/>
              <a:ext cx="1137452" cy="7235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7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10" name="矩形 27">
              <a:extLst>
                <a:ext uri="{FF2B5EF4-FFF2-40B4-BE49-F238E27FC236}">
                  <a16:creationId xmlns:a16="http://schemas.microsoft.com/office/drawing/2014/main" id="{5B8D234C-6820-C3E6-C6E3-2C4BA1C98D28}"/>
                </a:ext>
              </a:extLst>
            </p:cNvPr>
            <p:cNvSpPr/>
            <p:nvPr/>
          </p:nvSpPr>
          <p:spPr>
            <a:xfrm>
              <a:off x="1522068" y="2806203"/>
              <a:ext cx="80021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en-US" altLang="ko-KR" sz="1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Group 58">
            <a:extLst>
              <a:ext uri="{FF2B5EF4-FFF2-40B4-BE49-F238E27FC236}">
                <a16:creationId xmlns:a16="http://schemas.microsoft.com/office/drawing/2014/main" id="{FF18F01C-05C9-B40A-A031-5A957D0BF3C9}"/>
              </a:ext>
            </a:extLst>
          </p:cNvPr>
          <p:cNvGrpSpPr/>
          <p:nvPr/>
        </p:nvGrpSpPr>
        <p:grpSpPr>
          <a:xfrm>
            <a:off x="2953612" y="3349506"/>
            <a:ext cx="3123871" cy="3092138"/>
            <a:chOff x="2953610" y="3349505"/>
            <a:chExt cx="3123871" cy="3092138"/>
          </a:xfrm>
        </p:grpSpPr>
        <p:grpSp>
          <p:nvGrpSpPr>
            <p:cNvPr id="28" name="Group 109">
              <a:extLst>
                <a:ext uri="{FF2B5EF4-FFF2-40B4-BE49-F238E27FC236}">
                  <a16:creationId xmlns:a16="http://schemas.microsoft.com/office/drawing/2014/main" id="{7FFE6444-7A88-675E-C4C8-F1F6F7A77613}"/>
                </a:ext>
              </a:extLst>
            </p:cNvPr>
            <p:cNvGrpSpPr/>
            <p:nvPr/>
          </p:nvGrpSpPr>
          <p:grpSpPr>
            <a:xfrm>
              <a:off x="2953610" y="3349506"/>
              <a:ext cx="3123870" cy="3092137"/>
              <a:chOff x="2953610" y="3349506"/>
              <a:chExt cx="3123870" cy="3092137"/>
            </a:xfrm>
          </p:grpSpPr>
          <p:sp>
            <p:nvSpPr>
              <p:cNvPr id="59" name="空心弧 6">
                <a:extLst>
                  <a:ext uri="{FF2B5EF4-FFF2-40B4-BE49-F238E27FC236}">
                    <a16:creationId xmlns:a16="http://schemas.microsoft.com/office/drawing/2014/main" id="{5F1D6891-389B-4BA7-5251-8D60AFD5B4E1}"/>
                  </a:ext>
                </a:extLst>
              </p:cNvPr>
              <p:cNvSpPr/>
              <p:nvPr/>
            </p:nvSpPr>
            <p:spPr>
              <a:xfrm rot="13253830">
                <a:off x="2953610" y="3349506"/>
                <a:ext cx="3123870" cy="3092137"/>
              </a:xfrm>
              <a:prstGeom prst="blockArc">
                <a:avLst>
                  <a:gd name="adj1" fmla="val 19149915"/>
                  <a:gd name="adj2" fmla="val 0"/>
                  <a:gd name="adj3" fmla="val 25000"/>
                </a:avLst>
              </a:prstGeom>
              <a:solidFill>
                <a:srgbClr val="213F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60" name="组合 41">
                <a:extLst>
                  <a:ext uri="{FF2B5EF4-FFF2-40B4-BE49-F238E27FC236}">
                    <a16:creationId xmlns:a16="http://schemas.microsoft.com/office/drawing/2014/main" id="{740D80AB-A93B-C8CC-D604-ECAF8E74A499}"/>
                  </a:ext>
                </a:extLst>
              </p:cNvPr>
              <p:cNvGrpSpPr/>
              <p:nvPr/>
            </p:nvGrpSpPr>
            <p:grpSpPr>
              <a:xfrm>
                <a:off x="3241207" y="4327342"/>
                <a:ext cx="366085" cy="301752"/>
                <a:chOff x="5146675" y="766763"/>
                <a:chExt cx="1590676" cy="1338263"/>
              </a:xfrm>
              <a:solidFill>
                <a:schemeClr val="bg1"/>
              </a:solidFill>
            </p:grpSpPr>
            <p:sp>
              <p:nvSpPr>
                <p:cNvPr id="61" name="Oval 18">
                  <a:extLst>
                    <a:ext uri="{FF2B5EF4-FFF2-40B4-BE49-F238E27FC236}">
                      <a16:creationId xmlns:a16="http://schemas.microsoft.com/office/drawing/2014/main" id="{D86D94ED-80C6-FA0B-A1B1-95540FF12EA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675313" y="766763"/>
                  <a:ext cx="533400" cy="53498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Freeform 19">
                  <a:extLst>
                    <a:ext uri="{FF2B5EF4-FFF2-40B4-BE49-F238E27FC236}">
                      <a16:creationId xmlns:a16="http://schemas.microsoft.com/office/drawing/2014/main" id="{61B8842D-96F6-2167-89C0-225491381238}"/>
                    </a:ext>
                  </a:extLst>
                </p:cNvPr>
                <p:cNvSpPr/>
                <p:nvPr/>
              </p:nvSpPr>
              <p:spPr bwMode="auto">
                <a:xfrm>
                  <a:off x="5511800" y="1344613"/>
                  <a:ext cx="860425" cy="760413"/>
                </a:xfrm>
                <a:custGeom>
                  <a:avLst/>
                  <a:gdLst>
                    <a:gd name="T0" fmla="*/ 201 w 301"/>
                    <a:gd name="T1" fmla="*/ 0 h 266"/>
                    <a:gd name="T2" fmla="*/ 151 w 301"/>
                    <a:gd name="T3" fmla="*/ 67 h 266"/>
                    <a:gd name="T4" fmla="*/ 101 w 301"/>
                    <a:gd name="T5" fmla="*/ 0 h 266"/>
                    <a:gd name="T6" fmla="*/ 0 w 301"/>
                    <a:gd name="T7" fmla="*/ 144 h 266"/>
                    <a:gd name="T8" fmla="*/ 0 w 301"/>
                    <a:gd name="T9" fmla="*/ 235 h 266"/>
                    <a:gd name="T10" fmla="*/ 0 w 301"/>
                    <a:gd name="T11" fmla="*/ 235 h 266"/>
                    <a:gd name="T12" fmla="*/ 151 w 301"/>
                    <a:gd name="T13" fmla="*/ 266 h 266"/>
                    <a:gd name="T14" fmla="*/ 301 w 301"/>
                    <a:gd name="T15" fmla="*/ 235 h 266"/>
                    <a:gd name="T16" fmla="*/ 301 w 301"/>
                    <a:gd name="T17" fmla="*/ 235 h 266"/>
                    <a:gd name="T18" fmla="*/ 301 w 301"/>
                    <a:gd name="T19" fmla="*/ 144 h 266"/>
                    <a:gd name="T20" fmla="*/ 201 w 301"/>
                    <a:gd name="T21" fmla="*/ 0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01" h="266">
                      <a:moveTo>
                        <a:pt x="201" y="0"/>
                      </a:moveTo>
                      <a:cubicBezTo>
                        <a:pt x="151" y="67"/>
                        <a:pt x="151" y="67"/>
                        <a:pt x="151" y="67"/>
                      </a:cubicBezTo>
                      <a:cubicBezTo>
                        <a:pt x="101" y="0"/>
                        <a:pt x="101" y="0"/>
                        <a:pt x="101" y="0"/>
                      </a:cubicBezTo>
                      <a:cubicBezTo>
                        <a:pt x="42" y="21"/>
                        <a:pt x="0" y="78"/>
                        <a:pt x="0" y="144"/>
                      </a:cubicBezTo>
                      <a:cubicBezTo>
                        <a:pt x="0" y="235"/>
                        <a:pt x="0" y="235"/>
                        <a:pt x="0" y="235"/>
                      </a:cubicBezTo>
                      <a:cubicBezTo>
                        <a:pt x="0" y="235"/>
                        <a:pt x="0" y="235"/>
                        <a:pt x="0" y="235"/>
                      </a:cubicBezTo>
                      <a:cubicBezTo>
                        <a:pt x="3" y="252"/>
                        <a:pt x="69" y="266"/>
                        <a:pt x="151" y="266"/>
                      </a:cubicBezTo>
                      <a:cubicBezTo>
                        <a:pt x="232" y="266"/>
                        <a:pt x="298" y="252"/>
                        <a:pt x="301" y="235"/>
                      </a:cubicBezTo>
                      <a:cubicBezTo>
                        <a:pt x="301" y="235"/>
                        <a:pt x="301" y="235"/>
                        <a:pt x="301" y="235"/>
                      </a:cubicBezTo>
                      <a:cubicBezTo>
                        <a:pt x="301" y="144"/>
                        <a:pt x="301" y="144"/>
                        <a:pt x="301" y="144"/>
                      </a:cubicBezTo>
                      <a:cubicBezTo>
                        <a:pt x="301" y="78"/>
                        <a:pt x="259" y="21"/>
                        <a:pt x="20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Freeform 20">
                  <a:extLst>
                    <a:ext uri="{FF2B5EF4-FFF2-40B4-BE49-F238E27FC236}">
                      <a16:creationId xmlns:a16="http://schemas.microsoft.com/office/drawing/2014/main" id="{DCB852BC-2A8B-9C7F-3CCB-D758BE8A0CFD}"/>
                    </a:ext>
                  </a:extLst>
                </p:cNvPr>
                <p:cNvSpPr/>
                <p:nvPr/>
              </p:nvSpPr>
              <p:spPr bwMode="auto">
                <a:xfrm>
                  <a:off x="5900738" y="1319213"/>
                  <a:ext cx="85725" cy="50800"/>
                </a:xfrm>
                <a:custGeom>
                  <a:avLst/>
                  <a:gdLst>
                    <a:gd name="T0" fmla="*/ 30 w 30"/>
                    <a:gd name="T1" fmla="*/ 1 h 18"/>
                    <a:gd name="T2" fmla="*/ 15 w 30"/>
                    <a:gd name="T3" fmla="*/ 0 h 18"/>
                    <a:gd name="T4" fmla="*/ 1 w 30"/>
                    <a:gd name="T5" fmla="*/ 1 h 18"/>
                    <a:gd name="T6" fmla="*/ 7 w 30"/>
                    <a:gd name="T7" fmla="*/ 18 h 18"/>
                    <a:gd name="T8" fmla="*/ 24 w 30"/>
                    <a:gd name="T9" fmla="*/ 18 h 18"/>
                    <a:gd name="T10" fmla="*/ 30 w 30"/>
                    <a:gd name="T11" fmla="*/ 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0" h="18">
                      <a:moveTo>
                        <a:pt x="30" y="1"/>
                      </a:moveTo>
                      <a:cubicBezTo>
                        <a:pt x="25" y="0"/>
                        <a:pt x="20" y="0"/>
                        <a:pt x="15" y="0"/>
                      </a:cubicBezTo>
                      <a:cubicBezTo>
                        <a:pt x="10" y="0"/>
                        <a:pt x="6" y="0"/>
                        <a:pt x="1" y="1"/>
                      </a:cubicBezTo>
                      <a:cubicBezTo>
                        <a:pt x="1" y="1"/>
                        <a:pt x="0" y="11"/>
                        <a:pt x="7" y="18"/>
                      </a:cubicBezTo>
                      <a:cubicBezTo>
                        <a:pt x="7" y="18"/>
                        <a:pt x="18" y="18"/>
                        <a:pt x="24" y="18"/>
                      </a:cubicBezTo>
                      <a:cubicBezTo>
                        <a:pt x="24" y="18"/>
                        <a:pt x="30" y="12"/>
                        <a:pt x="3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Freeform 21">
                  <a:extLst>
                    <a:ext uri="{FF2B5EF4-FFF2-40B4-BE49-F238E27FC236}">
                      <a16:creationId xmlns:a16="http://schemas.microsoft.com/office/drawing/2014/main" id="{19EAB538-8B1A-74AE-1FFA-1CCC522A9387}"/>
                    </a:ext>
                  </a:extLst>
                </p:cNvPr>
                <p:cNvSpPr/>
                <p:nvPr/>
              </p:nvSpPr>
              <p:spPr bwMode="auto">
                <a:xfrm>
                  <a:off x="5894388" y="1377951"/>
                  <a:ext cx="95250" cy="130175"/>
                </a:xfrm>
                <a:custGeom>
                  <a:avLst/>
                  <a:gdLst>
                    <a:gd name="T0" fmla="*/ 15 w 60"/>
                    <a:gd name="T1" fmla="*/ 0 h 82"/>
                    <a:gd name="T2" fmla="*/ 47 w 60"/>
                    <a:gd name="T3" fmla="*/ 0 h 82"/>
                    <a:gd name="T4" fmla="*/ 60 w 60"/>
                    <a:gd name="T5" fmla="*/ 47 h 82"/>
                    <a:gd name="T6" fmla="*/ 31 w 60"/>
                    <a:gd name="T7" fmla="*/ 82 h 82"/>
                    <a:gd name="T8" fmla="*/ 0 w 60"/>
                    <a:gd name="T9" fmla="*/ 47 h 82"/>
                    <a:gd name="T10" fmla="*/ 15 w 60"/>
                    <a:gd name="T11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0" h="82">
                      <a:moveTo>
                        <a:pt x="15" y="0"/>
                      </a:moveTo>
                      <a:lnTo>
                        <a:pt x="47" y="0"/>
                      </a:lnTo>
                      <a:lnTo>
                        <a:pt x="60" y="47"/>
                      </a:lnTo>
                      <a:lnTo>
                        <a:pt x="31" y="82"/>
                      </a:lnTo>
                      <a:lnTo>
                        <a:pt x="0" y="47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Freeform 22">
                  <a:extLst>
                    <a:ext uri="{FF2B5EF4-FFF2-40B4-BE49-F238E27FC236}">
                      <a16:creationId xmlns:a16="http://schemas.microsoft.com/office/drawing/2014/main" id="{5738807D-3C5A-7DB6-65E6-FA75B3CB2329}"/>
                    </a:ext>
                  </a:extLst>
                </p:cNvPr>
                <p:cNvSpPr/>
                <p:nvPr/>
              </p:nvSpPr>
              <p:spPr bwMode="auto">
                <a:xfrm>
                  <a:off x="5432425" y="1427163"/>
                  <a:ext cx="71438" cy="96838"/>
                </a:xfrm>
                <a:custGeom>
                  <a:avLst/>
                  <a:gdLst>
                    <a:gd name="T0" fmla="*/ 23 w 45"/>
                    <a:gd name="T1" fmla="*/ 61 h 61"/>
                    <a:gd name="T2" fmla="*/ 45 w 45"/>
                    <a:gd name="T3" fmla="*/ 34 h 61"/>
                    <a:gd name="T4" fmla="*/ 34 w 45"/>
                    <a:gd name="T5" fmla="*/ 0 h 61"/>
                    <a:gd name="T6" fmla="*/ 11 w 45"/>
                    <a:gd name="T7" fmla="*/ 0 h 61"/>
                    <a:gd name="T8" fmla="*/ 0 w 45"/>
                    <a:gd name="T9" fmla="*/ 34 h 61"/>
                    <a:gd name="T10" fmla="*/ 23 w 45"/>
                    <a:gd name="T11" fmla="*/ 61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" h="61">
                      <a:moveTo>
                        <a:pt x="23" y="61"/>
                      </a:moveTo>
                      <a:lnTo>
                        <a:pt x="45" y="34"/>
                      </a:lnTo>
                      <a:lnTo>
                        <a:pt x="34" y="0"/>
                      </a:lnTo>
                      <a:lnTo>
                        <a:pt x="11" y="0"/>
                      </a:lnTo>
                      <a:lnTo>
                        <a:pt x="0" y="34"/>
                      </a:lnTo>
                      <a:lnTo>
                        <a:pt x="23" y="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Freeform 23">
                  <a:extLst>
                    <a:ext uri="{FF2B5EF4-FFF2-40B4-BE49-F238E27FC236}">
                      <a16:creationId xmlns:a16="http://schemas.microsoft.com/office/drawing/2014/main" id="{FB6EE3C1-0C06-E5B7-500B-9F441158F570}"/>
                    </a:ext>
                  </a:extLst>
                </p:cNvPr>
                <p:cNvSpPr/>
                <p:nvPr/>
              </p:nvSpPr>
              <p:spPr bwMode="auto">
                <a:xfrm>
                  <a:off x="5146675" y="1401763"/>
                  <a:ext cx="465138" cy="568325"/>
                </a:xfrm>
                <a:custGeom>
                  <a:avLst/>
                  <a:gdLst>
                    <a:gd name="T0" fmla="*/ 150 w 163"/>
                    <a:gd name="T1" fmla="*/ 0 h 199"/>
                    <a:gd name="T2" fmla="*/ 113 w 163"/>
                    <a:gd name="T3" fmla="*/ 50 h 199"/>
                    <a:gd name="T4" fmla="*/ 75 w 163"/>
                    <a:gd name="T5" fmla="*/ 0 h 199"/>
                    <a:gd name="T6" fmla="*/ 0 w 163"/>
                    <a:gd name="T7" fmla="*/ 108 h 199"/>
                    <a:gd name="T8" fmla="*/ 0 w 163"/>
                    <a:gd name="T9" fmla="*/ 176 h 199"/>
                    <a:gd name="T10" fmla="*/ 0 w 163"/>
                    <a:gd name="T11" fmla="*/ 176 h 199"/>
                    <a:gd name="T12" fmla="*/ 113 w 163"/>
                    <a:gd name="T13" fmla="*/ 199 h 199"/>
                    <a:gd name="T14" fmla="*/ 114 w 163"/>
                    <a:gd name="T15" fmla="*/ 199 h 199"/>
                    <a:gd name="T16" fmla="*/ 114 w 163"/>
                    <a:gd name="T17" fmla="*/ 124 h 199"/>
                    <a:gd name="T18" fmla="*/ 163 w 163"/>
                    <a:gd name="T19" fmla="*/ 6 h 199"/>
                    <a:gd name="T20" fmla="*/ 150 w 163"/>
                    <a:gd name="T21" fmla="*/ 0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3" h="199">
                      <a:moveTo>
                        <a:pt x="150" y="0"/>
                      </a:moveTo>
                      <a:cubicBezTo>
                        <a:pt x="113" y="50"/>
                        <a:pt x="113" y="50"/>
                        <a:pt x="113" y="50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31" y="16"/>
                        <a:pt x="0" y="58"/>
                        <a:pt x="0" y="108"/>
                      </a:cubicBezTo>
                      <a:cubicBezTo>
                        <a:pt x="0" y="176"/>
                        <a:pt x="0" y="176"/>
                        <a:pt x="0" y="176"/>
                      </a:cubicBezTo>
                      <a:cubicBezTo>
                        <a:pt x="0" y="176"/>
                        <a:pt x="0" y="176"/>
                        <a:pt x="0" y="176"/>
                      </a:cubicBezTo>
                      <a:cubicBezTo>
                        <a:pt x="2" y="189"/>
                        <a:pt x="52" y="199"/>
                        <a:pt x="113" y="199"/>
                      </a:cubicBezTo>
                      <a:cubicBezTo>
                        <a:pt x="113" y="199"/>
                        <a:pt x="114" y="199"/>
                        <a:pt x="114" y="199"/>
                      </a:cubicBezTo>
                      <a:cubicBezTo>
                        <a:pt x="114" y="124"/>
                        <a:pt x="114" y="124"/>
                        <a:pt x="114" y="124"/>
                      </a:cubicBezTo>
                      <a:cubicBezTo>
                        <a:pt x="114" y="78"/>
                        <a:pt x="133" y="36"/>
                        <a:pt x="163" y="6"/>
                      </a:cubicBezTo>
                      <a:cubicBezTo>
                        <a:pt x="159" y="3"/>
                        <a:pt x="155" y="2"/>
                        <a:pt x="15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7" name="Freeform 24">
                  <a:extLst>
                    <a:ext uri="{FF2B5EF4-FFF2-40B4-BE49-F238E27FC236}">
                      <a16:creationId xmlns:a16="http://schemas.microsoft.com/office/drawing/2014/main" id="{15EC373A-AB72-89BD-5B98-52E89D276DED}"/>
                    </a:ext>
                  </a:extLst>
                </p:cNvPr>
                <p:cNvSpPr/>
                <p:nvPr/>
              </p:nvSpPr>
              <p:spPr bwMode="auto">
                <a:xfrm>
                  <a:off x="5438775" y="1381126"/>
                  <a:ext cx="61913" cy="41275"/>
                </a:xfrm>
                <a:custGeom>
                  <a:avLst/>
                  <a:gdLst>
                    <a:gd name="T0" fmla="*/ 18 w 22"/>
                    <a:gd name="T1" fmla="*/ 14 h 14"/>
                    <a:gd name="T2" fmla="*/ 22 w 22"/>
                    <a:gd name="T3" fmla="*/ 1 h 14"/>
                    <a:gd name="T4" fmla="*/ 11 w 22"/>
                    <a:gd name="T5" fmla="*/ 0 h 14"/>
                    <a:gd name="T6" fmla="*/ 0 w 22"/>
                    <a:gd name="T7" fmla="*/ 1 h 14"/>
                    <a:gd name="T8" fmla="*/ 5 w 22"/>
                    <a:gd name="T9" fmla="*/ 14 h 14"/>
                    <a:gd name="T10" fmla="*/ 18 w 22"/>
                    <a:gd name="T11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14">
                      <a:moveTo>
                        <a:pt x="18" y="14"/>
                      </a:moveTo>
                      <a:cubicBezTo>
                        <a:pt x="18" y="14"/>
                        <a:pt x="22" y="9"/>
                        <a:pt x="22" y="1"/>
                      </a:cubicBezTo>
                      <a:cubicBezTo>
                        <a:pt x="18" y="0"/>
                        <a:pt x="15" y="0"/>
                        <a:pt x="11" y="0"/>
                      </a:cubicBezTo>
                      <a:cubicBezTo>
                        <a:pt x="7" y="0"/>
                        <a:pt x="4" y="0"/>
                        <a:pt x="0" y="1"/>
                      </a:cubicBezTo>
                      <a:cubicBezTo>
                        <a:pt x="0" y="1"/>
                        <a:pt x="0" y="8"/>
                        <a:pt x="5" y="14"/>
                      </a:cubicBezTo>
                      <a:cubicBezTo>
                        <a:pt x="5" y="14"/>
                        <a:pt x="13" y="14"/>
                        <a:pt x="18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Oval 25">
                  <a:extLst>
                    <a:ext uri="{FF2B5EF4-FFF2-40B4-BE49-F238E27FC236}">
                      <a16:creationId xmlns:a16="http://schemas.microsoft.com/office/drawing/2014/main" id="{9DC40C73-4DEC-B50D-DEA7-96DCC89C86A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267325" y="966788"/>
                  <a:ext cx="401638" cy="4032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Freeform 26">
                  <a:extLst>
                    <a:ext uri="{FF2B5EF4-FFF2-40B4-BE49-F238E27FC236}">
                      <a16:creationId xmlns:a16="http://schemas.microsoft.com/office/drawing/2014/main" id="{676D3E98-D695-E814-8E3E-6EC862379457}"/>
                    </a:ext>
                  </a:extLst>
                </p:cNvPr>
                <p:cNvSpPr/>
                <p:nvPr/>
              </p:nvSpPr>
              <p:spPr bwMode="auto">
                <a:xfrm>
                  <a:off x="6386513" y="1381126"/>
                  <a:ext cx="61913" cy="41275"/>
                </a:xfrm>
                <a:custGeom>
                  <a:avLst/>
                  <a:gdLst>
                    <a:gd name="T0" fmla="*/ 17 w 22"/>
                    <a:gd name="T1" fmla="*/ 14 h 14"/>
                    <a:gd name="T2" fmla="*/ 22 w 22"/>
                    <a:gd name="T3" fmla="*/ 1 h 14"/>
                    <a:gd name="T4" fmla="*/ 11 w 22"/>
                    <a:gd name="T5" fmla="*/ 0 h 14"/>
                    <a:gd name="T6" fmla="*/ 0 w 22"/>
                    <a:gd name="T7" fmla="*/ 1 h 14"/>
                    <a:gd name="T8" fmla="*/ 5 w 22"/>
                    <a:gd name="T9" fmla="*/ 14 h 14"/>
                    <a:gd name="T10" fmla="*/ 17 w 22"/>
                    <a:gd name="T11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14">
                      <a:moveTo>
                        <a:pt x="17" y="14"/>
                      </a:moveTo>
                      <a:cubicBezTo>
                        <a:pt x="17" y="14"/>
                        <a:pt x="22" y="9"/>
                        <a:pt x="22" y="1"/>
                      </a:cubicBezTo>
                      <a:cubicBezTo>
                        <a:pt x="18" y="0"/>
                        <a:pt x="15" y="0"/>
                        <a:pt x="11" y="0"/>
                      </a:cubicBezTo>
                      <a:cubicBezTo>
                        <a:pt x="7" y="0"/>
                        <a:pt x="4" y="0"/>
                        <a:pt x="0" y="1"/>
                      </a:cubicBezTo>
                      <a:cubicBezTo>
                        <a:pt x="0" y="1"/>
                        <a:pt x="0" y="8"/>
                        <a:pt x="5" y="14"/>
                      </a:cubicBezTo>
                      <a:cubicBezTo>
                        <a:pt x="5" y="14"/>
                        <a:pt x="13" y="14"/>
                        <a:pt x="17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Freeform 27">
                  <a:extLst>
                    <a:ext uri="{FF2B5EF4-FFF2-40B4-BE49-F238E27FC236}">
                      <a16:creationId xmlns:a16="http://schemas.microsoft.com/office/drawing/2014/main" id="{A8D2A360-CB8E-F957-CE40-F01EC6DCE832}"/>
                    </a:ext>
                  </a:extLst>
                </p:cNvPr>
                <p:cNvSpPr/>
                <p:nvPr/>
              </p:nvSpPr>
              <p:spPr bwMode="auto">
                <a:xfrm>
                  <a:off x="6380163" y="1427163"/>
                  <a:ext cx="71438" cy="96838"/>
                </a:xfrm>
                <a:custGeom>
                  <a:avLst/>
                  <a:gdLst>
                    <a:gd name="T0" fmla="*/ 24 w 45"/>
                    <a:gd name="T1" fmla="*/ 61 h 61"/>
                    <a:gd name="T2" fmla="*/ 45 w 45"/>
                    <a:gd name="T3" fmla="*/ 34 h 61"/>
                    <a:gd name="T4" fmla="*/ 34 w 45"/>
                    <a:gd name="T5" fmla="*/ 0 h 61"/>
                    <a:gd name="T6" fmla="*/ 11 w 45"/>
                    <a:gd name="T7" fmla="*/ 0 h 61"/>
                    <a:gd name="T8" fmla="*/ 0 w 45"/>
                    <a:gd name="T9" fmla="*/ 34 h 61"/>
                    <a:gd name="T10" fmla="*/ 24 w 45"/>
                    <a:gd name="T11" fmla="*/ 61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" h="61">
                      <a:moveTo>
                        <a:pt x="24" y="61"/>
                      </a:moveTo>
                      <a:lnTo>
                        <a:pt x="45" y="34"/>
                      </a:lnTo>
                      <a:lnTo>
                        <a:pt x="34" y="0"/>
                      </a:lnTo>
                      <a:lnTo>
                        <a:pt x="11" y="0"/>
                      </a:lnTo>
                      <a:lnTo>
                        <a:pt x="0" y="34"/>
                      </a:lnTo>
                      <a:lnTo>
                        <a:pt x="24" y="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Oval 28">
                  <a:extLst>
                    <a:ext uri="{FF2B5EF4-FFF2-40B4-BE49-F238E27FC236}">
                      <a16:creationId xmlns:a16="http://schemas.microsoft.com/office/drawing/2014/main" id="{D006C653-B824-2B65-2845-FC14E86624E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15063" y="966788"/>
                  <a:ext cx="403225" cy="4032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 29">
                  <a:extLst>
                    <a:ext uri="{FF2B5EF4-FFF2-40B4-BE49-F238E27FC236}">
                      <a16:creationId xmlns:a16="http://schemas.microsoft.com/office/drawing/2014/main" id="{91AF8FB2-16F4-02C3-2926-94D7ABB03AA3}"/>
                    </a:ext>
                  </a:extLst>
                </p:cNvPr>
                <p:cNvSpPr/>
                <p:nvPr/>
              </p:nvSpPr>
              <p:spPr bwMode="auto">
                <a:xfrm>
                  <a:off x="6272213" y="1401763"/>
                  <a:ext cx="465138" cy="568325"/>
                </a:xfrm>
                <a:custGeom>
                  <a:avLst/>
                  <a:gdLst>
                    <a:gd name="T0" fmla="*/ 88 w 163"/>
                    <a:gd name="T1" fmla="*/ 0 h 199"/>
                    <a:gd name="T2" fmla="*/ 51 w 163"/>
                    <a:gd name="T3" fmla="*/ 50 h 199"/>
                    <a:gd name="T4" fmla="*/ 13 w 163"/>
                    <a:gd name="T5" fmla="*/ 0 h 199"/>
                    <a:gd name="T6" fmla="*/ 0 w 163"/>
                    <a:gd name="T7" fmla="*/ 6 h 199"/>
                    <a:gd name="T8" fmla="*/ 49 w 163"/>
                    <a:gd name="T9" fmla="*/ 124 h 199"/>
                    <a:gd name="T10" fmla="*/ 49 w 163"/>
                    <a:gd name="T11" fmla="*/ 199 h 199"/>
                    <a:gd name="T12" fmla="*/ 51 w 163"/>
                    <a:gd name="T13" fmla="*/ 199 h 199"/>
                    <a:gd name="T14" fmla="*/ 163 w 163"/>
                    <a:gd name="T15" fmla="*/ 176 h 199"/>
                    <a:gd name="T16" fmla="*/ 163 w 163"/>
                    <a:gd name="T17" fmla="*/ 176 h 199"/>
                    <a:gd name="T18" fmla="*/ 163 w 163"/>
                    <a:gd name="T19" fmla="*/ 108 h 199"/>
                    <a:gd name="T20" fmla="*/ 88 w 163"/>
                    <a:gd name="T21" fmla="*/ 0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3" h="199">
                      <a:moveTo>
                        <a:pt x="88" y="0"/>
                      </a:moveTo>
                      <a:cubicBezTo>
                        <a:pt x="51" y="50"/>
                        <a:pt x="51" y="50"/>
                        <a:pt x="51" y="5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9" y="2"/>
                        <a:pt x="4" y="3"/>
                        <a:pt x="0" y="6"/>
                      </a:cubicBezTo>
                      <a:cubicBezTo>
                        <a:pt x="30" y="36"/>
                        <a:pt x="49" y="78"/>
                        <a:pt x="49" y="124"/>
                      </a:cubicBezTo>
                      <a:cubicBezTo>
                        <a:pt x="49" y="199"/>
                        <a:pt x="49" y="199"/>
                        <a:pt x="49" y="199"/>
                      </a:cubicBezTo>
                      <a:cubicBezTo>
                        <a:pt x="50" y="199"/>
                        <a:pt x="50" y="199"/>
                        <a:pt x="51" y="199"/>
                      </a:cubicBezTo>
                      <a:cubicBezTo>
                        <a:pt x="112" y="199"/>
                        <a:pt x="161" y="189"/>
                        <a:pt x="163" y="176"/>
                      </a:cubicBezTo>
                      <a:cubicBezTo>
                        <a:pt x="163" y="176"/>
                        <a:pt x="163" y="176"/>
                        <a:pt x="163" y="176"/>
                      </a:cubicBezTo>
                      <a:cubicBezTo>
                        <a:pt x="163" y="108"/>
                        <a:pt x="163" y="108"/>
                        <a:pt x="163" y="108"/>
                      </a:cubicBezTo>
                      <a:cubicBezTo>
                        <a:pt x="163" y="58"/>
                        <a:pt x="132" y="16"/>
                        <a:pt x="8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9" name="Group 110">
              <a:extLst>
                <a:ext uri="{FF2B5EF4-FFF2-40B4-BE49-F238E27FC236}">
                  <a16:creationId xmlns:a16="http://schemas.microsoft.com/office/drawing/2014/main" id="{E7DE0F72-F4ED-A3BB-9E91-46237D415CE0}"/>
                </a:ext>
              </a:extLst>
            </p:cNvPr>
            <p:cNvGrpSpPr/>
            <p:nvPr/>
          </p:nvGrpSpPr>
          <p:grpSpPr>
            <a:xfrm>
              <a:off x="2953611" y="3349505"/>
              <a:ext cx="3123870" cy="3092137"/>
              <a:chOff x="2953611" y="3349505"/>
              <a:chExt cx="3123870" cy="3092137"/>
            </a:xfrm>
          </p:grpSpPr>
          <p:sp>
            <p:nvSpPr>
              <p:cNvPr id="53" name="空心弧 5">
                <a:extLst>
                  <a:ext uri="{FF2B5EF4-FFF2-40B4-BE49-F238E27FC236}">
                    <a16:creationId xmlns:a16="http://schemas.microsoft.com/office/drawing/2014/main" id="{3BEDF1DA-C425-9439-06E3-CF0A32885D59}"/>
                  </a:ext>
                </a:extLst>
              </p:cNvPr>
              <p:cNvSpPr/>
              <p:nvPr/>
            </p:nvSpPr>
            <p:spPr>
              <a:xfrm rot="16200000">
                <a:off x="2969477" y="3333639"/>
                <a:ext cx="3092137" cy="3123870"/>
              </a:xfrm>
              <a:prstGeom prst="blockArc">
                <a:avLst>
                  <a:gd name="adj1" fmla="val 18701236"/>
                  <a:gd name="adj2" fmla="val 0"/>
                  <a:gd name="adj3" fmla="val 25000"/>
                </a:avLst>
              </a:prstGeom>
              <a:solidFill>
                <a:srgbClr val="3F68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54" name="组合 55">
                <a:extLst>
                  <a:ext uri="{FF2B5EF4-FFF2-40B4-BE49-F238E27FC236}">
                    <a16:creationId xmlns:a16="http://schemas.microsoft.com/office/drawing/2014/main" id="{6FD03AF0-141F-0ABB-2111-6DD16960C83D}"/>
                  </a:ext>
                </a:extLst>
              </p:cNvPr>
              <p:cNvGrpSpPr/>
              <p:nvPr/>
            </p:nvGrpSpPr>
            <p:grpSpPr>
              <a:xfrm>
                <a:off x="3878384" y="3722355"/>
                <a:ext cx="309455" cy="281349"/>
                <a:chOff x="5278438" y="2973388"/>
                <a:chExt cx="1344613" cy="1247775"/>
              </a:xfrm>
              <a:solidFill>
                <a:schemeClr val="bg1"/>
              </a:solidFill>
            </p:grpSpPr>
            <p:sp>
              <p:nvSpPr>
                <p:cNvPr id="55" name="Freeform 67">
                  <a:extLst>
                    <a:ext uri="{FF2B5EF4-FFF2-40B4-BE49-F238E27FC236}">
                      <a16:creationId xmlns:a16="http://schemas.microsoft.com/office/drawing/2014/main" id="{67A28C33-F654-AD0A-7253-C28C709317F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821363" y="2973388"/>
                  <a:ext cx="801688" cy="806450"/>
                </a:xfrm>
                <a:custGeom>
                  <a:avLst/>
                  <a:gdLst>
                    <a:gd name="T0" fmla="*/ 256 w 281"/>
                    <a:gd name="T1" fmla="*/ 26 h 282"/>
                    <a:gd name="T2" fmla="*/ 163 w 281"/>
                    <a:gd name="T3" fmla="*/ 26 h 282"/>
                    <a:gd name="T4" fmla="*/ 0 w 281"/>
                    <a:gd name="T5" fmla="*/ 190 h 282"/>
                    <a:gd name="T6" fmla="*/ 92 w 281"/>
                    <a:gd name="T7" fmla="*/ 282 h 282"/>
                    <a:gd name="T8" fmla="*/ 256 w 281"/>
                    <a:gd name="T9" fmla="*/ 119 h 282"/>
                    <a:gd name="T10" fmla="*/ 256 w 281"/>
                    <a:gd name="T11" fmla="*/ 26 h 282"/>
                    <a:gd name="T12" fmla="*/ 55 w 281"/>
                    <a:gd name="T13" fmla="*/ 192 h 282"/>
                    <a:gd name="T14" fmla="*/ 44 w 281"/>
                    <a:gd name="T15" fmla="*/ 181 h 282"/>
                    <a:gd name="T16" fmla="*/ 183 w 281"/>
                    <a:gd name="T17" fmla="*/ 42 h 282"/>
                    <a:gd name="T18" fmla="*/ 194 w 281"/>
                    <a:gd name="T19" fmla="*/ 42 h 282"/>
                    <a:gd name="T20" fmla="*/ 194 w 281"/>
                    <a:gd name="T21" fmla="*/ 53 h 282"/>
                    <a:gd name="T22" fmla="*/ 55 w 281"/>
                    <a:gd name="T23" fmla="*/ 192 h 282"/>
                    <a:gd name="T24" fmla="*/ 78 w 281"/>
                    <a:gd name="T25" fmla="*/ 215 h 282"/>
                    <a:gd name="T26" fmla="*/ 67 w 281"/>
                    <a:gd name="T27" fmla="*/ 204 h 282"/>
                    <a:gd name="T28" fmla="*/ 217 w 281"/>
                    <a:gd name="T29" fmla="*/ 54 h 282"/>
                    <a:gd name="T30" fmla="*/ 228 w 281"/>
                    <a:gd name="T31" fmla="*/ 54 h 282"/>
                    <a:gd name="T32" fmla="*/ 228 w 281"/>
                    <a:gd name="T33" fmla="*/ 65 h 282"/>
                    <a:gd name="T34" fmla="*/ 78 w 281"/>
                    <a:gd name="T35" fmla="*/ 215 h 282"/>
                    <a:gd name="T36" fmla="*/ 101 w 281"/>
                    <a:gd name="T37" fmla="*/ 238 h 282"/>
                    <a:gd name="T38" fmla="*/ 90 w 281"/>
                    <a:gd name="T39" fmla="*/ 227 h 282"/>
                    <a:gd name="T40" fmla="*/ 229 w 281"/>
                    <a:gd name="T41" fmla="*/ 88 h 282"/>
                    <a:gd name="T42" fmla="*/ 240 w 281"/>
                    <a:gd name="T43" fmla="*/ 88 h 282"/>
                    <a:gd name="T44" fmla="*/ 240 w 281"/>
                    <a:gd name="T45" fmla="*/ 99 h 282"/>
                    <a:gd name="T46" fmla="*/ 101 w 281"/>
                    <a:gd name="T47" fmla="*/ 238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81" h="282">
                      <a:moveTo>
                        <a:pt x="256" y="26"/>
                      </a:moveTo>
                      <a:cubicBezTo>
                        <a:pt x="230" y="0"/>
                        <a:pt x="189" y="0"/>
                        <a:pt x="163" y="26"/>
                      </a:cubicBezTo>
                      <a:cubicBezTo>
                        <a:pt x="0" y="190"/>
                        <a:pt x="0" y="190"/>
                        <a:pt x="0" y="190"/>
                      </a:cubicBezTo>
                      <a:cubicBezTo>
                        <a:pt x="92" y="282"/>
                        <a:pt x="92" y="282"/>
                        <a:pt x="92" y="282"/>
                      </a:cubicBezTo>
                      <a:cubicBezTo>
                        <a:pt x="256" y="119"/>
                        <a:pt x="256" y="119"/>
                        <a:pt x="256" y="119"/>
                      </a:cubicBezTo>
                      <a:cubicBezTo>
                        <a:pt x="281" y="93"/>
                        <a:pt x="281" y="52"/>
                        <a:pt x="256" y="26"/>
                      </a:cubicBezTo>
                      <a:close/>
                      <a:moveTo>
                        <a:pt x="55" y="192"/>
                      </a:moveTo>
                      <a:cubicBezTo>
                        <a:pt x="44" y="181"/>
                        <a:pt x="44" y="181"/>
                        <a:pt x="44" y="181"/>
                      </a:cubicBezTo>
                      <a:cubicBezTo>
                        <a:pt x="183" y="42"/>
                        <a:pt x="183" y="42"/>
                        <a:pt x="183" y="42"/>
                      </a:cubicBezTo>
                      <a:cubicBezTo>
                        <a:pt x="186" y="39"/>
                        <a:pt x="191" y="39"/>
                        <a:pt x="194" y="42"/>
                      </a:cubicBezTo>
                      <a:cubicBezTo>
                        <a:pt x="197" y="45"/>
                        <a:pt x="197" y="50"/>
                        <a:pt x="194" y="53"/>
                      </a:cubicBezTo>
                      <a:lnTo>
                        <a:pt x="55" y="192"/>
                      </a:lnTo>
                      <a:close/>
                      <a:moveTo>
                        <a:pt x="78" y="215"/>
                      </a:moveTo>
                      <a:cubicBezTo>
                        <a:pt x="67" y="204"/>
                        <a:pt x="67" y="204"/>
                        <a:pt x="67" y="204"/>
                      </a:cubicBezTo>
                      <a:cubicBezTo>
                        <a:pt x="217" y="54"/>
                        <a:pt x="217" y="54"/>
                        <a:pt x="217" y="54"/>
                      </a:cubicBezTo>
                      <a:cubicBezTo>
                        <a:pt x="220" y="51"/>
                        <a:pt x="225" y="51"/>
                        <a:pt x="228" y="54"/>
                      </a:cubicBezTo>
                      <a:cubicBezTo>
                        <a:pt x="231" y="57"/>
                        <a:pt x="231" y="62"/>
                        <a:pt x="228" y="65"/>
                      </a:cubicBezTo>
                      <a:lnTo>
                        <a:pt x="78" y="215"/>
                      </a:lnTo>
                      <a:close/>
                      <a:moveTo>
                        <a:pt x="101" y="238"/>
                      </a:moveTo>
                      <a:cubicBezTo>
                        <a:pt x="90" y="227"/>
                        <a:pt x="90" y="227"/>
                        <a:pt x="90" y="227"/>
                      </a:cubicBezTo>
                      <a:cubicBezTo>
                        <a:pt x="229" y="88"/>
                        <a:pt x="229" y="88"/>
                        <a:pt x="229" y="88"/>
                      </a:cubicBezTo>
                      <a:cubicBezTo>
                        <a:pt x="232" y="85"/>
                        <a:pt x="237" y="85"/>
                        <a:pt x="240" y="88"/>
                      </a:cubicBezTo>
                      <a:cubicBezTo>
                        <a:pt x="243" y="91"/>
                        <a:pt x="243" y="96"/>
                        <a:pt x="240" y="99"/>
                      </a:cubicBezTo>
                      <a:lnTo>
                        <a:pt x="101" y="2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78A6B6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Freeform 68">
                  <a:extLst>
                    <a:ext uri="{FF2B5EF4-FFF2-40B4-BE49-F238E27FC236}">
                      <a16:creationId xmlns:a16="http://schemas.microsoft.com/office/drawing/2014/main" id="{27FE7834-0523-BFE1-0642-0C414F8CD2D9}"/>
                    </a:ext>
                  </a:extLst>
                </p:cNvPr>
                <p:cNvSpPr/>
                <p:nvPr/>
              </p:nvSpPr>
              <p:spPr bwMode="auto">
                <a:xfrm>
                  <a:off x="5375275" y="3662363"/>
                  <a:ext cx="554038" cy="558800"/>
                </a:xfrm>
                <a:custGeom>
                  <a:avLst/>
                  <a:gdLst>
                    <a:gd name="T0" fmla="*/ 227 w 349"/>
                    <a:gd name="T1" fmla="*/ 209 h 352"/>
                    <a:gd name="T2" fmla="*/ 210 w 349"/>
                    <a:gd name="T3" fmla="*/ 193 h 352"/>
                    <a:gd name="T4" fmla="*/ 349 w 349"/>
                    <a:gd name="T5" fmla="*/ 54 h 352"/>
                    <a:gd name="T6" fmla="*/ 295 w 349"/>
                    <a:gd name="T7" fmla="*/ 0 h 352"/>
                    <a:gd name="T8" fmla="*/ 156 w 349"/>
                    <a:gd name="T9" fmla="*/ 139 h 352"/>
                    <a:gd name="T10" fmla="*/ 142 w 349"/>
                    <a:gd name="T11" fmla="*/ 125 h 352"/>
                    <a:gd name="T12" fmla="*/ 110 w 349"/>
                    <a:gd name="T13" fmla="*/ 141 h 352"/>
                    <a:gd name="T14" fmla="*/ 0 w 349"/>
                    <a:gd name="T15" fmla="*/ 317 h 352"/>
                    <a:gd name="T16" fmla="*/ 32 w 349"/>
                    <a:gd name="T17" fmla="*/ 352 h 352"/>
                    <a:gd name="T18" fmla="*/ 207 w 349"/>
                    <a:gd name="T19" fmla="*/ 242 h 352"/>
                    <a:gd name="T20" fmla="*/ 227 w 349"/>
                    <a:gd name="T21" fmla="*/ 209 h 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49" h="352">
                      <a:moveTo>
                        <a:pt x="227" y="209"/>
                      </a:moveTo>
                      <a:lnTo>
                        <a:pt x="210" y="193"/>
                      </a:lnTo>
                      <a:lnTo>
                        <a:pt x="349" y="54"/>
                      </a:lnTo>
                      <a:lnTo>
                        <a:pt x="295" y="0"/>
                      </a:lnTo>
                      <a:lnTo>
                        <a:pt x="156" y="139"/>
                      </a:lnTo>
                      <a:lnTo>
                        <a:pt x="142" y="125"/>
                      </a:lnTo>
                      <a:lnTo>
                        <a:pt x="110" y="141"/>
                      </a:lnTo>
                      <a:lnTo>
                        <a:pt x="0" y="317"/>
                      </a:lnTo>
                      <a:lnTo>
                        <a:pt x="32" y="352"/>
                      </a:lnTo>
                      <a:lnTo>
                        <a:pt x="207" y="242"/>
                      </a:lnTo>
                      <a:lnTo>
                        <a:pt x="227" y="20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78A6B6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Freeform 69">
                  <a:extLst>
                    <a:ext uri="{FF2B5EF4-FFF2-40B4-BE49-F238E27FC236}">
                      <a16:creationId xmlns:a16="http://schemas.microsoft.com/office/drawing/2014/main" id="{2E486886-F158-FEF4-DF31-0BF9EE04ECFA}"/>
                    </a:ext>
                  </a:extLst>
                </p:cNvPr>
                <p:cNvSpPr/>
                <p:nvPr/>
              </p:nvSpPr>
              <p:spPr bwMode="auto">
                <a:xfrm>
                  <a:off x="5278438" y="2986088"/>
                  <a:ext cx="590550" cy="590550"/>
                </a:xfrm>
                <a:custGeom>
                  <a:avLst/>
                  <a:gdLst>
                    <a:gd name="T0" fmla="*/ 104 w 207"/>
                    <a:gd name="T1" fmla="*/ 0 h 207"/>
                    <a:gd name="T2" fmla="*/ 78 w 207"/>
                    <a:gd name="T3" fmla="*/ 3 h 207"/>
                    <a:gd name="T4" fmla="*/ 81 w 207"/>
                    <a:gd name="T5" fmla="*/ 5 h 207"/>
                    <a:gd name="T6" fmla="*/ 118 w 207"/>
                    <a:gd name="T7" fmla="*/ 43 h 207"/>
                    <a:gd name="T8" fmla="*/ 118 w 207"/>
                    <a:gd name="T9" fmla="*/ 112 h 207"/>
                    <a:gd name="T10" fmla="*/ 49 w 207"/>
                    <a:gd name="T11" fmla="*/ 112 h 207"/>
                    <a:gd name="T12" fmla="*/ 12 w 207"/>
                    <a:gd name="T13" fmla="*/ 74 h 207"/>
                    <a:gd name="T14" fmla="*/ 7 w 207"/>
                    <a:gd name="T15" fmla="*/ 68 h 207"/>
                    <a:gd name="T16" fmla="*/ 0 w 207"/>
                    <a:gd name="T17" fmla="*/ 103 h 207"/>
                    <a:gd name="T18" fmla="*/ 104 w 207"/>
                    <a:gd name="T19" fmla="*/ 207 h 207"/>
                    <a:gd name="T20" fmla="*/ 207 w 207"/>
                    <a:gd name="T21" fmla="*/ 103 h 207"/>
                    <a:gd name="T22" fmla="*/ 104 w 207"/>
                    <a:gd name="T23" fmla="*/ 0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07" h="207">
                      <a:moveTo>
                        <a:pt x="104" y="0"/>
                      </a:moveTo>
                      <a:cubicBezTo>
                        <a:pt x="95" y="0"/>
                        <a:pt x="86" y="1"/>
                        <a:pt x="78" y="3"/>
                      </a:cubicBezTo>
                      <a:cubicBezTo>
                        <a:pt x="79" y="4"/>
                        <a:pt x="80" y="5"/>
                        <a:pt x="81" y="5"/>
                      </a:cubicBezTo>
                      <a:cubicBezTo>
                        <a:pt x="118" y="43"/>
                        <a:pt x="118" y="43"/>
                        <a:pt x="118" y="43"/>
                      </a:cubicBezTo>
                      <a:cubicBezTo>
                        <a:pt x="137" y="62"/>
                        <a:pt x="137" y="93"/>
                        <a:pt x="118" y="112"/>
                      </a:cubicBezTo>
                      <a:cubicBezTo>
                        <a:pt x="99" y="131"/>
                        <a:pt x="68" y="131"/>
                        <a:pt x="49" y="112"/>
                      </a:cubicBezTo>
                      <a:cubicBezTo>
                        <a:pt x="12" y="74"/>
                        <a:pt x="12" y="74"/>
                        <a:pt x="12" y="74"/>
                      </a:cubicBezTo>
                      <a:cubicBezTo>
                        <a:pt x="10" y="72"/>
                        <a:pt x="8" y="70"/>
                        <a:pt x="7" y="68"/>
                      </a:cubicBezTo>
                      <a:cubicBezTo>
                        <a:pt x="3" y="79"/>
                        <a:pt x="0" y="91"/>
                        <a:pt x="0" y="103"/>
                      </a:cubicBezTo>
                      <a:cubicBezTo>
                        <a:pt x="0" y="161"/>
                        <a:pt x="47" y="207"/>
                        <a:pt x="104" y="207"/>
                      </a:cubicBezTo>
                      <a:cubicBezTo>
                        <a:pt x="161" y="207"/>
                        <a:pt x="207" y="161"/>
                        <a:pt x="207" y="103"/>
                      </a:cubicBezTo>
                      <a:cubicBezTo>
                        <a:pt x="207" y="46"/>
                        <a:pt x="161" y="0"/>
                        <a:pt x="10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78A6B6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Freeform 70">
                  <a:extLst>
                    <a:ext uri="{FF2B5EF4-FFF2-40B4-BE49-F238E27FC236}">
                      <a16:creationId xmlns:a16="http://schemas.microsoft.com/office/drawing/2014/main" id="{AEAB733D-292E-E59C-3326-E4FCDF6BC32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008688" y="3686176"/>
                  <a:ext cx="531813" cy="531813"/>
                </a:xfrm>
                <a:custGeom>
                  <a:avLst/>
                  <a:gdLst>
                    <a:gd name="T0" fmla="*/ 164 w 186"/>
                    <a:gd name="T1" fmla="*/ 164 h 186"/>
                    <a:gd name="T2" fmla="*/ 164 w 186"/>
                    <a:gd name="T3" fmla="*/ 83 h 186"/>
                    <a:gd name="T4" fmla="*/ 81 w 186"/>
                    <a:gd name="T5" fmla="*/ 0 h 186"/>
                    <a:gd name="T6" fmla="*/ 0 w 186"/>
                    <a:gd name="T7" fmla="*/ 81 h 186"/>
                    <a:gd name="T8" fmla="*/ 82 w 186"/>
                    <a:gd name="T9" fmla="*/ 164 h 186"/>
                    <a:gd name="T10" fmla="*/ 164 w 186"/>
                    <a:gd name="T11" fmla="*/ 164 h 186"/>
                    <a:gd name="T12" fmla="*/ 109 w 186"/>
                    <a:gd name="T13" fmla="*/ 109 h 186"/>
                    <a:gd name="T14" fmla="*/ 142 w 186"/>
                    <a:gd name="T15" fmla="*/ 109 h 186"/>
                    <a:gd name="T16" fmla="*/ 142 w 186"/>
                    <a:gd name="T17" fmla="*/ 143 h 186"/>
                    <a:gd name="T18" fmla="*/ 109 w 186"/>
                    <a:gd name="T19" fmla="*/ 143 h 186"/>
                    <a:gd name="T20" fmla="*/ 109 w 186"/>
                    <a:gd name="T21" fmla="*/ 109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6" h="186">
                      <a:moveTo>
                        <a:pt x="164" y="164"/>
                      </a:moveTo>
                      <a:cubicBezTo>
                        <a:pt x="186" y="142"/>
                        <a:pt x="186" y="105"/>
                        <a:pt x="164" y="83"/>
                      </a:cubicBezTo>
                      <a:cubicBezTo>
                        <a:pt x="81" y="0"/>
                        <a:pt x="81" y="0"/>
                        <a:pt x="81" y="0"/>
                      </a:cubicBezTo>
                      <a:cubicBezTo>
                        <a:pt x="0" y="81"/>
                        <a:pt x="0" y="81"/>
                        <a:pt x="0" y="81"/>
                      </a:cubicBezTo>
                      <a:cubicBezTo>
                        <a:pt x="82" y="164"/>
                        <a:pt x="82" y="164"/>
                        <a:pt x="82" y="164"/>
                      </a:cubicBezTo>
                      <a:cubicBezTo>
                        <a:pt x="105" y="186"/>
                        <a:pt x="141" y="186"/>
                        <a:pt x="164" y="164"/>
                      </a:cubicBezTo>
                      <a:close/>
                      <a:moveTo>
                        <a:pt x="109" y="109"/>
                      </a:moveTo>
                      <a:cubicBezTo>
                        <a:pt x="118" y="100"/>
                        <a:pt x="133" y="100"/>
                        <a:pt x="142" y="109"/>
                      </a:cubicBezTo>
                      <a:cubicBezTo>
                        <a:pt x="152" y="118"/>
                        <a:pt x="152" y="133"/>
                        <a:pt x="142" y="143"/>
                      </a:cubicBezTo>
                      <a:cubicBezTo>
                        <a:pt x="133" y="152"/>
                        <a:pt x="118" y="152"/>
                        <a:pt x="109" y="143"/>
                      </a:cubicBezTo>
                      <a:cubicBezTo>
                        <a:pt x="99" y="133"/>
                        <a:pt x="99" y="118"/>
                        <a:pt x="109" y="10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78A6B6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0" name="Group 111">
              <a:extLst>
                <a:ext uri="{FF2B5EF4-FFF2-40B4-BE49-F238E27FC236}">
                  <a16:creationId xmlns:a16="http://schemas.microsoft.com/office/drawing/2014/main" id="{B0EC8A0C-3496-6875-F997-0F4CD800B02F}"/>
                </a:ext>
              </a:extLst>
            </p:cNvPr>
            <p:cNvGrpSpPr/>
            <p:nvPr/>
          </p:nvGrpSpPr>
          <p:grpSpPr>
            <a:xfrm>
              <a:off x="2953610" y="3349506"/>
              <a:ext cx="3123870" cy="3092137"/>
              <a:chOff x="2953610" y="3349506"/>
              <a:chExt cx="3123870" cy="3092137"/>
            </a:xfrm>
          </p:grpSpPr>
          <p:sp>
            <p:nvSpPr>
              <p:cNvPr id="42" name="空心弧 4">
                <a:extLst>
                  <a:ext uri="{FF2B5EF4-FFF2-40B4-BE49-F238E27FC236}">
                    <a16:creationId xmlns:a16="http://schemas.microsoft.com/office/drawing/2014/main" id="{544CEBDB-5197-F6E1-2587-586A176CF9E6}"/>
                  </a:ext>
                </a:extLst>
              </p:cNvPr>
              <p:cNvSpPr/>
              <p:nvPr/>
            </p:nvSpPr>
            <p:spPr>
              <a:xfrm rot="19070819">
                <a:off x="2953610" y="3349506"/>
                <a:ext cx="3123870" cy="3092137"/>
              </a:xfrm>
              <a:prstGeom prst="blockArc">
                <a:avLst>
                  <a:gd name="adj1" fmla="val 18792979"/>
                  <a:gd name="adj2" fmla="val 0"/>
                  <a:gd name="adj3" fmla="val 25000"/>
                </a:avLst>
              </a:prstGeom>
              <a:solidFill>
                <a:srgbClr val="213F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43" name="组合 60">
                <a:extLst>
                  <a:ext uri="{FF2B5EF4-FFF2-40B4-BE49-F238E27FC236}">
                    <a16:creationId xmlns:a16="http://schemas.microsoft.com/office/drawing/2014/main" id="{B571A84A-C5D1-7801-4511-368E68C04BAD}"/>
                  </a:ext>
                </a:extLst>
              </p:cNvPr>
              <p:cNvGrpSpPr/>
              <p:nvPr/>
            </p:nvGrpSpPr>
            <p:grpSpPr>
              <a:xfrm>
                <a:off x="4881163" y="3654428"/>
                <a:ext cx="271828" cy="348560"/>
                <a:chOff x="2951163" y="2495550"/>
                <a:chExt cx="1208088" cy="1581150"/>
              </a:xfrm>
              <a:solidFill>
                <a:schemeClr val="bg1"/>
              </a:solidFill>
            </p:grpSpPr>
            <p:sp>
              <p:nvSpPr>
                <p:cNvPr id="44" name="Freeform 29">
                  <a:extLst>
                    <a:ext uri="{FF2B5EF4-FFF2-40B4-BE49-F238E27FC236}">
                      <a16:creationId xmlns:a16="http://schemas.microsoft.com/office/drawing/2014/main" id="{2BDA1F1D-39C4-EAD6-FEC9-AEDA3E90660F}"/>
                    </a:ext>
                  </a:extLst>
                </p:cNvPr>
                <p:cNvSpPr/>
                <p:nvPr/>
              </p:nvSpPr>
              <p:spPr bwMode="auto">
                <a:xfrm>
                  <a:off x="2978150" y="2911475"/>
                  <a:ext cx="230188" cy="306388"/>
                </a:xfrm>
                <a:custGeom>
                  <a:avLst/>
                  <a:gdLst>
                    <a:gd name="T0" fmla="*/ 69 w 79"/>
                    <a:gd name="T1" fmla="*/ 40 h 105"/>
                    <a:gd name="T2" fmla="*/ 70 w 79"/>
                    <a:gd name="T3" fmla="*/ 3 h 105"/>
                    <a:gd name="T4" fmla="*/ 52 w 79"/>
                    <a:gd name="T5" fmla="*/ 0 h 105"/>
                    <a:gd name="T6" fmla="*/ 0 w 79"/>
                    <a:gd name="T7" fmla="*/ 52 h 105"/>
                    <a:gd name="T8" fmla="*/ 52 w 79"/>
                    <a:gd name="T9" fmla="*/ 105 h 105"/>
                    <a:gd name="T10" fmla="*/ 79 w 79"/>
                    <a:gd name="T11" fmla="*/ 97 h 105"/>
                    <a:gd name="T12" fmla="*/ 69 w 79"/>
                    <a:gd name="T13" fmla="*/ 40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9" h="105">
                      <a:moveTo>
                        <a:pt x="69" y="40"/>
                      </a:moveTo>
                      <a:cubicBezTo>
                        <a:pt x="69" y="25"/>
                        <a:pt x="62" y="15"/>
                        <a:pt x="70" y="3"/>
                      </a:cubicBezTo>
                      <a:cubicBezTo>
                        <a:pt x="65" y="1"/>
                        <a:pt x="59" y="0"/>
                        <a:pt x="52" y="0"/>
                      </a:cubicBezTo>
                      <a:cubicBezTo>
                        <a:pt x="23" y="0"/>
                        <a:pt x="0" y="24"/>
                        <a:pt x="0" y="52"/>
                      </a:cubicBezTo>
                      <a:cubicBezTo>
                        <a:pt x="0" y="81"/>
                        <a:pt x="23" y="105"/>
                        <a:pt x="52" y="105"/>
                      </a:cubicBezTo>
                      <a:cubicBezTo>
                        <a:pt x="62" y="105"/>
                        <a:pt x="71" y="102"/>
                        <a:pt x="79" y="97"/>
                      </a:cubicBezTo>
                      <a:cubicBezTo>
                        <a:pt x="75" y="84"/>
                        <a:pt x="69" y="60"/>
                        <a:pt x="69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Freeform 30">
                  <a:extLst>
                    <a:ext uri="{FF2B5EF4-FFF2-40B4-BE49-F238E27FC236}">
                      <a16:creationId xmlns:a16="http://schemas.microsoft.com/office/drawing/2014/main" id="{4D7818B4-EC36-9D90-F90A-A369C9D0BB8D}"/>
                    </a:ext>
                  </a:extLst>
                </p:cNvPr>
                <p:cNvSpPr/>
                <p:nvPr/>
              </p:nvSpPr>
              <p:spPr bwMode="auto">
                <a:xfrm>
                  <a:off x="3900488" y="2911475"/>
                  <a:ext cx="228600" cy="306388"/>
                </a:xfrm>
                <a:custGeom>
                  <a:avLst/>
                  <a:gdLst>
                    <a:gd name="T0" fmla="*/ 10 w 79"/>
                    <a:gd name="T1" fmla="*/ 40 h 105"/>
                    <a:gd name="T2" fmla="*/ 9 w 79"/>
                    <a:gd name="T3" fmla="*/ 3 h 105"/>
                    <a:gd name="T4" fmla="*/ 27 w 79"/>
                    <a:gd name="T5" fmla="*/ 0 h 105"/>
                    <a:gd name="T6" fmla="*/ 79 w 79"/>
                    <a:gd name="T7" fmla="*/ 52 h 105"/>
                    <a:gd name="T8" fmla="*/ 27 w 79"/>
                    <a:gd name="T9" fmla="*/ 105 h 105"/>
                    <a:gd name="T10" fmla="*/ 0 w 79"/>
                    <a:gd name="T11" fmla="*/ 97 h 105"/>
                    <a:gd name="T12" fmla="*/ 10 w 79"/>
                    <a:gd name="T13" fmla="*/ 40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9" h="105">
                      <a:moveTo>
                        <a:pt x="10" y="40"/>
                      </a:moveTo>
                      <a:cubicBezTo>
                        <a:pt x="10" y="25"/>
                        <a:pt x="17" y="15"/>
                        <a:pt x="9" y="3"/>
                      </a:cubicBezTo>
                      <a:cubicBezTo>
                        <a:pt x="15" y="1"/>
                        <a:pt x="21" y="0"/>
                        <a:pt x="27" y="0"/>
                      </a:cubicBezTo>
                      <a:cubicBezTo>
                        <a:pt x="56" y="0"/>
                        <a:pt x="79" y="24"/>
                        <a:pt x="79" y="52"/>
                      </a:cubicBezTo>
                      <a:cubicBezTo>
                        <a:pt x="79" y="81"/>
                        <a:pt x="56" y="105"/>
                        <a:pt x="27" y="105"/>
                      </a:cubicBezTo>
                      <a:cubicBezTo>
                        <a:pt x="17" y="105"/>
                        <a:pt x="8" y="102"/>
                        <a:pt x="0" y="97"/>
                      </a:cubicBezTo>
                      <a:cubicBezTo>
                        <a:pt x="4" y="84"/>
                        <a:pt x="10" y="60"/>
                        <a:pt x="10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Freeform 31">
                  <a:extLst>
                    <a:ext uri="{FF2B5EF4-FFF2-40B4-BE49-F238E27FC236}">
                      <a16:creationId xmlns:a16="http://schemas.microsoft.com/office/drawing/2014/main" id="{DF9B3918-125F-FD4D-5A0E-0891EEDE59B2}"/>
                    </a:ext>
                  </a:extLst>
                </p:cNvPr>
                <p:cNvSpPr/>
                <p:nvPr/>
              </p:nvSpPr>
              <p:spPr bwMode="auto">
                <a:xfrm>
                  <a:off x="3481388" y="3570288"/>
                  <a:ext cx="147638" cy="328613"/>
                </a:xfrm>
                <a:custGeom>
                  <a:avLst/>
                  <a:gdLst>
                    <a:gd name="T0" fmla="*/ 25 w 93"/>
                    <a:gd name="T1" fmla="*/ 0 h 207"/>
                    <a:gd name="T2" fmla="*/ 0 w 93"/>
                    <a:gd name="T3" fmla="*/ 145 h 207"/>
                    <a:gd name="T4" fmla="*/ 47 w 93"/>
                    <a:gd name="T5" fmla="*/ 207 h 207"/>
                    <a:gd name="T6" fmla="*/ 93 w 93"/>
                    <a:gd name="T7" fmla="*/ 143 h 207"/>
                    <a:gd name="T8" fmla="*/ 68 w 93"/>
                    <a:gd name="T9" fmla="*/ 0 h 207"/>
                    <a:gd name="T10" fmla="*/ 25 w 93"/>
                    <a:gd name="T11" fmla="*/ 0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3" h="207">
                      <a:moveTo>
                        <a:pt x="25" y="0"/>
                      </a:moveTo>
                      <a:lnTo>
                        <a:pt x="0" y="145"/>
                      </a:lnTo>
                      <a:lnTo>
                        <a:pt x="47" y="207"/>
                      </a:lnTo>
                      <a:lnTo>
                        <a:pt x="93" y="143"/>
                      </a:lnTo>
                      <a:lnTo>
                        <a:pt x="68" y="0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Freeform 32">
                  <a:extLst>
                    <a:ext uri="{FF2B5EF4-FFF2-40B4-BE49-F238E27FC236}">
                      <a16:creationId xmlns:a16="http://schemas.microsoft.com/office/drawing/2014/main" id="{CD9F5B1D-9CFA-589F-6965-7BEF454915C6}"/>
                    </a:ext>
                  </a:extLst>
                </p:cNvPr>
                <p:cNvSpPr/>
                <p:nvPr/>
              </p:nvSpPr>
              <p:spPr bwMode="auto">
                <a:xfrm>
                  <a:off x="3471863" y="3433763"/>
                  <a:ext cx="166688" cy="115888"/>
                </a:xfrm>
                <a:custGeom>
                  <a:avLst/>
                  <a:gdLst>
                    <a:gd name="T0" fmla="*/ 21 w 57"/>
                    <a:gd name="T1" fmla="*/ 7 h 40"/>
                    <a:gd name="T2" fmla="*/ 0 w 57"/>
                    <a:gd name="T3" fmla="*/ 5 h 40"/>
                    <a:gd name="T4" fmla="*/ 0 w 57"/>
                    <a:gd name="T5" fmla="*/ 14 h 40"/>
                    <a:gd name="T6" fmla="*/ 1 w 57"/>
                    <a:gd name="T7" fmla="*/ 13 h 40"/>
                    <a:gd name="T8" fmla="*/ 18 w 57"/>
                    <a:gd name="T9" fmla="*/ 40 h 40"/>
                    <a:gd name="T10" fmla="*/ 40 w 57"/>
                    <a:gd name="T11" fmla="*/ 40 h 40"/>
                    <a:gd name="T12" fmla="*/ 56 w 57"/>
                    <a:gd name="T13" fmla="*/ 15 h 40"/>
                    <a:gd name="T14" fmla="*/ 57 w 57"/>
                    <a:gd name="T15" fmla="*/ 0 h 40"/>
                    <a:gd name="T16" fmla="*/ 21 w 57"/>
                    <a:gd name="T17" fmla="*/ 7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7" h="40">
                      <a:moveTo>
                        <a:pt x="21" y="7"/>
                      </a:moveTo>
                      <a:cubicBezTo>
                        <a:pt x="14" y="7"/>
                        <a:pt x="7" y="7"/>
                        <a:pt x="0" y="5"/>
                      </a:cubicBezTo>
                      <a:cubicBezTo>
                        <a:pt x="0" y="8"/>
                        <a:pt x="0" y="11"/>
                        <a:pt x="0" y="14"/>
                      </a:cubicBezTo>
                      <a:cubicBezTo>
                        <a:pt x="0" y="13"/>
                        <a:pt x="1" y="13"/>
                        <a:pt x="1" y="13"/>
                      </a:cubicBezTo>
                      <a:cubicBezTo>
                        <a:pt x="18" y="40"/>
                        <a:pt x="18" y="40"/>
                        <a:pt x="18" y="40"/>
                      </a:cubicBezTo>
                      <a:cubicBezTo>
                        <a:pt x="40" y="40"/>
                        <a:pt x="40" y="40"/>
                        <a:pt x="40" y="40"/>
                      </a:cubicBezTo>
                      <a:cubicBezTo>
                        <a:pt x="56" y="15"/>
                        <a:pt x="56" y="15"/>
                        <a:pt x="56" y="15"/>
                      </a:cubicBezTo>
                      <a:cubicBezTo>
                        <a:pt x="56" y="10"/>
                        <a:pt x="56" y="5"/>
                        <a:pt x="57" y="0"/>
                      </a:cubicBezTo>
                      <a:cubicBezTo>
                        <a:pt x="46" y="5"/>
                        <a:pt x="34" y="7"/>
                        <a:pt x="2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Freeform 33">
                  <a:extLst>
                    <a:ext uri="{FF2B5EF4-FFF2-40B4-BE49-F238E27FC236}">
                      <a16:creationId xmlns:a16="http://schemas.microsoft.com/office/drawing/2014/main" id="{8F74EF9F-7678-2F11-0CFD-B20E378B523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140075" y="2582863"/>
                  <a:ext cx="827088" cy="827088"/>
                </a:xfrm>
                <a:custGeom>
                  <a:avLst/>
                  <a:gdLst>
                    <a:gd name="T0" fmla="*/ 0 w 284"/>
                    <a:gd name="T1" fmla="*/ 142 h 284"/>
                    <a:gd name="T2" fmla="*/ 142 w 284"/>
                    <a:gd name="T3" fmla="*/ 0 h 284"/>
                    <a:gd name="T4" fmla="*/ 142 w 284"/>
                    <a:gd name="T5" fmla="*/ 0 h 284"/>
                    <a:gd name="T6" fmla="*/ 284 w 284"/>
                    <a:gd name="T7" fmla="*/ 142 h 284"/>
                    <a:gd name="T8" fmla="*/ 284 w 284"/>
                    <a:gd name="T9" fmla="*/ 142 h 284"/>
                    <a:gd name="T10" fmla="*/ 142 w 284"/>
                    <a:gd name="T11" fmla="*/ 284 h 284"/>
                    <a:gd name="T12" fmla="*/ 142 w 284"/>
                    <a:gd name="T13" fmla="*/ 284 h 284"/>
                    <a:gd name="T14" fmla="*/ 0 w 284"/>
                    <a:gd name="T15" fmla="*/ 142 h 284"/>
                    <a:gd name="T16" fmla="*/ 25 w 284"/>
                    <a:gd name="T17" fmla="*/ 142 h 284"/>
                    <a:gd name="T18" fmla="*/ 142 w 284"/>
                    <a:gd name="T19" fmla="*/ 260 h 284"/>
                    <a:gd name="T20" fmla="*/ 142 w 284"/>
                    <a:gd name="T21" fmla="*/ 260 h 284"/>
                    <a:gd name="T22" fmla="*/ 260 w 284"/>
                    <a:gd name="T23" fmla="*/ 142 h 284"/>
                    <a:gd name="T24" fmla="*/ 260 w 284"/>
                    <a:gd name="T25" fmla="*/ 142 h 284"/>
                    <a:gd name="T26" fmla="*/ 142 w 284"/>
                    <a:gd name="T27" fmla="*/ 24 h 284"/>
                    <a:gd name="T28" fmla="*/ 142 w 284"/>
                    <a:gd name="T29" fmla="*/ 24 h 284"/>
                    <a:gd name="T30" fmla="*/ 25 w 284"/>
                    <a:gd name="T31" fmla="*/ 142 h 284"/>
                    <a:gd name="T32" fmla="*/ 25 w 284"/>
                    <a:gd name="T33" fmla="*/ 142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84" h="284">
                      <a:moveTo>
                        <a:pt x="0" y="142"/>
                      </a:moveTo>
                      <a:cubicBezTo>
                        <a:pt x="0" y="63"/>
                        <a:pt x="64" y="0"/>
                        <a:pt x="142" y="0"/>
                      </a:cubicBezTo>
                      <a:cubicBezTo>
                        <a:pt x="142" y="0"/>
                        <a:pt x="142" y="0"/>
                        <a:pt x="142" y="0"/>
                      </a:cubicBezTo>
                      <a:cubicBezTo>
                        <a:pt x="221" y="0"/>
                        <a:pt x="284" y="63"/>
                        <a:pt x="284" y="142"/>
                      </a:cubicBezTo>
                      <a:cubicBezTo>
                        <a:pt x="284" y="142"/>
                        <a:pt x="284" y="142"/>
                        <a:pt x="284" y="142"/>
                      </a:cubicBezTo>
                      <a:cubicBezTo>
                        <a:pt x="284" y="220"/>
                        <a:pt x="221" y="284"/>
                        <a:pt x="142" y="284"/>
                      </a:cubicBezTo>
                      <a:cubicBezTo>
                        <a:pt x="142" y="284"/>
                        <a:pt x="142" y="284"/>
                        <a:pt x="142" y="284"/>
                      </a:cubicBezTo>
                      <a:cubicBezTo>
                        <a:pt x="64" y="284"/>
                        <a:pt x="0" y="220"/>
                        <a:pt x="0" y="142"/>
                      </a:cubicBezTo>
                      <a:close/>
                      <a:moveTo>
                        <a:pt x="25" y="142"/>
                      </a:moveTo>
                      <a:cubicBezTo>
                        <a:pt x="25" y="207"/>
                        <a:pt x="77" y="259"/>
                        <a:pt x="142" y="260"/>
                      </a:cubicBezTo>
                      <a:cubicBezTo>
                        <a:pt x="142" y="260"/>
                        <a:pt x="142" y="260"/>
                        <a:pt x="142" y="260"/>
                      </a:cubicBezTo>
                      <a:cubicBezTo>
                        <a:pt x="207" y="259"/>
                        <a:pt x="260" y="207"/>
                        <a:pt x="260" y="142"/>
                      </a:cubicBezTo>
                      <a:cubicBezTo>
                        <a:pt x="260" y="142"/>
                        <a:pt x="260" y="142"/>
                        <a:pt x="260" y="142"/>
                      </a:cubicBezTo>
                      <a:cubicBezTo>
                        <a:pt x="260" y="77"/>
                        <a:pt x="207" y="24"/>
                        <a:pt x="142" y="24"/>
                      </a:cubicBezTo>
                      <a:cubicBezTo>
                        <a:pt x="142" y="24"/>
                        <a:pt x="142" y="24"/>
                        <a:pt x="142" y="24"/>
                      </a:cubicBezTo>
                      <a:cubicBezTo>
                        <a:pt x="77" y="24"/>
                        <a:pt x="25" y="77"/>
                        <a:pt x="25" y="142"/>
                      </a:cubicBezTo>
                      <a:cubicBezTo>
                        <a:pt x="25" y="142"/>
                        <a:pt x="25" y="142"/>
                        <a:pt x="25" y="1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Freeform 34">
                  <a:extLst>
                    <a:ext uri="{FF2B5EF4-FFF2-40B4-BE49-F238E27FC236}">
                      <a16:creationId xmlns:a16="http://schemas.microsoft.com/office/drawing/2014/main" id="{56895239-EB68-F2AD-8990-676D95AF9933}"/>
                    </a:ext>
                  </a:extLst>
                </p:cNvPr>
                <p:cNvSpPr/>
                <p:nvPr/>
              </p:nvSpPr>
              <p:spPr bwMode="auto">
                <a:xfrm>
                  <a:off x="3068638" y="2495550"/>
                  <a:ext cx="971550" cy="454025"/>
                </a:xfrm>
                <a:custGeom>
                  <a:avLst/>
                  <a:gdLst>
                    <a:gd name="T0" fmla="*/ 0 w 334"/>
                    <a:gd name="T1" fmla="*/ 155 h 156"/>
                    <a:gd name="T2" fmla="*/ 167 w 334"/>
                    <a:gd name="T3" fmla="*/ 0 h 156"/>
                    <a:gd name="T4" fmla="*/ 167 w 334"/>
                    <a:gd name="T5" fmla="*/ 0 h 156"/>
                    <a:gd name="T6" fmla="*/ 334 w 334"/>
                    <a:gd name="T7" fmla="*/ 155 h 156"/>
                    <a:gd name="T8" fmla="*/ 334 w 334"/>
                    <a:gd name="T9" fmla="*/ 155 h 156"/>
                    <a:gd name="T10" fmla="*/ 322 w 334"/>
                    <a:gd name="T11" fmla="*/ 155 h 156"/>
                    <a:gd name="T12" fmla="*/ 167 w 334"/>
                    <a:gd name="T13" fmla="*/ 12 h 156"/>
                    <a:gd name="T14" fmla="*/ 167 w 334"/>
                    <a:gd name="T15" fmla="*/ 12 h 156"/>
                    <a:gd name="T16" fmla="*/ 12 w 334"/>
                    <a:gd name="T17" fmla="*/ 156 h 156"/>
                    <a:gd name="T18" fmla="*/ 12 w 334"/>
                    <a:gd name="T19" fmla="*/ 156 h 156"/>
                    <a:gd name="T20" fmla="*/ 0 w 334"/>
                    <a:gd name="T21" fmla="*/ 155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34" h="156">
                      <a:moveTo>
                        <a:pt x="0" y="155"/>
                      </a:moveTo>
                      <a:cubicBezTo>
                        <a:pt x="7" y="68"/>
                        <a:pt x="79" y="0"/>
                        <a:pt x="167" y="0"/>
                      </a:cubicBezTo>
                      <a:cubicBezTo>
                        <a:pt x="167" y="0"/>
                        <a:pt x="167" y="0"/>
                        <a:pt x="167" y="0"/>
                      </a:cubicBezTo>
                      <a:cubicBezTo>
                        <a:pt x="255" y="0"/>
                        <a:pt x="328" y="68"/>
                        <a:pt x="334" y="155"/>
                      </a:cubicBezTo>
                      <a:cubicBezTo>
                        <a:pt x="334" y="155"/>
                        <a:pt x="334" y="155"/>
                        <a:pt x="334" y="155"/>
                      </a:cubicBezTo>
                      <a:cubicBezTo>
                        <a:pt x="322" y="155"/>
                        <a:pt x="322" y="155"/>
                        <a:pt x="322" y="155"/>
                      </a:cubicBezTo>
                      <a:cubicBezTo>
                        <a:pt x="316" y="75"/>
                        <a:pt x="249" y="12"/>
                        <a:pt x="167" y="12"/>
                      </a:cubicBezTo>
                      <a:cubicBezTo>
                        <a:pt x="167" y="12"/>
                        <a:pt x="167" y="12"/>
                        <a:pt x="167" y="12"/>
                      </a:cubicBezTo>
                      <a:cubicBezTo>
                        <a:pt x="85" y="12"/>
                        <a:pt x="18" y="75"/>
                        <a:pt x="12" y="156"/>
                      </a:cubicBezTo>
                      <a:cubicBezTo>
                        <a:pt x="12" y="156"/>
                        <a:pt x="12" y="156"/>
                        <a:pt x="12" y="156"/>
                      </a:cubicBezTo>
                      <a:cubicBezTo>
                        <a:pt x="0" y="155"/>
                        <a:pt x="0" y="155"/>
                        <a:pt x="0" y="1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Freeform 35">
                  <a:extLst>
                    <a:ext uri="{FF2B5EF4-FFF2-40B4-BE49-F238E27FC236}">
                      <a16:creationId xmlns:a16="http://schemas.microsoft.com/office/drawing/2014/main" id="{24A78B50-7FA8-697F-8194-0F5FA9973ACD}"/>
                    </a:ext>
                  </a:extLst>
                </p:cNvPr>
                <p:cNvSpPr/>
                <p:nvPr/>
              </p:nvSpPr>
              <p:spPr bwMode="auto">
                <a:xfrm>
                  <a:off x="2951163" y="3378200"/>
                  <a:ext cx="1208088" cy="698500"/>
                </a:xfrm>
                <a:custGeom>
                  <a:avLst/>
                  <a:gdLst>
                    <a:gd name="T0" fmla="*/ 382 w 415"/>
                    <a:gd name="T1" fmla="*/ 223 h 240"/>
                    <a:gd name="T2" fmla="*/ 326 w 415"/>
                    <a:gd name="T3" fmla="*/ 80 h 240"/>
                    <a:gd name="T4" fmla="*/ 326 w 415"/>
                    <a:gd name="T5" fmla="*/ 80 h 240"/>
                    <a:gd name="T6" fmla="*/ 207 w 415"/>
                    <a:gd name="T7" fmla="*/ 33 h 240"/>
                    <a:gd name="T8" fmla="*/ 207 w 415"/>
                    <a:gd name="T9" fmla="*/ 33 h 240"/>
                    <a:gd name="T10" fmla="*/ 161 w 415"/>
                    <a:gd name="T11" fmla="*/ 39 h 240"/>
                    <a:gd name="T12" fmla="*/ 161 w 415"/>
                    <a:gd name="T13" fmla="*/ 39 h 240"/>
                    <a:gd name="T14" fmla="*/ 60 w 415"/>
                    <a:gd name="T15" fmla="*/ 114 h 240"/>
                    <a:gd name="T16" fmla="*/ 60 w 415"/>
                    <a:gd name="T17" fmla="*/ 114 h 240"/>
                    <a:gd name="T18" fmla="*/ 33 w 415"/>
                    <a:gd name="T19" fmla="*/ 223 h 240"/>
                    <a:gd name="T20" fmla="*/ 33 w 415"/>
                    <a:gd name="T21" fmla="*/ 223 h 240"/>
                    <a:gd name="T22" fmla="*/ 16 w 415"/>
                    <a:gd name="T23" fmla="*/ 240 h 240"/>
                    <a:gd name="T24" fmla="*/ 16 w 415"/>
                    <a:gd name="T25" fmla="*/ 240 h 240"/>
                    <a:gd name="T26" fmla="*/ 0 w 415"/>
                    <a:gd name="T27" fmla="*/ 223 h 240"/>
                    <a:gd name="T28" fmla="*/ 0 w 415"/>
                    <a:gd name="T29" fmla="*/ 223 h 240"/>
                    <a:gd name="T30" fmla="*/ 32 w 415"/>
                    <a:gd name="T31" fmla="*/ 97 h 240"/>
                    <a:gd name="T32" fmla="*/ 32 w 415"/>
                    <a:gd name="T33" fmla="*/ 97 h 240"/>
                    <a:gd name="T34" fmla="*/ 152 w 415"/>
                    <a:gd name="T35" fmla="*/ 8 h 240"/>
                    <a:gd name="T36" fmla="*/ 152 w 415"/>
                    <a:gd name="T37" fmla="*/ 8 h 240"/>
                    <a:gd name="T38" fmla="*/ 207 w 415"/>
                    <a:gd name="T39" fmla="*/ 0 h 240"/>
                    <a:gd name="T40" fmla="*/ 207 w 415"/>
                    <a:gd name="T41" fmla="*/ 0 h 240"/>
                    <a:gd name="T42" fmla="*/ 349 w 415"/>
                    <a:gd name="T43" fmla="*/ 56 h 240"/>
                    <a:gd name="T44" fmla="*/ 349 w 415"/>
                    <a:gd name="T45" fmla="*/ 56 h 240"/>
                    <a:gd name="T46" fmla="*/ 414 w 415"/>
                    <a:gd name="T47" fmla="*/ 223 h 240"/>
                    <a:gd name="T48" fmla="*/ 414 w 415"/>
                    <a:gd name="T49" fmla="*/ 223 h 240"/>
                    <a:gd name="T50" fmla="*/ 398 w 415"/>
                    <a:gd name="T51" fmla="*/ 240 h 240"/>
                    <a:gd name="T52" fmla="*/ 398 w 415"/>
                    <a:gd name="T53" fmla="*/ 240 h 240"/>
                    <a:gd name="T54" fmla="*/ 382 w 415"/>
                    <a:gd name="T55" fmla="*/ 223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415" h="240">
                      <a:moveTo>
                        <a:pt x="382" y="223"/>
                      </a:moveTo>
                      <a:cubicBezTo>
                        <a:pt x="382" y="167"/>
                        <a:pt x="367" y="118"/>
                        <a:pt x="326" y="80"/>
                      </a:cubicBezTo>
                      <a:cubicBezTo>
                        <a:pt x="326" y="80"/>
                        <a:pt x="326" y="80"/>
                        <a:pt x="326" y="80"/>
                      </a:cubicBezTo>
                      <a:cubicBezTo>
                        <a:pt x="294" y="49"/>
                        <a:pt x="250" y="33"/>
                        <a:pt x="207" y="33"/>
                      </a:cubicBezTo>
                      <a:cubicBezTo>
                        <a:pt x="207" y="33"/>
                        <a:pt x="207" y="33"/>
                        <a:pt x="207" y="33"/>
                      </a:cubicBezTo>
                      <a:cubicBezTo>
                        <a:pt x="191" y="33"/>
                        <a:pt x="176" y="35"/>
                        <a:pt x="161" y="39"/>
                      </a:cubicBezTo>
                      <a:cubicBezTo>
                        <a:pt x="161" y="39"/>
                        <a:pt x="161" y="39"/>
                        <a:pt x="161" y="39"/>
                      </a:cubicBezTo>
                      <a:cubicBezTo>
                        <a:pt x="119" y="51"/>
                        <a:pt x="83" y="78"/>
                        <a:pt x="60" y="114"/>
                      </a:cubicBezTo>
                      <a:cubicBezTo>
                        <a:pt x="60" y="114"/>
                        <a:pt x="60" y="114"/>
                        <a:pt x="60" y="114"/>
                      </a:cubicBezTo>
                      <a:cubicBezTo>
                        <a:pt x="39" y="147"/>
                        <a:pt x="33" y="183"/>
                        <a:pt x="33" y="223"/>
                      </a:cubicBezTo>
                      <a:cubicBezTo>
                        <a:pt x="33" y="223"/>
                        <a:pt x="33" y="223"/>
                        <a:pt x="33" y="223"/>
                      </a:cubicBezTo>
                      <a:cubicBezTo>
                        <a:pt x="33" y="232"/>
                        <a:pt x="25" y="240"/>
                        <a:pt x="16" y="240"/>
                      </a:cubicBezTo>
                      <a:cubicBezTo>
                        <a:pt x="16" y="240"/>
                        <a:pt x="16" y="240"/>
                        <a:pt x="16" y="240"/>
                      </a:cubicBezTo>
                      <a:cubicBezTo>
                        <a:pt x="7" y="240"/>
                        <a:pt x="0" y="232"/>
                        <a:pt x="0" y="223"/>
                      </a:cubicBezTo>
                      <a:cubicBezTo>
                        <a:pt x="0" y="223"/>
                        <a:pt x="0" y="223"/>
                        <a:pt x="0" y="223"/>
                      </a:cubicBezTo>
                      <a:cubicBezTo>
                        <a:pt x="0" y="180"/>
                        <a:pt x="7" y="136"/>
                        <a:pt x="32" y="97"/>
                      </a:cubicBezTo>
                      <a:cubicBezTo>
                        <a:pt x="32" y="97"/>
                        <a:pt x="32" y="97"/>
                        <a:pt x="32" y="97"/>
                      </a:cubicBezTo>
                      <a:cubicBezTo>
                        <a:pt x="59" y="53"/>
                        <a:pt x="102" y="21"/>
                        <a:pt x="152" y="8"/>
                      </a:cubicBezTo>
                      <a:cubicBezTo>
                        <a:pt x="152" y="8"/>
                        <a:pt x="152" y="8"/>
                        <a:pt x="152" y="8"/>
                      </a:cubicBezTo>
                      <a:cubicBezTo>
                        <a:pt x="170" y="3"/>
                        <a:pt x="188" y="0"/>
                        <a:pt x="207" y="0"/>
                      </a:cubicBezTo>
                      <a:cubicBezTo>
                        <a:pt x="207" y="0"/>
                        <a:pt x="207" y="0"/>
                        <a:pt x="207" y="0"/>
                      </a:cubicBezTo>
                      <a:cubicBezTo>
                        <a:pt x="259" y="0"/>
                        <a:pt x="310" y="20"/>
                        <a:pt x="349" y="56"/>
                      </a:cubicBezTo>
                      <a:cubicBezTo>
                        <a:pt x="349" y="56"/>
                        <a:pt x="349" y="56"/>
                        <a:pt x="349" y="56"/>
                      </a:cubicBezTo>
                      <a:cubicBezTo>
                        <a:pt x="397" y="101"/>
                        <a:pt x="415" y="161"/>
                        <a:pt x="414" y="223"/>
                      </a:cubicBezTo>
                      <a:cubicBezTo>
                        <a:pt x="414" y="223"/>
                        <a:pt x="414" y="223"/>
                        <a:pt x="414" y="223"/>
                      </a:cubicBezTo>
                      <a:cubicBezTo>
                        <a:pt x="414" y="232"/>
                        <a:pt x="407" y="240"/>
                        <a:pt x="398" y="240"/>
                      </a:cubicBezTo>
                      <a:cubicBezTo>
                        <a:pt x="398" y="240"/>
                        <a:pt x="398" y="240"/>
                        <a:pt x="398" y="240"/>
                      </a:cubicBezTo>
                      <a:cubicBezTo>
                        <a:pt x="389" y="240"/>
                        <a:pt x="382" y="232"/>
                        <a:pt x="382" y="2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Freeform 36">
                  <a:extLst>
                    <a:ext uri="{FF2B5EF4-FFF2-40B4-BE49-F238E27FC236}">
                      <a16:creationId xmlns:a16="http://schemas.microsoft.com/office/drawing/2014/main" id="{AFB329EE-B4CE-5C3F-2854-5C0027496A5F}"/>
                    </a:ext>
                  </a:extLst>
                </p:cNvPr>
                <p:cNvSpPr/>
                <p:nvPr/>
              </p:nvSpPr>
              <p:spPr bwMode="auto">
                <a:xfrm>
                  <a:off x="3446463" y="3189288"/>
                  <a:ext cx="165100" cy="88900"/>
                </a:xfrm>
                <a:custGeom>
                  <a:avLst/>
                  <a:gdLst>
                    <a:gd name="T0" fmla="*/ 57 w 57"/>
                    <a:gd name="T1" fmla="*/ 15 h 31"/>
                    <a:gd name="T2" fmla="*/ 41 w 57"/>
                    <a:gd name="T3" fmla="*/ 31 h 31"/>
                    <a:gd name="T4" fmla="*/ 16 w 57"/>
                    <a:gd name="T5" fmla="*/ 31 h 31"/>
                    <a:gd name="T6" fmla="*/ 0 w 57"/>
                    <a:gd name="T7" fmla="*/ 15 h 31"/>
                    <a:gd name="T8" fmla="*/ 0 w 57"/>
                    <a:gd name="T9" fmla="*/ 15 h 31"/>
                    <a:gd name="T10" fmla="*/ 16 w 57"/>
                    <a:gd name="T11" fmla="*/ 0 h 31"/>
                    <a:gd name="T12" fmla="*/ 41 w 57"/>
                    <a:gd name="T13" fmla="*/ 0 h 31"/>
                    <a:gd name="T14" fmla="*/ 57 w 57"/>
                    <a:gd name="T15" fmla="*/ 15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7" h="31">
                      <a:moveTo>
                        <a:pt x="57" y="15"/>
                      </a:moveTo>
                      <a:cubicBezTo>
                        <a:pt x="57" y="24"/>
                        <a:pt x="50" y="31"/>
                        <a:pt x="41" y="31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7" y="31"/>
                        <a:pt x="0" y="24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7"/>
                        <a:pt x="7" y="0"/>
                        <a:pt x="16" y="0"/>
                      </a:cubicBez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50" y="0"/>
                        <a:pt x="57" y="7"/>
                        <a:pt x="57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Freeform 37">
                  <a:extLst>
                    <a:ext uri="{FF2B5EF4-FFF2-40B4-BE49-F238E27FC236}">
                      <a16:creationId xmlns:a16="http://schemas.microsoft.com/office/drawing/2014/main" id="{ECB47186-1C86-F0E2-9341-C60A1CED551E}"/>
                    </a:ext>
                  </a:extLst>
                </p:cNvPr>
                <p:cNvSpPr/>
                <p:nvPr/>
              </p:nvSpPr>
              <p:spPr bwMode="auto">
                <a:xfrm>
                  <a:off x="3117850" y="3168650"/>
                  <a:ext cx="349250" cy="92075"/>
                </a:xfrm>
                <a:custGeom>
                  <a:avLst/>
                  <a:gdLst>
                    <a:gd name="T0" fmla="*/ 34 w 120"/>
                    <a:gd name="T1" fmla="*/ 32 h 32"/>
                    <a:gd name="T2" fmla="*/ 0 w 120"/>
                    <a:gd name="T3" fmla="*/ 2 h 32"/>
                    <a:gd name="T4" fmla="*/ 0 w 120"/>
                    <a:gd name="T5" fmla="*/ 2 h 32"/>
                    <a:gd name="T6" fmla="*/ 12 w 120"/>
                    <a:gd name="T7" fmla="*/ 0 h 32"/>
                    <a:gd name="T8" fmla="*/ 34 w 120"/>
                    <a:gd name="T9" fmla="*/ 20 h 32"/>
                    <a:gd name="T10" fmla="*/ 34 w 120"/>
                    <a:gd name="T11" fmla="*/ 20 h 32"/>
                    <a:gd name="T12" fmla="*/ 120 w 120"/>
                    <a:gd name="T13" fmla="*/ 20 h 32"/>
                    <a:gd name="T14" fmla="*/ 120 w 120"/>
                    <a:gd name="T15" fmla="*/ 20 h 32"/>
                    <a:gd name="T16" fmla="*/ 120 w 120"/>
                    <a:gd name="T17" fmla="*/ 32 h 32"/>
                    <a:gd name="T18" fmla="*/ 34 w 120"/>
                    <a:gd name="T19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0" h="32">
                      <a:moveTo>
                        <a:pt x="34" y="32"/>
                      </a:moveTo>
                      <a:cubicBezTo>
                        <a:pt x="16" y="32"/>
                        <a:pt x="2" y="19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3" y="11"/>
                        <a:pt x="22" y="20"/>
                        <a:pt x="34" y="20"/>
                      </a:cubicBezTo>
                      <a:cubicBezTo>
                        <a:pt x="34" y="20"/>
                        <a:pt x="34" y="20"/>
                        <a:pt x="34" y="20"/>
                      </a:cubicBezTo>
                      <a:cubicBezTo>
                        <a:pt x="120" y="20"/>
                        <a:pt x="120" y="20"/>
                        <a:pt x="120" y="20"/>
                      </a:cubicBezTo>
                      <a:cubicBezTo>
                        <a:pt x="120" y="20"/>
                        <a:pt x="120" y="20"/>
                        <a:pt x="120" y="20"/>
                      </a:cubicBezTo>
                      <a:cubicBezTo>
                        <a:pt x="120" y="32"/>
                        <a:pt x="120" y="32"/>
                        <a:pt x="120" y="32"/>
                      </a:cubicBezTo>
                      <a:cubicBezTo>
                        <a:pt x="34" y="32"/>
                        <a:pt x="34" y="32"/>
                        <a:pt x="34" y="3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1" name="Group 112">
              <a:extLst>
                <a:ext uri="{FF2B5EF4-FFF2-40B4-BE49-F238E27FC236}">
                  <a16:creationId xmlns:a16="http://schemas.microsoft.com/office/drawing/2014/main" id="{0ECF5DB5-77DE-4B42-C13F-52C7A2A051FF}"/>
                </a:ext>
              </a:extLst>
            </p:cNvPr>
            <p:cNvGrpSpPr/>
            <p:nvPr/>
          </p:nvGrpSpPr>
          <p:grpSpPr>
            <a:xfrm>
              <a:off x="2953610" y="3349506"/>
              <a:ext cx="3123870" cy="3092137"/>
              <a:chOff x="2953610" y="3349506"/>
              <a:chExt cx="3123870" cy="3092137"/>
            </a:xfrm>
          </p:grpSpPr>
          <p:sp>
            <p:nvSpPr>
              <p:cNvPr id="32" name="空心弧 3">
                <a:extLst>
                  <a:ext uri="{FF2B5EF4-FFF2-40B4-BE49-F238E27FC236}">
                    <a16:creationId xmlns:a16="http://schemas.microsoft.com/office/drawing/2014/main" id="{0B2B33BC-1C01-CB39-BEC3-68EB1A9BBC87}"/>
                  </a:ext>
                </a:extLst>
              </p:cNvPr>
              <p:cNvSpPr/>
              <p:nvPr/>
            </p:nvSpPr>
            <p:spPr>
              <a:xfrm>
                <a:off x="2953610" y="3349506"/>
                <a:ext cx="3123870" cy="3092137"/>
              </a:xfrm>
              <a:prstGeom prst="blockArc">
                <a:avLst>
                  <a:gd name="adj1" fmla="val 19121810"/>
                  <a:gd name="adj2" fmla="val 0"/>
                  <a:gd name="adj3" fmla="val 25000"/>
                </a:avLst>
              </a:prstGeom>
              <a:solidFill>
                <a:srgbClr val="3F68C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33" name="组合 75">
                <a:extLst>
                  <a:ext uri="{FF2B5EF4-FFF2-40B4-BE49-F238E27FC236}">
                    <a16:creationId xmlns:a16="http://schemas.microsoft.com/office/drawing/2014/main" id="{ECDFB3E6-9E13-9B06-EDFF-E40ED9804F58}"/>
                  </a:ext>
                </a:extLst>
              </p:cNvPr>
              <p:cNvGrpSpPr/>
              <p:nvPr/>
            </p:nvGrpSpPr>
            <p:grpSpPr>
              <a:xfrm>
                <a:off x="5448768" y="4312063"/>
                <a:ext cx="337639" cy="371790"/>
                <a:chOff x="279401" y="2698750"/>
                <a:chExt cx="1473200" cy="1655763"/>
              </a:xfrm>
              <a:solidFill>
                <a:schemeClr val="bg1"/>
              </a:solidFill>
            </p:grpSpPr>
            <p:sp>
              <p:nvSpPr>
                <p:cNvPr id="34" name="Freeform 45">
                  <a:extLst>
                    <a:ext uri="{FF2B5EF4-FFF2-40B4-BE49-F238E27FC236}">
                      <a16:creationId xmlns:a16="http://schemas.microsoft.com/office/drawing/2014/main" id="{DC1F6BAA-292F-59FD-5CC7-068A3CE787A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79401" y="2884488"/>
                  <a:ext cx="1473200" cy="1470025"/>
                </a:xfrm>
                <a:custGeom>
                  <a:avLst/>
                  <a:gdLst>
                    <a:gd name="T0" fmla="*/ 250 w 501"/>
                    <a:gd name="T1" fmla="*/ 0 h 501"/>
                    <a:gd name="T2" fmla="*/ 0 w 501"/>
                    <a:gd name="T3" fmla="*/ 251 h 501"/>
                    <a:gd name="T4" fmla="*/ 250 w 501"/>
                    <a:gd name="T5" fmla="*/ 501 h 501"/>
                    <a:gd name="T6" fmla="*/ 501 w 501"/>
                    <a:gd name="T7" fmla="*/ 251 h 501"/>
                    <a:gd name="T8" fmla="*/ 250 w 501"/>
                    <a:gd name="T9" fmla="*/ 0 h 501"/>
                    <a:gd name="T10" fmla="*/ 455 w 501"/>
                    <a:gd name="T11" fmla="*/ 267 h 501"/>
                    <a:gd name="T12" fmla="*/ 446 w 501"/>
                    <a:gd name="T13" fmla="*/ 267 h 501"/>
                    <a:gd name="T14" fmla="*/ 389 w 501"/>
                    <a:gd name="T15" fmla="*/ 390 h 501"/>
                    <a:gd name="T16" fmla="*/ 267 w 501"/>
                    <a:gd name="T17" fmla="*/ 447 h 501"/>
                    <a:gd name="T18" fmla="*/ 267 w 501"/>
                    <a:gd name="T19" fmla="*/ 455 h 501"/>
                    <a:gd name="T20" fmla="*/ 250 w 501"/>
                    <a:gd name="T21" fmla="*/ 471 h 501"/>
                    <a:gd name="T22" fmla="*/ 234 w 501"/>
                    <a:gd name="T23" fmla="*/ 455 h 501"/>
                    <a:gd name="T24" fmla="*/ 234 w 501"/>
                    <a:gd name="T25" fmla="*/ 447 h 501"/>
                    <a:gd name="T26" fmla="*/ 111 w 501"/>
                    <a:gd name="T27" fmla="*/ 390 h 501"/>
                    <a:gd name="T28" fmla="*/ 54 w 501"/>
                    <a:gd name="T29" fmla="*/ 267 h 501"/>
                    <a:gd name="T30" fmla="*/ 46 w 501"/>
                    <a:gd name="T31" fmla="*/ 267 h 501"/>
                    <a:gd name="T32" fmla="*/ 30 w 501"/>
                    <a:gd name="T33" fmla="*/ 251 h 501"/>
                    <a:gd name="T34" fmla="*/ 46 w 501"/>
                    <a:gd name="T35" fmla="*/ 234 h 501"/>
                    <a:gd name="T36" fmla="*/ 54 w 501"/>
                    <a:gd name="T37" fmla="*/ 234 h 501"/>
                    <a:gd name="T38" fmla="*/ 111 w 501"/>
                    <a:gd name="T39" fmla="*/ 111 h 501"/>
                    <a:gd name="T40" fmla="*/ 234 w 501"/>
                    <a:gd name="T41" fmla="*/ 54 h 501"/>
                    <a:gd name="T42" fmla="*/ 234 w 501"/>
                    <a:gd name="T43" fmla="*/ 46 h 501"/>
                    <a:gd name="T44" fmla="*/ 250 w 501"/>
                    <a:gd name="T45" fmla="*/ 30 h 501"/>
                    <a:gd name="T46" fmla="*/ 267 w 501"/>
                    <a:gd name="T47" fmla="*/ 46 h 501"/>
                    <a:gd name="T48" fmla="*/ 267 w 501"/>
                    <a:gd name="T49" fmla="*/ 54 h 501"/>
                    <a:gd name="T50" fmla="*/ 389 w 501"/>
                    <a:gd name="T51" fmla="*/ 111 h 501"/>
                    <a:gd name="T52" fmla="*/ 446 w 501"/>
                    <a:gd name="T53" fmla="*/ 234 h 501"/>
                    <a:gd name="T54" fmla="*/ 455 w 501"/>
                    <a:gd name="T55" fmla="*/ 234 h 501"/>
                    <a:gd name="T56" fmla="*/ 471 w 501"/>
                    <a:gd name="T57" fmla="*/ 251 h 501"/>
                    <a:gd name="T58" fmla="*/ 455 w 501"/>
                    <a:gd name="T59" fmla="*/ 267 h 5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501" h="501">
                      <a:moveTo>
                        <a:pt x="250" y="0"/>
                      </a:moveTo>
                      <a:cubicBezTo>
                        <a:pt x="112" y="0"/>
                        <a:pt x="0" y="112"/>
                        <a:pt x="0" y="251"/>
                      </a:cubicBezTo>
                      <a:cubicBezTo>
                        <a:pt x="0" y="389"/>
                        <a:pt x="112" y="501"/>
                        <a:pt x="250" y="501"/>
                      </a:cubicBezTo>
                      <a:cubicBezTo>
                        <a:pt x="389" y="501"/>
                        <a:pt x="501" y="389"/>
                        <a:pt x="501" y="251"/>
                      </a:cubicBezTo>
                      <a:cubicBezTo>
                        <a:pt x="501" y="112"/>
                        <a:pt x="389" y="0"/>
                        <a:pt x="250" y="0"/>
                      </a:cubicBezTo>
                      <a:close/>
                      <a:moveTo>
                        <a:pt x="455" y="267"/>
                      </a:moveTo>
                      <a:cubicBezTo>
                        <a:pt x="446" y="267"/>
                        <a:pt x="446" y="267"/>
                        <a:pt x="446" y="267"/>
                      </a:cubicBezTo>
                      <a:cubicBezTo>
                        <a:pt x="442" y="315"/>
                        <a:pt x="421" y="358"/>
                        <a:pt x="389" y="390"/>
                      </a:cubicBezTo>
                      <a:cubicBezTo>
                        <a:pt x="357" y="422"/>
                        <a:pt x="315" y="443"/>
                        <a:pt x="267" y="447"/>
                      </a:cubicBezTo>
                      <a:cubicBezTo>
                        <a:pt x="267" y="455"/>
                        <a:pt x="267" y="455"/>
                        <a:pt x="267" y="455"/>
                      </a:cubicBezTo>
                      <a:cubicBezTo>
                        <a:pt x="267" y="464"/>
                        <a:pt x="259" y="471"/>
                        <a:pt x="250" y="471"/>
                      </a:cubicBezTo>
                      <a:cubicBezTo>
                        <a:pt x="241" y="471"/>
                        <a:pt x="234" y="464"/>
                        <a:pt x="234" y="455"/>
                      </a:cubicBezTo>
                      <a:cubicBezTo>
                        <a:pt x="234" y="447"/>
                        <a:pt x="234" y="447"/>
                        <a:pt x="234" y="447"/>
                      </a:cubicBezTo>
                      <a:cubicBezTo>
                        <a:pt x="186" y="443"/>
                        <a:pt x="143" y="422"/>
                        <a:pt x="111" y="390"/>
                      </a:cubicBezTo>
                      <a:cubicBezTo>
                        <a:pt x="79" y="358"/>
                        <a:pt x="58" y="315"/>
                        <a:pt x="54" y="267"/>
                      </a:cubicBezTo>
                      <a:cubicBezTo>
                        <a:pt x="46" y="267"/>
                        <a:pt x="46" y="267"/>
                        <a:pt x="46" y="267"/>
                      </a:cubicBezTo>
                      <a:cubicBezTo>
                        <a:pt x="37" y="267"/>
                        <a:pt x="30" y="260"/>
                        <a:pt x="30" y="251"/>
                      </a:cubicBezTo>
                      <a:cubicBezTo>
                        <a:pt x="30" y="241"/>
                        <a:pt x="37" y="234"/>
                        <a:pt x="46" y="234"/>
                      </a:cubicBezTo>
                      <a:cubicBezTo>
                        <a:pt x="54" y="234"/>
                        <a:pt x="54" y="234"/>
                        <a:pt x="54" y="234"/>
                      </a:cubicBezTo>
                      <a:cubicBezTo>
                        <a:pt x="58" y="186"/>
                        <a:pt x="79" y="143"/>
                        <a:pt x="111" y="111"/>
                      </a:cubicBezTo>
                      <a:cubicBezTo>
                        <a:pt x="143" y="79"/>
                        <a:pt x="186" y="58"/>
                        <a:pt x="234" y="54"/>
                      </a:cubicBezTo>
                      <a:cubicBezTo>
                        <a:pt x="234" y="46"/>
                        <a:pt x="234" y="46"/>
                        <a:pt x="234" y="46"/>
                      </a:cubicBezTo>
                      <a:cubicBezTo>
                        <a:pt x="234" y="37"/>
                        <a:pt x="241" y="30"/>
                        <a:pt x="250" y="30"/>
                      </a:cubicBezTo>
                      <a:cubicBezTo>
                        <a:pt x="259" y="30"/>
                        <a:pt x="267" y="37"/>
                        <a:pt x="267" y="46"/>
                      </a:cubicBezTo>
                      <a:cubicBezTo>
                        <a:pt x="267" y="54"/>
                        <a:pt x="267" y="54"/>
                        <a:pt x="267" y="54"/>
                      </a:cubicBezTo>
                      <a:cubicBezTo>
                        <a:pt x="315" y="58"/>
                        <a:pt x="357" y="79"/>
                        <a:pt x="389" y="111"/>
                      </a:cubicBezTo>
                      <a:cubicBezTo>
                        <a:pt x="421" y="143"/>
                        <a:pt x="442" y="186"/>
                        <a:pt x="446" y="234"/>
                      </a:cubicBezTo>
                      <a:cubicBezTo>
                        <a:pt x="455" y="234"/>
                        <a:pt x="455" y="234"/>
                        <a:pt x="455" y="234"/>
                      </a:cubicBezTo>
                      <a:cubicBezTo>
                        <a:pt x="464" y="234"/>
                        <a:pt x="471" y="241"/>
                        <a:pt x="471" y="251"/>
                      </a:cubicBezTo>
                      <a:cubicBezTo>
                        <a:pt x="471" y="260"/>
                        <a:pt x="464" y="267"/>
                        <a:pt x="455" y="2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Freeform 46">
                  <a:extLst>
                    <a:ext uri="{FF2B5EF4-FFF2-40B4-BE49-F238E27FC236}">
                      <a16:creationId xmlns:a16="http://schemas.microsoft.com/office/drawing/2014/main" id="{602D08A3-E435-1CE1-A9BB-36A8E4C42CD9}"/>
                    </a:ext>
                  </a:extLst>
                </p:cNvPr>
                <p:cNvSpPr/>
                <p:nvPr/>
              </p:nvSpPr>
              <p:spPr bwMode="auto">
                <a:xfrm>
                  <a:off x="966788" y="3043238"/>
                  <a:ext cx="96838" cy="117475"/>
                </a:xfrm>
                <a:custGeom>
                  <a:avLst/>
                  <a:gdLst>
                    <a:gd name="T0" fmla="*/ 16 w 33"/>
                    <a:gd name="T1" fmla="*/ 40 h 40"/>
                    <a:gd name="T2" fmla="*/ 33 w 33"/>
                    <a:gd name="T3" fmla="*/ 24 h 40"/>
                    <a:gd name="T4" fmla="*/ 33 w 33"/>
                    <a:gd name="T5" fmla="*/ 0 h 40"/>
                    <a:gd name="T6" fmla="*/ 16 w 33"/>
                    <a:gd name="T7" fmla="*/ 0 h 40"/>
                    <a:gd name="T8" fmla="*/ 0 w 33"/>
                    <a:gd name="T9" fmla="*/ 0 h 40"/>
                    <a:gd name="T10" fmla="*/ 0 w 33"/>
                    <a:gd name="T11" fmla="*/ 24 h 40"/>
                    <a:gd name="T12" fmla="*/ 16 w 33"/>
                    <a:gd name="T13" fmla="*/ 4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40">
                      <a:moveTo>
                        <a:pt x="16" y="40"/>
                      </a:moveTo>
                      <a:cubicBezTo>
                        <a:pt x="25" y="40"/>
                        <a:pt x="33" y="33"/>
                        <a:pt x="33" y="24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27" y="0"/>
                        <a:pt x="22" y="0"/>
                        <a:pt x="16" y="0"/>
                      </a:cubicBezTo>
                      <a:cubicBezTo>
                        <a:pt x="11" y="0"/>
                        <a:pt x="5" y="0"/>
                        <a:pt x="0" y="0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33"/>
                        <a:pt x="7" y="40"/>
                        <a:pt x="16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Freeform 47">
                  <a:extLst>
                    <a:ext uri="{FF2B5EF4-FFF2-40B4-BE49-F238E27FC236}">
                      <a16:creationId xmlns:a16="http://schemas.microsoft.com/office/drawing/2014/main" id="{F31F627E-82F3-07A6-9464-1CDDE772F84B}"/>
                    </a:ext>
                  </a:extLst>
                </p:cNvPr>
                <p:cNvSpPr/>
                <p:nvPr/>
              </p:nvSpPr>
              <p:spPr bwMode="auto">
                <a:xfrm>
                  <a:off x="966788" y="4079875"/>
                  <a:ext cx="96838" cy="115888"/>
                </a:xfrm>
                <a:custGeom>
                  <a:avLst/>
                  <a:gdLst>
                    <a:gd name="T0" fmla="*/ 16 w 33"/>
                    <a:gd name="T1" fmla="*/ 0 h 40"/>
                    <a:gd name="T2" fmla="*/ 0 w 33"/>
                    <a:gd name="T3" fmla="*/ 17 h 40"/>
                    <a:gd name="T4" fmla="*/ 0 w 33"/>
                    <a:gd name="T5" fmla="*/ 40 h 40"/>
                    <a:gd name="T6" fmla="*/ 16 w 33"/>
                    <a:gd name="T7" fmla="*/ 40 h 40"/>
                    <a:gd name="T8" fmla="*/ 33 w 33"/>
                    <a:gd name="T9" fmla="*/ 40 h 40"/>
                    <a:gd name="T10" fmla="*/ 33 w 33"/>
                    <a:gd name="T11" fmla="*/ 17 h 40"/>
                    <a:gd name="T12" fmla="*/ 16 w 33"/>
                    <a:gd name="T13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40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7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5" y="40"/>
                        <a:pt x="11" y="40"/>
                        <a:pt x="16" y="40"/>
                      </a:cubicBezTo>
                      <a:cubicBezTo>
                        <a:pt x="22" y="40"/>
                        <a:pt x="27" y="40"/>
                        <a:pt x="33" y="40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7"/>
                        <a:pt x="25" y="0"/>
                        <a:pt x="1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Freeform 48">
                  <a:extLst>
                    <a:ext uri="{FF2B5EF4-FFF2-40B4-BE49-F238E27FC236}">
                      <a16:creationId xmlns:a16="http://schemas.microsoft.com/office/drawing/2014/main" id="{250F409B-B4EF-751C-92E7-BED3A9FA46D0}"/>
                    </a:ext>
                  </a:extLst>
                </p:cNvPr>
                <p:cNvSpPr/>
                <p:nvPr/>
              </p:nvSpPr>
              <p:spPr bwMode="auto">
                <a:xfrm>
                  <a:off x="434976" y="3571875"/>
                  <a:ext cx="120650" cy="96838"/>
                </a:xfrm>
                <a:custGeom>
                  <a:avLst/>
                  <a:gdLst>
                    <a:gd name="T0" fmla="*/ 41 w 41"/>
                    <a:gd name="T1" fmla="*/ 17 h 33"/>
                    <a:gd name="T2" fmla="*/ 24 w 41"/>
                    <a:gd name="T3" fmla="*/ 0 h 33"/>
                    <a:gd name="T4" fmla="*/ 1 w 41"/>
                    <a:gd name="T5" fmla="*/ 0 h 33"/>
                    <a:gd name="T6" fmla="*/ 0 w 41"/>
                    <a:gd name="T7" fmla="*/ 17 h 33"/>
                    <a:gd name="T8" fmla="*/ 1 w 41"/>
                    <a:gd name="T9" fmla="*/ 33 h 33"/>
                    <a:gd name="T10" fmla="*/ 24 w 41"/>
                    <a:gd name="T11" fmla="*/ 33 h 33"/>
                    <a:gd name="T12" fmla="*/ 41 w 41"/>
                    <a:gd name="T13" fmla="*/ 17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1" h="33">
                      <a:moveTo>
                        <a:pt x="41" y="17"/>
                      </a:moveTo>
                      <a:cubicBezTo>
                        <a:pt x="41" y="7"/>
                        <a:pt x="33" y="0"/>
                        <a:pt x="24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6"/>
                        <a:pt x="0" y="11"/>
                        <a:pt x="0" y="17"/>
                      </a:cubicBezTo>
                      <a:cubicBezTo>
                        <a:pt x="0" y="22"/>
                        <a:pt x="1" y="28"/>
                        <a:pt x="1" y="33"/>
                      </a:cubicBezTo>
                      <a:cubicBezTo>
                        <a:pt x="24" y="33"/>
                        <a:pt x="24" y="33"/>
                        <a:pt x="24" y="33"/>
                      </a:cubicBezTo>
                      <a:cubicBezTo>
                        <a:pt x="33" y="33"/>
                        <a:pt x="41" y="26"/>
                        <a:pt x="41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Freeform 49">
                  <a:extLst>
                    <a:ext uri="{FF2B5EF4-FFF2-40B4-BE49-F238E27FC236}">
                      <a16:creationId xmlns:a16="http://schemas.microsoft.com/office/drawing/2014/main" id="{FC13E66E-665C-2494-74C4-ED73DD2E7F9C}"/>
                    </a:ext>
                  </a:extLst>
                </p:cNvPr>
                <p:cNvSpPr/>
                <p:nvPr/>
              </p:nvSpPr>
              <p:spPr bwMode="auto">
                <a:xfrm>
                  <a:off x="1474788" y="3571875"/>
                  <a:ext cx="119063" cy="96838"/>
                </a:xfrm>
                <a:custGeom>
                  <a:avLst/>
                  <a:gdLst>
                    <a:gd name="T0" fmla="*/ 39 w 40"/>
                    <a:gd name="T1" fmla="*/ 0 h 33"/>
                    <a:gd name="T2" fmla="*/ 16 w 40"/>
                    <a:gd name="T3" fmla="*/ 0 h 33"/>
                    <a:gd name="T4" fmla="*/ 0 w 40"/>
                    <a:gd name="T5" fmla="*/ 17 h 33"/>
                    <a:gd name="T6" fmla="*/ 16 w 40"/>
                    <a:gd name="T7" fmla="*/ 33 h 33"/>
                    <a:gd name="T8" fmla="*/ 39 w 40"/>
                    <a:gd name="T9" fmla="*/ 33 h 33"/>
                    <a:gd name="T10" fmla="*/ 40 w 40"/>
                    <a:gd name="T11" fmla="*/ 17 h 33"/>
                    <a:gd name="T12" fmla="*/ 39 w 40"/>
                    <a:gd name="T13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3">
                      <a:moveTo>
                        <a:pt x="39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7"/>
                      </a:cubicBezTo>
                      <a:cubicBezTo>
                        <a:pt x="0" y="26"/>
                        <a:pt x="7" y="33"/>
                        <a:pt x="16" y="33"/>
                      </a:cubicBezTo>
                      <a:cubicBezTo>
                        <a:pt x="39" y="33"/>
                        <a:pt x="39" y="33"/>
                        <a:pt x="39" y="33"/>
                      </a:cubicBezTo>
                      <a:cubicBezTo>
                        <a:pt x="40" y="28"/>
                        <a:pt x="40" y="22"/>
                        <a:pt x="40" y="17"/>
                      </a:cubicBezTo>
                      <a:cubicBezTo>
                        <a:pt x="40" y="11"/>
                        <a:pt x="40" y="6"/>
                        <a:pt x="3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Oval 50">
                  <a:extLst>
                    <a:ext uri="{FF2B5EF4-FFF2-40B4-BE49-F238E27FC236}">
                      <a16:creationId xmlns:a16="http://schemas.microsoft.com/office/drawing/2014/main" id="{D3A49056-8CFA-7ACB-A919-7661FD732C4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25513" y="3532188"/>
                  <a:ext cx="176213" cy="1746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Freeform 51">
                  <a:extLst>
                    <a:ext uri="{FF2B5EF4-FFF2-40B4-BE49-F238E27FC236}">
                      <a16:creationId xmlns:a16="http://schemas.microsoft.com/office/drawing/2014/main" id="{3A128C55-4138-EBF1-2533-5273FF542CE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52463" y="3254375"/>
                  <a:ext cx="723900" cy="730250"/>
                </a:xfrm>
                <a:custGeom>
                  <a:avLst/>
                  <a:gdLst>
                    <a:gd name="T0" fmla="*/ 106 w 246"/>
                    <a:gd name="T1" fmla="*/ 86 h 249"/>
                    <a:gd name="T2" fmla="*/ 109 w 246"/>
                    <a:gd name="T3" fmla="*/ 89 h 249"/>
                    <a:gd name="T4" fmla="*/ 123 w 246"/>
                    <a:gd name="T5" fmla="*/ 86 h 249"/>
                    <a:gd name="T6" fmla="*/ 162 w 246"/>
                    <a:gd name="T7" fmla="*/ 125 h 249"/>
                    <a:gd name="T8" fmla="*/ 159 w 246"/>
                    <a:gd name="T9" fmla="*/ 139 h 249"/>
                    <a:gd name="T10" fmla="*/ 162 w 246"/>
                    <a:gd name="T11" fmla="*/ 142 h 249"/>
                    <a:gd name="T12" fmla="*/ 246 w 246"/>
                    <a:gd name="T13" fmla="*/ 0 h 249"/>
                    <a:gd name="T14" fmla="*/ 106 w 246"/>
                    <a:gd name="T15" fmla="*/ 86 h 249"/>
                    <a:gd name="T16" fmla="*/ 123 w 246"/>
                    <a:gd name="T17" fmla="*/ 163 h 249"/>
                    <a:gd name="T18" fmla="*/ 84 w 246"/>
                    <a:gd name="T19" fmla="*/ 125 h 249"/>
                    <a:gd name="T20" fmla="*/ 87 w 246"/>
                    <a:gd name="T21" fmla="*/ 110 h 249"/>
                    <a:gd name="T22" fmla="*/ 85 w 246"/>
                    <a:gd name="T23" fmla="*/ 107 h 249"/>
                    <a:gd name="T24" fmla="*/ 0 w 246"/>
                    <a:gd name="T25" fmla="*/ 249 h 249"/>
                    <a:gd name="T26" fmla="*/ 140 w 246"/>
                    <a:gd name="T27" fmla="*/ 163 h 249"/>
                    <a:gd name="T28" fmla="*/ 138 w 246"/>
                    <a:gd name="T29" fmla="*/ 160 h 249"/>
                    <a:gd name="T30" fmla="*/ 123 w 246"/>
                    <a:gd name="T31" fmla="*/ 163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46" h="249">
                      <a:moveTo>
                        <a:pt x="106" y="86"/>
                      </a:moveTo>
                      <a:cubicBezTo>
                        <a:pt x="109" y="89"/>
                        <a:pt x="109" y="89"/>
                        <a:pt x="109" y="89"/>
                      </a:cubicBezTo>
                      <a:cubicBezTo>
                        <a:pt x="113" y="87"/>
                        <a:pt x="118" y="86"/>
                        <a:pt x="123" y="86"/>
                      </a:cubicBezTo>
                      <a:cubicBezTo>
                        <a:pt x="145" y="86"/>
                        <a:pt x="162" y="103"/>
                        <a:pt x="162" y="125"/>
                      </a:cubicBezTo>
                      <a:cubicBezTo>
                        <a:pt x="162" y="130"/>
                        <a:pt x="161" y="135"/>
                        <a:pt x="159" y="139"/>
                      </a:cubicBez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246" y="0"/>
                        <a:pt x="246" y="0"/>
                        <a:pt x="246" y="0"/>
                      </a:cubicBezTo>
                      <a:lnTo>
                        <a:pt x="106" y="86"/>
                      </a:lnTo>
                      <a:close/>
                      <a:moveTo>
                        <a:pt x="123" y="163"/>
                      </a:moveTo>
                      <a:cubicBezTo>
                        <a:pt x="102" y="163"/>
                        <a:pt x="84" y="146"/>
                        <a:pt x="84" y="125"/>
                      </a:cubicBezTo>
                      <a:cubicBezTo>
                        <a:pt x="84" y="119"/>
                        <a:pt x="86" y="114"/>
                        <a:pt x="87" y="110"/>
                      </a:cubicBezTo>
                      <a:cubicBezTo>
                        <a:pt x="85" y="107"/>
                        <a:pt x="85" y="107"/>
                        <a:pt x="85" y="107"/>
                      </a:cubicBezTo>
                      <a:cubicBezTo>
                        <a:pt x="0" y="249"/>
                        <a:pt x="0" y="249"/>
                        <a:pt x="0" y="249"/>
                      </a:cubicBezTo>
                      <a:cubicBezTo>
                        <a:pt x="140" y="163"/>
                        <a:pt x="140" y="163"/>
                        <a:pt x="140" y="163"/>
                      </a:cubicBezTo>
                      <a:cubicBezTo>
                        <a:pt x="138" y="160"/>
                        <a:pt x="138" y="160"/>
                        <a:pt x="138" y="160"/>
                      </a:cubicBezTo>
                      <a:cubicBezTo>
                        <a:pt x="133" y="162"/>
                        <a:pt x="128" y="163"/>
                        <a:pt x="123" y="1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Freeform 52">
                  <a:extLst>
                    <a:ext uri="{FF2B5EF4-FFF2-40B4-BE49-F238E27FC236}">
                      <a16:creationId xmlns:a16="http://schemas.microsoft.com/office/drawing/2014/main" id="{78F70CBA-F6BD-D76E-4F48-56B48F299556}"/>
                    </a:ext>
                  </a:extLst>
                </p:cNvPr>
                <p:cNvSpPr/>
                <p:nvPr/>
              </p:nvSpPr>
              <p:spPr bwMode="auto">
                <a:xfrm>
                  <a:off x="935038" y="2698750"/>
                  <a:ext cx="158750" cy="158750"/>
                </a:xfrm>
                <a:custGeom>
                  <a:avLst/>
                  <a:gdLst>
                    <a:gd name="T0" fmla="*/ 27 w 54"/>
                    <a:gd name="T1" fmla="*/ 0 h 54"/>
                    <a:gd name="T2" fmla="*/ 0 w 54"/>
                    <a:gd name="T3" fmla="*/ 27 h 54"/>
                    <a:gd name="T4" fmla="*/ 0 w 54"/>
                    <a:gd name="T5" fmla="*/ 54 h 54"/>
                    <a:gd name="T6" fmla="*/ 29 w 54"/>
                    <a:gd name="T7" fmla="*/ 52 h 54"/>
                    <a:gd name="T8" fmla="*/ 29 w 54"/>
                    <a:gd name="T9" fmla="*/ 52 h 54"/>
                    <a:gd name="T10" fmla="*/ 54 w 54"/>
                    <a:gd name="T11" fmla="*/ 53 h 54"/>
                    <a:gd name="T12" fmla="*/ 54 w 54"/>
                    <a:gd name="T13" fmla="*/ 27 h 54"/>
                    <a:gd name="T14" fmla="*/ 27 w 54"/>
                    <a:gd name="T15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4" h="54">
                      <a:moveTo>
                        <a:pt x="27" y="0"/>
                      </a:moveTo>
                      <a:cubicBezTo>
                        <a:pt x="12" y="0"/>
                        <a:pt x="0" y="12"/>
                        <a:pt x="0" y="27"/>
                      </a:cubicBezTo>
                      <a:cubicBezTo>
                        <a:pt x="0" y="54"/>
                        <a:pt x="0" y="54"/>
                        <a:pt x="0" y="54"/>
                      </a:cubicBezTo>
                      <a:cubicBezTo>
                        <a:pt x="10" y="53"/>
                        <a:pt x="19" y="52"/>
                        <a:pt x="29" y="52"/>
                      </a:cubicBezTo>
                      <a:cubicBezTo>
                        <a:pt x="29" y="52"/>
                        <a:pt x="29" y="52"/>
                        <a:pt x="29" y="52"/>
                      </a:cubicBezTo>
                      <a:cubicBezTo>
                        <a:pt x="38" y="52"/>
                        <a:pt x="46" y="52"/>
                        <a:pt x="54" y="53"/>
                      </a:cubicBezTo>
                      <a:cubicBezTo>
                        <a:pt x="54" y="27"/>
                        <a:pt x="54" y="27"/>
                        <a:pt x="54" y="27"/>
                      </a:cubicBezTo>
                      <a:cubicBezTo>
                        <a:pt x="54" y="12"/>
                        <a:pt x="42" y="0"/>
                        <a:pt x="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75" name="Group 37">
            <a:extLst>
              <a:ext uri="{FF2B5EF4-FFF2-40B4-BE49-F238E27FC236}">
                <a16:creationId xmlns:a16="http://schemas.microsoft.com/office/drawing/2014/main" id="{233315F9-FC16-1B8D-CC5D-AADB5E70ACE0}"/>
              </a:ext>
            </a:extLst>
          </p:cNvPr>
          <p:cNvGrpSpPr/>
          <p:nvPr/>
        </p:nvGrpSpPr>
        <p:grpSpPr>
          <a:xfrm>
            <a:off x="2773832" y="1345763"/>
            <a:ext cx="1712098" cy="1513131"/>
            <a:chOff x="1057275" y="1583888"/>
            <a:chExt cx="1712098" cy="1513131"/>
          </a:xfrm>
        </p:grpSpPr>
        <p:sp>
          <p:nvSpPr>
            <p:cNvPr id="76" name="圆角矩形 9">
              <a:extLst>
                <a:ext uri="{FF2B5EF4-FFF2-40B4-BE49-F238E27FC236}">
                  <a16:creationId xmlns:a16="http://schemas.microsoft.com/office/drawing/2014/main" id="{D3E72C6C-548B-A795-9717-582D7F239284}"/>
                </a:ext>
              </a:extLst>
            </p:cNvPr>
            <p:cNvSpPr/>
            <p:nvPr/>
          </p:nvSpPr>
          <p:spPr>
            <a:xfrm>
              <a:off x="1057275" y="1583888"/>
              <a:ext cx="1712098" cy="1513131"/>
            </a:xfrm>
            <a:prstGeom prst="roundRect">
              <a:avLst>
                <a:gd name="adj" fmla="val 0"/>
              </a:avLst>
            </a:prstGeom>
            <a:solidFill>
              <a:srgbClr val="3F68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cs typeface="+mn-ea"/>
                <a:sym typeface="+mn-lt"/>
              </a:endParaRPr>
            </a:p>
          </p:txBody>
        </p:sp>
        <p:sp>
          <p:nvSpPr>
            <p:cNvPr id="77" name="圆角矩形 10">
              <a:extLst>
                <a:ext uri="{FF2B5EF4-FFF2-40B4-BE49-F238E27FC236}">
                  <a16:creationId xmlns:a16="http://schemas.microsoft.com/office/drawing/2014/main" id="{A26670F9-24DD-9218-ABAD-E421F6D636CF}"/>
                </a:ext>
              </a:extLst>
            </p:cNvPr>
            <p:cNvSpPr/>
            <p:nvPr/>
          </p:nvSpPr>
          <p:spPr>
            <a:xfrm>
              <a:off x="1097436" y="1622223"/>
              <a:ext cx="1620675" cy="1172170"/>
            </a:xfrm>
            <a:prstGeom prst="roundRect">
              <a:avLst>
                <a:gd name="adj" fmla="val 0"/>
              </a:avLst>
            </a:prstGeom>
            <a:solidFill>
              <a:srgbClr val="E4E7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099" tIns="33549" rIns="67099" bIns="33549"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78" name="Text Box 41">
              <a:extLst>
                <a:ext uri="{FF2B5EF4-FFF2-40B4-BE49-F238E27FC236}">
                  <a16:creationId xmlns:a16="http://schemas.microsoft.com/office/drawing/2014/main" id="{D6D23581-7EB8-AA02-5E65-0D5C733623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88705" y="1815163"/>
              <a:ext cx="1438138" cy="7207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7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en-US" altLang="zh-CN" dirty="0">
                  <a:sym typeface="+mn-lt"/>
                </a:rPr>
                <a:t>51PPT</a:t>
              </a:r>
              <a:r>
                <a:rPr lang="zh-CN" altLang="en-US" dirty="0">
                  <a:sym typeface="+mn-lt"/>
                </a:rPr>
                <a:t>模板网，幻灯片 演示模板及素材免费下载！</a:t>
              </a:r>
            </a:p>
            <a:p>
              <a:pPr algn="ctr"/>
              <a:r>
                <a:rPr lang="en-US" altLang="zh-CN" dirty="0">
                  <a:sym typeface="+mn-lt"/>
                </a:rPr>
                <a:t>51PPT</a:t>
              </a:r>
              <a:r>
                <a:rPr lang="zh-CN" altLang="en-US" dirty="0">
                  <a:sym typeface="+mn-lt"/>
                </a:rPr>
                <a:t>模板网 唯一访问网址：</a:t>
              </a:r>
              <a:r>
                <a:rPr lang="en-US" altLang="zh-CN" dirty="0">
                  <a:sym typeface="+mn-lt"/>
                </a:rPr>
                <a:t>www.51ppt moban.com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79" name="矩形 27">
              <a:extLst>
                <a:ext uri="{FF2B5EF4-FFF2-40B4-BE49-F238E27FC236}">
                  <a16:creationId xmlns:a16="http://schemas.microsoft.com/office/drawing/2014/main" id="{E99E32CD-229D-70A3-D53E-0F74577A4E4A}"/>
                </a:ext>
              </a:extLst>
            </p:cNvPr>
            <p:cNvSpPr/>
            <p:nvPr/>
          </p:nvSpPr>
          <p:spPr>
            <a:xfrm>
              <a:off x="1522068" y="2806203"/>
              <a:ext cx="80021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en-US" altLang="ko-KR" sz="1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0" name="Group 37">
            <a:extLst>
              <a:ext uri="{FF2B5EF4-FFF2-40B4-BE49-F238E27FC236}">
                <a16:creationId xmlns:a16="http://schemas.microsoft.com/office/drawing/2014/main" id="{ECF3461C-676D-3189-CFF5-BE96359A839B}"/>
              </a:ext>
            </a:extLst>
          </p:cNvPr>
          <p:cNvGrpSpPr/>
          <p:nvPr/>
        </p:nvGrpSpPr>
        <p:grpSpPr>
          <a:xfrm>
            <a:off x="4656028" y="1345763"/>
            <a:ext cx="1712098" cy="1513131"/>
            <a:chOff x="1057275" y="1583888"/>
            <a:chExt cx="1712098" cy="1513131"/>
          </a:xfrm>
        </p:grpSpPr>
        <p:sp>
          <p:nvSpPr>
            <p:cNvPr id="81" name="圆角矩形 9">
              <a:extLst>
                <a:ext uri="{FF2B5EF4-FFF2-40B4-BE49-F238E27FC236}">
                  <a16:creationId xmlns:a16="http://schemas.microsoft.com/office/drawing/2014/main" id="{59FDA3B8-C46B-6D5B-F718-DE473A29691D}"/>
                </a:ext>
              </a:extLst>
            </p:cNvPr>
            <p:cNvSpPr/>
            <p:nvPr/>
          </p:nvSpPr>
          <p:spPr>
            <a:xfrm>
              <a:off x="1057275" y="1583888"/>
              <a:ext cx="1712098" cy="1513131"/>
            </a:xfrm>
            <a:prstGeom prst="roundRect">
              <a:avLst>
                <a:gd name="adj" fmla="val 0"/>
              </a:avLst>
            </a:prstGeom>
            <a:solidFill>
              <a:srgbClr val="213F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cs typeface="+mn-ea"/>
                <a:sym typeface="+mn-lt"/>
              </a:endParaRPr>
            </a:p>
          </p:txBody>
        </p:sp>
        <p:sp>
          <p:nvSpPr>
            <p:cNvPr id="82" name="圆角矩形 10">
              <a:extLst>
                <a:ext uri="{FF2B5EF4-FFF2-40B4-BE49-F238E27FC236}">
                  <a16:creationId xmlns:a16="http://schemas.microsoft.com/office/drawing/2014/main" id="{FCFE1357-18A0-D570-909F-7560BE5F4F03}"/>
                </a:ext>
              </a:extLst>
            </p:cNvPr>
            <p:cNvSpPr/>
            <p:nvPr/>
          </p:nvSpPr>
          <p:spPr>
            <a:xfrm>
              <a:off x="1097436" y="1622223"/>
              <a:ext cx="1620675" cy="1172170"/>
            </a:xfrm>
            <a:prstGeom prst="roundRect">
              <a:avLst>
                <a:gd name="adj" fmla="val 0"/>
              </a:avLst>
            </a:prstGeom>
            <a:solidFill>
              <a:srgbClr val="E4E7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099" tIns="33549" rIns="67099" bIns="33549"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83" name="Text Box 41">
              <a:extLst>
                <a:ext uri="{FF2B5EF4-FFF2-40B4-BE49-F238E27FC236}">
                  <a16:creationId xmlns:a16="http://schemas.microsoft.com/office/drawing/2014/main" id="{293F60FC-F21C-6D4D-CBC3-D4437A4FE5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39048" y="1815163"/>
              <a:ext cx="1137452" cy="7235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7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84" name="矩形 27">
              <a:extLst>
                <a:ext uri="{FF2B5EF4-FFF2-40B4-BE49-F238E27FC236}">
                  <a16:creationId xmlns:a16="http://schemas.microsoft.com/office/drawing/2014/main" id="{285086E3-0BFF-BF86-80C4-AFD945B2D7A2}"/>
                </a:ext>
              </a:extLst>
            </p:cNvPr>
            <p:cNvSpPr/>
            <p:nvPr/>
          </p:nvSpPr>
          <p:spPr>
            <a:xfrm>
              <a:off x="1522068" y="2806203"/>
              <a:ext cx="80021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en-US" altLang="ko-KR" sz="1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5" name="Group 37">
            <a:extLst>
              <a:ext uri="{FF2B5EF4-FFF2-40B4-BE49-F238E27FC236}">
                <a16:creationId xmlns:a16="http://schemas.microsoft.com/office/drawing/2014/main" id="{2024D829-79C9-7727-ABFE-9F9322EFA227}"/>
              </a:ext>
            </a:extLst>
          </p:cNvPr>
          <p:cNvGrpSpPr/>
          <p:nvPr/>
        </p:nvGrpSpPr>
        <p:grpSpPr>
          <a:xfrm>
            <a:off x="6538224" y="1345763"/>
            <a:ext cx="1712098" cy="1513131"/>
            <a:chOff x="1057275" y="1583888"/>
            <a:chExt cx="1712098" cy="1513131"/>
          </a:xfrm>
        </p:grpSpPr>
        <p:sp>
          <p:nvSpPr>
            <p:cNvPr id="86" name="圆角矩形 9">
              <a:extLst>
                <a:ext uri="{FF2B5EF4-FFF2-40B4-BE49-F238E27FC236}">
                  <a16:creationId xmlns:a16="http://schemas.microsoft.com/office/drawing/2014/main" id="{37FF21CC-E0D5-1506-5396-553666DA108E}"/>
                </a:ext>
              </a:extLst>
            </p:cNvPr>
            <p:cNvSpPr/>
            <p:nvPr/>
          </p:nvSpPr>
          <p:spPr>
            <a:xfrm>
              <a:off x="1057275" y="1583888"/>
              <a:ext cx="1712098" cy="1513131"/>
            </a:xfrm>
            <a:prstGeom prst="roundRect">
              <a:avLst>
                <a:gd name="adj" fmla="val 0"/>
              </a:avLst>
            </a:prstGeom>
            <a:solidFill>
              <a:srgbClr val="3F68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cs typeface="+mn-ea"/>
                <a:sym typeface="+mn-lt"/>
              </a:endParaRPr>
            </a:p>
          </p:txBody>
        </p:sp>
        <p:sp>
          <p:nvSpPr>
            <p:cNvPr id="87" name="圆角矩形 10">
              <a:extLst>
                <a:ext uri="{FF2B5EF4-FFF2-40B4-BE49-F238E27FC236}">
                  <a16:creationId xmlns:a16="http://schemas.microsoft.com/office/drawing/2014/main" id="{8CF744FB-6171-0B9A-77F7-F074B846C8A6}"/>
                </a:ext>
              </a:extLst>
            </p:cNvPr>
            <p:cNvSpPr/>
            <p:nvPr/>
          </p:nvSpPr>
          <p:spPr>
            <a:xfrm>
              <a:off x="1097436" y="1622223"/>
              <a:ext cx="1620675" cy="1172170"/>
            </a:xfrm>
            <a:prstGeom prst="roundRect">
              <a:avLst>
                <a:gd name="adj" fmla="val 0"/>
              </a:avLst>
            </a:prstGeom>
            <a:solidFill>
              <a:srgbClr val="E4E7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7099" tIns="33549" rIns="67099" bIns="33549" rtlCol="0" anchor="ctr"/>
            <a:lstStyle/>
            <a:p>
              <a:pPr algn="ctr"/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88" name="Text Box 41">
              <a:extLst>
                <a:ext uri="{FF2B5EF4-FFF2-40B4-BE49-F238E27FC236}">
                  <a16:creationId xmlns:a16="http://schemas.microsoft.com/office/drawing/2014/main" id="{7FBF2FAE-39A8-B409-E5D0-4AC40F249C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39048" y="1815163"/>
              <a:ext cx="1137452" cy="7235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700" b="0" i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+mn-lt"/>
                </a:rPr>
                <a:t>... ...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89" name="矩形 27">
              <a:extLst>
                <a:ext uri="{FF2B5EF4-FFF2-40B4-BE49-F238E27FC236}">
                  <a16:creationId xmlns:a16="http://schemas.microsoft.com/office/drawing/2014/main" id="{7474677F-AF5E-D73F-6FB3-2487FDD65465}"/>
                </a:ext>
              </a:extLst>
            </p:cNvPr>
            <p:cNvSpPr/>
            <p:nvPr/>
          </p:nvSpPr>
          <p:spPr>
            <a:xfrm>
              <a:off x="1522068" y="2806203"/>
              <a:ext cx="80021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en-US" altLang="ko-KR" sz="1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37716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407E40DE-7DDE-2492-EF05-F78B881BF2AE}"/>
              </a:ext>
            </a:extLst>
          </p:cNvPr>
          <p:cNvSpPr/>
          <p:nvPr/>
        </p:nvSpPr>
        <p:spPr bwMode="auto">
          <a:xfrm>
            <a:off x="0" y="198098"/>
            <a:ext cx="1329578" cy="439295"/>
          </a:xfrm>
          <a:custGeom>
            <a:avLst/>
            <a:gdLst>
              <a:gd name="connsiteX0" fmla="*/ 0 w 1329578"/>
              <a:gd name="connsiteY0" fmla="*/ 0 h 439295"/>
              <a:gd name="connsiteX1" fmla="*/ 337124 w 1329578"/>
              <a:gd name="connsiteY1" fmla="*/ 0 h 439295"/>
              <a:gd name="connsiteX2" fmla="*/ 633946 w 1329578"/>
              <a:gd name="connsiteY2" fmla="*/ 0 h 439295"/>
              <a:gd name="connsiteX3" fmla="*/ 1329578 w 1329578"/>
              <a:gd name="connsiteY3" fmla="*/ 0 h 439295"/>
              <a:gd name="connsiteX4" fmla="*/ 1063958 w 1329578"/>
              <a:gd name="connsiteY4" fmla="*/ 439295 h 439295"/>
              <a:gd name="connsiteX5" fmla="*/ 368326 w 1329578"/>
              <a:gd name="connsiteY5" fmla="*/ 439295 h 439295"/>
              <a:gd name="connsiteX6" fmla="*/ 337124 w 1329578"/>
              <a:gd name="connsiteY6" fmla="*/ 439295 h 439295"/>
              <a:gd name="connsiteX7" fmla="*/ 0 w 1329578"/>
              <a:gd name="connsiteY7" fmla="*/ 439295 h 439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29578" h="439295">
                <a:moveTo>
                  <a:pt x="0" y="0"/>
                </a:moveTo>
                <a:lnTo>
                  <a:pt x="337124" y="0"/>
                </a:lnTo>
                <a:lnTo>
                  <a:pt x="633946" y="0"/>
                </a:lnTo>
                <a:lnTo>
                  <a:pt x="1329578" y="0"/>
                </a:lnTo>
                <a:lnTo>
                  <a:pt x="1063958" y="439295"/>
                </a:lnTo>
                <a:lnTo>
                  <a:pt x="368326" y="439295"/>
                </a:lnTo>
                <a:lnTo>
                  <a:pt x="337124" y="439295"/>
                </a:lnTo>
                <a:lnTo>
                  <a:pt x="0" y="439295"/>
                </a:lnTo>
                <a:close/>
              </a:path>
            </a:pathLst>
          </a:custGeom>
          <a:solidFill>
            <a:srgbClr val="213F79"/>
          </a:solidFill>
          <a:ln w="2540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6316CFC1-6F1C-2079-D53A-0CD27D76645E}"/>
              </a:ext>
            </a:extLst>
          </p:cNvPr>
          <p:cNvSpPr/>
          <p:nvPr/>
        </p:nvSpPr>
        <p:spPr bwMode="auto">
          <a:xfrm>
            <a:off x="384421" y="106643"/>
            <a:ext cx="3650757" cy="393607"/>
          </a:xfrm>
          <a:custGeom>
            <a:avLst/>
            <a:gdLst>
              <a:gd name="connsiteX0" fmla="*/ 237995 w 3650757"/>
              <a:gd name="connsiteY0" fmla="*/ 0 h 393607"/>
              <a:gd name="connsiteX1" fmla="*/ 1581816 w 3650757"/>
              <a:gd name="connsiteY1" fmla="*/ 0 h 393607"/>
              <a:gd name="connsiteX2" fmla="*/ 2306936 w 3650757"/>
              <a:gd name="connsiteY2" fmla="*/ 0 h 393607"/>
              <a:gd name="connsiteX3" fmla="*/ 3650757 w 3650757"/>
              <a:gd name="connsiteY3" fmla="*/ 0 h 393607"/>
              <a:gd name="connsiteX4" fmla="*/ 3650757 w 3650757"/>
              <a:gd name="connsiteY4" fmla="*/ 393607 h 393607"/>
              <a:gd name="connsiteX5" fmla="*/ 2306936 w 3650757"/>
              <a:gd name="connsiteY5" fmla="*/ 393607 h 393607"/>
              <a:gd name="connsiteX6" fmla="*/ 1343821 w 3650757"/>
              <a:gd name="connsiteY6" fmla="*/ 393607 h 393607"/>
              <a:gd name="connsiteX7" fmla="*/ 0 w 3650757"/>
              <a:gd name="connsiteY7" fmla="*/ 393607 h 393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50757" h="393607">
                <a:moveTo>
                  <a:pt x="237995" y="0"/>
                </a:moveTo>
                <a:lnTo>
                  <a:pt x="1581816" y="0"/>
                </a:lnTo>
                <a:lnTo>
                  <a:pt x="2306936" y="0"/>
                </a:lnTo>
                <a:lnTo>
                  <a:pt x="3650757" y="0"/>
                </a:lnTo>
                <a:lnTo>
                  <a:pt x="3650757" y="393607"/>
                </a:lnTo>
                <a:lnTo>
                  <a:pt x="2306936" y="393607"/>
                </a:lnTo>
                <a:lnTo>
                  <a:pt x="1343821" y="393607"/>
                </a:lnTo>
                <a:lnTo>
                  <a:pt x="0" y="393607"/>
                </a:lnTo>
                <a:close/>
              </a:path>
            </a:pathLst>
          </a:custGeom>
          <a:solidFill>
            <a:srgbClr val="3F68C9"/>
          </a:solidFill>
          <a:ln w="2540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2CAFCD9-1CBC-C9FF-4536-6532FE10EDD3}"/>
              </a:ext>
            </a:extLst>
          </p:cNvPr>
          <p:cNvSpPr txBox="1"/>
          <p:nvPr/>
        </p:nvSpPr>
        <p:spPr>
          <a:xfrm>
            <a:off x="1536726" y="140510"/>
            <a:ext cx="197673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2201970-CB40-5056-93D5-785B8964061C}"/>
              </a:ext>
            </a:extLst>
          </p:cNvPr>
          <p:cNvSpPr txBox="1"/>
          <p:nvPr/>
        </p:nvSpPr>
        <p:spPr>
          <a:xfrm>
            <a:off x="583500" y="72613"/>
            <a:ext cx="5870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grpSp>
        <p:nvGrpSpPr>
          <p:cNvPr id="4" name="组合 118">
            <a:extLst>
              <a:ext uri="{FF2B5EF4-FFF2-40B4-BE49-F238E27FC236}">
                <a16:creationId xmlns:a16="http://schemas.microsoft.com/office/drawing/2014/main" id="{F5CA2EA5-415B-21E2-5BAC-6377F61A3109}"/>
              </a:ext>
            </a:extLst>
          </p:cNvPr>
          <p:cNvGrpSpPr/>
          <p:nvPr/>
        </p:nvGrpSpPr>
        <p:grpSpPr>
          <a:xfrm>
            <a:off x="400620" y="2488744"/>
            <a:ext cx="8203895" cy="328532"/>
            <a:chOff x="534438" y="3368953"/>
            <a:chExt cx="10944224" cy="438144"/>
          </a:xfrm>
          <a:solidFill>
            <a:schemeClr val="accent3"/>
          </a:solidFill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B420AE8E-B7F9-2663-F8DA-0D23A6D860A7}"/>
                </a:ext>
              </a:extLst>
            </p:cNvPr>
            <p:cNvSpPr/>
            <p:nvPr/>
          </p:nvSpPr>
          <p:spPr>
            <a:xfrm>
              <a:off x="11049789" y="3503489"/>
              <a:ext cx="50397" cy="16906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cs typeface="+mn-ea"/>
                <a:sym typeface="+mn-lt"/>
              </a:endParaRPr>
            </a:p>
          </p:txBody>
        </p:sp>
        <p:grpSp>
          <p:nvGrpSpPr>
            <p:cNvPr id="7" name="组合 120">
              <a:extLst>
                <a:ext uri="{FF2B5EF4-FFF2-40B4-BE49-F238E27FC236}">
                  <a16:creationId xmlns:a16="http://schemas.microsoft.com/office/drawing/2014/main" id="{E4605F5C-9DAF-2E37-4D92-EC2507C54112}"/>
                </a:ext>
              </a:extLst>
            </p:cNvPr>
            <p:cNvGrpSpPr/>
            <p:nvPr/>
          </p:nvGrpSpPr>
          <p:grpSpPr>
            <a:xfrm>
              <a:off x="534438" y="3368953"/>
              <a:ext cx="10944224" cy="438144"/>
              <a:chOff x="623889" y="3209929"/>
              <a:chExt cx="10944224" cy="438144"/>
            </a:xfrm>
            <a:grpFill/>
          </p:grpSpPr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888D3177-C425-AFC4-4956-5EA891FA96BA}"/>
                  </a:ext>
                </a:extLst>
              </p:cNvPr>
              <p:cNvSpPr/>
              <p:nvPr/>
            </p:nvSpPr>
            <p:spPr>
              <a:xfrm>
                <a:off x="623889" y="3344465"/>
                <a:ext cx="5039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cs typeface="+mn-ea"/>
                  <a:sym typeface="+mn-lt"/>
                </a:endParaRPr>
              </a:p>
            </p:txBody>
          </p:sp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8017D720-7B8E-4627-3297-F476E8EFCFB2}"/>
                  </a:ext>
                </a:extLst>
              </p:cNvPr>
              <p:cNvSpPr/>
              <p:nvPr/>
            </p:nvSpPr>
            <p:spPr>
              <a:xfrm>
                <a:off x="717047" y="3344465"/>
                <a:ext cx="107093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cs typeface="+mn-ea"/>
                  <a:sym typeface="+mn-lt"/>
                </a:endParaRPr>
              </a:p>
            </p:txBody>
          </p:sp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0496FB0A-1C65-6A81-C250-54206BE077BF}"/>
                  </a:ext>
                </a:extLst>
              </p:cNvPr>
              <p:cNvSpPr/>
              <p:nvPr/>
            </p:nvSpPr>
            <p:spPr>
              <a:xfrm>
                <a:off x="866901" y="3344465"/>
                <a:ext cx="19843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cs typeface="+mn-ea"/>
                  <a:sym typeface="+mn-lt"/>
                </a:endParaRPr>
              </a:p>
            </p:txBody>
          </p:sp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F9488786-0246-1FCB-FEEA-BBDBC21647DE}"/>
                  </a:ext>
                </a:extLst>
              </p:cNvPr>
              <p:cNvSpPr/>
              <p:nvPr/>
            </p:nvSpPr>
            <p:spPr>
              <a:xfrm>
                <a:off x="1108099" y="3344465"/>
                <a:ext cx="9613876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cs typeface="+mn-ea"/>
                  <a:sym typeface="+mn-lt"/>
                </a:endParaRPr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8271DCDF-3EB0-77F9-ACF8-3D6C13B42A76}"/>
                  </a:ext>
                </a:extLst>
              </p:cNvPr>
              <p:cNvSpPr/>
              <p:nvPr/>
            </p:nvSpPr>
            <p:spPr>
              <a:xfrm>
                <a:off x="10994902" y="3344465"/>
                <a:ext cx="107093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cs typeface="+mn-ea"/>
                  <a:sym typeface="+mn-lt"/>
                </a:endParaRPr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5E5CCD3A-B451-BCE9-7E74-41C3C325A9DE}"/>
                  </a:ext>
                </a:extLst>
              </p:cNvPr>
              <p:cNvSpPr/>
              <p:nvPr/>
            </p:nvSpPr>
            <p:spPr>
              <a:xfrm>
                <a:off x="10759220" y="3344465"/>
                <a:ext cx="19843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cs typeface="+mn-ea"/>
                  <a:sym typeface="+mn-lt"/>
                </a:endParaRPr>
              </a:p>
            </p:txBody>
          </p:sp>
          <p:sp>
            <p:nvSpPr>
              <p:cNvPr id="14" name="等腰三角形 13">
                <a:extLst>
                  <a:ext uri="{FF2B5EF4-FFF2-40B4-BE49-F238E27FC236}">
                    <a16:creationId xmlns:a16="http://schemas.microsoft.com/office/drawing/2014/main" id="{6FF07E77-0289-EB7D-63CB-35AE7680BAAA}"/>
                  </a:ext>
                </a:extLst>
              </p:cNvPr>
              <p:cNvSpPr/>
              <p:nvPr/>
            </p:nvSpPr>
            <p:spPr>
              <a:xfrm rot="5400000">
                <a:off x="11159803" y="3239763"/>
                <a:ext cx="438144" cy="37847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15" name="肘形连接符 128">
            <a:extLst>
              <a:ext uri="{FF2B5EF4-FFF2-40B4-BE49-F238E27FC236}">
                <a16:creationId xmlns:a16="http://schemas.microsoft.com/office/drawing/2014/main" id="{8B0EE954-158B-D345-24EF-3D6CA595F00B}"/>
              </a:ext>
            </a:extLst>
          </p:cNvPr>
          <p:cNvCxnSpPr>
            <a:stCxn id="17" idx="3"/>
            <a:endCxn id="21" idx="1"/>
          </p:cNvCxnSpPr>
          <p:nvPr/>
        </p:nvCxnSpPr>
        <p:spPr>
          <a:xfrm rot="5400000" flipH="1" flipV="1">
            <a:off x="810374" y="2009484"/>
            <a:ext cx="564557" cy="218547"/>
          </a:xfrm>
          <a:prstGeom prst="bentConnector2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29">
            <a:extLst>
              <a:ext uri="{FF2B5EF4-FFF2-40B4-BE49-F238E27FC236}">
                <a16:creationId xmlns:a16="http://schemas.microsoft.com/office/drawing/2014/main" id="{F48C8164-B813-714C-95B1-63836337C278}"/>
              </a:ext>
            </a:extLst>
          </p:cNvPr>
          <p:cNvGrpSpPr/>
          <p:nvPr/>
        </p:nvGrpSpPr>
        <p:grpSpPr>
          <a:xfrm>
            <a:off x="764831" y="2401036"/>
            <a:ext cx="437095" cy="507177"/>
            <a:chOff x="1109756" y="3090803"/>
            <a:chExt cx="583096" cy="676392"/>
          </a:xfrm>
          <a:solidFill>
            <a:srgbClr val="005DA2"/>
          </a:solidFill>
        </p:grpSpPr>
        <p:sp>
          <p:nvSpPr>
            <p:cNvPr id="17" name="六边形 16">
              <a:extLst>
                <a:ext uri="{FF2B5EF4-FFF2-40B4-BE49-F238E27FC236}">
                  <a16:creationId xmlns:a16="http://schemas.microsoft.com/office/drawing/2014/main" id="{8E5C4B51-20B3-A3F0-91B1-829154F1EDCF}"/>
                </a:ext>
              </a:extLst>
            </p:cNvPr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213F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19" name="文本框 64">
              <a:extLst>
                <a:ext uri="{FF2B5EF4-FFF2-40B4-BE49-F238E27FC236}">
                  <a16:creationId xmlns:a16="http://schemas.microsoft.com/office/drawing/2014/main" id="{F1F4BA05-A8F7-BCCF-B77B-40D91CD11EBB}"/>
                </a:ext>
              </a:extLst>
            </p:cNvPr>
            <p:cNvSpPr txBox="1"/>
            <p:nvPr/>
          </p:nvSpPr>
          <p:spPr>
            <a:xfrm>
              <a:off x="1115001" y="3298193"/>
              <a:ext cx="577851" cy="287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2018</a:t>
              </a:r>
              <a:endParaRPr lang="zh-CN" altLang="en-US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id="{126D4A77-CEA9-76B7-8AEB-B8F81F6C3D28}"/>
              </a:ext>
            </a:extLst>
          </p:cNvPr>
          <p:cNvSpPr/>
          <p:nvPr/>
        </p:nvSpPr>
        <p:spPr>
          <a:xfrm>
            <a:off x="1201925" y="1507956"/>
            <a:ext cx="1059448" cy="657044"/>
          </a:xfrm>
          <a:prstGeom prst="rect">
            <a:avLst/>
          </a:prstGeom>
          <a:solidFill>
            <a:srgbClr val="213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3" name="肘形连接符 135">
            <a:extLst>
              <a:ext uri="{FF2B5EF4-FFF2-40B4-BE49-F238E27FC236}">
                <a16:creationId xmlns:a16="http://schemas.microsoft.com/office/drawing/2014/main" id="{C311D177-1E94-3A98-F81F-5E09CF551B49}"/>
              </a:ext>
            </a:extLst>
          </p:cNvPr>
          <p:cNvCxnSpPr>
            <a:stCxn id="25" idx="3"/>
            <a:endCxn id="28" idx="1"/>
          </p:cNvCxnSpPr>
          <p:nvPr/>
        </p:nvCxnSpPr>
        <p:spPr>
          <a:xfrm rot="5400000" flipH="1" flipV="1">
            <a:off x="2744660" y="2009484"/>
            <a:ext cx="564557" cy="218547"/>
          </a:xfrm>
          <a:prstGeom prst="bentConnector2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136">
            <a:extLst>
              <a:ext uri="{FF2B5EF4-FFF2-40B4-BE49-F238E27FC236}">
                <a16:creationId xmlns:a16="http://schemas.microsoft.com/office/drawing/2014/main" id="{D4BA9151-C40E-93B8-F8EE-C911E5C991DA}"/>
              </a:ext>
            </a:extLst>
          </p:cNvPr>
          <p:cNvGrpSpPr/>
          <p:nvPr/>
        </p:nvGrpSpPr>
        <p:grpSpPr>
          <a:xfrm>
            <a:off x="2699117" y="2401036"/>
            <a:ext cx="437095" cy="507177"/>
            <a:chOff x="1109756" y="3090803"/>
            <a:chExt cx="583096" cy="676392"/>
          </a:xfrm>
          <a:solidFill>
            <a:srgbClr val="005DA2"/>
          </a:solidFill>
        </p:grpSpPr>
        <p:sp>
          <p:nvSpPr>
            <p:cNvPr id="25" name="六边形 24">
              <a:extLst>
                <a:ext uri="{FF2B5EF4-FFF2-40B4-BE49-F238E27FC236}">
                  <a16:creationId xmlns:a16="http://schemas.microsoft.com/office/drawing/2014/main" id="{6A6F6912-DF51-D4BF-81DA-F09C306B980F}"/>
                </a:ext>
              </a:extLst>
            </p:cNvPr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213F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26" name="文本框 72">
              <a:extLst>
                <a:ext uri="{FF2B5EF4-FFF2-40B4-BE49-F238E27FC236}">
                  <a16:creationId xmlns:a16="http://schemas.microsoft.com/office/drawing/2014/main" id="{BFC3E211-676C-0183-C17A-A47640217C7A}"/>
                </a:ext>
              </a:extLst>
            </p:cNvPr>
            <p:cNvSpPr txBox="1"/>
            <p:nvPr/>
          </p:nvSpPr>
          <p:spPr>
            <a:xfrm>
              <a:off x="1115001" y="3298193"/>
              <a:ext cx="577851" cy="287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2020</a:t>
              </a:r>
              <a:endParaRPr lang="zh-CN" altLang="en-US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8" name="矩形 27">
            <a:extLst>
              <a:ext uri="{FF2B5EF4-FFF2-40B4-BE49-F238E27FC236}">
                <a16:creationId xmlns:a16="http://schemas.microsoft.com/office/drawing/2014/main" id="{6A4E223D-C6CE-2783-82C5-F9E0A155C1A2}"/>
              </a:ext>
            </a:extLst>
          </p:cNvPr>
          <p:cNvSpPr/>
          <p:nvPr/>
        </p:nvSpPr>
        <p:spPr>
          <a:xfrm>
            <a:off x="3136212" y="1507957"/>
            <a:ext cx="1059448" cy="657044"/>
          </a:xfrm>
          <a:prstGeom prst="rect">
            <a:avLst/>
          </a:prstGeom>
          <a:solidFill>
            <a:srgbClr val="213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0" name="肘形连接符 142">
            <a:extLst>
              <a:ext uri="{FF2B5EF4-FFF2-40B4-BE49-F238E27FC236}">
                <a16:creationId xmlns:a16="http://schemas.microsoft.com/office/drawing/2014/main" id="{B7CAB288-7F38-6643-973B-284469FE5EA8}"/>
              </a:ext>
            </a:extLst>
          </p:cNvPr>
          <p:cNvCxnSpPr>
            <a:stCxn id="32" idx="3"/>
            <a:endCxn id="35" idx="1"/>
          </p:cNvCxnSpPr>
          <p:nvPr/>
        </p:nvCxnSpPr>
        <p:spPr>
          <a:xfrm rot="5400000" flipH="1" flipV="1">
            <a:off x="4678947" y="2009484"/>
            <a:ext cx="564557" cy="218547"/>
          </a:xfrm>
          <a:prstGeom prst="bentConnector2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143">
            <a:extLst>
              <a:ext uri="{FF2B5EF4-FFF2-40B4-BE49-F238E27FC236}">
                <a16:creationId xmlns:a16="http://schemas.microsoft.com/office/drawing/2014/main" id="{8AD0BF28-46AD-32DE-76CD-F4FC6DE32F9C}"/>
              </a:ext>
            </a:extLst>
          </p:cNvPr>
          <p:cNvGrpSpPr/>
          <p:nvPr/>
        </p:nvGrpSpPr>
        <p:grpSpPr>
          <a:xfrm>
            <a:off x="4633404" y="2401036"/>
            <a:ext cx="437095" cy="507177"/>
            <a:chOff x="1109756" y="3090803"/>
            <a:chExt cx="583096" cy="676392"/>
          </a:xfrm>
          <a:solidFill>
            <a:srgbClr val="005DA2"/>
          </a:solidFill>
        </p:grpSpPr>
        <p:sp>
          <p:nvSpPr>
            <p:cNvPr id="32" name="六边形 31">
              <a:extLst>
                <a:ext uri="{FF2B5EF4-FFF2-40B4-BE49-F238E27FC236}">
                  <a16:creationId xmlns:a16="http://schemas.microsoft.com/office/drawing/2014/main" id="{2F12D2F7-4E65-57E8-C909-3C4612DC6B5F}"/>
                </a:ext>
              </a:extLst>
            </p:cNvPr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213F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33" name="文本框 79">
              <a:extLst>
                <a:ext uri="{FF2B5EF4-FFF2-40B4-BE49-F238E27FC236}">
                  <a16:creationId xmlns:a16="http://schemas.microsoft.com/office/drawing/2014/main" id="{CAF84C4A-DFED-284B-E053-6B893CDFDC9F}"/>
                </a:ext>
              </a:extLst>
            </p:cNvPr>
            <p:cNvSpPr txBox="1"/>
            <p:nvPr/>
          </p:nvSpPr>
          <p:spPr>
            <a:xfrm>
              <a:off x="1115001" y="3298193"/>
              <a:ext cx="577851" cy="287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2022</a:t>
              </a:r>
              <a:endParaRPr lang="zh-CN" altLang="en-US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5" name="矩形 34">
            <a:extLst>
              <a:ext uri="{FF2B5EF4-FFF2-40B4-BE49-F238E27FC236}">
                <a16:creationId xmlns:a16="http://schemas.microsoft.com/office/drawing/2014/main" id="{59B55B26-4728-C24E-835A-0AAB3BFD6BC9}"/>
              </a:ext>
            </a:extLst>
          </p:cNvPr>
          <p:cNvSpPr/>
          <p:nvPr/>
        </p:nvSpPr>
        <p:spPr>
          <a:xfrm>
            <a:off x="5070499" y="1507957"/>
            <a:ext cx="1059448" cy="657044"/>
          </a:xfrm>
          <a:prstGeom prst="rect">
            <a:avLst/>
          </a:prstGeom>
          <a:solidFill>
            <a:srgbClr val="213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7" name="肘形连接符 149">
            <a:extLst>
              <a:ext uri="{FF2B5EF4-FFF2-40B4-BE49-F238E27FC236}">
                <a16:creationId xmlns:a16="http://schemas.microsoft.com/office/drawing/2014/main" id="{EBE3B03E-7267-88F1-22AC-3FAE73EA120E}"/>
              </a:ext>
            </a:extLst>
          </p:cNvPr>
          <p:cNvCxnSpPr>
            <a:stCxn id="39" idx="3"/>
            <a:endCxn id="42" idx="1"/>
          </p:cNvCxnSpPr>
          <p:nvPr/>
        </p:nvCxnSpPr>
        <p:spPr>
          <a:xfrm rot="5400000" flipH="1" flipV="1">
            <a:off x="6613233" y="2009484"/>
            <a:ext cx="564557" cy="218547"/>
          </a:xfrm>
          <a:prstGeom prst="bentConnector2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150">
            <a:extLst>
              <a:ext uri="{FF2B5EF4-FFF2-40B4-BE49-F238E27FC236}">
                <a16:creationId xmlns:a16="http://schemas.microsoft.com/office/drawing/2014/main" id="{27A826A5-809F-28A4-8047-C16BC1E17855}"/>
              </a:ext>
            </a:extLst>
          </p:cNvPr>
          <p:cNvGrpSpPr/>
          <p:nvPr/>
        </p:nvGrpSpPr>
        <p:grpSpPr>
          <a:xfrm>
            <a:off x="6515204" y="2401036"/>
            <a:ext cx="539779" cy="507177"/>
            <a:chOff x="1039738" y="3090803"/>
            <a:chExt cx="720080" cy="676392"/>
          </a:xfrm>
          <a:solidFill>
            <a:srgbClr val="005DA2"/>
          </a:solidFill>
        </p:grpSpPr>
        <p:sp>
          <p:nvSpPr>
            <p:cNvPr id="39" name="六边形 38">
              <a:extLst>
                <a:ext uri="{FF2B5EF4-FFF2-40B4-BE49-F238E27FC236}">
                  <a16:creationId xmlns:a16="http://schemas.microsoft.com/office/drawing/2014/main" id="{754E4198-4EFE-E470-13C8-AD7F61868F0D}"/>
                </a:ext>
              </a:extLst>
            </p:cNvPr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213F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40" name="文本框 86">
              <a:extLst>
                <a:ext uri="{FF2B5EF4-FFF2-40B4-BE49-F238E27FC236}">
                  <a16:creationId xmlns:a16="http://schemas.microsoft.com/office/drawing/2014/main" id="{CA280964-43F8-7FE9-5C87-8C3924A41BD0}"/>
                </a:ext>
              </a:extLst>
            </p:cNvPr>
            <p:cNvSpPr txBox="1"/>
            <p:nvPr/>
          </p:nvSpPr>
          <p:spPr>
            <a:xfrm>
              <a:off x="1039738" y="3298193"/>
              <a:ext cx="720080" cy="287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2024</a:t>
              </a:r>
              <a:endParaRPr lang="zh-CN" altLang="en-US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2" name="矩形 41">
            <a:extLst>
              <a:ext uri="{FF2B5EF4-FFF2-40B4-BE49-F238E27FC236}">
                <a16:creationId xmlns:a16="http://schemas.microsoft.com/office/drawing/2014/main" id="{F65088F7-23B2-E901-523B-0E22CC5F7053}"/>
              </a:ext>
            </a:extLst>
          </p:cNvPr>
          <p:cNvSpPr/>
          <p:nvPr/>
        </p:nvSpPr>
        <p:spPr>
          <a:xfrm>
            <a:off x="7004786" y="1507957"/>
            <a:ext cx="1059448" cy="657044"/>
          </a:xfrm>
          <a:prstGeom prst="rect">
            <a:avLst/>
          </a:prstGeom>
          <a:solidFill>
            <a:srgbClr val="213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44" name="肘形连接符 156">
            <a:extLst>
              <a:ext uri="{FF2B5EF4-FFF2-40B4-BE49-F238E27FC236}">
                <a16:creationId xmlns:a16="http://schemas.microsoft.com/office/drawing/2014/main" id="{6F890B28-20BC-ED79-6517-D5F9FC58EAD5}"/>
              </a:ext>
            </a:extLst>
          </p:cNvPr>
          <p:cNvCxnSpPr>
            <a:stCxn id="46" idx="0"/>
            <a:endCxn id="49" idx="1"/>
          </p:cNvCxnSpPr>
          <p:nvPr/>
        </p:nvCxnSpPr>
        <p:spPr>
          <a:xfrm rot="16200000" flipH="1">
            <a:off x="1758965" y="3099769"/>
            <a:ext cx="601659" cy="218547"/>
          </a:xfrm>
          <a:prstGeom prst="bentConnector2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157">
            <a:extLst>
              <a:ext uri="{FF2B5EF4-FFF2-40B4-BE49-F238E27FC236}">
                <a16:creationId xmlns:a16="http://schemas.microsoft.com/office/drawing/2014/main" id="{E322B47E-11B1-CFC2-AF8F-C8779BD563E1}"/>
              </a:ext>
            </a:extLst>
          </p:cNvPr>
          <p:cNvGrpSpPr/>
          <p:nvPr/>
        </p:nvGrpSpPr>
        <p:grpSpPr>
          <a:xfrm>
            <a:off x="1731973" y="2401036"/>
            <a:ext cx="437095" cy="507177"/>
            <a:chOff x="1109756" y="3090803"/>
            <a:chExt cx="583096" cy="676392"/>
          </a:xfrm>
          <a:solidFill>
            <a:srgbClr val="005DA2"/>
          </a:solidFill>
        </p:grpSpPr>
        <p:sp>
          <p:nvSpPr>
            <p:cNvPr id="46" name="六边形 45">
              <a:extLst>
                <a:ext uri="{FF2B5EF4-FFF2-40B4-BE49-F238E27FC236}">
                  <a16:creationId xmlns:a16="http://schemas.microsoft.com/office/drawing/2014/main" id="{2A7ABC65-9970-5BEA-A34F-50E15A74C442}"/>
                </a:ext>
              </a:extLst>
            </p:cNvPr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3F68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7" name="文本框 93">
              <a:extLst>
                <a:ext uri="{FF2B5EF4-FFF2-40B4-BE49-F238E27FC236}">
                  <a16:creationId xmlns:a16="http://schemas.microsoft.com/office/drawing/2014/main" id="{F0C2E91E-BB43-1DB7-B2B6-E850C3938C1E}"/>
                </a:ext>
              </a:extLst>
            </p:cNvPr>
            <p:cNvSpPr txBox="1"/>
            <p:nvPr/>
          </p:nvSpPr>
          <p:spPr>
            <a:xfrm>
              <a:off x="1115001" y="3298193"/>
              <a:ext cx="577851" cy="287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2019</a:t>
              </a:r>
              <a:endParaRPr lang="zh-CN" altLang="en-US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9" name="矩形 48">
            <a:extLst>
              <a:ext uri="{FF2B5EF4-FFF2-40B4-BE49-F238E27FC236}">
                <a16:creationId xmlns:a16="http://schemas.microsoft.com/office/drawing/2014/main" id="{A15DF3D9-714C-8AD5-6DF5-0D637152710F}"/>
              </a:ext>
            </a:extLst>
          </p:cNvPr>
          <p:cNvSpPr/>
          <p:nvPr/>
        </p:nvSpPr>
        <p:spPr>
          <a:xfrm>
            <a:off x="2169070" y="3181350"/>
            <a:ext cx="1059449" cy="657044"/>
          </a:xfrm>
          <a:prstGeom prst="rect">
            <a:avLst/>
          </a:prstGeom>
          <a:solidFill>
            <a:srgbClr val="3F6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51" name="肘形连接符 163">
            <a:extLst>
              <a:ext uri="{FF2B5EF4-FFF2-40B4-BE49-F238E27FC236}">
                <a16:creationId xmlns:a16="http://schemas.microsoft.com/office/drawing/2014/main" id="{B163A592-3D99-9651-89E2-3B1774709495}"/>
              </a:ext>
            </a:extLst>
          </p:cNvPr>
          <p:cNvCxnSpPr>
            <a:stCxn id="53" idx="0"/>
            <a:endCxn id="56" idx="1"/>
          </p:cNvCxnSpPr>
          <p:nvPr/>
        </p:nvCxnSpPr>
        <p:spPr>
          <a:xfrm rot="16200000" flipH="1">
            <a:off x="3693251" y="3099769"/>
            <a:ext cx="601659" cy="218547"/>
          </a:xfrm>
          <a:prstGeom prst="bentConnector2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组合 164">
            <a:extLst>
              <a:ext uri="{FF2B5EF4-FFF2-40B4-BE49-F238E27FC236}">
                <a16:creationId xmlns:a16="http://schemas.microsoft.com/office/drawing/2014/main" id="{54260AD0-CAF7-A778-A54B-2BAEAEBF9586}"/>
              </a:ext>
            </a:extLst>
          </p:cNvPr>
          <p:cNvGrpSpPr/>
          <p:nvPr/>
        </p:nvGrpSpPr>
        <p:grpSpPr>
          <a:xfrm>
            <a:off x="3666260" y="2401036"/>
            <a:ext cx="437095" cy="507177"/>
            <a:chOff x="1109756" y="3090803"/>
            <a:chExt cx="583096" cy="676392"/>
          </a:xfrm>
          <a:solidFill>
            <a:schemeClr val="accent1"/>
          </a:solidFill>
        </p:grpSpPr>
        <p:sp>
          <p:nvSpPr>
            <p:cNvPr id="53" name="六边形 52">
              <a:extLst>
                <a:ext uri="{FF2B5EF4-FFF2-40B4-BE49-F238E27FC236}">
                  <a16:creationId xmlns:a16="http://schemas.microsoft.com/office/drawing/2014/main" id="{91A31BD6-27C5-244E-2CF3-15F5841A39A7}"/>
                </a:ext>
              </a:extLst>
            </p:cNvPr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3F68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4" name="文本框 101">
              <a:extLst>
                <a:ext uri="{FF2B5EF4-FFF2-40B4-BE49-F238E27FC236}">
                  <a16:creationId xmlns:a16="http://schemas.microsoft.com/office/drawing/2014/main" id="{20C7870D-DEE6-8CDE-07E4-98BBAE164E61}"/>
                </a:ext>
              </a:extLst>
            </p:cNvPr>
            <p:cNvSpPr txBox="1"/>
            <p:nvPr/>
          </p:nvSpPr>
          <p:spPr>
            <a:xfrm>
              <a:off x="1115001" y="3298193"/>
              <a:ext cx="577851" cy="287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2021</a:t>
              </a:r>
              <a:endParaRPr lang="zh-CN" altLang="en-US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6" name="矩形 55">
            <a:extLst>
              <a:ext uri="{FF2B5EF4-FFF2-40B4-BE49-F238E27FC236}">
                <a16:creationId xmlns:a16="http://schemas.microsoft.com/office/drawing/2014/main" id="{2BE43D4F-D4B2-7D7E-053B-E60FEEB3BB85}"/>
              </a:ext>
            </a:extLst>
          </p:cNvPr>
          <p:cNvSpPr/>
          <p:nvPr/>
        </p:nvSpPr>
        <p:spPr>
          <a:xfrm>
            <a:off x="4103356" y="3181350"/>
            <a:ext cx="1059448" cy="657044"/>
          </a:xfrm>
          <a:prstGeom prst="rect">
            <a:avLst/>
          </a:prstGeom>
          <a:solidFill>
            <a:srgbClr val="3F6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58" name="肘形连接符 170">
            <a:extLst>
              <a:ext uri="{FF2B5EF4-FFF2-40B4-BE49-F238E27FC236}">
                <a16:creationId xmlns:a16="http://schemas.microsoft.com/office/drawing/2014/main" id="{0C71EAB8-02D9-8E8C-18AB-8A379DD36DC6}"/>
              </a:ext>
            </a:extLst>
          </p:cNvPr>
          <p:cNvCxnSpPr>
            <a:stCxn id="60" idx="0"/>
            <a:endCxn id="63" idx="1"/>
          </p:cNvCxnSpPr>
          <p:nvPr/>
        </p:nvCxnSpPr>
        <p:spPr>
          <a:xfrm rot="16200000" flipH="1">
            <a:off x="5627538" y="3099769"/>
            <a:ext cx="601659" cy="218547"/>
          </a:xfrm>
          <a:prstGeom prst="bentConnector2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171">
            <a:extLst>
              <a:ext uri="{FF2B5EF4-FFF2-40B4-BE49-F238E27FC236}">
                <a16:creationId xmlns:a16="http://schemas.microsoft.com/office/drawing/2014/main" id="{D46985FF-B37C-C3CC-242E-ED80DC77ED91}"/>
              </a:ext>
            </a:extLst>
          </p:cNvPr>
          <p:cNvGrpSpPr/>
          <p:nvPr/>
        </p:nvGrpSpPr>
        <p:grpSpPr>
          <a:xfrm>
            <a:off x="5573617" y="2401036"/>
            <a:ext cx="475042" cy="507177"/>
            <a:chOff x="1073832" y="3090803"/>
            <a:chExt cx="633719" cy="676392"/>
          </a:xfrm>
          <a:solidFill>
            <a:srgbClr val="005DA2"/>
          </a:solidFill>
        </p:grpSpPr>
        <p:sp>
          <p:nvSpPr>
            <p:cNvPr id="60" name="六边形 59">
              <a:extLst>
                <a:ext uri="{FF2B5EF4-FFF2-40B4-BE49-F238E27FC236}">
                  <a16:creationId xmlns:a16="http://schemas.microsoft.com/office/drawing/2014/main" id="{E97C57EF-3C5F-6CD3-C6BB-9B52D7A05155}"/>
                </a:ext>
              </a:extLst>
            </p:cNvPr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3F68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1" name="文本框 108">
              <a:extLst>
                <a:ext uri="{FF2B5EF4-FFF2-40B4-BE49-F238E27FC236}">
                  <a16:creationId xmlns:a16="http://schemas.microsoft.com/office/drawing/2014/main" id="{DC8B474E-7446-BBAF-5196-473BF48649CD}"/>
                </a:ext>
              </a:extLst>
            </p:cNvPr>
            <p:cNvSpPr txBox="1"/>
            <p:nvPr/>
          </p:nvSpPr>
          <p:spPr>
            <a:xfrm>
              <a:off x="1073832" y="3271523"/>
              <a:ext cx="633719" cy="287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2023</a:t>
              </a:r>
              <a:endParaRPr lang="zh-CN" altLang="en-US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3" name="矩形 62">
            <a:extLst>
              <a:ext uri="{FF2B5EF4-FFF2-40B4-BE49-F238E27FC236}">
                <a16:creationId xmlns:a16="http://schemas.microsoft.com/office/drawing/2014/main" id="{E3681F08-25BB-25F3-6A1E-A9D4801FD145}"/>
              </a:ext>
            </a:extLst>
          </p:cNvPr>
          <p:cNvSpPr/>
          <p:nvPr/>
        </p:nvSpPr>
        <p:spPr>
          <a:xfrm>
            <a:off x="6037642" y="3181350"/>
            <a:ext cx="1059448" cy="657044"/>
          </a:xfrm>
          <a:prstGeom prst="rect">
            <a:avLst/>
          </a:prstGeom>
          <a:solidFill>
            <a:srgbClr val="3F6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5" name="组合 177">
            <a:extLst>
              <a:ext uri="{FF2B5EF4-FFF2-40B4-BE49-F238E27FC236}">
                <a16:creationId xmlns:a16="http://schemas.microsoft.com/office/drawing/2014/main" id="{3CA6F1DC-620A-1FEB-F32F-0AB3BC516329}"/>
              </a:ext>
            </a:extLst>
          </p:cNvPr>
          <p:cNvGrpSpPr/>
          <p:nvPr/>
        </p:nvGrpSpPr>
        <p:grpSpPr>
          <a:xfrm>
            <a:off x="7486806" y="2401036"/>
            <a:ext cx="511355" cy="507177"/>
            <a:chOff x="1045689" y="3090803"/>
            <a:chExt cx="682162" cy="676392"/>
          </a:xfrm>
          <a:solidFill>
            <a:srgbClr val="005DA2"/>
          </a:solidFill>
        </p:grpSpPr>
        <p:sp>
          <p:nvSpPr>
            <p:cNvPr id="66" name="六边形 65">
              <a:extLst>
                <a:ext uri="{FF2B5EF4-FFF2-40B4-BE49-F238E27FC236}">
                  <a16:creationId xmlns:a16="http://schemas.microsoft.com/office/drawing/2014/main" id="{EE5B494D-7A0D-7DE6-803F-20D45F2E3A43}"/>
                </a:ext>
              </a:extLst>
            </p:cNvPr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3F68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7" name="文本框 114">
              <a:extLst>
                <a:ext uri="{FF2B5EF4-FFF2-40B4-BE49-F238E27FC236}">
                  <a16:creationId xmlns:a16="http://schemas.microsoft.com/office/drawing/2014/main" id="{6B161821-C066-141E-4F1C-3933547C33B5}"/>
                </a:ext>
              </a:extLst>
            </p:cNvPr>
            <p:cNvSpPr txBox="1"/>
            <p:nvPr/>
          </p:nvSpPr>
          <p:spPr>
            <a:xfrm>
              <a:off x="1045689" y="3298193"/>
              <a:ext cx="682162" cy="287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>
                  <a:solidFill>
                    <a:schemeClr val="bg1"/>
                  </a:solidFill>
                  <a:cs typeface="+mn-ea"/>
                  <a:sym typeface="+mn-lt"/>
                </a:rPr>
                <a:t>2025</a:t>
              </a:r>
              <a:endParaRPr lang="zh-CN" altLang="en-US" sz="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0" name="文本框 69">
            <a:extLst>
              <a:ext uri="{FF2B5EF4-FFF2-40B4-BE49-F238E27FC236}">
                <a16:creationId xmlns:a16="http://schemas.microsoft.com/office/drawing/2014/main" id="{E0BF1EEF-7EA0-B2A9-409F-8DD86282DA81}"/>
              </a:ext>
            </a:extLst>
          </p:cNvPr>
          <p:cNvSpPr txBox="1"/>
          <p:nvPr/>
        </p:nvSpPr>
        <p:spPr>
          <a:xfrm>
            <a:off x="1353207" y="1577200"/>
            <a:ext cx="756884" cy="4443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单击此处添加描述文本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786D8AB5-1B2C-895F-1576-915F87D0A2E8}"/>
              </a:ext>
            </a:extLst>
          </p:cNvPr>
          <p:cNvSpPr txBox="1"/>
          <p:nvPr/>
        </p:nvSpPr>
        <p:spPr>
          <a:xfrm>
            <a:off x="3287494" y="1577200"/>
            <a:ext cx="756884" cy="4443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单击此处添加描述文本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DAB42F01-95B2-4A55-27C2-CDE6144988EA}"/>
              </a:ext>
            </a:extLst>
          </p:cNvPr>
          <p:cNvSpPr txBox="1"/>
          <p:nvPr/>
        </p:nvSpPr>
        <p:spPr>
          <a:xfrm>
            <a:off x="5221781" y="1577200"/>
            <a:ext cx="756884" cy="4443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单击此处添加描述文本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15F2B0D2-D18D-B260-E771-765777B241FE}"/>
              </a:ext>
            </a:extLst>
          </p:cNvPr>
          <p:cNvSpPr txBox="1"/>
          <p:nvPr/>
        </p:nvSpPr>
        <p:spPr>
          <a:xfrm>
            <a:off x="7156068" y="1577200"/>
            <a:ext cx="756884" cy="4443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单击此处添加描述文本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92F7FEC2-9D19-8236-C506-391A8763BCCD}"/>
              </a:ext>
            </a:extLst>
          </p:cNvPr>
          <p:cNvSpPr txBox="1"/>
          <p:nvPr/>
        </p:nvSpPr>
        <p:spPr>
          <a:xfrm>
            <a:off x="2320352" y="3257550"/>
            <a:ext cx="756884" cy="4443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单击此处添加描述文本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6AAA8988-0D34-1C82-E1B8-CE71F327274C}"/>
              </a:ext>
            </a:extLst>
          </p:cNvPr>
          <p:cNvSpPr txBox="1"/>
          <p:nvPr/>
        </p:nvSpPr>
        <p:spPr>
          <a:xfrm>
            <a:off x="4254638" y="3257550"/>
            <a:ext cx="756884" cy="4443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单击此处添加描述文本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7D132CBD-C7CC-8C20-1B6C-136384DD3D05}"/>
              </a:ext>
            </a:extLst>
          </p:cNvPr>
          <p:cNvSpPr txBox="1"/>
          <p:nvPr/>
        </p:nvSpPr>
        <p:spPr>
          <a:xfrm>
            <a:off x="6188924" y="3257550"/>
            <a:ext cx="756884" cy="4443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单击此处添加描述文本</a:t>
            </a:r>
          </a:p>
        </p:txBody>
      </p:sp>
    </p:spTree>
    <p:extLst>
      <p:ext uri="{BB962C8B-B14F-4D97-AF65-F5344CB8AC3E}">
        <p14:creationId xmlns:p14="http://schemas.microsoft.com/office/powerpoint/2010/main" val="19182311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407E40DE-7DDE-2492-EF05-F78B881BF2AE}"/>
              </a:ext>
            </a:extLst>
          </p:cNvPr>
          <p:cNvSpPr/>
          <p:nvPr/>
        </p:nvSpPr>
        <p:spPr bwMode="auto">
          <a:xfrm>
            <a:off x="0" y="198098"/>
            <a:ext cx="1329578" cy="439295"/>
          </a:xfrm>
          <a:custGeom>
            <a:avLst/>
            <a:gdLst>
              <a:gd name="connsiteX0" fmla="*/ 0 w 1329578"/>
              <a:gd name="connsiteY0" fmla="*/ 0 h 439295"/>
              <a:gd name="connsiteX1" fmla="*/ 337124 w 1329578"/>
              <a:gd name="connsiteY1" fmla="*/ 0 h 439295"/>
              <a:gd name="connsiteX2" fmla="*/ 633946 w 1329578"/>
              <a:gd name="connsiteY2" fmla="*/ 0 h 439295"/>
              <a:gd name="connsiteX3" fmla="*/ 1329578 w 1329578"/>
              <a:gd name="connsiteY3" fmla="*/ 0 h 439295"/>
              <a:gd name="connsiteX4" fmla="*/ 1063958 w 1329578"/>
              <a:gd name="connsiteY4" fmla="*/ 439295 h 439295"/>
              <a:gd name="connsiteX5" fmla="*/ 368326 w 1329578"/>
              <a:gd name="connsiteY5" fmla="*/ 439295 h 439295"/>
              <a:gd name="connsiteX6" fmla="*/ 337124 w 1329578"/>
              <a:gd name="connsiteY6" fmla="*/ 439295 h 439295"/>
              <a:gd name="connsiteX7" fmla="*/ 0 w 1329578"/>
              <a:gd name="connsiteY7" fmla="*/ 439295 h 439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29578" h="439295">
                <a:moveTo>
                  <a:pt x="0" y="0"/>
                </a:moveTo>
                <a:lnTo>
                  <a:pt x="337124" y="0"/>
                </a:lnTo>
                <a:lnTo>
                  <a:pt x="633946" y="0"/>
                </a:lnTo>
                <a:lnTo>
                  <a:pt x="1329578" y="0"/>
                </a:lnTo>
                <a:lnTo>
                  <a:pt x="1063958" y="439295"/>
                </a:lnTo>
                <a:lnTo>
                  <a:pt x="368326" y="439295"/>
                </a:lnTo>
                <a:lnTo>
                  <a:pt x="337124" y="439295"/>
                </a:lnTo>
                <a:lnTo>
                  <a:pt x="0" y="439295"/>
                </a:lnTo>
                <a:close/>
              </a:path>
            </a:pathLst>
          </a:custGeom>
          <a:solidFill>
            <a:srgbClr val="213F79"/>
          </a:solidFill>
          <a:ln w="2540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6316CFC1-6F1C-2079-D53A-0CD27D76645E}"/>
              </a:ext>
            </a:extLst>
          </p:cNvPr>
          <p:cNvSpPr/>
          <p:nvPr/>
        </p:nvSpPr>
        <p:spPr bwMode="auto">
          <a:xfrm>
            <a:off x="384421" y="106643"/>
            <a:ext cx="3650757" cy="393607"/>
          </a:xfrm>
          <a:custGeom>
            <a:avLst/>
            <a:gdLst>
              <a:gd name="connsiteX0" fmla="*/ 237995 w 3650757"/>
              <a:gd name="connsiteY0" fmla="*/ 0 h 393607"/>
              <a:gd name="connsiteX1" fmla="*/ 1581816 w 3650757"/>
              <a:gd name="connsiteY1" fmla="*/ 0 h 393607"/>
              <a:gd name="connsiteX2" fmla="*/ 2306936 w 3650757"/>
              <a:gd name="connsiteY2" fmla="*/ 0 h 393607"/>
              <a:gd name="connsiteX3" fmla="*/ 3650757 w 3650757"/>
              <a:gd name="connsiteY3" fmla="*/ 0 h 393607"/>
              <a:gd name="connsiteX4" fmla="*/ 3650757 w 3650757"/>
              <a:gd name="connsiteY4" fmla="*/ 393607 h 393607"/>
              <a:gd name="connsiteX5" fmla="*/ 2306936 w 3650757"/>
              <a:gd name="connsiteY5" fmla="*/ 393607 h 393607"/>
              <a:gd name="connsiteX6" fmla="*/ 1343821 w 3650757"/>
              <a:gd name="connsiteY6" fmla="*/ 393607 h 393607"/>
              <a:gd name="connsiteX7" fmla="*/ 0 w 3650757"/>
              <a:gd name="connsiteY7" fmla="*/ 393607 h 393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50757" h="393607">
                <a:moveTo>
                  <a:pt x="237995" y="0"/>
                </a:moveTo>
                <a:lnTo>
                  <a:pt x="1581816" y="0"/>
                </a:lnTo>
                <a:lnTo>
                  <a:pt x="2306936" y="0"/>
                </a:lnTo>
                <a:lnTo>
                  <a:pt x="3650757" y="0"/>
                </a:lnTo>
                <a:lnTo>
                  <a:pt x="3650757" y="393607"/>
                </a:lnTo>
                <a:lnTo>
                  <a:pt x="2306936" y="393607"/>
                </a:lnTo>
                <a:lnTo>
                  <a:pt x="1343821" y="393607"/>
                </a:lnTo>
                <a:lnTo>
                  <a:pt x="0" y="393607"/>
                </a:lnTo>
                <a:close/>
              </a:path>
            </a:pathLst>
          </a:custGeom>
          <a:solidFill>
            <a:srgbClr val="3F68C9"/>
          </a:solidFill>
          <a:ln w="2540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2CAFCD9-1CBC-C9FF-4536-6532FE10EDD3}"/>
              </a:ext>
            </a:extLst>
          </p:cNvPr>
          <p:cNvSpPr txBox="1"/>
          <p:nvPr/>
        </p:nvSpPr>
        <p:spPr>
          <a:xfrm>
            <a:off x="1536726" y="140510"/>
            <a:ext cx="197673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2201970-CB40-5056-93D5-785B8964061C}"/>
              </a:ext>
            </a:extLst>
          </p:cNvPr>
          <p:cNvSpPr txBox="1"/>
          <p:nvPr/>
        </p:nvSpPr>
        <p:spPr>
          <a:xfrm>
            <a:off x="583500" y="72613"/>
            <a:ext cx="5870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4" name="Oval 4">
            <a:extLst>
              <a:ext uri="{FF2B5EF4-FFF2-40B4-BE49-F238E27FC236}">
                <a16:creationId xmlns:a16="http://schemas.microsoft.com/office/drawing/2014/main" id="{0FD07BB3-29FE-3200-BECE-7152AECC40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3170" y="1005939"/>
            <a:ext cx="956780" cy="970953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12700">
            <a:noFill/>
            <a:round/>
          </a:ln>
          <a:effectLst/>
        </p:spPr>
        <p:txBody>
          <a:bodyPr wrap="none" lIns="72176" tIns="36089" rIns="72176" bIns="36089" anchor="ctr"/>
          <a:lstStyle/>
          <a:p>
            <a:endParaRPr lang="ko-KR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7" name="Oval 4">
            <a:extLst>
              <a:ext uri="{FF2B5EF4-FFF2-40B4-BE49-F238E27FC236}">
                <a16:creationId xmlns:a16="http://schemas.microsoft.com/office/drawing/2014/main" id="{46A8CC24-7984-39D6-CCAA-3F7BA6CF53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79137" y="1444894"/>
            <a:ext cx="1308991" cy="1328384"/>
          </a:xfrm>
          <a:prstGeom prst="ellipse">
            <a:avLst/>
          </a:prstGeom>
          <a:solidFill>
            <a:srgbClr val="3F68C9"/>
          </a:solidFill>
          <a:ln w="12700">
            <a:noFill/>
            <a:round/>
          </a:ln>
          <a:effectLst/>
        </p:spPr>
        <p:txBody>
          <a:bodyPr wrap="none" lIns="72176" tIns="36089" rIns="72176" bIns="36089" anchor="ctr"/>
          <a:lstStyle/>
          <a:p>
            <a:endParaRPr lang="ko-KR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8" name="Oval 4">
            <a:extLst>
              <a:ext uri="{FF2B5EF4-FFF2-40B4-BE49-F238E27FC236}">
                <a16:creationId xmlns:a16="http://schemas.microsoft.com/office/drawing/2014/main" id="{74F8D04F-DE5F-D620-F306-E107F186B1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79137" y="1841552"/>
            <a:ext cx="1308991" cy="931727"/>
          </a:xfrm>
          <a:custGeom>
            <a:avLst/>
            <a:gdLst/>
            <a:ahLst/>
            <a:cxnLst/>
            <a:rect l="l" t="t" r="r" b="b"/>
            <a:pathLst>
              <a:path w="1667532" h="1169451">
                <a:moveTo>
                  <a:pt x="71654" y="0"/>
                </a:moveTo>
                <a:lnTo>
                  <a:pt x="1595878" y="0"/>
                </a:lnTo>
                <a:cubicBezTo>
                  <a:pt x="1642324" y="102389"/>
                  <a:pt x="1667532" y="216148"/>
                  <a:pt x="1667532" y="335794"/>
                </a:cubicBezTo>
                <a:cubicBezTo>
                  <a:pt x="1667532" y="796210"/>
                  <a:pt x="1294242" y="1169451"/>
                  <a:pt x="833766" y="1169451"/>
                </a:cubicBezTo>
                <a:cubicBezTo>
                  <a:pt x="373290" y="1169451"/>
                  <a:pt x="0" y="796210"/>
                  <a:pt x="0" y="335794"/>
                </a:cubicBezTo>
                <a:cubicBezTo>
                  <a:pt x="0" y="216148"/>
                  <a:pt x="25208" y="102389"/>
                  <a:pt x="71654" y="0"/>
                </a:cubicBezTo>
                <a:close/>
              </a:path>
            </a:pathLst>
          </a:custGeom>
          <a:solidFill>
            <a:srgbClr val="213F79"/>
          </a:solidFill>
          <a:ln w="12700">
            <a:noFill/>
            <a:round/>
          </a:ln>
        </p:spPr>
        <p:txBody>
          <a:bodyPr wrap="none" lIns="72176" tIns="36089" rIns="72176" bIns="36089" anchor="ctr"/>
          <a:lstStyle/>
          <a:p>
            <a:endParaRPr lang="ko-KR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9" name="Oval 4">
            <a:extLst>
              <a:ext uri="{FF2B5EF4-FFF2-40B4-BE49-F238E27FC236}">
                <a16:creationId xmlns:a16="http://schemas.microsoft.com/office/drawing/2014/main" id="{4DA1F150-B2D5-7D43-7323-077F48009B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4377" y="2055010"/>
            <a:ext cx="1613309" cy="1637424"/>
          </a:xfrm>
          <a:prstGeom prst="ellipse">
            <a:avLst/>
          </a:prstGeom>
          <a:solidFill>
            <a:srgbClr val="3F68C9"/>
          </a:solidFill>
          <a:ln w="12700">
            <a:noFill/>
            <a:round/>
          </a:ln>
          <a:effectLst/>
        </p:spPr>
        <p:txBody>
          <a:bodyPr wrap="none" lIns="72176" tIns="36089" rIns="72176" bIns="36089" anchor="ctr"/>
          <a:lstStyle/>
          <a:p>
            <a:endParaRPr lang="ko-KR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0" name="Oval 4">
            <a:extLst>
              <a:ext uri="{FF2B5EF4-FFF2-40B4-BE49-F238E27FC236}">
                <a16:creationId xmlns:a16="http://schemas.microsoft.com/office/drawing/2014/main" id="{DBA323E2-4F16-CC95-BD8B-B5DD793C5C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4377" y="2859978"/>
            <a:ext cx="1613309" cy="832458"/>
          </a:xfrm>
          <a:custGeom>
            <a:avLst/>
            <a:gdLst/>
            <a:ahLst/>
            <a:cxnLst/>
            <a:rect l="l" t="t" r="r" b="b"/>
            <a:pathLst>
              <a:path w="2055204" h="1044854">
                <a:moveTo>
                  <a:pt x="871" y="0"/>
                </a:moveTo>
                <a:lnTo>
                  <a:pt x="2054333" y="0"/>
                </a:lnTo>
                <a:cubicBezTo>
                  <a:pt x="2055157" y="5732"/>
                  <a:pt x="2055204" y="11487"/>
                  <a:pt x="2055204" y="17253"/>
                </a:cubicBezTo>
                <a:cubicBezTo>
                  <a:pt x="2055204" y="584781"/>
                  <a:pt x="1595131" y="1044854"/>
                  <a:pt x="1027602" y="1044854"/>
                </a:cubicBezTo>
                <a:cubicBezTo>
                  <a:pt x="460073" y="1044854"/>
                  <a:pt x="0" y="584781"/>
                  <a:pt x="0" y="17253"/>
                </a:cubicBezTo>
                <a:close/>
              </a:path>
            </a:pathLst>
          </a:custGeom>
          <a:solidFill>
            <a:srgbClr val="213F79"/>
          </a:solidFill>
          <a:ln w="12700">
            <a:noFill/>
            <a:round/>
          </a:ln>
        </p:spPr>
        <p:txBody>
          <a:bodyPr wrap="none" lIns="72176" tIns="36089" rIns="72176" bIns="36089" anchor="ctr"/>
          <a:lstStyle/>
          <a:p>
            <a:endParaRPr lang="ko-KR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1" name="Oval 4">
            <a:extLst>
              <a:ext uri="{FF2B5EF4-FFF2-40B4-BE49-F238E27FC236}">
                <a16:creationId xmlns:a16="http://schemas.microsoft.com/office/drawing/2014/main" id="{4DB513F1-CB5D-35E1-E221-EAAE565C73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6383" y="2838697"/>
            <a:ext cx="1980161" cy="2009761"/>
          </a:xfrm>
          <a:prstGeom prst="ellipse">
            <a:avLst/>
          </a:prstGeom>
          <a:solidFill>
            <a:srgbClr val="3F68C9"/>
          </a:solidFill>
          <a:ln w="12700">
            <a:noFill/>
            <a:round/>
          </a:ln>
          <a:effectLst/>
        </p:spPr>
        <p:txBody>
          <a:bodyPr wrap="none" lIns="72176" tIns="36089" rIns="72176" bIns="36089" anchor="ctr"/>
          <a:lstStyle/>
          <a:p>
            <a:endParaRPr lang="ko-KR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2" name="Oval 4">
            <a:extLst>
              <a:ext uri="{FF2B5EF4-FFF2-40B4-BE49-F238E27FC236}">
                <a16:creationId xmlns:a16="http://schemas.microsoft.com/office/drawing/2014/main" id="{2128293E-9E89-9440-B6C4-798E84F2AD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986" y="4407468"/>
            <a:ext cx="1638957" cy="440990"/>
          </a:xfrm>
          <a:custGeom>
            <a:avLst/>
            <a:gdLst/>
            <a:ahLst/>
            <a:cxnLst/>
            <a:rect l="l" t="t" r="r" b="b"/>
            <a:pathLst>
              <a:path w="2087877" h="553506">
                <a:moveTo>
                  <a:pt x="0" y="0"/>
                </a:moveTo>
                <a:lnTo>
                  <a:pt x="2087877" y="0"/>
                </a:lnTo>
                <a:cubicBezTo>
                  <a:pt x="1861113" y="334090"/>
                  <a:pt x="1478149" y="553506"/>
                  <a:pt x="1043938" y="553506"/>
                </a:cubicBezTo>
                <a:cubicBezTo>
                  <a:pt x="609727" y="553506"/>
                  <a:pt x="226764" y="334090"/>
                  <a:pt x="0" y="0"/>
                </a:cubicBezTo>
                <a:close/>
              </a:path>
            </a:pathLst>
          </a:custGeom>
          <a:solidFill>
            <a:srgbClr val="213F79"/>
          </a:solidFill>
          <a:ln w="12700">
            <a:noFill/>
            <a:round/>
          </a:ln>
        </p:spPr>
        <p:txBody>
          <a:bodyPr wrap="none" lIns="72176" tIns="36089" rIns="72176" bIns="36089" anchor="ctr"/>
          <a:lstStyle/>
          <a:p>
            <a:endParaRPr lang="ko-KR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3" name="TextBox 11">
            <a:extLst>
              <a:ext uri="{FF2B5EF4-FFF2-40B4-BE49-F238E27FC236}">
                <a16:creationId xmlns:a16="http://schemas.microsoft.com/office/drawing/2014/main" id="{8D9449B5-FF2B-F5A4-D18E-182E9BC52061}"/>
              </a:ext>
            </a:extLst>
          </p:cNvPr>
          <p:cNvSpPr txBox="1"/>
          <p:nvPr/>
        </p:nvSpPr>
        <p:spPr>
          <a:xfrm>
            <a:off x="840250" y="3637859"/>
            <a:ext cx="1274276" cy="411437"/>
          </a:xfrm>
          <a:prstGeom prst="rect">
            <a:avLst/>
          </a:prstGeom>
          <a:noFill/>
        </p:spPr>
        <p:txBody>
          <a:bodyPr wrap="none" lIns="72176" tIns="36089" rIns="72176" bIns="36089" rtlCol="0" anchor="ctr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4" name="TextBox 12">
            <a:extLst>
              <a:ext uri="{FF2B5EF4-FFF2-40B4-BE49-F238E27FC236}">
                <a16:creationId xmlns:a16="http://schemas.microsoft.com/office/drawing/2014/main" id="{D4E9982E-442C-9D23-0D35-BFEFBC5CA9E2}"/>
              </a:ext>
            </a:extLst>
          </p:cNvPr>
          <p:cNvSpPr txBox="1"/>
          <p:nvPr/>
        </p:nvSpPr>
        <p:spPr>
          <a:xfrm>
            <a:off x="2201842" y="2382213"/>
            <a:ext cx="1120387" cy="365271"/>
          </a:xfrm>
          <a:prstGeom prst="rect">
            <a:avLst/>
          </a:prstGeom>
          <a:noFill/>
        </p:spPr>
        <p:txBody>
          <a:bodyPr wrap="none" lIns="72176" tIns="36089" rIns="72176" bIns="36089" rtlCol="0" anchor="ctr">
            <a:spAutoFit/>
          </a:bodyPr>
          <a:lstStyle/>
          <a:p>
            <a:r>
              <a:rPr lang="zh-CN" altLang="en-US" sz="19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B1882DCD-5A5D-FCF4-2764-6689971A02CE}"/>
              </a:ext>
            </a:extLst>
          </p:cNvPr>
          <p:cNvSpPr txBox="1"/>
          <p:nvPr/>
        </p:nvSpPr>
        <p:spPr>
          <a:xfrm>
            <a:off x="3358485" y="1948599"/>
            <a:ext cx="1068555" cy="349810"/>
          </a:xfrm>
          <a:prstGeom prst="rect">
            <a:avLst/>
          </a:prstGeom>
          <a:noFill/>
        </p:spPr>
        <p:txBody>
          <a:bodyPr wrap="none" lIns="72176" tIns="36089" rIns="72176" bIns="36089" rtlCol="0" anchor="ctr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38576BD2-C416-F370-D3F0-F9F561FB07C9}"/>
              </a:ext>
            </a:extLst>
          </p:cNvPr>
          <p:cNvCxnSpPr/>
          <p:nvPr/>
        </p:nvCxnSpPr>
        <p:spPr>
          <a:xfrm>
            <a:off x="4722884" y="1626281"/>
            <a:ext cx="841329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dash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EC455497-E749-87D9-AB7D-077AFDBBF664}"/>
              </a:ext>
            </a:extLst>
          </p:cNvPr>
          <p:cNvCxnSpPr/>
          <p:nvPr/>
        </p:nvCxnSpPr>
        <p:spPr>
          <a:xfrm>
            <a:off x="3824870" y="2358217"/>
            <a:ext cx="1739344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dash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35240B72-52FE-5105-D737-A1DC42EBFA77}"/>
              </a:ext>
            </a:extLst>
          </p:cNvPr>
          <p:cNvCxnSpPr/>
          <p:nvPr/>
        </p:nvCxnSpPr>
        <p:spPr>
          <a:xfrm>
            <a:off x="2713996" y="3192135"/>
            <a:ext cx="2850217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dash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12C251EA-A061-2A37-0953-B470FAAD856A}"/>
              </a:ext>
            </a:extLst>
          </p:cNvPr>
          <p:cNvCxnSpPr/>
          <p:nvPr/>
        </p:nvCxnSpPr>
        <p:spPr>
          <a:xfrm>
            <a:off x="1476463" y="4060905"/>
            <a:ext cx="4087750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dash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5" name="TextBox 22">
            <a:extLst>
              <a:ext uri="{FF2B5EF4-FFF2-40B4-BE49-F238E27FC236}">
                <a16:creationId xmlns:a16="http://schemas.microsoft.com/office/drawing/2014/main" id="{6F2EAA24-A006-04E6-29CD-7E02E22CA653}"/>
              </a:ext>
            </a:extLst>
          </p:cNvPr>
          <p:cNvSpPr txBox="1"/>
          <p:nvPr/>
        </p:nvSpPr>
        <p:spPr>
          <a:xfrm>
            <a:off x="4328272" y="1362666"/>
            <a:ext cx="760939" cy="257499"/>
          </a:xfrm>
          <a:prstGeom prst="rect">
            <a:avLst/>
          </a:prstGeom>
          <a:noFill/>
        </p:spPr>
        <p:txBody>
          <a:bodyPr wrap="none" lIns="72176" tIns="36089" rIns="72176" bIns="36089" rtlCol="0" anchor="ctr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00A5B84-299E-08E5-33ED-D2040D9F8DDF}"/>
              </a:ext>
            </a:extLst>
          </p:cNvPr>
          <p:cNvGrpSpPr/>
          <p:nvPr/>
        </p:nvGrpSpPr>
        <p:grpSpPr>
          <a:xfrm>
            <a:off x="5722888" y="1235749"/>
            <a:ext cx="2019301" cy="605803"/>
            <a:chOff x="457558" y="1839838"/>
            <a:chExt cx="2019301" cy="605803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548841F-58CE-423F-B9F9-004E9BE3E273}"/>
                </a:ext>
              </a:extLst>
            </p:cNvPr>
            <p:cNvSpPr txBox="1"/>
            <p:nvPr/>
          </p:nvSpPr>
          <p:spPr>
            <a:xfrm>
              <a:off x="457558" y="2045275"/>
              <a:ext cx="2019301" cy="400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A0D530F-033E-5BF2-6CB8-3D1452BEDDB1}"/>
                </a:ext>
              </a:extLst>
            </p:cNvPr>
            <p:cNvSpPr txBox="1"/>
            <p:nvPr/>
          </p:nvSpPr>
          <p:spPr>
            <a:xfrm>
              <a:off x="461287" y="1839838"/>
              <a:ext cx="11132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2">
                      <a:lumMod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B25BD408-95C3-4D66-E466-4A373BD01E21}"/>
              </a:ext>
            </a:extLst>
          </p:cNvPr>
          <p:cNvGrpSpPr/>
          <p:nvPr/>
        </p:nvGrpSpPr>
        <p:grpSpPr>
          <a:xfrm>
            <a:off x="5722888" y="2079311"/>
            <a:ext cx="2354312" cy="605803"/>
            <a:chOff x="457558" y="1839838"/>
            <a:chExt cx="2354312" cy="605803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661BB6A7-697E-568F-998A-BF25B78E43F8}"/>
                </a:ext>
              </a:extLst>
            </p:cNvPr>
            <p:cNvSpPr txBox="1"/>
            <p:nvPr/>
          </p:nvSpPr>
          <p:spPr>
            <a:xfrm>
              <a:off x="457558" y="2045275"/>
              <a:ext cx="2354312" cy="400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 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 moban.com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BB725CE-EC71-5164-10EE-7A28DDAC3985}"/>
                </a:ext>
              </a:extLst>
            </p:cNvPr>
            <p:cNvSpPr txBox="1"/>
            <p:nvPr/>
          </p:nvSpPr>
          <p:spPr>
            <a:xfrm>
              <a:off x="461287" y="1839838"/>
              <a:ext cx="11132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2">
                      <a:lumMod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F6CA8FF-718D-744D-C679-07A52624343D}"/>
              </a:ext>
            </a:extLst>
          </p:cNvPr>
          <p:cNvGrpSpPr/>
          <p:nvPr/>
        </p:nvGrpSpPr>
        <p:grpSpPr>
          <a:xfrm>
            <a:off x="5722888" y="2922873"/>
            <a:ext cx="2019301" cy="605803"/>
            <a:chOff x="457558" y="1839838"/>
            <a:chExt cx="2019301" cy="605803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BFF0CB49-024F-57A2-0927-87B333434403}"/>
                </a:ext>
              </a:extLst>
            </p:cNvPr>
            <p:cNvSpPr txBox="1"/>
            <p:nvPr/>
          </p:nvSpPr>
          <p:spPr>
            <a:xfrm>
              <a:off x="457558" y="2045275"/>
              <a:ext cx="2019301" cy="400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2CF965A2-23E8-1BBF-A8A4-6ABCA4C2F8F1}"/>
                </a:ext>
              </a:extLst>
            </p:cNvPr>
            <p:cNvSpPr txBox="1"/>
            <p:nvPr/>
          </p:nvSpPr>
          <p:spPr>
            <a:xfrm>
              <a:off x="461287" y="1839838"/>
              <a:ext cx="11132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2">
                      <a:lumMod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9BF0C89D-100F-2A9D-A228-8CB9182E822A}"/>
              </a:ext>
            </a:extLst>
          </p:cNvPr>
          <p:cNvGrpSpPr/>
          <p:nvPr/>
        </p:nvGrpSpPr>
        <p:grpSpPr>
          <a:xfrm>
            <a:off x="5722888" y="3766435"/>
            <a:ext cx="2019301" cy="605803"/>
            <a:chOff x="457558" y="1839838"/>
            <a:chExt cx="2019301" cy="605803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BFF9C95-DA44-F51F-E980-B0A49D307FB5}"/>
                </a:ext>
              </a:extLst>
            </p:cNvPr>
            <p:cNvSpPr txBox="1"/>
            <p:nvPr/>
          </p:nvSpPr>
          <p:spPr>
            <a:xfrm>
              <a:off x="457558" y="2045275"/>
              <a:ext cx="2019301" cy="400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3D161E81-B7BC-F6B0-976C-4FE88C07DF31}"/>
                </a:ext>
              </a:extLst>
            </p:cNvPr>
            <p:cNvSpPr txBox="1"/>
            <p:nvPr/>
          </p:nvSpPr>
          <p:spPr>
            <a:xfrm>
              <a:off x="461287" y="1839838"/>
              <a:ext cx="11132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2">
                      <a:lumMod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932855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736696" y="787015"/>
            <a:ext cx="7183377" cy="10155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2">
                    <a:lumMod val="1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dirty="0">
                <a:solidFill>
                  <a:schemeClr val="bg2">
                    <a:lumMod val="1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dirty="0">
                <a:solidFill>
                  <a:schemeClr val="bg2">
                    <a:lumMod val="1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dirty="0">
                <a:solidFill>
                  <a:schemeClr val="bg2">
                    <a:lumMod val="1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dirty="0">
              <a:solidFill>
                <a:schemeClr val="bg2">
                  <a:lumMod val="1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dirty="0">
              <a:solidFill>
                <a:schemeClr val="bg2">
                  <a:lumMod val="1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399" b="1" dirty="0">
                <a:solidFill>
                  <a:schemeClr val="bg2">
                    <a:lumMod val="10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2399" b="1" dirty="0">
                <a:solidFill>
                  <a:schemeClr val="bg2">
                    <a:lumMod val="10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399" b="1" dirty="0">
                <a:solidFill>
                  <a:schemeClr val="bg2">
                    <a:lumMod val="10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736695" y="3673627"/>
            <a:ext cx="7462132" cy="9555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98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7EC62182-28C9-18B9-DA44-70A3509BF1F8}"/>
              </a:ext>
            </a:extLst>
          </p:cNvPr>
          <p:cNvGrpSpPr/>
          <p:nvPr/>
        </p:nvGrpSpPr>
        <p:grpSpPr>
          <a:xfrm>
            <a:off x="2209800" y="707871"/>
            <a:ext cx="1727184" cy="2002695"/>
            <a:chOff x="2169551" y="707871"/>
            <a:chExt cx="1727184" cy="2002695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052287F9-B64F-5A54-00CB-055961B84D58}"/>
                </a:ext>
              </a:extLst>
            </p:cNvPr>
            <p:cNvSpPr/>
            <p:nvPr/>
          </p:nvSpPr>
          <p:spPr bwMode="auto">
            <a:xfrm rot="2700000">
              <a:off x="2417361" y="1231193"/>
              <a:ext cx="1754061" cy="1204686"/>
            </a:xfrm>
            <a:prstGeom prst="roundRect">
              <a:avLst/>
            </a:prstGeom>
            <a:gradFill flip="none" rotWithShape="1">
              <a:gsLst>
                <a:gs pos="0">
                  <a:srgbClr val="213F79">
                    <a:alpha val="0"/>
                  </a:srgbClr>
                </a:gs>
                <a:gs pos="100000">
                  <a:srgbClr val="3F68C9">
                    <a:alpha val="13000"/>
                  </a:srgbClr>
                </a:gs>
              </a:gsLst>
              <a:lin ang="10800000" scaled="1"/>
              <a:tileRect/>
            </a:gradFill>
            <a:ln w="63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CC51D433-50F3-B27F-C687-BB48C2EBAFA3}"/>
                </a:ext>
              </a:extLst>
            </p:cNvPr>
            <p:cNvSpPr/>
            <p:nvPr/>
          </p:nvSpPr>
          <p:spPr bwMode="auto">
            <a:xfrm rot="2700000">
              <a:off x="2169551" y="707871"/>
              <a:ext cx="1204686" cy="1204686"/>
            </a:xfrm>
            <a:prstGeom prst="roundRect">
              <a:avLst/>
            </a:prstGeom>
            <a:solidFill>
              <a:srgbClr val="3F68C9"/>
            </a:solidFill>
            <a:ln w="25400">
              <a:solidFill>
                <a:schemeClr val="bg1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E67AF32-22C8-504B-8E41-FBCA6C392643}"/>
              </a:ext>
            </a:extLst>
          </p:cNvPr>
          <p:cNvGrpSpPr/>
          <p:nvPr/>
        </p:nvGrpSpPr>
        <p:grpSpPr>
          <a:xfrm>
            <a:off x="-228600" y="2114550"/>
            <a:ext cx="9144000" cy="2952749"/>
            <a:chOff x="0" y="2190750"/>
            <a:chExt cx="9144000" cy="2952749"/>
          </a:xfrm>
          <a:solidFill>
            <a:schemeClr val="bg1">
              <a:lumMod val="75000"/>
              <a:alpha val="25000"/>
            </a:schemeClr>
          </a:solidFill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418C1159-2704-7277-300A-06CEF0D57C6A}"/>
                </a:ext>
              </a:extLst>
            </p:cNvPr>
            <p:cNvSpPr/>
            <p:nvPr/>
          </p:nvSpPr>
          <p:spPr>
            <a:xfrm>
              <a:off x="0" y="3514724"/>
              <a:ext cx="9144000" cy="1628775"/>
            </a:xfrm>
            <a:prstGeom prst="rect">
              <a:avLst/>
            </a:prstGeom>
            <a:grpFill/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PA_任意多边形 9">
              <a:extLst>
                <a:ext uri="{FF2B5EF4-FFF2-40B4-BE49-F238E27FC236}">
                  <a16:creationId xmlns:a16="http://schemas.microsoft.com/office/drawing/2014/main" id="{1FF1CD20-DEAD-51FA-A8A0-F3994176983F}"/>
                </a:ext>
              </a:extLst>
            </p:cNvPr>
            <p:cNvSpPr>
              <a:spLocks noEditPoints="1"/>
            </p:cNvSpPr>
            <p:nvPr>
              <p:custDataLst>
                <p:tags r:id="rId2"/>
              </p:custDataLst>
            </p:nvPr>
          </p:nvSpPr>
          <p:spPr bwMode="auto">
            <a:xfrm>
              <a:off x="0" y="2190750"/>
              <a:ext cx="9144000" cy="1323975"/>
            </a:xfrm>
            <a:custGeom>
              <a:avLst/>
              <a:gdLst>
                <a:gd name="T0" fmla="*/ 7933 w 8000"/>
                <a:gd name="T1" fmla="*/ 1418 h 1542"/>
                <a:gd name="T2" fmla="*/ 7832 w 8000"/>
                <a:gd name="T3" fmla="*/ 1315 h 1542"/>
                <a:gd name="T4" fmla="*/ 7738 w 8000"/>
                <a:gd name="T5" fmla="*/ 1352 h 1542"/>
                <a:gd name="T6" fmla="*/ 7673 w 8000"/>
                <a:gd name="T7" fmla="*/ 1336 h 1542"/>
                <a:gd name="T8" fmla="*/ 7538 w 8000"/>
                <a:gd name="T9" fmla="*/ 1313 h 1542"/>
                <a:gd name="T10" fmla="*/ 7430 w 8000"/>
                <a:gd name="T11" fmla="*/ 1287 h 1542"/>
                <a:gd name="T12" fmla="*/ 7292 w 8000"/>
                <a:gd name="T13" fmla="*/ 1358 h 1542"/>
                <a:gd name="T14" fmla="*/ 7170 w 8000"/>
                <a:gd name="T15" fmla="*/ 1352 h 1542"/>
                <a:gd name="T16" fmla="*/ 6993 w 8000"/>
                <a:gd name="T17" fmla="*/ 1400 h 1542"/>
                <a:gd name="T18" fmla="*/ 6886 w 8000"/>
                <a:gd name="T19" fmla="*/ 1357 h 1542"/>
                <a:gd name="T20" fmla="*/ 6766 w 8000"/>
                <a:gd name="T21" fmla="*/ 1380 h 1542"/>
                <a:gd name="T22" fmla="*/ 6640 w 8000"/>
                <a:gd name="T23" fmla="*/ 1194 h 1542"/>
                <a:gd name="T24" fmla="*/ 6505 w 8000"/>
                <a:gd name="T25" fmla="*/ 1157 h 1542"/>
                <a:gd name="T26" fmla="*/ 6381 w 8000"/>
                <a:gd name="T27" fmla="*/ 1311 h 1542"/>
                <a:gd name="T28" fmla="*/ 6242 w 8000"/>
                <a:gd name="T29" fmla="*/ 1181 h 1542"/>
                <a:gd name="T30" fmla="*/ 5688 w 8000"/>
                <a:gd name="T31" fmla="*/ 818 h 1542"/>
                <a:gd name="T32" fmla="*/ 5396 w 8000"/>
                <a:gd name="T33" fmla="*/ 674 h 1542"/>
                <a:gd name="T34" fmla="*/ 5346 w 8000"/>
                <a:gd name="T35" fmla="*/ 615 h 1542"/>
                <a:gd name="T36" fmla="*/ 5292 w 8000"/>
                <a:gd name="T37" fmla="*/ 1274 h 1542"/>
                <a:gd name="T38" fmla="*/ 5007 w 8000"/>
                <a:gd name="T39" fmla="*/ 1089 h 1542"/>
                <a:gd name="T40" fmla="*/ 4819 w 8000"/>
                <a:gd name="T41" fmla="*/ 685 h 1542"/>
                <a:gd name="T42" fmla="*/ 4540 w 8000"/>
                <a:gd name="T43" fmla="*/ 1250 h 1542"/>
                <a:gd name="T44" fmla="*/ 4474 w 8000"/>
                <a:gd name="T45" fmla="*/ 1255 h 1542"/>
                <a:gd name="T46" fmla="*/ 4398 w 8000"/>
                <a:gd name="T47" fmla="*/ 1265 h 1542"/>
                <a:gd name="T48" fmla="*/ 4286 w 8000"/>
                <a:gd name="T49" fmla="*/ 1131 h 1542"/>
                <a:gd name="T50" fmla="*/ 4046 w 8000"/>
                <a:gd name="T51" fmla="*/ 1117 h 1542"/>
                <a:gd name="T52" fmla="*/ 3923 w 8000"/>
                <a:gd name="T53" fmla="*/ 975 h 1542"/>
                <a:gd name="T54" fmla="*/ 3742 w 8000"/>
                <a:gd name="T55" fmla="*/ 1095 h 1542"/>
                <a:gd name="T56" fmla="*/ 3585 w 8000"/>
                <a:gd name="T57" fmla="*/ 1415 h 1542"/>
                <a:gd name="T58" fmla="*/ 3463 w 8000"/>
                <a:gd name="T59" fmla="*/ 1255 h 1542"/>
                <a:gd name="T60" fmla="*/ 3390 w 8000"/>
                <a:gd name="T61" fmla="*/ 372 h 1542"/>
                <a:gd name="T62" fmla="*/ 3367 w 8000"/>
                <a:gd name="T63" fmla="*/ 187 h 1542"/>
                <a:gd name="T64" fmla="*/ 3329 w 8000"/>
                <a:gd name="T65" fmla="*/ 695 h 1542"/>
                <a:gd name="T66" fmla="*/ 2997 w 8000"/>
                <a:gd name="T67" fmla="*/ 1479 h 1542"/>
                <a:gd name="T68" fmla="*/ 2797 w 8000"/>
                <a:gd name="T69" fmla="*/ 1119 h 1542"/>
                <a:gd name="T70" fmla="*/ 2628 w 8000"/>
                <a:gd name="T71" fmla="*/ 1372 h 1542"/>
                <a:gd name="T72" fmla="*/ 2470 w 8000"/>
                <a:gd name="T73" fmla="*/ 1378 h 1542"/>
                <a:gd name="T74" fmla="*/ 2310 w 8000"/>
                <a:gd name="T75" fmla="*/ 1440 h 1542"/>
                <a:gd name="T76" fmla="*/ 2152 w 8000"/>
                <a:gd name="T77" fmla="*/ 1391 h 1542"/>
                <a:gd name="T78" fmla="*/ 2055 w 8000"/>
                <a:gd name="T79" fmla="*/ 1463 h 1542"/>
                <a:gd name="T80" fmla="*/ 1975 w 8000"/>
                <a:gd name="T81" fmla="*/ 1479 h 1542"/>
                <a:gd name="T82" fmla="*/ 1805 w 8000"/>
                <a:gd name="T83" fmla="*/ 1456 h 1542"/>
                <a:gd name="T84" fmla="*/ 1673 w 8000"/>
                <a:gd name="T85" fmla="*/ 1470 h 1542"/>
                <a:gd name="T86" fmla="*/ 1531 w 8000"/>
                <a:gd name="T87" fmla="*/ 1408 h 1542"/>
                <a:gd name="T88" fmla="*/ 1443 w 8000"/>
                <a:gd name="T89" fmla="*/ 1266 h 1542"/>
                <a:gd name="T90" fmla="*/ 1253 w 8000"/>
                <a:gd name="T91" fmla="*/ 1422 h 1542"/>
                <a:gd name="T92" fmla="*/ 1155 w 8000"/>
                <a:gd name="T93" fmla="*/ 1402 h 1542"/>
                <a:gd name="T94" fmla="*/ 1051 w 8000"/>
                <a:gd name="T95" fmla="*/ 1390 h 1542"/>
                <a:gd name="T96" fmla="*/ 969 w 8000"/>
                <a:gd name="T97" fmla="*/ 1224 h 1542"/>
                <a:gd name="T98" fmla="*/ 843 w 8000"/>
                <a:gd name="T99" fmla="*/ 1375 h 1542"/>
                <a:gd name="T100" fmla="*/ 664 w 8000"/>
                <a:gd name="T101" fmla="*/ 1427 h 1542"/>
                <a:gd name="T102" fmla="*/ 515 w 8000"/>
                <a:gd name="T103" fmla="*/ 1242 h 1542"/>
                <a:gd name="T104" fmla="*/ 320 w 8000"/>
                <a:gd name="T105" fmla="*/ 1246 h 1542"/>
                <a:gd name="T106" fmla="*/ 218 w 8000"/>
                <a:gd name="T107" fmla="*/ 1342 h 1542"/>
                <a:gd name="T108" fmla="*/ 56 w 8000"/>
                <a:gd name="T109" fmla="*/ 1357 h 1542"/>
                <a:gd name="T110" fmla="*/ 3369 w 8000"/>
                <a:gd name="T111" fmla="*/ 1408 h 1542"/>
                <a:gd name="T112" fmla="*/ 3356 w 8000"/>
                <a:gd name="T113" fmla="*/ 1141 h 1542"/>
                <a:gd name="T114" fmla="*/ 3356 w 8000"/>
                <a:gd name="T115" fmla="*/ 872 h 1542"/>
                <a:gd name="T116" fmla="*/ 3356 w 8000"/>
                <a:gd name="T117" fmla="*/ 756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000" h="1542">
                  <a:moveTo>
                    <a:pt x="7978" y="1472"/>
                  </a:moveTo>
                  <a:cubicBezTo>
                    <a:pt x="7978" y="1462"/>
                    <a:pt x="7978" y="1462"/>
                    <a:pt x="7978" y="1462"/>
                  </a:cubicBezTo>
                  <a:cubicBezTo>
                    <a:pt x="7966" y="1462"/>
                    <a:pt x="7966" y="1462"/>
                    <a:pt x="7966" y="1462"/>
                  </a:cubicBezTo>
                  <a:cubicBezTo>
                    <a:pt x="7966" y="1436"/>
                    <a:pt x="7966" y="1436"/>
                    <a:pt x="7966" y="1436"/>
                  </a:cubicBezTo>
                  <a:cubicBezTo>
                    <a:pt x="7955" y="1436"/>
                    <a:pt x="7955" y="1436"/>
                    <a:pt x="7955" y="1436"/>
                  </a:cubicBezTo>
                  <a:cubicBezTo>
                    <a:pt x="7955" y="1420"/>
                    <a:pt x="7955" y="1420"/>
                    <a:pt x="7955" y="1420"/>
                  </a:cubicBezTo>
                  <a:cubicBezTo>
                    <a:pt x="7941" y="1420"/>
                    <a:pt x="7941" y="1420"/>
                    <a:pt x="7941" y="1420"/>
                  </a:cubicBezTo>
                  <a:cubicBezTo>
                    <a:pt x="7941" y="1428"/>
                    <a:pt x="7941" y="1428"/>
                    <a:pt x="7941" y="1428"/>
                  </a:cubicBezTo>
                  <a:cubicBezTo>
                    <a:pt x="7933" y="1428"/>
                    <a:pt x="7933" y="1428"/>
                    <a:pt x="7933" y="1428"/>
                  </a:cubicBezTo>
                  <a:cubicBezTo>
                    <a:pt x="7933" y="1418"/>
                    <a:pt x="7933" y="1418"/>
                    <a:pt x="7933" y="1418"/>
                  </a:cubicBezTo>
                  <a:cubicBezTo>
                    <a:pt x="7916" y="1418"/>
                    <a:pt x="7916" y="1418"/>
                    <a:pt x="7916" y="1418"/>
                  </a:cubicBezTo>
                  <a:cubicBezTo>
                    <a:pt x="7916" y="1433"/>
                    <a:pt x="7916" y="1433"/>
                    <a:pt x="7916" y="1433"/>
                  </a:cubicBezTo>
                  <a:cubicBezTo>
                    <a:pt x="7895" y="1433"/>
                    <a:pt x="7895" y="1433"/>
                    <a:pt x="7895" y="1433"/>
                  </a:cubicBezTo>
                  <a:cubicBezTo>
                    <a:pt x="7895" y="1335"/>
                    <a:pt x="7895" y="1335"/>
                    <a:pt x="7895" y="1335"/>
                  </a:cubicBezTo>
                  <a:cubicBezTo>
                    <a:pt x="7879" y="1335"/>
                    <a:pt x="7879" y="1335"/>
                    <a:pt x="7879" y="1335"/>
                  </a:cubicBezTo>
                  <a:cubicBezTo>
                    <a:pt x="7855" y="1316"/>
                    <a:pt x="7855" y="1316"/>
                    <a:pt x="7855" y="1316"/>
                  </a:cubicBezTo>
                  <a:cubicBezTo>
                    <a:pt x="7855" y="1300"/>
                    <a:pt x="7855" y="1300"/>
                    <a:pt x="7855" y="1300"/>
                  </a:cubicBezTo>
                  <a:cubicBezTo>
                    <a:pt x="7843" y="1300"/>
                    <a:pt x="7843" y="1300"/>
                    <a:pt x="7843" y="1300"/>
                  </a:cubicBezTo>
                  <a:cubicBezTo>
                    <a:pt x="7843" y="1315"/>
                    <a:pt x="7843" y="1315"/>
                    <a:pt x="7843" y="1315"/>
                  </a:cubicBezTo>
                  <a:cubicBezTo>
                    <a:pt x="7832" y="1315"/>
                    <a:pt x="7832" y="1315"/>
                    <a:pt x="7832" y="1315"/>
                  </a:cubicBezTo>
                  <a:cubicBezTo>
                    <a:pt x="7832" y="1300"/>
                    <a:pt x="7832" y="1300"/>
                    <a:pt x="7832" y="1300"/>
                  </a:cubicBezTo>
                  <a:cubicBezTo>
                    <a:pt x="7821" y="1300"/>
                    <a:pt x="7821" y="1300"/>
                    <a:pt x="7821" y="1300"/>
                  </a:cubicBezTo>
                  <a:cubicBezTo>
                    <a:pt x="7821" y="1315"/>
                    <a:pt x="7821" y="1315"/>
                    <a:pt x="7821" y="1315"/>
                  </a:cubicBezTo>
                  <a:cubicBezTo>
                    <a:pt x="7806" y="1335"/>
                    <a:pt x="7806" y="1335"/>
                    <a:pt x="7806" y="1335"/>
                  </a:cubicBezTo>
                  <a:cubicBezTo>
                    <a:pt x="7789" y="1335"/>
                    <a:pt x="7789" y="1335"/>
                    <a:pt x="7789" y="1335"/>
                  </a:cubicBezTo>
                  <a:cubicBezTo>
                    <a:pt x="7789" y="1436"/>
                    <a:pt x="7789" y="1436"/>
                    <a:pt x="7789" y="1436"/>
                  </a:cubicBezTo>
                  <a:cubicBezTo>
                    <a:pt x="7749" y="1436"/>
                    <a:pt x="7749" y="1436"/>
                    <a:pt x="7749" y="1436"/>
                  </a:cubicBezTo>
                  <a:cubicBezTo>
                    <a:pt x="7749" y="1345"/>
                    <a:pt x="7749" y="1345"/>
                    <a:pt x="7749" y="1345"/>
                  </a:cubicBezTo>
                  <a:cubicBezTo>
                    <a:pt x="7738" y="1345"/>
                    <a:pt x="7738" y="1345"/>
                    <a:pt x="7738" y="1345"/>
                  </a:cubicBezTo>
                  <a:cubicBezTo>
                    <a:pt x="7738" y="1352"/>
                    <a:pt x="7738" y="1352"/>
                    <a:pt x="7738" y="1352"/>
                  </a:cubicBezTo>
                  <a:cubicBezTo>
                    <a:pt x="7724" y="1352"/>
                    <a:pt x="7724" y="1352"/>
                    <a:pt x="7724" y="1352"/>
                  </a:cubicBezTo>
                  <a:cubicBezTo>
                    <a:pt x="7724" y="1337"/>
                    <a:pt x="7724" y="1337"/>
                    <a:pt x="7724" y="1337"/>
                  </a:cubicBezTo>
                  <a:cubicBezTo>
                    <a:pt x="7713" y="1337"/>
                    <a:pt x="7713" y="1337"/>
                    <a:pt x="7713" y="1337"/>
                  </a:cubicBezTo>
                  <a:cubicBezTo>
                    <a:pt x="7713" y="1321"/>
                    <a:pt x="7713" y="1321"/>
                    <a:pt x="7713" y="1321"/>
                  </a:cubicBezTo>
                  <a:cubicBezTo>
                    <a:pt x="7697" y="1321"/>
                    <a:pt x="7697" y="1321"/>
                    <a:pt x="7697" y="1321"/>
                  </a:cubicBezTo>
                  <a:cubicBezTo>
                    <a:pt x="7697" y="1336"/>
                    <a:pt x="7697" y="1336"/>
                    <a:pt x="7697" y="1336"/>
                  </a:cubicBezTo>
                  <a:cubicBezTo>
                    <a:pt x="7687" y="1336"/>
                    <a:pt x="7687" y="1336"/>
                    <a:pt x="7687" y="1336"/>
                  </a:cubicBezTo>
                  <a:cubicBezTo>
                    <a:pt x="7687" y="1324"/>
                    <a:pt x="7687" y="1324"/>
                    <a:pt x="7687" y="1324"/>
                  </a:cubicBezTo>
                  <a:cubicBezTo>
                    <a:pt x="7673" y="1324"/>
                    <a:pt x="7673" y="1324"/>
                    <a:pt x="7673" y="1324"/>
                  </a:cubicBezTo>
                  <a:cubicBezTo>
                    <a:pt x="7673" y="1336"/>
                    <a:pt x="7673" y="1336"/>
                    <a:pt x="7673" y="1336"/>
                  </a:cubicBezTo>
                  <a:cubicBezTo>
                    <a:pt x="7659" y="1336"/>
                    <a:pt x="7659" y="1336"/>
                    <a:pt x="7659" y="1336"/>
                  </a:cubicBezTo>
                  <a:cubicBezTo>
                    <a:pt x="7659" y="1326"/>
                    <a:pt x="7659" y="1326"/>
                    <a:pt x="7659" y="1326"/>
                  </a:cubicBezTo>
                  <a:cubicBezTo>
                    <a:pt x="7645" y="1326"/>
                    <a:pt x="7645" y="1326"/>
                    <a:pt x="7645" y="1326"/>
                  </a:cubicBezTo>
                  <a:cubicBezTo>
                    <a:pt x="7645" y="1356"/>
                    <a:pt x="7645" y="1356"/>
                    <a:pt x="7645" y="1356"/>
                  </a:cubicBezTo>
                  <a:cubicBezTo>
                    <a:pt x="7616" y="1356"/>
                    <a:pt x="7616" y="1356"/>
                    <a:pt x="7616" y="1356"/>
                  </a:cubicBezTo>
                  <a:cubicBezTo>
                    <a:pt x="7616" y="1439"/>
                    <a:pt x="7616" y="1439"/>
                    <a:pt x="7616" y="1439"/>
                  </a:cubicBezTo>
                  <a:cubicBezTo>
                    <a:pt x="7581" y="1439"/>
                    <a:pt x="7581" y="1439"/>
                    <a:pt x="7581" y="1439"/>
                  </a:cubicBezTo>
                  <a:cubicBezTo>
                    <a:pt x="7581" y="1337"/>
                    <a:pt x="7581" y="1337"/>
                    <a:pt x="7581" y="1337"/>
                  </a:cubicBezTo>
                  <a:cubicBezTo>
                    <a:pt x="7557" y="1337"/>
                    <a:pt x="7557" y="1337"/>
                    <a:pt x="7557" y="1337"/>
                  </a:cubicBezTo>
                  <a:cubicBezTo>
                    <a:pt x="7538" y="1313"/>
                    <a:pt x="7538" y="1313"/>
                    <a:pt x="7538" y="1313"/>
                  </a:cubicBezTo>
                  <a:cubicBezTo>
                    <a:pt x="7497" y="1313"/>
                    <a:pt x="7497" y="1313"/>
                    <a:pt x="7497" y="1313"/>
                  </a:cubicBezTo>
                  <a:cubicBezTo>
                    <a:pt x="7497" y="1416"/>
                    <a:pt x="7497" y="1416"/>
                    <a:pt x="7497" y="1416"/>
                  </a:cubicBezTo>
                  <a:cubicBezTo>
                    <a:pt x="7483" y="1416"/>
                    <a:pt x="7483" y="1416"/>
                    <a:pt x="7483" y="1416"/>
                  </a:cubicBezTo>
                  <a:cubicBezTo>
                    <a:pt x="7483" y="1314"/>
                    <a:pt x="7483" y="1314"/>
                    <a:pt x="7483" y="1314"/>
                  </a:cubicBezTo>
                  <a:cubicBezTo>
                    <a:pt x="7465" y="1285"/>
                    <a:pt x="7465" y="1285"/>
                    <a:pt x="7465" y="1285"/>
                  </a:cubicBezTo>
                  <a:cubicBezTo>
                    <a:pt x="7452" y="1285"/>
                    <a:pt x="7452" y="1285"/>
                    <a:pt x="7452" y="1285"/>
                  </a:cubicBezTo>
                  <a:cubicBezTo>
                    <a:pt x="7452" y="1291"/>
                    <a:pt x="7452" y="1291"/>
                    <a:pt x="7452" y="1291"/>
                  </a:cubicBezTo>
                  <a:cubicBezTo>
                    <a:pt x="7441" y="1291"/>
                    <a:pt x="7441" y="1291"/>
                    <a:pt x="7441" y="1291"/>
                  </a:cubicBezTo>
                  <a:cubicBezTo>
                    <a:pt x="7441" y="1287"/>
                    <a:pt x="7441" y="1287"/>
                    <a:pt x="7441" y="1287"/>
                  </a:cubicBezTo>
                  <a:cubicBezTo>
                    <a:pt x="7430" y="1287"/>
                    <a:pt x="7430" y="1287"/>
                    <a:pt x="7430" y="1287"/>
                  </a:cubicBezTo>
                  <a:cubicBezTo>
                    <a:pt x="7430" y="1301"/>
                    <a:pt x="7430" y="1301"/>
                    <a:pt x="7430" y="1301"/>
                  </a:cubicBezTo>
                  <a:cubicBezTo>
                    <a:pt x="7383" y="1301"/>
                    <a:pt x="7383" y="1301"/>
                    <a:pt x="7383" y="1301"/>
                  </a:cubicBezTo>
                  <a:cubicBezTo>
                    <a:pt x="7383" y="1286"/>
                    <a:pt x="7383" y="1286"/>
                    <a:pt x="7383" y="1286"/>
                  </a:cubicBezTo>
                  <a:cubicBezTo>
                    <a:pt x="7370" y="1261"/>
                    <a:pt x="7370" y="1261"/>
                    <a:pt x="7370" y="1261"/>
                  </a:cubicBezTo>
                  <a:cubicBezTo>
                    <a:pt x="7326" y="1261"/>
                    <a:pt x="7326" y="1261"/>
                    <a:pt x="7326" y="1261"/>
                  </a:cubicBezTo>
                  <a:cubicBezTo>
                    <a:pt x="7326" y="1286"/>
                    <a:pt x="7326" y="1286"/>
                    <a:pt x="7326" y="1286"/>
                  </a:cubicBezTo>
                  <a:cubicBezTo>
                    <a:pt x="7297" y="1286"/>
                    <a:pt x="7297" y="1286"/>
                    <a:pt x="7297" y="1286"/>
                  </a:cubicBezTo>
                  <a:cubicBezTo>
                    <a:pt x="7297" y="1303"/>
                    <a:pt x="7297" y="1303"/>
                    <a:pt x="7297" y="1303"/>
                  </a:cubicBezTo>
                  <a:cubicBezTo>
                    <a:pt x="7292" y="1303"/>
                    <a:pt x="7292" y="1303"/>
                    <a:pt x="7292" y="1303"/>
                  </a:cubicBezTo>
                  <a:cubicBezTo>
                    <a:pt x="7292" y="1358"/>
                    <a:pt x="7292" y="1358"/>
                    <a:pt x="7292" y="1358"/>
                  </a:cubicBezTo>
                  <a:cubicBezTo>
                    <a:pt x="7281" y="1358"/>
                    <a:pt x="7281" y="1358"/>
                    <a:pt x="7281" y="1358"/>
                  </a:cubicBezTo>
                  <a:cubicBezTo>
                    <a:pt x="7281" y="1302"/>
                    <a:pt x="7281" y="1302"/>
                    <a:pt x="7281" y="1302"/>
                  </a:cubicBezTo>
                  <a:cubicBezTo>
                    <a:pt x="7273" y="1302"/>
                    <a:pt x="7273" y="1302"/>
                    <a:pt x="7273" y="1302"/>
                  </a:cubicBezTo>
                  <a:cubicBezTo>
                    <a:pt x="7273" y="1279"/>
                    <a:pt x="7273" y="1279"/>
                    <a:pt x="7273" y="1279"/>
                  </a:cubicBezTo>
                  <a:cubicBezTo>
                    <a:pt x="7210" y="1279"/>
                    <a:pt x="7210" y="1279"/>
                    <a:pt x="7210" y="1279"/>
                  </a:cubicBezTo>
                  <a:cubicBezTo>
                    <a:pt x="7210" y="1303"/>
                    <a:pt x="7210" y="1303"/>
                    <a:pt x="7210" y="1303"/>
                  </a:cubicBezTo>
                  <a:cubicBezTo>
                    <a:pt x="7179" y="1303"/>
                    <a:pt x="7179" y="1303"/>
                    <a:pt x="7179" y="1303"/>
                  </a:cubicBezTo>
                  <a:cubicBezTo>
                    <a:pt x="7179" y="1323"/>
                    <a:pt x="7179" y="1323"/>
                    <a:pt x="7179" y="1323"/>
                  </a:cubicBezTo>
                  <a:cubicBezTo>
                    <a:pt x="7170" y="1323"/>
                    <a:pt x="7170" y="1323"/>
                    <a:pt x="7170" y="1323"/>
                  </a:cubicBezTo>
                  <a:cubicBezTo>
                    <a:pt x="7170" y="1352"/>
                    <a:pt x="7170" y="1352"/>
                    <a:pt x="7170" y="1352"/>
                  </a:cubicBezTo>
                  <a:cubicBezTo>
                    <a:pt x="7090" y="1352"/>
                    <a:pt x="7090" y="1352"/>
                    <a:pt x="7090" y="1352"/>
                  </a:cubicBezTo>
                  <a:cubicBezTo>
                    <a:pt x="7090" y="1362"/>
                    <a:pt x="7090" y="1362"/>
                    <a:pt x="7090" y="1362"/>
                  </a:cubicBezTo>
                  <a:cubicBezTo>
                    <a:pt x="7069" y="1362"/>
                    <a:pt x="7069" y="1362"/>
                    <a:pt x="7069" y="1362"/>
                  </a:cubicBezTo>
                  <a:cubicBezTo>
                    <a:pt x="7069" y="1308"/>
                    <a:pt x="7069" y="1308"/>
                    <a:pt x="7069" y="1308"/>
                  </a:cubicBezTo>
                  <a:cubicBezTo>
                    <a:pt x="7036" y="1308"/>
                    <a:pt x="7036" y="1308"/>
                    <a:pt x="7036" y="1308"/>
                  </a:cubicBezTo>
                  <a:cubicBezTo>
                    <a:pt x="7036" y="1291"/>
                    <a:pt x="7036" y="1291"/>
                    <a:pt x="7036" y="1291"/>
                  </a:cubicBezTo>
                  <a:cubicBezTo>
                    <a:pt x="7010" y="1291"/>
                    <a:pt x="7010" y="1291"/>
                    <a:pt x="7010" y="1291"/>
                  </a:cubicBezTo>
                  <a:cubicBezTo>
                    <a:pt x="7010" y="1305"/>
                    <a:pt x="7010" y="1305"/>
                    <a:pt x="7010" y="1305"/>
                  </a:cubicBezTo>
                  <a:cubicBezTo>
                    <a:pt x="6993" y="1305"/>
                    <a:pt x="6993" y="1305"/>
                    <a:pt x="6993" y="1305"/>
                  </a:cubicBezTo>
                  <a:cubicBezTo>
                    <a:pt x="6993" y="1400"/>
                    <a:pt x="6993" y="1400"/>
                    <a:pt x="6993" y="1400"/>
                  </a:cubicBezTo>
                  <a:cubicBezTo>
                    <a:pt x="6972" y="1400"/>
                    <a:pt x="6972" y="1400"/>
                    <a:pt x="6972" y="1400"/>
                  </a:cubicBezTo>
                  <a:cubicBezTo>
                    <a:pt x="6972" y="1391"/>
                    <a:pt x="6972" y="1391"/>
                    <a:pt x="6972" y="1391"/>
                  </a:cubicBezTo>
                  <a:cubicBezTo>
                    <a:pt x="6952" y="1391"/>
                    <a:pt x="6952" y="1391"/>
                    <a:pt x="6952" y="1391"/>
                  </a:cubicBezTo>
                  <a:cubicBezTo>
                    <a:pt x="6952" y="1405"/>
                    <a:pt x="6952" y="1405"/>
                    <a:pt x="6952" y="1405"/>
                  </a:cubicBezTo>
                  <a:cubicBezTo>
                    <a:pt x="6936" y="1405"/>
                    <a:pt x="6936" y="1405"/>
                    <a:pt x="6936" y="1405"/>
                  </a:cubicBezTo>
                  <a:cubicBezTo>
                    <a:pt x="6936" y="1375"/>
                    <a:pt x="6936" y="1375"/>
                    <a:pt x="6936" y="1375"/>
                  </a:cubicBezTo>
                  <a:cubicBezTo>
                    <a:pt x="6922" y="1375"/>
                    <a:pt x="6922" y="1375"/>
                    <a:pt x="6922" y="1375"/>
                  </a:cubicBezTo>
                  <a:cubicBezTo>
                    <a:pt x="6922" y="1357"/>
                    <a:pt x="6922" y="1357"/>
                    <a:pt x="6922" y="1357"/>
                  </a:cubicBezTo>
                  <a:cubicBezTo>
                    <a:pt x="6906" y="1357"/>
                    <a:pt x="6906" y="1357"/>
                    <a:pt x="6906" y="1357"/>
                  </a:cubicBezTo>
                  <a:cubicBezTo>
                    <a:pt x="6886" y="1357"/>
                    <a:pt x="6886" y="1357"/>
                    <a:pt x="6886" y="1357"/>
                  </a:cubicBezTo>
                  <a:cubicBezTo>
                    <a:pt x="6886" y="1348"/>
                    <a:pt x="6886" y="1348"/>
                    <a:pt x="6886" y="1348"/>
                  </a:cubicBezTo>
                  <a:cubicBezTo>
                    <a:pt x="6852" y="1348"/>
                    <a:pt x="6852" y="1348"/>
                    <a:pt x="6852" y="1348"/>
                  </a:cubicBezTo>
                  <a:cubicBezTo>
                    <a:pt x="6852" y="1334"/>
                    <a:pt x="6852" y="1334"/>
                    <a:pt x="6852" y="1334"/>
                  </a:cubicBezTo>
                  <a:cubicBezTo>
                    <a:pt x="6839" y="1334"/>
                    <a:pt x="6839" y="1334"/>
                    <a:pt x="6839" y="1334"/>
                  </a:cubicBezTo>
                  <a:cubicBezTo>
                    <a:pt x="6839" y="1344"/>
                    <a:pt x="6839" y="1344"/>
                    <a:pt x="6839" y="1344"/>
                  </a:cubicBezTo>
                  <a:cubicBezTo>
                    <a:pt x="6786" y="1344"/>
                    <a:pt x="6786" y="1344"/>
                    <a:pt x="6786" y="1344"/>
                  </a:cubicBezTo>
                  <a:cubicBezTo>
                    <a:pt x="6786" y="1355"/>
                    <a:pt x="6786" y="1355"/>
                    <a:pt x="6786" y="1355"/>
                  </a:cubicBezTo>
                  <a:cubicBezTo>
                    <a:pt x="6776" y="1355"/>
                    <a:pt x="6776" y="1355"/>
                    <a:pt x="6776" y="1355"/>
                  </a:cubicBezTo>
                  <a:cubicBezTo>
                    <a:pt x="6776" y="1370"/>
                    <a:pt x="6776" y="1370"/>
                    <a:pt x="6776" y="1370"/>
                  </a:cubicBezTo>
                  <a:cubicBezTo>
                    <a:pt x="6766" y="1380"/>
                    <a:pt x="6766" y="1380"/>
                    <a:pt x="6766" y="1380"/>
                  </a:cubicBezTo>
                  <a:cubicBezTo>
                    <a:pt x="6766" y="1411"/>
                    <a:pt x="6766" y="1411"/>
                    <a:pt x="6766" y="1411"/>
                  </a:cubicBezTo>
                  <a:cubicBezTo>
                    <a:pt x="6755" y="1411"/>
                    <a:pt x="6755" y="1411"/>
                    <a:pt x="6755" y="1411"/>
                  </a:cubicBezTo>
                  <a:cubicBezTo>
                    <a:pt x="6755" y="1381"/>
                    <a:pt x="6755" y="1381"/>
                    <a:pt x="6755" y="1381"/>
                  </a:cubicBezTo>
                  <a:cubicBezTo>
                    <a:pt x="6744" y="1367"/>
                    <a:pt x="6744" y="1367"/>
                    <a:pt x="6744" y="1367"/>
                  </a:cubicBezTo>
                  <a:cubicBezTo>
                    <a:pt x="6744" y="1291"/>
                    <a:pt x="6744" y="1291"/>
                    <a:pt x="6744" y="1291"/>
                  </a:cubicBezTo>
                  <a:cubicBezTo>
                    <a:pt x="6727" y="1291"/>
                    <a:pt x="6727" y="1291"/>
                    <a:pt x="6727" y="1291"/>
                  </a:cubicBezTo>
                  <a:cubicBezTo>
                    <a:pt x="6727" y="1217"/>
                    <a:pt x="6727" y="1217"/>
                    <a:pt x="6727" y="1217"/>
                  </a:cubicBezTo>
                  <a:cubicBezTo>
                    <a:pt x="6670" y="1217"/>
                    <a:pt x="6670" y="1217"/>
                    <a:pt x="6670" y="1217"/>
                  </a:cubicBezTo>
                  <a:cubicBezTo>
                    <a:pt x="6670" y="1194"/>
                    <a:pt x="6670" y="1194"/>
                    <a:pt x="6670" y="1194"/>
                  </a:cubicBezTo>
                  <a:cubicBezTo>
                    <a:pt x="6640" y="1194"/>
                    <a:pt x="6640" y="1194"/>
                    <a:pt x="6640" y="1194"/>
                  </a:cubicBezTo>
                  <a:cubicBezTo>
                    <a:pt x="6640" y="1246"/>
                    <a:pt x="6640" y="1246"/>
                    <a:pt x="6640" y="1246"/>
                  </a:cubicBezTo>
                  <a:cubicBezTo>
                    <a:pt x="6625" y="1246"/>
                    <a:pt x="6625" y="1246"/>
                    <a:pt x="6625" y="1246"/>
                  </a:cubicBezTo>
                  <a:cubicBezTo>
                    <a:pt x="6625" y="1229"/>
                    <a:pt x="6625" y="1229"/>
                    <a:pt x="6625" y="1229"/>
                  </a:cubicBezTo>
                  <a:cubicBezTo>
                    <a:pt x="6625" y="1229"/>
                    <a:pt x="6614" y="1229"/>
                    <a:pt x="6609" y="1229"/>
                  </a:cubicBezTo>
                  <a:cubicBezTo>
                    <a:pt x="6604" y="1229"/>
                    <a:pt x="6604" y="1246"/>
                    <a:pt x="6604" y="1246"/>
                  </a:cubicBezTo>
                  <a:cubicBezTo>
                    <a:pt x="6604" y="1293"/>
                    <a:pt x="6604" y="1293"/>
                    <a:pt x="6604" y="1293"/>
                  </a:cubicBezTo>
                  <a:cubicBezTo>
                    <a:pt x="6562" y="1293"/>
                    <a:pt x="6562" y="1293"/>
                    <a:pt x="6562" y="1293"/>
                  </a:cubicBezTo>
                  <a:cubicBezTo>
                    <a:pt x="6562" y="1130"/>
                    <a:pt x="6562" y="1130"/>
                    <a:pt x="6562" y="1130"/>
                  </a:cubicBezTo>
                  <a:cubicBezTo>
                    <a:pt x="6505" y="1130"/>
                    <a:pt x="6505" y="1130"/>
                    <a:pt x="6505" y="1130"/>
                  </a:cubicBezTo>
                  <a:cubicBezTo>
                    <a:pt x="6505" y="1157"/>
                    <a:pt x="6505" y="1157"/>
                    <a:pt x="6505" y="1157"/>
                  </a:cubicBezTo>
                  <a:cubicBezTo>
                    <a:pt x="6481" y="1157"/>
                    <a:pt x="6477" y="1169"/>
                    <a:pt x="6477" y="1169"/>
                  </a:cubicBezTo>
                  <a:cubicBezTo>
                    <a:pt x="6450" y="1169"/>
                    <a:pt x="6450" y="1169"/>
                    <a:pt x="6450" y="1169"/>
                  </a:cubicBezTo>
                  <a:cubicBezTo>
                    <a:pt x="6450" y="1202"/>
                    <a:pt x="6450" y="1202"/>
                    <a:pt x="6450" y="1202"/>
                  </a:cubicBezTo>
                  <a:cubicBezTo>
                    <a:pt x="6438" y="1202"/>
                    <a:pt x="6438" y="1202"/>
                    <a:pt x="6438" y="1202"/>
                  </a:cubicBezTo>
                  <a:cubicBezTo>
                    <a:pt x="6438" y="1333"/>
                    <a:pt x="6438" y="1333"/>
                    <a:pt x="6438" y="1333"/>
                  </a:cubicBezTo>
                  <a:cubicBezTo>
                    <a:pt x="6415" y="1333"/>
                    <a:pt x="6415" y="1333"/>
                    <a:pt x="6415" y="1333"/>
                  </a:cubicBezTo>
                  <a:cubicBezTo>
                    <a:pt x="6415" y="1315"/>
                    <a:pt x="6415" y="1315"/>
                    <a:pt x="6415" y="1315"/>
                  </a:cubicBezTo>
                  <a:cubicBezTo>
                    <a:pt x="6401" y="1301"/>
                    <a:pt x="6401" y="1301"/>
                    <a:pt x="6401" y="1301"/>
                  </a:cubicBezTo>
                  <a:cubicBezTo>
                    <a:pt x="6394" y="1301"/>
                    <a:pt x="6394" y="1301"/>
                    <a:pt x="6394" y="1301"/>
                  </a:cubicBezTo>
                  <a:cubicBezTo>
                    <a:pt x="6381" y="1311"/>
                    <a:pt x="6381" y="1311"/>
                    <a:pt x="6381" y="1311"/>
                  </a:cubicBezTo>
                  <a:cubicBezTo>
                    <a:pt x="6381" y="1078"/>
                    <a:pt x="6381" y="1078"/>
                    <a:pt x="6381" y="1078"/>
                  </a:cubicBezTo>
                  <a:cubicBezTo>
                    <a:pt x="6322" y="1065"/>
                    <a:pt x="6322" y="1065"/>
                    <a:pt x="6322" y="1065"/>
                  </a:cubicBezTo>
                  <a:cubicBezTo>
                    <a:pt x="6297" y="1065"/>
                    <a:pt x="6297" y="1065"/>
                    <a:pt x="6297" y="1065"/>
                  </a:cubicBezTo>
                  <a:cubicBezTo>
                    <a:pt x="6297" y="1080"/>
                    <a:pt x="6297" y="1080"/>
                    <a:pt x="6297" y="1080"/>
                  </a:cubicBezTo>
                  <a:cubicBezTo>
                    <a:pt x="6280" y="1080"/>
                    <a:pt x="6280" y="1080"/>
                    <a:pt x="6280" y="1080"/>
                  </a:cubicBezTo>
                  <a:cubicBezTo>
                    <a:pt x="6280" y="1135"/>
                    <a:pt x="6280" y="1135"/>
                    <a:pt x="6280" y="1135"/>
                  </a:cubicBezTo>
                  <a:cubicBezTo>
                    <a:pt x="6264" y="1135"/>
                    <a:pt x="6264" y="1135"/>
                    <a:pt x="6264" y="1135"/>
                  </a:cubicBezTo>
                  <a:cubicBezTo>
                    <a:pt x="6264" y="1207"/>
                    <a:pt x="6264" y="1207"/>
                    <a:pt x="6264" y="1207"/>
                  </a:cubicBezTo>
                  <a:cubicBezTo>
                    <a:pt x="6242" y="1207"/>
                    <a:pt x="6242" y="1207"/>
                    <a:pt x="6242" y="1207"/>
                  </a:cubicBezTo>
                  <a:cubicBezTo>
                    <a:pt x="6242" y="1181"/>
                    <a:pt x="6242" y="1181"/>
                    <a:pt x="6242" y="1181"/>
                  </a:cubicBezTo>
                  <a:cubicBezTo>
                    <a:pt x="6214" y="1181"/>
                    <a:pt x="6214" y="1181"/>
                    <a:pt x="6214" y="1181"/>
                  </a:cubicBezTo>
                  <a:cubicBezTo>
                    <a:pt x="6214" y="1098"/>
                    <a:pt x="6214" y="1098"/>
                    <a:pt x="6214" y="1098"/>
                  </a:cubicBezTo>
                  <a:cubicBezTo>
                    <a:pt x="6196" y="1098"/>
                    <a:pt x="6196" y="1098"/>
                    <a:pt x="6196" y="1098"/>
                  </a:cubicBezTo>
                  <a:cubicBezTo>
                    <a:pt x="6196" y="1048"/>
                    <a:pt x="6196" y="1048"/>
                    <a:pt x="6196" y="1048"/>
                  </a:cubicBezTo>
                  <a:cubicBezTo>
                    <a:pt x="6114" y="1039"/>
                    <a:pt x="6114" y="1039"/>
                    <a:pt x="6114" y="1039"/>
                  </a:cubicBezTo>
                  <a:cubicBezTo>
                    <a:pt x="6114" y="1024"/>
                    <a:pt x="6114" y="1024"/>
                    <a:pt x="6114" y="1024"/>
                  </a:cubicBezTo>
                  <a:cubicBezTo>
                    <a:pt x="5961" y="1014"/>
                    <a:pt x="5961" y="1014"/>
                    <a:pt x="5961" y="1014"/>
                  </a:cubicBezTo>
                  <a:cubicBezTo>
                    <a:pt x="5961" y="823"/>
                    <a:pt x="5961" y="823"/>
                    <a:pt x="5961" y="823"/>
                  </a:cubicBezTo>
                  <a:cubicBezTo>
                    <a:pt x="5826" y="790"/>
                    <a:pt x="5826" y="790"/>
                    <a:pt x="5826" y="790"/>
                  </a:cubicBezTo>
                  <a:cubicBezTo>
                    <a:pt x="5688" y="818"/>
                    <a:pt x="5688" y="818"/>
                    <a:pt x="5688" y="818"/>
                  </a:cubicBezTo>
                  <a:cubicBezTo>
                    <a:pt x="5688" y="1359"/>
                    <a:pt x="5688" y="1359"/>
                    <a:pt x="5688" y="1359"/>
                  </a:cubicBezTo>
                  <a:cubicBezTo>
                    <a:pt x="5605" y="1359"/>
                    <a:pt x="5605" y="1359"/>
                    <a:pt x="5605" y="1359"/>
                  </a:cubicBezTo>
                  <a:cubicBezTo>
                    <a:pt x="5605" y="451"/>
                    <a:pt x="5605" y="451"/>
                    <a:pt x="5605" y="451"/>
                  </a:cubicBezTo>
                  <a:cubicBezTo>
                    <a:pt x="5468" y="487"/>
                    <a:pt x="5468" y="487"/>
                    <a:pt x="5468" y="487"/>
                  </a:cubicBezTo>
                  <a:cubicBezTo>
                    <a:pt x="5468" y="1274"/>
                    <a:pt x="5468" y="1274"/>
                    <a:pt x="5468" y="1274"/>
                  </a:cubicBezTo>
                  <a:cubicBezTo>
                    <a:pt x="5414" y="1274"/>
                    <a:pt x="5414" y="1274"/>
                    <a:pt x="5414" y="1274"/>
                  </a:cubicBezTo>
                  <a:cubicBezTo>
                    <a:pt x="5414" y="683"/>
                    <a:pt x="5414" y="683"/>
                    <a:pt x="5414" y="683"/>
                  </a:cubicBezTo>
                  <a:cubicBezTo>
                    <a:pt x="5404" y="683"/>
                    <a:pt x="5404" y="683"/>
                    <a:pt x="5404" y="683"/>
                  </a:cubicBezTo>
                  <a:cubicBezTo>
                    <a:pt x="5404" y="674"/>
                    <a:pt x="5404" y="674"/>
                    <a:pt x="5404" y="674"/>
                  </a:cubicBezTo>
                  <a:cubicBezTo>
                    <a:pt x="5396" y="674"/>
                    <a:pt x="5396" y="674"/>
                    <a:pt x="5396" y="674"/>
                  </a:cubicBezTo>
                  <a:cubicBezTo>
                    <a:pt x="5396" y="655"/>
                    <a:pt x="5396" y="655"/>
                    <a:pt x="5396" y="655"/>
                  </a:cubicBezTo>
                  <a:cubicBezTo>
                    <a:pt x="5384" y="655"/>
                    <a:pt x="5384" y="655"/>
                    <a:pt x="5384" y="655"/>
                  </a:cubicBezTo>
                  <a:cubicBezTo>
                    <a:pt x="5384" y="634"/>
                    <a:pt x="5384" y="634"/>
                    <a:pt x="5384" y="634"/>
                  </a:cubicBezTo>
                  <a:cubicBezTo>
                    <a:pt x="5367" y="634"/>
                    <a:pt x="5367" y="634"/>
                    <a:pt x="5367" y="634"/>
                  </a:cubicBezTo>
                  <a:cubicBezTo>
                    <a:pt x="5367" y="615"/>
                    <a:pt x="5367" y="615"/>
                    <a:pt x="5367" y="615"/>
                  </a:cubicBezTo>
                  <a:cubicBezTo>
                    <a:pt x="5360" y="615"/>
                    <a:pt x="5360" y="615"/>
                    <a:pt x="5360" y="615"/>
                  </a:cubicBezTo>
                  <a:cubicBezTo>
                    <a:pt x="5360" y="593"/>
                    <a:pt x="5360" y="593"/>
                    <a:pt x="5360" y="593"/>
                  </a:cubicBezTo>
                  <a:cubicBezTo>
                    <a:pt x="5353" y="532"/>
                    <a:pt x="5353" y="532"/>
                    <a:pt x="5353" y="532"/>
                  </a:cubicBezTo>
                  <a:cubicBezTo>
                    <a:pt x="5346" y="593"/>
                    <a:pt x="5346" y="593"/>
                    <a:pt x="5346" y="593"/>
                  </a:cubicBezTo>
                  <a:cubicBezTo>
                    <a:pt x="5346" y="615"/>
                    <a:pt x="5346" y="615"/>
                    <a:pt x="5346" y="615"/>
                  </a:cubicBezTo>
                  <a:cubicBezTo>
                    <a:pt x="5339" y="615"/>
                    <a:pt x="5339" y="615"/>
                    <a:pt x="5339" y="615"/>
                  </a:cubicBezTo>
                  <a:cubicBezTo>
                    <a:pt x="5339" y="634"/>
                    <a:pt x="5339" y="634"/>
                    <a:pt x="5339" y="634"/>
                  </a:cubicBezTo>
                  <a:cubicBezTo>
                    <a:pt x="5322" y="634"/>
                    <a:pt x="5322" y="634"/>
                    <a:pt x="5322" y="634"/>
                  </a:cubicBezTo>
                  <a:cubicBezTo>
                    <a:pt x="5322" y="655"/>
                    <a:pt x="5322" y="655"/>
                    <a:pt x="5322" y="655"/>
                  </a:cubicBezTo>
                  <a:cubicBezTo>
                    <a:pt x="5310" y="655"/>
                    <a:pt x="5310" y="655"/>
                    <a:pt x="5310" y="655"/>
                  </a:cubicBezTo>
                  <a:cubicBezTo>
                    <a:pt x="5310" y="674"/>
                    <a:pt x="5310" y="674"/>
                    <a:pt x="5310" y="674"/>
                  </a:cubicBezTo>
                  <a:cubicBezTo>
                    <a:pt x="5302" y="674"/>
                    <a:pt x="5302" y="674"/>
                    <a:pt x="5302" y="674"/>
                  </a:cubicBezTo>
                  <a:cubicBezTo>
                    <a:pt x="5302" y="683"/>
                    <a:pt x="5302" y="683"/>
                    <a:pt x="5302" y="683"/>
                  </a:cubicBezTo>
                  <a:cubicBezTo>
                    <a:pt x="5292" y="683"/>
                    <a:pt x="5292" y="683"/>
                    <a:pt x="5292" y="683"/>
                  </a:cubicBezTo>
                  <a:cubicBezTo>
                    <a:pt x="5292" y="1274"/>
                    <a:pt x="5292" y="1274"/>
                    <a:pt x="5292" y="1274"/>
                  </a:cubicBezTo>
                  <a:cubicBezTo>
                    <a:pt x="5260" y="1274"/>
                    <a:pt x="5260" y="1274"/>
                    <a:pt x="5260" y="1274"/>
                  </a:cubicBezTo>
                  <a:cubicBezTo>
                    <a:pt x="5260" y="792"/>
                    <a:pt x="5260" y="792"/>
                    <a:pt x="5260" y="792"/>
                  </a:cubicBezTo>
                  <a:cubicBezTo>
                    <a:pt x="5098" y="792"/>
                    <a:pt x="5098" y="792"/>
                    <a:pt x="5098" y="792"/>
                  </a:cubicBezTo>
                  <a:cubicBezTo>
                    <a:pt x="5073" y="817"/>
                    <a:pt x="5073" y="817"/>
                    <a:pt x="5073" y="817"/>
                  </a:cubicBezTo>
                  <a:cubicBezTo>
                    <a:pt x="5073" y="1219"/>
                    <a:pt x="5073" y="1219"/>
                    <a:pt x="5073" y="1219"/>
                  </a:cubicBezTo>
                  <a:cubicBezTo>
                    <a:pt x="5044" y="1219"/>
                    <a:pt x="5044" y="1219"/>
                    <a:pt x="5044" y="1219"/>
                  </a:cubicBezTo>
                  <a:cubicBezTo>
                    <a:pt x="5031" y="1237"/>
                    <a:pt x="5031" y="1237"/>
                    <a:pt x="5031" y="1237"/>
                  </a:cubicBezTo>
                  <a:cubicBezTo>
                    <a:pt x="5031" y="1419"/>
                    <a:pt x="5031" y="1419"/>
                    <a:pt x="5031" y="1419"/>
                  </a:cubicBezTo>
                  <a:cubicBezTo>
                    <a:pt x="5007" y="1419"/>
                    <a:pt x="5007" y="1419"/>
                    <a:pt x="5007" y="1419"/>
                  </a:cubicBezTo>
                  <a:cubicBezTo>
                    <a:pt x="5007" y="1089"/>
                    <a:pt x="5007" y="1089"/>
                    <a:pt x="5007" y="1089"/>
                  </a:cubicBezTo>
                  <a:cubicBezTo>
                    <a:pt x="4993" y="1089"/>
                    <a:pt x="4993" y="1089"/>
                    <a:pt x="4993" y="1089"/>
                  </a:cubicBezTo>
                  <a:cubicBezTo>
                    <a:pt x="4993" y="1050"/>
                    <a:pt x="4993" y="1050"/>
                    <a:pt x="4993" y="1050"/>
                  </a:cubicBezTo>
                  <a:cubicBezTo>
                    <a:pt x="4981" y="1050"/>
                    <a:pt x="4981" y="1050"/>
                    <a:pt x="4981" y="1050"/>
                  </a:cubicBezTo>
                  <a:cubicBezTo>
                    <a:pt x="4981" y="1026"/>
                    <a:pt x="4981" y="1026"/>
                    <a:pt x="4981" y="1026"/>
                  </a:cubicBezTo>
                  <a:cubicBezTo>
                    <a:pt x="4959" y="1026"/>
                    <a:pt x="4959" y="1026"/>
                    <a:pt x="4959" y="1026"/>
                  </a:cubicBezTo>
                  <a:cubicBezTo>
                    <a:pt x="4945" y="1016"/>
                    <a:pt x="4945" y="1016"/>
                    <a:pt x="4945" y="1016"/>
                  </a:cubicBezTo>
                  <a:cubicBezTo>
                    <a:pt x="4945" y="887"/>
                    <a:pt x="4945" y="887"/>
                    <a:pt x="4945" y="887"/>
                  </a:cubicBezTo>
                  <a:cubicBezTo>
                    <a:pt x="4841" y="919"/>
                    <a:pt x="4841" y="919"/>
                    <a:pt x="4841" y="919"/>
                  </a:cubicBezTo>
                  <a:cubicBezTo>
                    <a:pt x="4819" y="902"/>
                    <a:pt x="4819" y="902"/>
                    <a:pt x="4819" y="902"/>
                  </a:cubicBezTo>
                  <a:cubicBezTo>
                    <a:pt x="4819" y="685"/>
                    <a:pt x="4819" y="685"/>
                    <a:pt x="4819" y="685"/>
                  </a:cubicBezTo>
                  <a:cubicBezTo>
                    <a:pt x="4750" y="668"/>
                    <a:pt x="4750" y="668"/>
                    <a:pt x="4750" y="668"/>
                  </a:cubicBezTo>
                  <a:cubicBezTo>
                    <a:pt x="4616" y="723"/>
                    <a:pt x="4616" y="723"/>
                    <a:pt x="4616" y="723"/>
                  </a:cubicBezTo>
                  <a:cubicBezTo>
                    <a:pt x="4616" y="734"/>
                    <a:pt x="4616" y="734"/>
                    <a:pt x="4616" y="734"/>
                  </a:cubicBezTo>
                  <a:cubicBezTo>
                    <a:pt x="4593" y="720"/>
                    <a:pt x="4593" y="720"/>
                    <a:pt x="4593" y="720"/>
                  </a:cubicBezTo>
                  <a:cubicBezTo>
                    <a:pt x="4574" y="720"/>
                    <a:pt x="4574" y="720"/>
                    <a:pt x="4574" y="720"/>
                  </a:cubicBezTo>
                  <a:cubicBezTo>
                    <a:pt x="4574" y="740"/>
                    <a:pt x="4574" y="740"/>
                    <a:pt x="4574" y="740"/>
                  </a:cubicBezTo>
                  <a:cubicBezTo>
                    <a:pt x="4551" y="740"/>
                    <a:pt x="4551" y="740"/>
                    <a:pt x="4551" y="740"/>
                  </a:cubicBezTo>
                  <a:cubicBezTo>
                    <a:pt x="4551" y="807"/>
                    <a:pt x="4551" y="807"/>
                    <a:pt x="4551" y="807"/>
                  </a:cubicBezTo>
                  <a:cubicBezTo>
                    <a:pt x="4540" y="807"/>
                    <a:pt x="4540" y="807"/>
                    <a:pt x="4540" y="807"/>
                  </a:cubicBezTo>
                  <a:cubicBezTo>
                    <a:pt x="4540" y="1250"/>
                    <a:pt x="4540" y="1250"/>
                    <a:pt x="4540" y="1250"/>
                  </a:cubicBezTo>
                  <a:cubicBezTo>
                    <a:pt x="4523" y="1250"/>
                    <a:pt x="4523" y="1250"/>
                    <a:pt x="4523" y="1250"/>
                  </a:cubicBezTo>
                  <a:cubicBezTo>
                    <a:pt x="4516" y="1237"/>
                    <a:pt x="4516" y="1237"/>
                    <a:pt x="4516" y="1237"/>
                  </a:cubicBezTo>
                  <a:cubicBezTo>
                    <a:pt x="4516" y="1205"/>
                    <a:pt x="4516" y="1205"/>
                    <a:pt x="4516" y="1205"/>
                  </a:cubicBezTo>
                  <a:cubicBezTo>
                    <a:pt x="4500" y="1205"/>
                    <a:pt x="4500" y="1205"/>
                    <a:pt x="4500" y="1205"/>
                  </a:cubicBezTo>
                  <a:cubicBezTo>
                    <a:pt x="4500" y="1239"/>
                    <a:pt x="4500" y="1239"/>
                    <a:pt x="4500" y="1239"/>
                  </a:cubicBezTo>
                  <a:cubicBezTo>
                    <a:pt x="4495" y="1234"/>
                    <a:pt x="4495" y="1234"/>
                    <a:pt x="4495" y="1234"/>
                  </a:cubicBezTo>
                  <a:cubicBezTo>
                    <a:pt x="4495" y="1245"/>
                    <a:pt x="4495" y="1245"/>
                    <a:pt x="4495" y="1245"/>
                  </a:cubicBezTo>
                  <a:cubicBezTo>
                    <a:pt x="4482" y="1245"/>
                    <a:pt x="4482" y="1245"/>
                    <a:pt x="4482" y="1245"/>
                  </a:cubicBezTo>
                  <a:cubicBezTo>
                    <a:pt x="4482" y="1255"/>
                    <a:pt x="4482" y="1255"/>
                    <a:pt x="4482" y="1255"/>
                  </a:cubicBezTo>
                  <a:cubicBezTo>
                    <a:pt x="4474" y="1255"/>
                    <a:pt x="4474" y="1255"/>
                    <a:pt x="4474" y="1255"/>
                  </a:cubicBezTo>
                  <a:cubicBezTo>
                    <a:pt x="4474" y="1263"/>
                    <a:pt x="4474" y="1263"/>
                    <a:pt x="4474" y="1263"/>
                  </a:cubicBezTo>
                  <a:cubicBezTo>
                    <a:pt x="4452" y="1263"/>
                    <a:pt x="4452" y="1263"/>
                    <a:pt x="4452" y="1263"/>
                  </a:cubicBezTo>
                  <a:cubicBezTo>
                    <a:pt x="4452" y="1251"/>
                    <a:pt x="4452" y="1251"/>
                    <a:pt x="4452" y="1251"/>
                  </a:cubicBezTo>
                  <a:cubicBezTo>
                    <a:pt x="4468" y="1248"/>
                    <a:pt x="4468" y="1248"/>
                    <a:pt x="4468" y="1248"/>
                  </a:cubicBezTo>
                  <a:cubicBezTo>
                    <a:pt x="4468" y="1242"/>
                    <a:pt x="4468" y="1242"/>
                    <a:pt x="4468" y="1242"/>
                  </a:cubicBezTo>
                  <a:cubicBezTo>
                    <a:pt x="4407" y="1242"/>
                    <a:pt x="4407" y="1242"/>
                    <a:pt x="4407" y="1242"/>
                  </a:cubicBezTo>
                  <a:cubicBezTo>
                    <a:pt x="4409" y="1247"/>
                    <a:pt x="4409" y="1247"/>
                    <a:pt x="4409" y="1247"/>
                  </a:cubicBezTo>
                  <a:cubicBezTo>
                    <a:pt x="4421" y="1249"/>
                    <a:pt x="4421" y="1249"/>
                    <a:pt x="4421" y="1249"/>
                  </a:cubicBezTo>
                  <a:cubicBezTo>
                    <a:pt x="4421" y="1260"/>
                    <a:pt x="4421" y="1260"/>
                    <a:pt x="4421" y="1260"/>
                  </a:cubicBezTo>
                  <a:cubicBezTo>
                    <a:pt x="4398" y="1265"/>
                    <a:pt x="4398" y="1265"/>
                    <a:pt x="4398" y="1265"/>
                  </a:cubicBezTo>
                  <a:cubicBezTo>
                    <a:pt x="4369" y="1201"/>
                    <a:pt x="4369" y="1201"/>
                    <a:pt x="4369" y="1201"/>
                  </a:cubicBezTo>
                  <a:cubicBezTo>
                    <a:pt x="4369" y="1161"/>
                    <a:pt x="4369" y="1161"/>
                    <a:pt x="4369" y="1161"/>
                  </a:cubicBezTo>
                  <a:cubicBezTo>
                    <a:pt x="4369" y="948"/>
                    <a:pt x="4369" y="948"/>
                    <a:pt x="4369" y="948"/>
                  </a:cubicBezTo>
                  <a:cubicBezTo>
                    <a:pt x="4369" y="948"/>
                    <a:pt x="4379" y="944"/>
                    <a:pt x="4379" y="932"/>
                  </a:cubicBezTo>
                  <a:cubicBezTo>
                    <a:pt x="4379" y="920"/>
                    <a:pt x="4346" y="917"/>
                    <a:pt x="4333" y="917"/>
                  </a:cubicBezTo>
                  <a:cubicBezTo>
                    <a:pt x="4320" y="917"/>
                    <a:pt x="4287" y="920"/>
                    <a:pt x="4287" y="932"/>
                  </a:cubicBezTo>
                  <a:cubicBezTo>
                    <a:pt x="4287" y="944"/>
                    <a:pt x="4297" y="948"/>
                    <a:pt x="4297" y="948"/>
                  </a:cubicBezTo>
                  <a:cubicBezTo>
                    <a:pt x="4297" y="1161"/>
                    <a:pt x="4297" y="1161"/>
                    <a:pt x="4297" y="1161"/>
                  </a:cubicBezTo>
                  <a:cubicBezTo>
                    <a:pt x="4286" y="1161"/>
                    <a:pt x="4286" y="1161"/>
                    <a:pt x="4286" y="1161"/>
                  </a:cubicBezTo>
                  <a:cubicBezTo>
                    <a:pt x="4286" y="1131"/>
                    <a:pt x="4286" y="1131"/>
                    <a:pt x="4286" y="1131"/>
                  </a:cubicBezTo>
                  <a:cubicBezTo>
                    <a:pt x="4238" y="1091"/>
                    <a:pt x="4238" y="1091"/>
                    <a:pt x="4238" y="1091"/>
                  </a:cubicBezTo>
                  <a:cubicBezTo>
                    <a:pt x="4238" y="974"/>
                    <a:pt x="4238" y="974"/>
                    <a:pt x="4238" y="974"/>
                  </a:cubicBezTo>
                  <a:cubicBezTo>
                    <a:pt x="4223" y="974"/>
                    <a:pt x="4223" y="974"/>
                    <a:pt x="4223" y="974"/>
                  </a:cubicBezTo>
                  <a:cubicBezTo>
                    <a:pt x="4166" y="1010"/>
                    <a:pt x="4166" y="1010"/>
                    <a:pt x="4166" y="1010"/>
                  </a:cubicBezTo>
                  <a:cubicBezTo>
                    <a:pt x="4166" y="995"/>
                    <a:pt x="4166" y="995"/>
                    <a:pt x="4166" y="995"/>
                  </a:cubicBezTo>
                  <a:cubicBezTo>
                    <a:pt x="4087" y="995"/>
                    <a:pt x="4087" y="995"/>
                    <a:pt x="4087" y="995"/>
                  </a:cubicBezTo>
                  <a:cubicBezTo>
                    <a:pt x="4087" y="1012"/>
                    <a:pt x="4087" y="1012"/>
                    <a:pt x="4087" y="1012"/>
                  </a:cubicBezTo>
                  <a:cubicBezTo>
                    <a:pt x="4069" y="1012"/>
                    <a:pt x="4069" y="1012"/>
                    <a:pt x="4069" y="1012"/>
                  </a:cubicBezTo>
                  <a:cubicBezTo>
                    <a:pt x="4069" y="1130"/>
                    <a:pt x="4069" y="1130"/>
                    <a:pt x="4069" y="1130"/>
                  </a:cubicBezTo>
                  <a:cubicBezTo>
                    <a:pt x="4046" y="1117"/>
                    <a:pt x="4046" y="1117"/>
                    <a:pt x="4046" y="1117"/>
                  </a:cubicBezTo>
                  <a:cubicBezTo>
                    <a:pt x="4046" y="1088"/>
                    <a:pt x="4046" y="1088"/>
                    <a:pt x="4046" y="1088"/>
                  </a:cubicBezTo>
                  <a:cubicBezTo>
                    <a:pt x="4039" y="1088"/>
                    <a:pt x="4039" y="1088"/>
                    <a:pt x="4039" y="1088"/>
                  </a:cubicBezTo>
                  <a:cubicBezTo>
                    <a:pt x="4039" y="1118"/>
                    <a:pt x="4039" y="1118"/>
                    <a:pt x="4039" y="1118"/>
                  </a:cubicBezTo>
                  <a:cubicBezTo>
                    <a:pt x="4032" y="1118"/>
                    <a:pt x="4032" y="1118"/>
                    <a:pt x="4032" y="1118"/>
                  </a:cubicBezTo>
                  <a:cubicBezTo>
                    <a:pt x="4032" y="1061"/>
                    <a:pt x="4032" y="1061"/>
                    <a:pt x="4032" y="1061"/>
                  </a:cubicBezTo>
                  <a:cubicBezTo>
                    <a:pt x="3989" y="1061"/>
                    <a:pt x="3989" y="1061"/>
                    <a:pt x="3989" y="1061"/>
                  </a:cubicBezTo>
                  <a:cubicBezTo>
                    <a:pt x="3989" y="1052"/>
                    <a:pt x="3984" y="1018"/>
                    <a:pt x="3943" y="995"/>
                  </a:cubicBezTo>
                  <a:cubicBezTo>
                    <a:pt x="3943" y="975"/>
                    <a:pt x="3943" y="975"/>
                    <a:pt x="3943" y="975"/>
                  </a:cubicBezTo>
                  <a:cubicBezTo>
                    <a:pt x="3933" y="975"/>
                    <a:pt x="3933" y="975"/>
                    <a:pt x="3933" y="975"/>
                  </a:cubicBezTo>
                  <a:cubicBezTo>
                    <a:pt x="3923" y="975"/>
                    <a:pt x="3923" y="975"/>
                    <a:pt x="3923" y="975"/>
                  </a:cubicBezTo>
                  <a:cubicBezTo>
                    <a:pt x="3923" y="995"/>
                    <a:pt x="3923" y="995"/>
                    <a:pt x="3923" y="995"/>
                  </a:cubicBezTo>
                  <a:cubicBezTo>
                    <a:pt x="3882" y="1018"/>
                    <a:pt x="3877" y="1052"/>
                    <a:pt x="3877" y="1061"/>
                  </a:cubicBezTo>
                  <a:cubicBezTo>
                    <a:pt x="3877" y="1070"/>
                    <a:pt x="3885" y="1078"/>
                    <a:pt x="3885" y="1078"/>
                  </a:cubicBezTo>
                  <a:cubicBezTo>
                    <a:pt x="3859" y="1078"/>
                    <a:pt x="3859" y="1078"/>
                    <a:pt x="3859" y="1078"/>
                  </a:cubicBezTo>
                  <a:cubicBezTo>
                    <a:pt x="3846" y="1078"/>
                    <a:pt x="3846" y="1078"/>
                    <a:pt x="3846" y="1078"/>
                  </a:cubicBezTo>
                  <a:cubicBezTo>
                    <a:pt x="3809" y="1051"/>
                    <a:pt x="3809" y="1051"/>
                    <a:pt x="3809" y="1051"/>
                  </a:cubicBezTo>
                  <a:cubicBezTo>
                    <a:pt x="3781" y="1070"/>
                    <a:pt x="3781" y="1070"/>
                    <a:pt x="3781" y="1070"/>
                  </a:cubicBezTo>
                  <a:cubicBezTo>
                    <a:pt x="3770" y="1080"/>
                    <a:pt x="3770" y="1080"/>
                    <a:pt x="3770" y="1080"/>
                  </a:cubicBezTo>
                  <a:cubicBezTo>
                    <a:pt x="3742" y="1080"/>
                    <a:pt x="3742" y="1080"/>
                    <a:pt x="3742" y="1080"/>
                  </a:cubicBezTo>
                  <a:cubicBezTo>
                    <a:pt x="3742" y="1095"/>
                    <a:pt x="3742" y="1095"/>
                    <a:pt x="3742" y="1095"/>
                  </a:cubicBezTo>
                  <a:cubicBezTo>
                    <a:pt x="3759" y="1095"/>
                    <a:pt x="3763" y="1109"/>
                    <a:pt x="3763" y="1109"/>
                  </a:cubicBezTo>
                  <a:cubicBezTo>
                    <a:pt x="3763" y="1133"/>
                    <a:pt x="3763" y="1133"/>
                    <a:pt x="3763" y="1133"/>
                  </a:cubicBezTo>
                  <a:cubicBezTo>
                    <a:pt x="3734" y="1133"/>
                    <a:pt x="3734" y="1133"/>
                    <a:pt x="3734" y="1133"/>
                  </a:cubicBezTo>
                  <a:cubicBezTo>
                    <a:pt x="3734" y="1123"/>
                    <a:pt x="3734" y="1123"/>
                    <a:pt x="3734" y="1123"/>
                  </a:cubicBezTo>
                  <a:cubicBezTo>
                    <a:pt x="3673" y="1123"/>
                    <a:pt x="3673" y="1123"/>
                    <a:pt x="3673" y="1123"/>
                  </a:cubicBezTo>
                  <a:cubicBezTo>
                    <a:pt x="3673" y="1147"/>
                    <a:pt x="3673" y="1147"/>
                    <a:pt x="3673" y="1147"/>
                  </a:cubicBezTo>
                  <a:cubicBezTo>
                    <a:pt x="3635" y="1147"/>
                    <a:pt x="3635" y="1147"/>
                    <a:pt x="3635" y="1147"/>
                  </a:cubicBezTo>
                  <a:cubicBezTo>
                    <a:pt x="3635" y="1405"/>
                    <a:pt x="3635" y="1405"/>
                    <a:pt x="3635" y="1405"/>
                  </a:cubicBezTo>
                  <a:cubicBezTo>
                    <a:pt x="3585" y="1405"/>
                    <a:pt x="3585" y="1405"/>
                    <a:pt x="3585" y="1405"/>
                  </a:cubicBezTo>
                  <a:cubicBezTo>
                    <a:pt x="3585" y="1415"/>
                    <a:pt x="3585" y="1415"/>
                    <a:pt x="3585" y="1415"/>
                  </a:cubicBezTo>
                  <a:cubicBezTo>
                    <a:pt x="3576" y="1415"/>
                    <a:pt x="3576" y="1415"/>
                    <a:pt x="3576" y="1415"/>
                  </a:cubicBezTo>
                  <a:cubicBezTo>
                    <a:pt x="3576" y="1437"/>
                    <a:pt x="3576" y="1437"/>
                    <a:pt x="3576" y="1437"/>
                  </a:cubicBezTo>
                  <a:cubicBezTo>
                    <a:pt x="3565" y="1437"/>
                    <a:pt x="3565" y="1437"/>
                    <a:pt x="3565" y="1437"/>
                  </a:cubicBezTo>
                  <a:cubicBezTo>
                    <a:pt x="3565" y="1403"/>
                    <a:pt x="3565" y="1403"/>
                    <a:pt x="3565" y="1403"/>
                  </a:cubicBezTo>
                  <a:cubicBezTo>
                    <a:pt x="3528" y="1403"/>
                    <a:pt x="3528" y="1403"/>
                    <a:pt x="3528" y="1403"/>
                  </a:cubicBezTo>
                  <a:cubicBezTo>
                    <a:pt x="3528" y="1259"/>
                    <a:pt x="3528" y="1259"/>
                    <a:pt x="3528" y="1259"/>
                  </a:cubicBezTo>
                  <a:cubicBezTo>
                    <a:pt x="3478" y="1259"/>
                    <a:pt x="3478" y="1259"/>
                    <a:pt x="3478" y="1259"/>
                  </a:cubicBezTo>
                  <a:cubicBezTo>
                    <a:pt x="3478" y="1245"/>
                    <a:pt x="3478" y="1245"/>
                    <a:pt x="3478" y="1245"/>
                  </a:cubicBezTo>
                  <a:cubicBezTo>
                    <a:pt x="3463" y="1245"/>
                    <a:pt x="3463" y="1245"/>
                    <a:pt x="3463" y="1245"/>
                  </a:cubicBezTo>
                  <a:cubicBezTo>
                    <a:pt x="3463" y="1255"/>
                    <a:pt x="3463" y="1255"/>
                    <a:pt x="3463" y="1255"/>
                  </a:cubicBezTo>
                  <a:cubicBezTo>
                    <a:pt x="3455" y="1255"/>
                    <a:pt x="3455" y="1255"/>
                    <a:pt x="3455" y="1255"/>
                  </a:cubicBezTo>
                  <a:cubicBezTo>
                    <a:pt x="3456" y="1252"/>
                    <a:pt x="3456" y="1248"/>
                    <a:pt x="3456" y="1245"/>
                  </a:cubicBezTo>
                  <a:cubicBezTo>
                    <a:pt x="3456" y="1211"/>
                    <a:pt x="3436" y="1182"/>
                    <a:pt x="3407" y="1169"/>
                  </a:cubicBezTo>
                  <a:cubicBezTo>
                    <a:pt x="3407" y="700"/>
                    <a:pt x="3407" y="700"/>
                    <a:pt x="3407" y="700"/>
                  </a:cubicBezTo>
                  <a:cubicBezTo>
                    <a:pt x="3431" y="688"/>
                    <a:pt x="3447" y="663"/>
                    <a:pt x="3447" y="634"/>
                  </a:cubicBezTo>
                  <a:cubicBezTo>
                    <a:pt x="3447" y="598"/>
                    <a:pt x="3421" y="567"/>
                    <a:pt x="3387" y="560"/>
                  </a:cubicBezTo>
                  <a:cubicBezTo>
                    <a:pt x="3383" y="430"/>
                    <a:pt x="3383" y="430"/>
                    <a:pt x="3383" y="430"/>
                  </a:cubicBezTo>
                  <a:cubicBezTo>
                    <a:pt x="3391" y="426"/>
                    <a:pt x="3397" y="417"/>
                    <a:pt x="3397" y="407"/>
                  </a:cubicBezTo>
                  <a:cubicBezTo>
                    <a:pt x="3397" y="400"/>
                    <a:pt x="3394" y="394"/>
                    <a:pt x="3390" y="389"/>
                  </a:cubicBezTo>
                  <a:cubicBezTo>
                    <a:pt x="3390" y="372"/>
                    <a:pt x="3390" y="372"/>
                    <a:pt x="3390" y="372"/>
                  </a:cubicBezTo>
                  <a:cubicBezTo>
                    <a:pt x="3382" y="372"/>
                    <a:pt x="3382" y="372"/>
                    <a:pt x="3382" y="372"/>
                  </a:cubicBezTo>
                  <a:cubicBezTo>
                    <a:pt x="3382" y="269"/>
                    <a:pt x="3382" y="269"/>
                    <a:pt x="3382" y="269"/>
                  </a:cubicBezTo>
                  <a:cubicBezTo>
                    <a:pt x="3377" y="269"/>
                    <a:pt x="3377" y="269"/>
                    <a:pt x="3377" y="269"/>
                  </a:cubicBezTo>
                  <a:cubicBezTo>
                    <a:pt x="3377" y="187"/>
                    <a:pt x="3377" y="187"/>
                    <a:pt x="3377" y="187"/>
                  </a:cubicBezTo>
                  <a:cubicBezTo>
                    <a:pt x="3377" y="187"/>
                    <a:pt x="3385" y="187"/>
                    <a:pt x="3385" y="177"/>
                  </a:cubicBezTo>
                  <a:cubicBezTo>
                    <a:pt x="3385" y="167"/>
                    <a:pt x="3377" y="170"/>
                    <a:pt x="3377" y="170"/>
                  </a:cubicBezTo>
                  <a:cubicBezTo>
                    <a:pt x="3372" y="0"/>
                    <a:pt x="3372" y="0"/>
                    <a:pt x="3372" y="0"/>
                  </a:cubicBezTo>
                  <a:cubicBezTo>
                    <a:pt x="3367" y="170"/>
                    <a:pt x="3367" y="170"/>
                    <a:pt x="3367" y="170"/>
                  </a:cubicBezTo>
                  <a:cubicBezTo>
                    <a:pt x="3367" y="170"/>
                    <a:pt x="3359" y="167"/>
                    <a:pt x="3359" y="177"/>
                  </a:cubicBezTo>
                  <a:cubicBezTo>
                    <a:pt x="3359" y="187"/>
                    <a:pt x="3367" y="187"/>
                    <a:pt x="3367" y="187"/>
                  </a:cubicBezTo>
                  <a:cubicBezTo>
                    <a:pt x="3367" y="269"/>
                    <a:pt x="3367" y="269"/>
                    <a:pt x="3367" y="269"/>
                  </a:cubicBezTo>
                  <a:cubicBezTo>
                    <a:pt x="3362" y="269"/>
                    <a:pt x="3362" y="269"/>
                    <a:pt x="3362" y="269"/>
                  </a:cubicBezTo>
                  <a:cubicBezTo>
                    <a:pt x="3362" y="372"/>
                    <a:pt x="3362" y="372"/>
                    <a:pt x="3362" y="372"/>
                  </a:cubicBezTo>
                  <a:cubicBezTo>
                    <a:pt x="3354" y="372"/>
                    <a:pt x="3354" y="372"/>
                    <a:pt x="3354" y="372"/>
                  </a:cubicBezTo>
                  <a:cubicBezTo>
                    <a:pt x="3354" y="389"/>
                    <a:pt x="3354" y="389"/>
                    <a:pt x="3354" y="389"/>
                  </a:cubicBezTo>
                  <a:cubicBezTo>
                    <a:pt x="3350" y="394"/>
                    <a:pt x="3347" y="400"/>
                    <a:pt x="3347" y="407"/>
                  </a:cubicBezTo>
                  <a:cubicBezTo>
                    <a:pt x="3347" y="417"/>
                    <a:pt x="3353" y="426"/>
                    <a:pt x="3361" y="430"/>
                  </a:cubicBezTo>
                  <a:cubicBezTo>
                    <a:pt x="3357" y="560"/>
                    <a:pt x="3357" y="560"/>
                    <a:pt x="3357" y="560"/>
                  </a:cubicBezTo>
                  <a:cubicBezTo>
                    <a:pt x="3323" y="567"/>
                    <a:pt x="3297" y="598"/>
                    <a:pt x="3297" y="634"/>
                  </a:cubicBezTo>
                  <a:cubicBezTo>
                    <a:pt x="3297" y="659"/>
                    <a:pt x="3310" y="682"/>
                    <a:pt x="3329" y="695"/>
                  </a:cubicBezTo>
                  <a:cubicBezTo>
                    <a:pt x="3329" y="1173"/>
                    <a:pt x="3329" y="1173"/>
                    <a:pt x="3329" y="1173"/>
                  </a:cubicBezTo>
                  <a:cubicBezTo>
                    <a:pt x="3304" y="1188"/>
                    <a:pt x="3288" y="1214"/>
                    <a:pt x="3288" y="1245"/>
                  </a:cubicBezTo>
                  <a:cubicBezTo>
                    <a:pt x="3288" y="1276"/>
                    <a:pt x="3304" y="1302"/>
                    <a:pt x="3329" y="1317"/>
                  </a:cubicBezTo>
                  <a:cubicBezTo>
                    <a:pt x="3329" y="1343"/>
                    <a:pt x="3329" y="1343"/>
                    <a:pt x="3329" y="1343"/>
                  </a:cubicBezTo>
                  <a:cubicBezTo>
                    <a:pt x="3287" y="1479"/>
                    <a:pt x="3287" y="1479"/>
                    <a:pt x="3287" y="1479"/>
                  </a:cubicBezTo>
                  <a:cubicBezTo>
                    <a:pt x="3180" y="1479"/>
                    <a:pt x="3180" y="1479"/>
                    <a:pt x="3180" y="1479"/>
                  </a:cubicBezTo>
                  <a:cubicBezTo>
                    <a:pt x="3180" y="1420"/>
                    <a:pt x="3180" y="1420"/>
                    <a:pt x="3180" y="1420"/>
                  </a:cubicBezTo>
                  <a:cubicBezTo>
                    <a:pt x="3132" y="1420"/>
                    <a:pt x="3132" y="1420"/>
                    <a:pt x="3132" y="1420"/>
                  </a:cubicBezTo>
                  <a:cubicBezTo>
                    <a:pt x="3132" y="1479"/>
                    <a:pt x="3132" y="1479"/>
                    <a:pt x="3132" y="1479"/>
                  </a:cubicBezTo>
                  <a:cubicBezTo>
                    <a:pt x="2997" y="1479"/>
                    <a:pt x="2997" y="1479"/>
                    <a:pt x="2997" y="1479"/>
                  </a:cubicBezTo>
                  <a:cubicBezTo>
                    <a:pt x="2997" y="1395"/>
                    <a:pt x="2997" y="1395"/>
                    <a:pt x="2997" y="1395"/>
                  </a:cubicBezTo>
                  <a:cubicBezTo>
                    <a:pt x="2850" y="1372"/>
                    <a:pt x="2850" y="1372"/>
                    <a:pt x="2850" y="1372"/>
                  </a:cubicBezTo>
                  <a:cubicBezTo>
                    <a:pt x="2850" y="1279"/>
                    <a:pt x="2850" y="1279"/>
                    <a:pt x="2850" y="1279"/>
                  </a:cubicBezTo>
                  <a:cubicBezTo>
                    <a:pt x="2844" y="1271"/>
                    <a:pt x="2844" y="1271"/>
                    <a:pt x="2844" y="1271"/>
                  </a:cubicBezTo>
                  <a:cubicBezTo>
                    <a:pt x="2844" y="1227"/>
                    <a:pt x="2844" y="1227"/>
                    <a:pt x="2844" y="1227"/>
                  </a:cubicBezTo>
                  <a:cubicBezTo>
                    <a:pt x="2838" y="1223"/>
                    <a:pt x="2838" y="1223"/>
                    <a:pt x="2838" y="1223"/>
                  </a:cubicBezTo>
                  <a:cubicBezTo>
                    <a:pt x="2838" y="1194"/>
                    <a:pt x="2838" y="1194"/>
                    <a:pt x="2838" y="1194"/>
                  </a:cubicBezTo>
                  <a:cubicBezTo>
                    <a:pt x="2818" y="1177"/>
                    <a:pt x="2818" y="1177"/>
                    <a:pt x="2818" y="1177"/>
                  </a:cubicBezTo>
                  <a:cubicBezTo>
                    <a:pt x="2803" y="1177"/>
                    <a:pt x="2803" y="1177"/>
                    <a:pt x="2803" y="1177"/>
                  </a:cubicBezTo>
                  <a:cubicBezTo>
                    <a:pt x="2797" y="1119"/>
                    <a:pt x="2797" y="1119"/>
                    <a:pt x="2797" y="1119"/>
                  </a:cubicBezTo>
                  <a:cubicBezTo>
                    <a:pt x="2791" y="1177"/>
                    <a:pt x="2791" y="1177"/>
                    <a:pt x="2791" y="1177"/>
                  </a:cubicBezTo>
                  <a:cubicBezTo>
                    <a:pt x="2776" y="1177"/>
                    <a:pt x="2776" y="1177"/>
                    <a:pt x="2776" y="1177"/>
                  </a:cubicBezTo>
                  <a:cubicBezTo>
                    <a:pt x="2756" y="1194"/>
                    <a:pt x="2756" y="1194"/>
                    <a:pt x="2756" y="1194"/>
                  </a:cubicBezTo>
                  <a:cubicBezTo>
                    <a:pt x="2756" y="1223"/>
                    <a:pt x="2756" y="1223"/>
                    <a:pt x="2756" y="1223"/>
                  </a:cubicBezTo>
                  <a:cubicBezTo>
                    <a:pt x="2750" y="1227"/>
                    <a:pt x="2750" y="1227"/>
                    <a:pt x="2750" y="1227"/>
                  </a:cubicBezTo>
                  <a:cubicBezTo>
                    <a:pt x="2750" y="1271"/>
                    <a:pt x="2750" y="1271"/>
                    <a:pt x="2750" y="1271"/>
                  </a:cubicBezTo>
                  <a:cubicBezTo>
                    <a:pt x="2744" y="1279"/>
                    <a:pt x="2744" y="1279"/>
                    <a:pt x="2744" y="1279"/>
                  </a:cubicBezTo>
                  <a:cubicBezTo>
                    <a:pt x="2744" y="1341"/>
                    <a:pt x="2744" y="1341"/>
                    <a:pt x="2744" y="1341"/>
                  </a:cubicBezTo>
                  <a:cubicBezTo>
                    <a:pt x="2744" y="1341"/>
                    <a:pt x="2733" y="1330"/>
                    <a:pt x="2701" y="1330"/>
                  </a:cubicBezTo>
                  <a:cubicBezTo>
                    <a:pt x="2658" y="1330"/>
                    <a:pt x="2628" y="1372"/>
                    <a:pt x="2628" y="1372"/>
                  </a:cubicBezTo>
                  <a:cubicBezTo>
                    <a:pt x="2572" y="1372"/>
                    <a:pt x="2572" y="1372"/>
                    <a:pt x="2572" y="1372"/>
                  </a:cubicBezTo>
                  <a:cubicBezTo>
                    <a:pt x="2572" y="1389"/>
                    <a:pt x="2572" y="1389"/>
                    <a:pt x="2572" y="1389"/>
                  </a:cubicBezTo>
                  <a:cubicBezTo>
                    <a:pt x="2553" y="1389"/>
                    <a:pt x="2553" y="1389"/>
                    <a:pt x="2553" y="1389"/>
                  </a:cubicBezTo>
                  <a:cubicBezTo>
                    <a:pt x="2553" y="1382"/>
                    <a:pt x="2553" y="1382"/>
                    <a:pt x="2553" y="1382"/>
                  </a:cubicBezTo>
                  <a:cubicBezTo>
                    <a:pt x="2510" y="1382"/>
                    <a:pt x="2510" y="1382"/>
                    <a:pt x="2510" y="1382"/>
                  </a:cubicBezTo>
                  <a:cubicBezTo>
                    <a:pt x="2502" y="1393"/>
                    <a:pt x="2502" y="1393"/>
                    <a:pt x="2502" y="1393"/>
                  </a:cubicBezTo>
                  <a:cubicBezTo>
                    <a:pt x="2478" y="1393"/>
                    <a:pt x="2478" y="1393"/>
                    <a:pt x="2478" y="1393"/>
                  </a:cubicBezTo>
                  <a:cubicBezTo>
                    <a:pt x="2478" y="1402"/>
                    <a:pt x="2478" y="1402"/>
                    <a:pt x="2478" y="1402"/>
                  </a:cubicBezTo>
                  <a:cubicBezTo>
                    <a:pt x="2470" y="1402"/>
                    <a:pt x="2470" y="1402"/>
                    <a:pt x="2470" y="1402"/>
                  </a:cubicBezTo>
                  <a:cubicBezTo>
                    <a:pt x="2470" y="1378"/>
                    <a:pt x="2470" y="1378"/>
                    <a:pt x="2470" y="1378"/>
                  </a:cubicBezTo>
                  <a:cubicBezTo>
                    <a:pt x="2443" y="1378"/>
                    <a:pt x="2443" y="1378"/>
                    <a:pt x="2443" y="1378"/>
                  </a:cubicBezTo>
                  <a:cubicBezTo>
                    <a:pt x="2432" y="1388"/>
                    <a:pt x="2432" y="1388"/>
                    <a:pt x="2432" y="1388"/>
                  </a:cubicBezTo>
                  <a:cubicBezTo>
                    <a:pt x="2417" y="1388"/>
                    <a:pt x="2417" y="1388"/>
                    <a:pt x="2417" y="1388"/>
                  </a:cubicBezTo>
                  <a:cubicBezTo>
                    <a:pt x="2408" y="1375"/>
                    <a:pt x="2408" y="1375"/>
                    <a:pt x="2408" y="1375"/>
                  </a:cubicBezTo>
                  <a:cubicBezTo>
                    <a:pt x="2393" y="1375"/>
                    <a:pt x="2393" y="1375"/>
                    <a:pt x="2393" y="1375"/>
                  </a:cubicBezTo>
                  <a:cubicBezTo>
                    <a:pt x="2381" y="1388"/>
                    <a:pt x="2381" y="1388"/>
                    <a:pt x="2381" y="1388"/>
                  </a:cubicBezTo>
                  <a:cubicBezTo>
                    <a:pt x="2365" y="1388"/>
                    <a:pt x="2365" y="1388"/>
                    <a:pt x="2365" y="1388"/>
                  </a:cubicBezTo>
                  <a:cubicBezTo>
                    <a:pt x="2365" y="1465"/>
                    <a:pt x="2365" y="1465"/>
                    <a:pt x="2365" y="1465"/>
                  </a:cubicBezTo>
                  <a:cubicBezTo>
                    <a:pt x="2310" y="1465"/>
                    <a:pt x="2310" y="1465"/>
                    <a:pt x="2310" y="1465"/>
                  </a:cubicBezTo>
                  <a:cubicBezTo>
                    <a:pt x="2310" y="1440"/>
                    <a:pt x="2310" y="1440"/>
                    <a:pt x="2310" y="1440"/>
                  </a:cubicBezTo>
                  <a:cubicBezTo>
                    <a:pt x="2284" y="1420"/>
                    <a:pt x="2284" y="1420"/>
                    <a:pt x="2284" y="1420"/>
                  </a:cubicBezTo>
                  <a:cubicBezTo>
                    <a:pt x="2279" y="1380"/>
                    <a:pt x="2279" y="1380"/>
                    <a:pt x="2279" y="1380"/>
                  </a:cubicBezTo>
                  <a:cubicBezTo>
                    <a:pt x="2273" y="1419"/>
                    <a:pt x="2273" y="1419"/>
                    <a:pt x="2273" y="1419"/>
                  </a:cubicBezTo>
                  <a:cubicBezTo>
                    <a:pt x="2243" y="1442"/>
                    <a:pt x="2243" y="1442"/>
                    <a:pt x="2243" y="1442"/>
                  </a:cubicBezTo>
                  <a:cubicBezTo>
                    <a:pt x="2243" y="1458"/>
                    <a:pt x="2243" y="1458"/>
                    <a:pt x="2243" y="1458"/>
                  </a:cubicBezTo>
                  <a:cubicBezTo>
                    <a:pt x="2199" y="1458"/>
                    <a:pt x="2199" y="1458"/>
                    <a:pt x="2199" y="1458"/>
                  </a:cubicBezTo>
                  <a:cubicBezTo>
                    <a:pt x="2199" y="1402"/>
                    <a:pt x="2199" y="1402"/>
                    <a:pt x="2199" y="1402"/>
                  </a:cubicBezTo>
                  <a:cubicBezTo>
                    <a:pt x="2177" y="1402"/>
                    <a:pt x="2177" y="1402"/>
                    <a:pt x="2177" y="1402"/>
                  </a:cubicBezTo>
                  <a:cubicBezTo>
                    <a:pt x="2177" y="1391"/>
                    <a:pt x="2177" y="1391"/>
                    <a:pt x="2177" y="1391"/>
                  </a:cubicBezTo>
                  <a:cubicBezTo>
                    <a:pt x="2152" y="1391"/>
                    <a:pt x="2152" y="1391"/>
                    <a:pt x="2152" y="1391"/>
                  </a:cubicBezTo>
                  <a:cubicBezTo>
                    <a:pt x="2152" y="1410"/>
                    <a:pt x="2152" y="1410"/>
                    <a:pt x="2152" y="1410"/>
                  </a:cubicBezTo>
                  <a:cubicBezTo>
                    <a:pt x="2139" y="1410"/>
                    <a:pt x="2139" y="1410"/>
                    <a:pt x="2139" y="1410"/>
                  </a:cubicBezTo>
                  <a:cubicBezTo>
                    <a:pt x="2139" y="1371"/>
                    <a:pt x="2139" y="1371"/>
                    <a:pt x="2139" y="1371"/>
                  </a:cubicBezTo>
                  <a:cubicBezTo>
                    <a:pt x="2093" y="1371"/>
                    <a:pt x="2093" y="1371"/>
                    <a:pt x="2093" y="1371"/>
                  </a:cubicBezTo>
                  <a:cubicBezTo>
                    <a:pt x="2093" y="1436"/>
                    <a:pt x="2093" y="1436"/>
                    <a:pt x="2093" y="1436"/>
                  </a:cubicBezTo>
                  <a:cubicBezTo>
                    <a:pt x="2077" y="1436"/>
                    <a:pt x="2077" y="1436"/>
                    <a:pt x="2077" y="1436"/>
                  </a:cubicBezTo>
                  <a:cubicBezTo>
                    <a:pt x="2077" y="1454"/>
                    <a:pt x="2077" y="1454"/>
                    <a:pt x="2077" y="1454"/>
                  </a:cubicBezTo>
                  <a:cubicBezTo>
                    <a:pt x="2068" y="1454"/>
                    <a:pt x="2068" y="1454"/>
                    <a:pt x="2068" y="1454"/>
                  </a:cubicBezTo>
                  <a:cubicBezTo>
                    <a:pt x="2068" y="1463"/>
                    <a:pt x="2068" y="1463"/>
                    <a:pt x="2068" y="1463"/>
                  </a:cubicBezTo>
                  <a:cubicBezTo>
                    <a:pt x="2055" y="1463"/>
                    <a:pt x="2055" y="1463"/>
                    <a:pt x="2055" y="1463"/>
                  </a:cubicBezTo>
                  <a:cubicBezTo>
                    <a:pt x="2055" y="1454"/>
                    <a:pt x="2055" y="1454"/>
                    <a:pt x="2055" y="1454"/>
                  </a:cubicBezTo>
                  <a:cubicBezTo>
                    <a:pt x="2033" y="1454"/>
                    <a:pt x="2033" y="1454"/>
                    <a:pt x="2033" y="1454"/>
                  </a:cubicBezTo>
                  <a:cubicBezTo>
                    <a:pt x="2033" y="1462"/>
                    <a:pt x="2033" y="1462"/>
                    <a:pt x="2033" y="1462"/>
                  </a:cubicBezTo>
                  <a:cubicBezTo>
                    <a:pt x="2004" y="1462"/>
                    <a:pt x="2004" y="1462"/>
                    <a:pt x="2004" y="1462"/>
                  </a:cubicBezTo>
                  <a:cubicBezTo>
                    <a:pt x="2004" y="1471"/>
                    <a:pt x="2004" y="1471"/>
                    <a:pt x="2004" y="1471"/>
                  </a:cubicBezTo>
                  <a:cubicBezTo>
                    <a:pt x="1996" y="1471"/>
                    <a:pt x="1996" y="1471"/>
                    <a:pt x="1996" y="1471"/>
                  </a:cubicBezTo>
                  <a:cubicBezTo>
                    <a:pt x="1996" y="1463"/>
                    <a:pt x="1996" y="1463"/>
                    <a:pt x="1996" y="1463"/>
                  </a:cubicBezTo>
                  <a:cubicBezTo>
                    <a:pt x="1983" y="1463"/>
                    <a:pt x="1983" y="1463"/>
                    <a:pt x="1983" y="1463"/>
                  </a:cubicBezTo>
                  <a:cubicBezTo>
                    <a:pt x="1983" y="1479"/>
                    <a:pt x="1983" y="1479"/>
                    <a:pt x="1983" y="1479"/>
                  </a:cubicBezTo>
                  <a:cubicBezTo>
                    <a:pt x="1975" y="1479"/>
                    <a:pt x="1975" y="1479"/>
                    <a:pt x="1975" y="1479"/>
                  </a:cubicBezTo>
                  <a:cubicBezTo>
                    <a:pt x="1975" y="1343"/>
                    <a:pt x="1975" y="1343"/>
                    <a:pt x="1975" y="1343"/>
                  </a:cubicBezTo>
                  <a:cubicBezTo>
                    <a:pt x="1952" y="1343"/>
                    <a:pt x="1952" y="1343"/>
                    <a:pt x="1952" y="1343"/>
                  </a:cubicBezTo>
                  <a:cubicBezTo>
                    <a:pt x="1952" y="1352"/>
                    <a:pt x="1952" y="1352"/>
                    <a:pt x="1952" y="1352"/>
                  </a:cubicBezTo>
                  <a:cubicBezTo>
                    <a:pt x="1943" y="1352"/>
                    <a:pt x="1943" y="1352"/>
                    <a:pt x="1943" y="1352"/>
                  </a:cubicBezTo>
                  <a:cubicBezTo>
                    <a:pt x="1935" y="1335"/>
                    <a:pt x="1935" y="1335"/>
                    <a:pt x="1935" y="1335"/>
                  </a:cubicBezTo>
                  <a:cubicBezTo>
                    <a:pt x="1921" y="1335"/>
                    <a:pt x="1921" y="1335"/>
                    <a:pt x="1921" y="1335"/>
                  </a:cubicBezTo>
                  <a:cubicBezTo>
                    <a:pt x="1912" y="1352"/>
                    <a:pt x="1912" y="1352"/>
                    <a:pt x="1912" y="1352"/>
                  </a:cubicBezTo>
                  <a:cubicBezTo>
                    <a:pt x="1877" y="1352"/>
                    <a:pt x="1877" y="1352"/>
                    <a:pt x="1877" y="1352"/>
                  </a:cubicBezTo>
                  <a:cubicBezTo>
                    <a:pt x="1877" y="1456"/>
                    <a:pt x="1877" y="1456"/>
                    <a:pt x="1877" y="1456"/>
                  </a:cubicBezTo>
                  <a:cubicBezTo>
                    <a:pt x="1805" y="1456"/>
                    <a:pt x="1805" y="1456"/>
                    <a:pt x="1805" y="1456"/>
                  </a:cubicBezTo>
                  <a:cubicBezTo>
                    <a:pt x="1791" y="1442"/>
                    <a:pt x="1791" y="1442"/>
                    <a:pt x="1791" y="1442"/>
                  </a:cubicBezTo>
                  <a:cubicBezTo>
                    <a:pt x="1781" y="1452"/>
                    <a:pt x="1781" y="1452"/>
                    <a:pt x="1781" y="1452"/>
                  </a:cubicBezTo>
                  <a:cubicBezTo>
                    <a:pt x="1771" y="1452"/>
                    <a:pt x="1771" y="1452"/>
                    <a:pt x="1771" y="1452"/>
                  </a:cubicBezTo>
                  <a:cubicBezTo>
                    <a:pt x="1756" y="1438"/>
                    <a:pt x="1756" y="1438"/>
                    <a:pt x="1756" y="1438"/>
                  </a:cubicBezTo>
                  <a:cubicBezTo>
                    <a:pt x="1744" y="1438"/>
                    <a:pt x="1744" y="1438"/>
                    <a:pt x="1744" y="1438"/>
                  </a:cubicBezTo>
                  <a:cubicBezTo>
                    <a:pt x="1731" y="1448"/>
                    <a:pt x="1731" y="1448"/>
                    <a:pt x="1731" y="1448"/>
                  </a:cubicBezTo>
                  <a:cubicBezTo>
                    <a:pt x="1699" y="1448"/>
                    <a:pt x="1699" y="1448"/>
                    <a:pt x="1699" y="1448"/>
                  </a:cubicBezTo>
                  <a:cubicBezTo>
                    <a:pt x="1699" y="1438"/>
                    <a:pt x="1699" y="1438"/>
                    <a:pt x="1699" y="1438"/>
                  </a:cubicBezTo>
                  <a:cubicBezTo>
                    <a:pt x="1673" y="1438"/>
                    <a:pt x="1673" y="1438"/>
                    <a:pt x="1673" y="1438"/>
                  </a:cubicBezTo>
                  <a:cubicBezTo>
                    <a:pt x="1673" y="1470"/>
                    <a:pt x="1673" y="1470"/>
                    <a:pt x="1673" y="1470"/>
                  </a:cubicBezTo>
                  <a:cubicBezTo>
                    <a:pt x="1656" y="1470"/>
                    <a:pt x="1656" y="1470"/>
                    <a:pt x="1656" y="1470"/>
                  </a:cubicBezTo>
                  <a:cubicBezTo>
                    <a:pt x="1656" y="1459"/>
                    <a:pt x="1656" y="1459"/>
                    <a:pt x="1656" y="1459"/>
                  </a:cubicBezTo>
                  <a:cubicBezTo>
                    <a:pt x="1619" y="1459"/>
                    <a:pt x="1619" y="1459"/>
                    <a:pt x="1619" y="1459"/>
                  </a:cubicBezTo>
                  <a:cubicBezTo>
                    <a:pt x="1619" y="1448"/>
                    <a:pt x="1619" y="1448"/>
                    <a:pt x="1619" y="1448"/>
                  </a:cubicBezTo>
                  <a:cubicBezTo>
                    <a:pt x="1587" y="1448"/>
                    <a:pt x="1587" y="1448"/>
                    <a:pt x="1587" y="1448"/>
                  </a:cubicBezTo>
                  <a:cubicBezTo>
                    <a:pt x="1587" y="1459"/>
                    <a:pt x="1587" y="1459"/>
                    <a:pt x="1587" y="1459"/>
                  </a:cubicBezTo>
                  <a:cubicBezTo>
                    <a:pt x="1563" y="1459"/>
                    <a:pt x="1563" y="1459"/>
                    <a:pt x="1563" y="1459"/>
                  </a:cubicBezTo>
                  <a:cubicBezTo>
                    <a:pt x="1563" y="1407"/>
                    <a:pt x="1563" y="1407"/>
                    <a:pt x="1563" y="1407"/>
                  </a:cubicBezTo>
                  <a:cubicBezTo>
                    <a:pt x="1531" y="1394"/>
                    <a:pt x="1531" y="1394"/>
                    <a:pt x="1531" y="1394"/>
                  </a:cubicBezTo>
                  <a:cubicBezTo>
                    <a:pt x="1531" y="1408"/>
                    <a:pt x="1531" y="1408"/>
                    <a:pt x="1531" y="1408"/>
                  </a:cubicBezTo>
                  <a:cubicBezTo>
                    <a:pt x="1524" y="1408"/>
                    <a:pt x="1524" y="1408"/>
                    <a:pt x="1524" y="1408"/>
                  </a:cubicBezTo>
                  <a:cubicBezTo>
                    <a:pt x="1524" y="1331"/>
                    <a:pt x="1524" y="1331"/>
                    <a:pt x="1524" y="1331"/>
                  </a:cubicBezTo>
                  <a:cubicBezTo>
                    <a:pt x="1507" y="1331"/>
                    <a:pt x="1507" y="1331"/>
                    <a:pt x="1507" y="1331"/>
                  </a:cubicBezTo>
                  <a:cubicBezTo>
                    <a:pt x="1507" y="1308"/>
                    <a:pt x="1507" y="1308"/>
                    <a:pt x="1507" y="1308"/>
                  </a:cubicBezTo>
                  <a:cubicBezTo>
                    <a:pt x="1479" y="1308"/>
                    <a:pt x="1479" y="1308"/>
                    <a:pt x="1479" y="1308"/>
                  </a:cubicBezTo>
                  <a:cubicBezTo>
                    <a:pt x="1479" y="1282"/>
                    <a:pt x="1479" y="1282"/>
                    <a:pt x="1479" y="1282"/>
                  </a:cubicBezTo>
                  <a:cubicBezTo>
                    <a:pt x="1465" y="1282"/>
                    <a:pt x="1465" y="1282"/>
                    <a:pt x="1465" y="1282"/>
                  </a:cubicBezTo>
                  <a:cubicBezTo>
                    <a:pt x="1465" y="1308"/>
                    <a:pt x="1465" y="1308"/>
                    <a:pt x="1465" y="1308"/>
                  </a:cubicBezTo>
                  <a:cubicBezTo>
                    <a:pt x="1443" y="1308"/>
                    <a:pt x="1443" y="1308"/>
                    <a:pt x="1443" y="1308"/>
                  </a:cubicBezTo>
                  <a:cubicBezTo>
                    <a:pt x="1443" y="1266"/>
                    <a:pt x="1443" y="1266"/>
                    <a:pt x="1443" y="1266"/>
                  </a:cubicBezTo>
                  <a:cubicBezTo>
                    <a:pt x="1443" y="1266"/>
                    <a:pt x="1412" y="1232"/>
                    <a:pt x="1389" y="1232"/>
                  </a:cubicBezTo>
                  <a:cubicBezTo>
                    <a:pt x="1367" y="1232"/>
                    <a:pt x="1337" y="1270"/>
                    <a:pt x="1337" y="1270"/>
                  </a:cubicBezTo>
                  <a:cubicBezTo>
                    <a:pt x="1337" y="1359"/>
                    <a:pt x="1337" y="1359"/>
                    <a:pt x="1337" y="1359"/>
                  </a:cubicBezTo>
                  <a:cubicBezTo>
                    <a:pt x="1315" y="1359"/>
                    <a:pt x="1315" y="1359"/>
                    <a:pt x="1315" y="1359"/>
                  </a:cubicBezTo>
                  <a:cubicBezTo>
                    <a:pt x="1315" y="1418"/>
                    <a:pt x="1315" y="1418"/>
                    <a:pt x="1315" y="1418"/>
                  </a:cubicBezTo>
                  <a:cubicBezTo>
                    <a:pt x="1275" y="1432"/>
                    <a:pt x="1275" y="1432"/>
                    <a:pt x="1275" y="1432"/>
                  </a:cubicBezTo>
                  <a:cubicBezTo>
                    <a:pt x="1275" y="1446"/>
                    <a:pt x="1275" y="1446"/>
                    <a:pt x="1275" y="1446"/>
                  </a:cubicBezTo>
                  <a:cubicBezTo>
                    <a:pt x="1267" y="1446"/>
                    <a:pt x="1267" y="1446"/>
                    <a:pt x="1267" y="1446"/>
                  </a:cubicBezTo>
                  <a:cubicBezTo>
                    <a:pt x="1267" y="1422"/>
                    <a:pt x="1267" y="1422"/>
                    <a:pt x="1267" y="1422"/>
                  </a:cubicBezTo>
                  <a:cubicBezTo>
                    <a:pt x="1253" y="1422"/>
                    <a:pt x="1253" y="1422"/>
                    <a:pt x="1253" y="1422"/>
                  </a:cubicBezTo>
                  <a:cubicBezTo>
                    <a:pt x="1235" y="1395"/>
                    <a:pt x="1235" y="1395"/>
                    <a:pt x="1235" y="1395"/>
                  </a:cubicBezTo>
                  <a:cubicBezTo>
                    <a:pt x="1213" y="1416"/>
                    <a:pt x="1213" y="1416"/>
                    <a:pt x="1213" y="1416"/>
                  </a:cubicBezTo>
                  <a:cubicBezTo>
                    <a:pt x="1213" y="1399"/>
                    <a:pt x="1213" y="1399"/>
                    <a:pt x="1213" y="1399"/>
                  </a:cubicBezTo>
                  <a:cubicBezTo>
                    <a:pt x="1200" y="1399"/>
                    <a:pt x="1200" y="1399"/>
                    <a:pt x="1200" y="1399"/>
                  </a:cubicBezTo>
                  <a:cubicBezTo>
                    <a:pt x="1200" y="1410"/>
                    <a:pt x="1200" y="1410"/>
                    <a:pt x="1200" y="1410"/>
                  </a:cubicBezTo>
                  <a:cubicBezTo>
                    <a:pt x="1189" y="1410"/>
                    <a:pt x="1189" y="1410"/>
                    <a:pt x="1189" y="1410"/>
                  </a:cubicBezTo>
                  <a:cubicBezTo>
                    <a:pt x="1189" y="1392"/>
                    <a:pt x="1189" y="1392"/>
                    <a:pt x="1189" y="1392"/>
                  </a:cubicBezTo>
                  <a:cubicBezTo>
                    <a:pt x="1164" y="1392"/>
                    <a:pt x="1164" y="1392"/>
                    <a:pt x="1164" y="1392"/>
                  </a:cubicBezTo>
                  <a:cubicBezTo>
                    <a:pt x="1164" y="1402"/>
                    <a:pt x="1164" y="1402"/>
                    <a:pt x="1164" y="1402"/>
                  </a:cubicBezTo>
                  <a:cubicBezTo>
                    <a:pt x="1155" y="1402"/>
                    <a:pt x="1155" y="1402"/>
                    <a:pt x="1155" y="1402"/>
                  </a:cubicBezTo>
                  <a:cubicBezTo>
                    <a:pt x="1155" y="1418"/>
                    <a:pt x="1155" y="1418"/>
                    <a:pt x="1155" y="1418"/>
                  </a:cubicBezTo>
                  <a:cubicBezTo>
                    <a:pt x="1133" y="1418"/>
                    <a:pt x="1133" y="1418"/>
                    <a:pt x="1133" y="1418"/>
                  </a:cubicBezTo>
                  <a:cubicBezTo>
                    <a:pt x="1133" y="1397"/>
                    <a:pt x="1133" y="1397"/>
                    <a:pt x="1133" y="1397"/>
                  </a:cubicBezTo>
                  <a:cubicBezTo>
                    <a:pt x="1123" y="1397"/>
                    <a:pt x="1123" y="1397"/>
                    <a:pt x="1123" y="1397"/>
                  </a:cubicBezTo>
                  <a:cubicBezTo>
                    <a:pt x="1112" y="1386"/>
                    <a:pt x="1112" y="1386"/>
                    <a:pt x="1112" y="1386"/>
                  </a:cubicBezTo>
                  <a:cubicBezTo>
                    <a:pt x="1104" y="1391"/>
                    <a:pt x="1104" y="1391"/>
                    <a:pt x="1104" y="1391"/>
                  </a:cubicBezTo>
                  <a:cubicBezTo>
                    <a:pt x="1095" y="1391"/>
                    <a:pt x="1095" y="1391"/>
                    <a:pt x="1095" y="1391"/>
                  </a:cubicBezTo>
                  <a:cubicBezTo>
                    <a:pt x="1076" y="1368"/>
                    <a:pt x="1076" y="1368"/>
                    <a:pt x="1076" y="1368"/>
                  </a:cubicBezTo>
                  <a:cubicBezTo>
                    <a:pt x="1063" y="1390"/>
                    <a:pt x="1063" y="1390"/>
                    <a:pt x="1063" y="1390"/>
                  </a:cubicBezTo>
                  <a:cubicBezTo>
                    <a:pt x="1051" y="1390"/>
                    <a:pt x="1051" y="1390"/>
                    <a:pt x="1051" y="1390"/>
                  </a:cubicBezTo>
                  <a:cubicBezTo>
                    <a:pt x="1051" y="1371"/>
                    <a:pt x="1051" y="1371"/>
                    <a:pt x="1051" y="1371"/>
                  </a:cubicBezTo>
                  <a:cubicBezTo>
                    <a:pt x="1031" y="1371"/>
                    <a:pt x="1031" y="1371"/>
                    <a:pt x="1031" y="1371"/>
                  </a:cubicBezTo>
                  <a:cubicBezTo>
                    <a:pt x="1031" y="1391"/>
                    <a:pt x="1031" y="1391"/>
                    <a:pt x="1031" y="1391"/>
                  </a:cubicBezTo>
                  <a:cubicBezTo>
                    <a:pt x="1020" y="1403"/>
                    <a:pt x="1020" y="1403"/>
                    <a:pt x="1020" y="1403"/>
                  </a:cubicBezTo>
                  <a:cubicBezTo>
                    <a:pt x="1012" y="1403"/>
                    <a:pt x="1012" y="1403"/>
                    <a:pt x="1012" y="1403"/>
                  </a:cubicBezTo>
                  <a:cubicBezTo>
                    <a:pt x="1012" y="1376"/>
                    <a:pt x="1012" y="1376"/>
                    <a:pt x="1012" y="1376"/>
                  </a:cubicBezTo>
                  <a:cubicBezTo>
                    <a:pt x="999" y="1376"/>
                    <a:pt x="999" y="1376"/>
                    <a:pt x="999" y="1376"/>
                  </a:cubicBezTo>
                  <a:cubicBezTo>
                    <a:pt x="988" y="1359"/>
                    <a:pt x="988" y="1359"/>
                    <a:pt x="988" y="1359"/>
                  </a:cubicBezTo>
                  <a:cubicBezTo>
                    <a:pt x="969" y="1382"/>
                    <a:pt x="969" y="1382"/>
                    <a:pt x="969" y="1382"/>
                  </a:cubicBezTo>
                  <a:cubicBezTo>
                    <a:pt x="969" y="1224"/>
                    <a:pt x="969" y="1224"/>
                    <a:pt x="969" y="1224"/>
                  </a:cubicBezTo>
                  <a:cubicBezTo>
                    <a:pt x="943" y="1224"/>
                    <a:pt x="943" y="1224"/>
                    <a:pt x="943" y="1224"/>
                  </a:cubicBezTo>
                  <a:cubicBezTo>
                    <a:pt x="943" y="1212"/>
                    <a:pt x="943" y="1212"/>
                    <a:pt x="943" y="1212"/>
                  </a:cubicBezTo>
                  <a:cubicBezTo>
                    <a:pt x="969" y="1212"/>
                    <a:pt x="969" y="1212"/>
                    <a:pt x="969" y="1212"/>
                  </a:cubicBezTo>
                  <a:cubicBezTo>
                    <a:pt x="969" y="1204"/>
                    <a:pt x="969" y="1204"/>
                    <a:pt x="969" y="1204"/>
                  </a:cubicBezTo>
                  <a:cubicBezTo>
                    <a:pt x="847" y="1204"/>
                    <a:pt x="847" y="1204"/>
                    <a:pt x="847" y="1204"/>
                  </a:cubicBezTo>
                  <a:cubicBezTo>
                    <a:pt x="847" y="1211"/>
                    <a:pt x="847" y="1211"/>
                    <a:pt x="847" y="1211"/>
                  </a:cubicBezTo>
                  <a:cubicBezTo>
                    <a:pt x="857" y="1211"/>
                    <a:pt x="857" y="1211"/>
                    <a:pt x="857" y="1211"/>
                  </a:cubicBezTo>
                  <a:cubicBezTo>
                    <a:pt x="857" y="1224"/>
                    <a:pt x="857" y="1224"/>
                    <a:pt x="857" y="1224"/>
                  </a:cubicBezTo>
                  <a:cubicBezTo>
                    <a:pt x="843" y="1224"/>
                    <a:pt x="843" y="1224"/>
                    <a:pt x="843" y="1224"/>
                  </a:cubicBezTo>
                  <a:cubicBezTo>
                    <a:pt x="843" y="1375"/>
                    <a:pt x="843" y="1375"/>
                    <a:pt x="843" y="1375"/>
                  </a:cubicBezTo>
                  <a:cubicBezTo>
                    <a:pt x="828" y="1375"/>
                    <a:pt x="828" y="1375"/>
                    <a:pt x="828" y="1375"/>
                  </a:cubicBezTo>
                  <a:cubicBezTo>
                    <a:pt x="828" y="1387"/>
                    <a:pt x="828" y="1387"/>
                    <a:pt x="828" y="1387"/>
                  </a:cubicBezTo>
                  <a:cubicBezTo>
                    <a:pt x="816" y="1387"/>
                    <a:pt x="816" y="1387"/>
                    <a:pt x="816" y="1387"/>
                  </a:cubicBezTo>
                  <a:cubicBezTo>
                    <a:pt x="816" y="1403"/>
                    <a:pt x="816" y="1403"/>
                    <a:pt x="816" y="1403"/>
                  </a:cubicBezTo>
                  <a:cubicBezTo>
                    <a:pt x="804" y="1403"/>
                    <a:pt x="804" y="1403"/>
                    <a:pt x="804" y="1403"/>
                  </a:cubicBezTo>
                  <a:cubicBezTo>
                    <a:pt x="787" y="1394"/>
                    <a:pt x="787" y="1394"/>
                    <a:pt x="787" y="1394"/>
                  </a:cubicBezTo>
                  <a:cubicBezTo>
                    <a:pt x="787" y="1194"/>
                    <a:pt x="787" y="1194"/>
                    <a:pt x="787" y="1194"/>
                  </a:cubicBezTo>
                  <a:cubicBezTo>
                    <a:pt x="691" y="1194"/>
                    <a:pt x="691" y="1194"/>
                    <a:pt x="691" y="1194"/>
                  </a:cubicBezTo>
                  <a:cubicBezTo>
                    <a:pt x="691" y="1427"/>
                    <a:pt x="691" y="1427"/>
                    <a:pt x="691" y="1427"/>
                  </a:cubicBezTo>
                  <a:cubicBezTo>
                    <a:pt x="664" y="1427"/>
                    <a:pt x="664" y="1427"/>
                    <a:pt x="664" y="1427"/>
                  </a:cubicBezTo>
                  <a:cubicBezTo>
                    <a:pt x="664" y="1446"/>
                    <a:pt x="664" y="1446"/>
                    <a:pt x="664" y="1446"/>
                  </a:cubicBezTo>
                  <a:cubicBezTo>
                    <a:pt x="640" y="1446"/>
                    <a:pt x="640" y="1446"/>
                    <a:pt x="640" y="1446"/>
                  </a:cubicBezTo>
                  <a:cubicBezTo>
                    <a:pt x="640" y="1436"/>
                    <a:pt x="640" y="1436"/>
                    <a:pt x="640" y="1436"/>
                  </a:cubicBezTo>
                  <a:cubicBezTo>
                    <a:pt x="625" y="1436"/>
                    <a:pt x="625" y="1436"/>
                    <a:pt x="625" y="1436"/>
                  </a:cubicBezTo>
                  <a:cubicBezTo>
                    <a:pt x="625" y="1238"/>
                    <a:pt x="625" y="1238"/>
                    <a:pt x="625" y="1238"/>
                  </a:cubicBezTo>
                  <a:cubicBezTo>
                    <a:pt x="601" y="1238"/>
                    <a:pt x="601" y="1238"/>
                    <a:pt x="601" y="1238"/>
                  </a:cubicBezTo>
                  <a:cubicBezTo>
                    <a:pt x="601" y="1228"/>
                    <a:pt x="601" y="1228"/>
                    <a:pt x="601" y="1228"/>
                  </a:cubicBezTo>
                  <a:cubicBezTo>
                    <a:pt x="536" y="1228"/>
                    <a:pt x="536" y="1228"/>
                    <a:pt x="536" y="1228"/>
                  </a:cubicBezTo>
                  <a:cubicBezTo>
                    <a:pt x="536" y="1242"/>
                    <a:pt x="536" y="1242"/>
                    <a:pt x="536" y="1242"/>
                  </a:cubicBezTo>
                  <a:cubicBezTo>
                    <a:pt x="515" y="1242"/>
                    <a:pt x="515" y="1242"/>
                    <a:pt x="515" y="1242"/>
                  </a:cubicBezTo>
                  <a:cubicBezTo>
                    <a:pt x="515" y="1227"/>
                    <a:pt x="515" y="1227"/>
                    <a:pt x="515" y="1227"/>
                  </a:cubicBezTo>
                  <a:cubicBezTo>
                    <a:pt x="501" y="1227"/>
                    <a:pt x="501" y="1227"/>
                    <a:pt x="501" y="1227"/>
                  </a:cubicBezTo>
                  <a:cubicBezTo>
                    <a:pt x="501" y="1227"/>
                    <a:pt x="487" y="1170"/>
                    <a:pt x="456" y="1170"/>
                  </a:cubicBezTo>
                  <a:cubicBezTo>
                    <a:pt x="425" y="1170"/>
                    <a:pt x="401" y="1224"/>
                    <a:pt x="401" y="1224"/>
                  </a:cubicBezTo>
                  <a:cubicBezTo>
                    <a:pt x="392" y="1224"/>
                    <a:pt x="392" y="1224"/>
                    <a:pt x="392" y="1224"/>
                  </a:cubicBezTo>
                  <a:cubicBezTo>
                    <a:pt x="392" y="1243"/>
                    <a:pt x="392" y="1243"/>
                    <a:pt x="392" y="1243"/>
                  </a:cubicBezTo>
                  <a:cubicBezTo>
                    <a:pt x="373" y="1243"/>
                    <a:pt x="373" y="1243"/>
                    <a:pt x="373" y="1243"/>
                  </a:cubicBezTo>
                  <a:cubicBezTo>
                    <a:pt x="373" y="1234"/>
                    <a:pt x="373" y="1234"/>
                    <a:pt x="373" y="1234"/>
                  </a:cubicBezTo>
                  <a:cubicBezTo>
                    <a:pt x="320" y="1234"/>
                    <a:pt x="320" y="1234"/>
                    <a:pt x="320" y="1234"/>
                  </a:cubicBezTo>
                  <a:cubicBezTo>
                    <a:pt x="320" y="1246"/>
                    <a:pt x="320" y="1246"/>
                    <a:pt x="320" y="1246"/>
                  </a:cubicBezTo>
                  <a:cubicBezTo>
                    <a:pt x="303" y="1246"/>
                    <a:pt x="303" y="1246"/>
                    <a:pt x="303" y="1246"/>
                  </a:cubicBezTo>
                  <a:cubicBezTo>
                    <a:pt x="288" y="1257"/>
                    <a:pt x="288" y="1257"/>
                    <a:pt x="288" y="1257"/>
                  </a:cubicBezTo>
                  <a:cubicBezTo>
                    <a:pt x="288" y="1331"/>
                    <a:pt x="288" y="1331"/>
                    <a:pt x="288" y="1331"/>
                  </a:cubicBezTo>
                  <a:cubicBezTo>
                    <a:pt x="268" y="1331"/>
                    <a:pt x="268" y="1331"/>
                    <a:pt x="268" y="1331"/>
                  </a:cubicBezTo>
                  <a:cubicBezTo>
                    <a:pt x="268" y="1373"/>
                    <a:pt x="268" y="1373"/>
                    <a:pt x="268" y="1373"/>
                  </a:cubicBezTo>
                  <a:cubicBezTo>
                    <a:pt x="252" y="1373"/>
                    <a:pt x="252" y="1373"/>
                    <a:pt x="252" y="1373"/>
                  </a:cubicBezTo>
                  <a:cubicBezTo>
                    <a:pt x="252" y="1325"/>
                    <a:pt x="252" y="1325"/>
                    <a:pt x="252" y="1325"/>
                  </a:cubicBezTo>
                  <a:cubicBezTo>
                    <a:pt x="236" y="1325"/>
                    <a:pt x="236" y="1325"/>
                    <a:pt x="236" y="1325"/>
                  </a:cubicBezTo>
                  <a:cubicBezTo>
                    <a:pt x="236" y="1342"/>
                    <a:pt x="236" y="1342"/>
                    <a:pt x="236" y="1342"/>
                  </a:cubicBezTo>
                  <a:cubicBezTo>
                    <a:pt x="218" y="1342"/>
                    <a:pt x="218" y="1342"/>
                    <a:pt x="218" y="1342"/>
                  </a:cubicBezTo>
                  <a:cubicBezTo>
                    <a:pt x="218" y="1331"/>
                    <a:pt x="218" y="1331"/>
                    <a:pt x="218" y="1331"/>
                  </a:cubicBezTo>
                  <a:cubicBezTo>
                    <a:pt x="195" y="1331"/>
                    <a:pt x="195" y="1331"/>
                    <a:pt x="195" y="1331"/>
                  </a:cubicBezTo>
                  <a:cubicBezTo>
                    <a:pt x="195" y="1312"/>
                    <a:pt x="195" y="1312"/>
                    <a:pt x="195" y="1312"/>
                  </a:cubicBezTo>
                  <a:cubicBezTo>
                    <a:pt x="182" y="1299"/>
                    <a:pt x="182" y="1299"/>
                    <a:pt x="182" y="1299"/>
                  </a:cubicBezTo>
                  <a:cubicBezTo>
                    <a:pt x="168" y="1283"/>
                    <a:pt x="168" y="1283"/>
                    <a:pt x="168" y="1283"/>
                  </a:cubicBezTo>
                  <a:cubicBezTo>
                    <a:pt x="134" y="1283"/>
                    <a:pt x="134" y="1283"/>
                    <a:pt x="134" y="1283"/>
                  </a:cubicBezTo>
                  <a:cubicBezTo>
                    <a:pt x="102" y="1307"/>
                    <a:pt x="102" y="1307"/>
                    <a:pt x="102" y="1307"/>
                  </a:cubicBezTo>
                  <a:cubicBezTo>
                    <a:pt x="78" y="1307"/>
                    <a:pt x="78" y="1307"/>
                    <a:pt x="78" y="1307"/>
                  </a:cubicBezTo>
                  <a:cubicBezTo>
                    <a:pt x="78" y="1401"/>
                    <a:pt x="78" y="1401"/>
                    <a:pt x="78" y="1401"/>
                  </a:cubicBezTo>
                  <a:cubicBezTo>
                    <a:pt x="56" y="1357"/>
                    <a:pt x="56" y="1357"/>
                    <a:pt x="56" y="1357"/>
                  </a:cubicBezTo>
                  <a:cubicBezTo>
                    <a:pt x="56" y="1333"/>
                    <a:pt x="56" y="1333"/>
                    <a:pt x="56" y="1333"/>
                  </a:cubicBezTo>
                  <a:cubicBezTo>
                    <a:pt x="0" y="1333"/>
                    <a:pt x="0" y="1333"/>
                    <a:pt x="0" y="1333"/>
                  </a:cubicBezTo>
                  <a:cubicBezTo>
                    <a:pt x="0" y="1542"/>
                    <a:pt x="0" y="1542"/>
                    <a:pt x="0" y="1542"/>
                  </a:cubicBezTo>
                  <a:cubicBezTo>
                    <a:pt x="8000" y="1542"/>
                    <a:pt x="8000" y="1542"/>
                    <a:pt x="8000" y="1542"/>
                  </a:cubicBezTo>
                  <a:cubicBezTo>
                    <a:pt x="8000" y="1472"/>
                    <a:pt x="8000" y="1472"/>
                    <a:pt x="8000" y="1472"/>
                  </a:cubicBezTo>
                  <a:lnTo>
                    <a:pt x="7978" y="1472"/>
                  </a:lnTo>
                  <a:close/>
                  <a:moveTo>
                    <a:pt x="3369" y="1457"/>
                  </a:moveTo>
                  <a:cubicBezTo>
                    <a:pt x="3356" y="1457"/>
                    <a:pt x="3356" y="1457"/>
                    <a:pt x="3356" y="1457"/>
                  </a:cubicBezTo>
                  <a:cubicBezTo>
                    <a:pt x="3356" y="1408"/>
                    <a:pt x="3356" y="1408"/>
                    <a:pt x="3356" y="1408"/>
                  </a:cubicBezTo>
                  <a:cubicBezTo>
                    <a:pt x="3369" y="1408"/>
                    <a:pt x="3369" y="1408"/>
                    <a:pt x="3369" y="1408"/>
                  </a:cubicBezTo>
                  <a:lnTo>
                    <a:pt x="3369" y="1457"/>
                  </a:lnTo>
                  <a:close/>
                  <a:moveTo>
                    <a:pt x="3369" y="1389"/>
                  </a:moveTo>
                  <a:cubicBezTo>
                    <a:pt x="3356" y="1389"/>
                    <a:pt x="3356" y="1389"/>
                    <a:pt x="3356" y="1389"/>
                  </a:cubicBezTo>
                  <a:cubicBezTo>
                    <a:pt x="3356" y="1335"/>
                    <a:pt x="3356" y="1335"/>
                    <a:pt x="3356" y="1335"/>
                  </a:cubicBezTo>
                  <a:cubicBezTo>
                    <a:pt x="3369" y="1335"/>
                    <a:pt x="3369" y="1335"/>
                    <a:pt x="3369" y="1335"/>
                  </a:cubicBezTo>
                  <a:lnTo>
                    <a:pt x="3369" y="1389"/>
                  </a:lnTo>
                  <a:close/>
                  <a:moveTo>
                    <a:pt x="3356" y="1141"/>
                  </a:moveTo>
                  <a:cubicBezTo>
                    <a:pt x="3356" y="1098"/>
                    <a:pt x="3356" y="1098"/>
                    <a:pt x="3356" y="1098"/>
                  </a:cubicBezTo>
                  <a:cubicBezTo>
                    <a:pt x="3356" y="1098"/>
                    <a:pt x="3373" y="1103"/>
                    <a:pt x="3373" y="1120"/>
                  </a:cubicBezTo>
                  <a:cubicBezTo>
                    <a:pt x="3373" y="1136"/>
                    <a:pt x="3356" y="1141"/>
                    <a:pt x="3356" y="1141"/>
                  </a:cubicBezTo>
                  <a:close/>
                  <a:moveTo>
                    <a:pt x="3356" y="1060"/>
                  </a:moveTo>
                  <a:cubicBezTo>
                    <a:pt x="3356" y="1024"/>
                    <a:pt x="3356" y="1024"/>
                    <a:pt x="3356" y="1024"/>
                  </a:cubicBezTo>
                  <a:cubicBezTo>
                    <a:pt x="3356" y="1024"/>
                    <a:pt x="3373" y="1029"/>
                    <a:pt x="3373" y="1042"/>
                  </a:cubicBezTo>
                  <a:cubicBezTo>
                    <a:pt x="3373" y="1055"/>
                    <a:pt x="3356" y="1060"/>
                    <a:pt x="3356" y="1060"/>
                  </a:cubicBezTo>
                  <a:close/>
                  <a:moveTo>
                    <a:pt x="3356" y="988"/>
                  </a:moveTo>
                  <a:cubicBezTo>
                    <a:pt x="3356" y="950"/>
                    <a:pt x="3356" y="950"/>
                    <a:pt x="3356" y="950"/>
                  </a:cubicBezTo>
                  <a:cubicBezTo>
                    <a:pt x="3356" y="950"/>
                    <a:pt x="3373" y="953"/>
                    <a:pt x="3373" y="969"/>
                  </a:cubicBezTo>
                  <a:cubicBezTo>
                    <a:pt x="3373" y="985"/>
                    <a:pt x="3356" y="988"/>
                    <a:pt x="3356" y="988"/>
                  </a:cubicBezTo>
                  <a:close/>
                  <a:moveTo>
                    <a:pt x="3356" y="911"/>
                  </a:moveTo>
                  <a:cubicBezTo>
                    <a:pt x="3356" y="872"/>
                    <a:pt x="3356" y="872"/>
                    <a:pt x="3356" y="872"/>
                  </a:cubicBezTo>
                  <a:cubicBezTo>
                    <a:pt x="3356" y="872"/>
                    <a:pt x="3373" y="878"/>
                    <a:pt x="3373" y="892"/>
                  </a:cubicBezTo>
                  <a:cubicBezTo>
                    <a:pt x="3373" y="905"/>
                    <a:pt x="3356" y="911"/>
                    <a:pt x="3356" y="911"/>
                  </a:cubicBezTo>
                  <a:close/>
                  <a:moveTo>
                    <a:pt x="3356" y="835"/>
                  </a:moveTo>
                  <a:cubicBezTo>
                    <a:pt x="3356" y="796"/>
                    <a:pt x="3356" y="796"/>
                    <a:pt x="3356" y="796"/>
                  </a:cubicBezTo>
                  <a:cubicBezTo>
                    <a:pt x="3356" y="796"/>
                    <a:pt x="3373" y="800"/>
                    <a:pt x="3373" y="816"/>
                  </a:cubicBezTo>
                  <a:cubicBezTo>
                    <a:pt x="3373" y="831"/>
                    <a:pt x="3356" y="835"/>
                    <a:pt x="3356" y="835"/>
                  </a:cubicBezTo>
                  <a:close/>
                  <a:moveTo>
                    <a:pt x="3356" y="756"/>
                  </a:moveTo>
                  <a:cubicBezTo>
                    <a:pt x="3356" y="718"/>
                    <a:pt x="3356" y="718"/>
                    <a:pt x="3356" y="718"/>
                  </a:cubicBezTo>
                  <a:cubicBezTo>
                    <a:pt x="3356" y="718"/>
                    <a:pt x="3373" y="720"/>
                    <a:pt x="3373" y="737"/>
                  </a:cubicBezTo>
                  <a:cubicBezTo>
                    <a:pt x="3373" y="754"/>
                    <a:pt x="3356" y="756"/>
                    <a:pt x="3356" y="756"/>
                  </a:cubicBezTo>
                  <a:close/>
                  <a:moveTo>
                    <a:pt x="5556" y="570"/>
                  </a:moveTo>
                  <a:cubicBezTo>
                    <a:pt x="5508" y="582"/>
                    <a:pt x="5508" y="582"/>
                    <a:pt x="5508" y="582"/>
                  </a:cubicBezTo>
                  <a:cubicBezTo>
                    <a:pt x="5490" y="529"/>
                    <a:pt x="5490" y="529"/>
                    <a:pt x="5490" y="529"/>
                  </a:cubicBezTo>
                  <a:cubicBezTo>
                    <a:pt x="5566" y="508"/>
                    <a:pt x="5566" y="508"/>
                    <a:pt x="5566" y="508"/>
                  </a:cubicBezTo>
                  <a:lnTo>
                    <a:pt x="5556" y="570"/>
                  </a:lnTo>
                  <a:close/>
                </a:path>
              </a:pathLst>
            </a:custGeom>
            <a:grpFill/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lang="zh-CN" altLang="en-US" sz="3000">
                <a:solidFill>
                  <a:srgbClr val="3C3940"/>
                </a:solidFill>
                <a:latin typeface="AgencyFB Light" pitchFamily="50" charset="0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5677DB7-E67B-E5F1-257C-0380BD57BF8B}"/>
              </a:ext>
            </a:extLst>
          </p:cNvPr>
          <p:cNvGrpSpPr/>
          <p:nvPr/>
        </p:nvGrpSpPr>
        <p:grpSpPr>
          <a:xfrm>
            <a:off x="0" y="2190750"/>
            <a:ext cx="9144000" cy="2952749"/>
            <a:chOff x="0" y="2190750"/>
            <a:chExt cx="9144000" cy="2952749"/>
          </a:xfrm>
          <a:blipFill dpi="0" rotWithShape="1">
            <a:blip r:embed="rId5"/>
            <a:srcRect/>
            <a:tile tx="0" ty="0" sx="100000" sy="100000" flip="none" algn="tl"/>
          </a:blipFill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F19440CF-12DA-3563-B11D-CA9E04E9CD12}"/>
                </a:ext>
              </a:extLst>
            </p:cNvPr>
            <p:cNvSpPr/>
            <p:nvPr/>
          </p:nvSpPr>
          <p:spPr>
            <a:xfrm>
              <a:off x="0" y="3514724"/>
              <a:ext cx="9144000" cy="1628775"/>
            </a:xfrm>
            <a:prstGeom prst="rect">
              <a:avLst/>
            </a:prstGeom>
            <a:grpFill/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PA_任意多边形 9">
              <a:extLst>
                <a:ext uri="{FF2B5EF4-FFF2-40B4-BE49-F238E27FC236}">
                  <a16:creationId xmlns:a16="http://schemas.microsoft.com/office/drawing/2014/main" id="{BAA22F2B-2909-8753-CC9A-75F50069DF77}"/>
                </a:ext>
              </a:extLst>
            </p:cNvPr>
            <p:cNvSpPr>
              <a:spLocks noEditPoints="1"/>
            </p:cNvSpPr>
            <p:nvPr>
              <p:custDataLst>
                <p:tags r:id="rId1"/>
              </p:custDataLst>
            </p:nvPr>
          </p:nvSpPr>
          <p:spPr bwMode="auto">
            <a:xfrm>
              <a:off x="0" y="2190750"/>
              <a:ext cx="9144000" cy="1323975"/>
            </a:xfrm>
            <a:custGeom>
              <a:avLst/>
              <a:gdLst>
                <a:gd name="T0" fmla="*/ 7933 w 8000"/>
                <a:gd name="T1" fmla="*/ 1418 h 1542"/>
                <a:gd name="T2" fmla="*/ 7832 w 8000"/>
                <a:gd name="T3" fmla="*/ 1315 h 1542"/>
                <a:gd name="T4" fmla="*/ 7738 w 8000"/>
                <a:gd name="T5" fmla="*/ 1352 h 1542"/>
                <a:gd name="T6" fmla="*/ 7673 w 8000"/>
                <a:gd name="T7" fmla="*/ 1336 h 1542"/>
                <a:gd name="T8" fmla="*/ 7538 w 8000"/>
                <a:gd name="T9" fmla="*/ 1313 h 1542"/>
                <a:gd name="T10" fmla="*/ 7430 w 8000"/>
                <a:gd name="T11" fmla="*/ 1287 h 1542"/>
                <a:gd name="T12" fmla="*/ 7292 w 8000"/>
                <a:gd name="T13" fmla="*/ 1358 h 1542"/>
                <a:gd name="T14" fmla="*/ 7170 w 8000"/>
                <a:gd name="T15" fmla="*/ 1352 h 1542"/>
                <a:gd name="T16" fmla="*/ 6993 w 8000"/>
                <a:gd name="T17" fmla="*/ 1400 h 1542"/>
                <a:gd name="T18" fmla="*/ 6886 w 8000"/>
                <a:gd name="T19" fmla="*/ 1357 h 1542"/>
                <a:gd name="T20" fmla="*/ 6766 w 8000"/>
                <a:gd name="T21" fmla="*/ 1380 h 1542"/>
                <a:gd name="T22" fmla="*/ 6640 w 8000"/>
                <a:gd name="T23" fmla="*/ 1194 h 1542"/>
                <a:gd name="T24" fmla="*/ 6505 w 8000"/>
                <a:gd name="T25" fmla="*/ 1157 h 1542"/>
                <a:gd name="T26" fmla="*/ 6381 w 8000"/>
                <a:gd name="T27" fmla="*/ 1311 h 1542"/>
                <a:gd name="T28" fmla="*/ 6242 w 8000"/>
                <a:gd name="T29" fmla="*/ 1181 h 1542"/>
                <a:gd name="T30" fmla="*/ 5688 w 8000"/>
                <a:gd name="T31" fmla="*/ 818 h 1542"/>
                <a:gd name="T32" fmla="*/ 5396 w 8000"/>
                <a:gd name="T33" fmla="*/ 674 h 1542"/>
                <a:gd name="T34" fmla="*/ 5346 w 8000"/>
                <a:gd name="T35" fmla="*/ 615 h 1542"/>
                <a:gd name="T36" fmla="*/ 5292 w 8000"/>
                <a:gd name="T37" fmla="*/ 1274 h 1542"/>
                <a:gd name="T38" fmla="*/ 5007 w 8000"/>
                <a:gd name="T39" fmla="*/ 1089 h 1542"/>
                <a:gd name="T40" fmla="*/ 4819 w 8000"/>
                <a:gd name="T41" fmla="*/ 685 h 1542"/>
                <a:gd name="T42" fmla="*/ 4540 w 8000"/>
                <a:gd name="T43" fmla="*/ 1250 h 1542"/>
                <a:gd name="T44" fmla="*/ 4474 w 8000"/>
                <a:gd name="T45" fmla="*/ 1255 h 1542"/>
                <a:gd name="T46" fmla="*/ 4398 w 8000"/>
                <a:gd name="T47" fmla="*/ 1265 h 1542"/>
                <a:gd name="T48" fmla="*/ 4286 w 8000"/>
                <a:gd name="T49" fmla="*/ 1131 h 1542"/>
                <a:gd name="T50" fmla="*/ 4046 w 8000"/>
                <a:gd name="T51" fmla="*/ 1117 h 1542"/>
                <a:gd name="T52" fmla="*/ 3923 w 8000"/>
                <a:gd name="T53" fmla="*/ 975 h 1542"/>
                <a:gd name="T54" fmla="*/ 3742 w 8000"/>
                <a:gd name="T55" fmla="*/ 1095 h 1542"/>
                <a:gd name="T56" fmla="*/ 3585 w 8000"/>
                <a:gd name="T57" fmla="*/ 1415 h 1542"/>
                <a:gd name="T58" fmla="*/ 3463 w 8000"/>
                <a:gd name="T59" fmla="*/ 1255 h 1542"/>
                <a:gd name="T60" fmla="*/ 3390 w 8000"/>
                <a:gd name="T61" fmla="*/ 372 h 1542"/>
                <a:gd name="T62" fmla="*/ 3367 w 8000"/>
                <a:gd name="T63" fmla="*/ 187 h 1542"/>
                <a:gd name="T64" fmla="*/ 3329 w 8000"/>
                <a:gd name="T65" fmla="*/ 695 h 1542"/>
                <a:gd name="T66" fmla="*/ 2997 w 8000"/>
                <a:gd name="T67" fmla="*/ 1479 h 1542"/>
                <a:gd name="T68" fmla="*/ 2797 w 8000"/>
                <a:gd name="T69" fmla="*/ 1119 h 1542"/>
                <a:gd name="T70" fmla="*/ 2628 w 8000"/>
                <a:gd name="T71" fmla="*/ 1372 h 1542"/>
                <a:gd name="T72" fmla="*/ 2470 w 8000"/>
                <a:gd name="T73" fmla="*/ 1378 h 1542"/>
                <a:gd name="T74" fmla="*/ 2310 w 8000"/>
                <a:gd name="T75" fmla="*/ 1440 h 1542"/>
                <a:gd name="T76" fmla="*/ 2152 w 8000"/>
                <a:gd name="T77" fmla="*/ 1391 h 1542"/>
                <a:gd name="T78" fmla="*/ 2055 w 8000"/>
                <a:gd name="T79" fmla="*/ 1463 h 1542"/>
                <a:gd name="T80" fmla="*/ 1975 w 8000"/>
                <a:gd name="T81" fmla="*/ 1479 h 1542"/>
                <a:gd name="T82" fmla="*/ 1805 w 8000"/>
                <a:gd name="T83" fmla="*/ 1456 h 1542"/>
                <a:gd name="T84" fmla="*/ 1673 w 8000"/>
                <a:gd name="T85" fmla="*/ 1470 h 1542"/>
                <a:gd name="T86" fmla="*/ 1531 w 8000"/>
                <a:gd name="T87" fmla="*/ 1408 h 1542"/>
                <a:gd name="T88" fmla="*/ 1443 w 8000"/>
                <a:gd name="T89" fmla="*/ 1266 h 1542"/>
                <a:gd name="T90" fmla="*/ 1253 w 8000"/>
                <a:gd name="T91" fmla="*/ 1422 h 1542"/>
                <a:gd name="T92" fmla="*/ 1155 w 8000"/>
                <a:gd name="T93" fmla="*/ 1402 h 1542"/>
                <a:gd name="T94" fmla="*/ 1051 w 8000"/>
                <a:gd name="T95" fmla="*/ 1390 h 1542"/>
                <a:gd name="T96" fmla="*/ 969 w 8000"/>
                <a:gd name="T97" fmla="*/ 1224 h 1542"/>
                <a:gd name="T98" fmla="*/ 843 w 8000"/>
                <a:gd name="T99" fmla="*/ 1375 h 1542"/>
                <a:gd name="T100" fmla="*/ 664 w 8000"/>
                <a:gd name="T101" fmla="*/ 1427 h 1542"/>
                <a:gd name="T102" fmla="*/ 515 w 8000"/>
                <a:gd name="T103" fmla="*/ 1242 h 1542"/>
                <a:gd name="T104" fmla="*/ 320 w 8000"/>
                <a:gd name="T105" fmla="*/ 1246 h 1542"/>
                <a:gd name="T106" fmla="*/ 218 w 8000"/>
                <a:gd name="T107" fmla="*/ 1342 h 1542"/>
                <a:gd name="T108" fmla="*/ 56 w 8000"/>
                <a:gd name="T109" fmla="*/ 1357 h 1542"/>
                <a:gd name="T110" fmla="*/ 3369 w 8000"/>
                <a:gd name="T111" fmla="*/ 1408 h 1542"/>
                <a:gd name="T112" fmla="*/ 3356 w 8000"/>
                <a:gd name="T113" fmla="*/ 1141 h 1542"/>
                <a:gd name="T114" fmla="*/ 3356 w 8000"/>
                <a:gd name="T115" fmla="*/ 872 h 1542"/>
                <a:gd name="T116" fmla="*/ 3356 w 8000"/>
                <a:gd name="T117" fmla="*/ 756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000" h="1542">
                  <a:moveTo>
                    <a:pt x="7978" y="1472"/>
                  </a:moveTo>
                  <a:cubicBezTo>
                    <a:pt x="7978" y="1462"/>
                    <a:pt x="7978" y="1462"/>
                    <a:pt x="7978" y="1462"/>
                  </a:cubicBezTo>
                  <a:cubicBezTo>
                    <a:pt x="7966" y="1462"/>
                    <a:pt x="7966" y="1462"/>
                    <a:pt x="7966" y="1462"/>
                  </a:cubicBezTo>
                  <a:cubicBezTo>
                    <a:pt x="7966" y="1436"/>
                    <a:pt x="7966" y="1436"/>
                    <a:pt x="7966" y="1436"/>
                  </a:cubicBezTo>
                  <a:cubicBezTo>
                    <a:pt x="7955" y="1436"/>
                    <a:pt x="7955" y="1436"/>
                    <a:pt x="7955" y="1436"/>
                  </a:cubicBezTo>
                  <a:cubicBezTo>
                    <a:pt x="7955" y="1420"/>
                    <a:pt x="7955" y="1420"/>
                    <a:pt x="7955" y="1420"/>
                  </a:cubicBezTo>
                  <a:cubicBezTo>
                    <a:pt x="7941" y="1420"/>
                    <a:pt x="7941" y="1420"/>
                    <a:pt x="7941" y="1420"/>
                  </a:cubicBezTo>
                  <a:cubicBezTo>
                    <a:pt x="7941" y="1428"/>
                    <a:pt x="7941" y="1428"/>
                    <a:pt x="7941" y="1428"/>
                  </a:cubicBezTo>
                  <a:cubicBezTo>
                    <a:pt x="7933" y="1428"/>
                    <a:pt x="7933" y="1428"/>
                    <a:pt x="7933" y="1428"/>
                  </a:cubicBezTo>
                  <a:cubicBezTo>
                    <a:pt x="7933" y="1418"/>
                    <a:pt x="7933" y="1418"/>
                    <a:pt x="7933" y="1418"/>
                  </a:cubicBezTo>
                  <a:cubicBezTo>
                    <a:pt x="7916" y="1418"/>
                    <a:pt x="7916" y="1418"/>
                    <a:pt x="7916" y="1418"/>
                  </a:cubicBezTo>
                  <a:cubicBezTo>
                    <a:pt x="7916" y="1433"/>
                    <a:pt x="7916" y="1433"/>
                    <a:pt x="7916" y="1433"/>
                  </a:cubicBezTo>
                  <a:cubicBezTo>
                    <a:pt x="7895" y="1433"/>
                    <a:pt x="7895" y="1433"/>
                    <a:pt x="7895" y="1433"/>
                  </a:cubicBezTo>
                  <a:cubicBezTo>
                    <a:pt x="7895" y="1335"/>
                    <a:pt x="7895" y="1335"/>
                    <a:pt x="7895" y="1335"/>
                  </a:cubicBezTo>
                  <a:cubicBezTo>
                    <a:pt x="7879" y="1335"/>
                    <a:pt x="7879" y="1335"/>
                    <a:pt x="7879" y="1335"/>
                  </a:cubicBezTo>
                  <a:cubicBezTo>
                    <a:pt x="7855" y="1316"/>
                    <a:pt x="7855" y="1316"/>
                    <a:pt x="7855" y="1316"/>
                  </a:cubicBezTo>
                  <a:cubicBezTo>
                    <a:pt x="7855" y="1300"/>
                    <a:pt x="7855" y="1300"/>
                    <a:pt x="7855" y="1300"/>
                  </a:cubicBezTo>
                  <a:cubicBezTo>
                    <a:pt x="7843" y="1300"/>
                    <a:pt x="7843" y="1300"/>
                    <a:pt x="7843" y="1300"/>
                  </a:cubicBezTo>
                  <a:cubicBezTo>
                    <a:pt x="7843" y="1315"/>
                    <a:pt x="7843" y="1315"/>
                    <a:pt x="7843" y="1315"/>
                  </a:cubicBezTo>
                  <a:cubicBezTo>
                    <a:pt x="7832" y="1315"/>
                    <a:pt x="7832" y="1315"/>
                    <a:pt x="7832" y="1315"/>
                  </a:cubicBezTo>
                  <a:cubicBezTo>
                    <a:pt x="7832" y="1300"/>
                    <a:pt x="7832" y="1300"/>
                    <a:pt x="7832" y="1300"/>
                  </a:cubicBezTo>
                  <a:cubicBezTo>
                    <a:pt x="7821" y="1300"/>
                    <a:pt x="7821" y="1300"/>
                    <a:pt x="7821" y="1300"/>
                  </a:cubicBezTo>
                  <a:cubicBezTo>
                    <a:pt x="7821" y="1315"/>
                    <a:pt x="7821" y="1315"/>
                    <a:pt x="7821" y="1315"/>
                  </a:cubicBezTo>
                  <a:cubicBezTo>
                    <a:pt x="7806" y="1335"/>
                    <a:pt x="7806" y="1335"/>
                    <a:pt x="7806" y="1335"/>
                  </a:cubicBezTo>
                  <a:cubicBezTo>
                    <a:pt x="7789" y="1335"/>
                    <a:pt x="7789" y="1335"/>
                    <a:pt x="7789" y="1335"/>
                  </a:cubicBezTo>
                  <a:cubicBezTo>
                    <a:pt x="7789" y="1436"/>
                    <a:pt x="7789" y="1436"/>
                    <a:pt x="7789" y="1436"/>
                  </a:cubicBezTo>
                  <a:cubicBezTo>
                    <a:pt x="7749" y="1436"/>
                    <a:pt x="7749" y="1436"/>
                    <a:pt x="7749" y="1436"/>
                  </a:cubicBezTo>
                  <a:cubicBezTo>
                    <a:pt x="7749" y="1345"/>
                    <a:pt x="7749" y="1345"/>
                    <a:pt x="7749" y="1345"/>
                  </a:cubicBezTo>
                  <a:cubicBezTo>
                    <a:pt x="7738" y="1345"/>
                    <a:pt x="7738" y="1345"/>
                    <a:pt x="7738" y="1345"/>
                  </a:cubicBezTo>
                  <a:cubicBezTo>
                    <a:pt x="7738" y="1352"/>
                    <a:pt x="7738" y="1352"/>
                    <a:pt x="7738" y="1352"/>
                  </a:cubicBezTo>
                  <a:cubicBezTo>
                    <a:pt x="7724" y="1352"/>
                    <a:pt x="7724" y="1352"/>
                    <a:pt x="7724" y="1352"/>
                  </a:cubicBezTo>
                  <a:cubicBezTo>
                    <a:pt x="7724" y="1337"/>
                    <a:pt x="7724" y="1337"/>
                    <a:pt x="7724" y="1337"/>
                  </a:cubicBezTo>
                  <a:cubicBezTo>
                    <a:pt x="7713" y="1337"/>
                    <a:pt x="7713" y="1337"/>
                    <a:pt x="7713" y="1337"/>
                  </a:cubicBezTo>
                  <a:cubicBezTo>
                    <a:pt x="7713" y="1321"/>
                    <a:pt x="7713" y="1321"/>
                    <a:pt x="7713" y="1321"/>
                  </a:cubicBezTo>
                  <a:cubicBezTo>
                    <a:pt x="7697" y="1321"/>
                    <a:pt x="7697" y="1321"/>
                    <a:pt x="7697" y="1321"/>
                  </a:cubicBezTo>
                  <a:cubicBezTo>
                    <a:pt x="7697" y="1336"/>
                    <a:pt x="7697" y="1336"/>
                    <a:pt x="7697" y="1336"/>
                  </a:cubicBezTo>
                  <a:cubicBezTo>
                    <a:pt x="7687" y="1336"/>
                    <a:pt x="7687" y="1336"/>
                    <a:pt x="7687" y="1336"/>
                  </a:cubicBezTo>
                  <a:cubicBezTo>
                    <a:pt x="7687" y="1324"/>
                    <a:pt x="7687" y="1324"/>
                    <a:pt x="7687" y="1324"/>
                  </a:cubicBezTo>
                  <a:cubicBezTo>
                    <a:pt x="7673" y="1324"/>
                    <a:pt x="7673" y="1324"/>
                    <a:pt x="7673" y="1324"/>
                  </a:cubicBezTo>
                  <a:cubicBezTo>
                    <a:pt x="7673" y="1336"/>
                    <a:pt x="7673" y="1336"/>
                    <a:pt x="7673" y="1336"/>
                  </a:cubicBezTo>
                  <a:cubicBezTo>
                    <a:pt x="7659" y="1336"/>
                    <a:pt x="7659" y="1336"/>
                    <a:pt x="7659" y="1336"/>
                  </a:cubicBezTo>
                  <a:cubicBezTo>
                    <a:pt x="7659" y="1326"/>
                    <a:pt x="7659" y="1326"/>
                    <a:pt x="7659" y="1326"/>
                  </a:cubicBezTo>
                  <a:cubicBezTo>
                    <a:pt x="7645" y="1326"/>
                    <a:pt x="7645" y="1326"/>
                    <a:pt x="7645" y="1326"/>
                  </a:cubicBezTo>
                  <a:cubicBezTo>
                    <a:pt x="7645" y="1356"/>
                    <a:pt x="7645" y="1356"/>
                    <a:pt x="7645" y="1356"/>
                  </a:cubicBezTo>
                  <a:cubicBezTo>
                    <a:pt x="7616" y="1356"/>
                    <a:pt x="7616" y="1356"/>
                    <a:pt x="7616" y="1356"/>
                  </a:cubicBezTo>
                  <a:cubicBezTo>
                    <a:pt x="7616" y="1439"/>
                    <a:pt x="7616" y="1439"/>
                    <a:pt x="7616" y="1439"/>
                  </a:cubicBezTo>
                  <a:cubicBezTo>
                    <a:pt x="7581" y="1439"/>
                    <a:pt x="7581" y="1439"/>
                    <a:pt x="7581" y="1439"/>
                  </a:cubicBezTo>
                  <a:cubicBezTo>
                    <a:pt x="7581" y="1337"/>
                    <a:pt x="7581" y="1337"/>
                    <a:pt x="7581" y="1337"/>
                  </a:cubicBezTo>
                  <a:cubicBezTo>
                    <a:pt x="7557" y="1337"/>
                    <a:pt x="7557" y="1337"/>
                    <a:pt x="7557" y="1337"/>
                  </a:cubicBezTo>
                  <a:cubicBezTo>
                    <a:pt x="7538" y="1313"/>
                    <a:pt x="7538" y="1313"/>
                    <a:pt x="7538" y="1313"/>
                  </a:cubicBezTo>
                  <a:cubicBezTo>
                    <a:pt x="7497" y="1313"/>
                    <a:pt x="7497" y="1313"/>
                    <a:pt x="7497" y="1313"/>
                  </a:cubicBezTo>
                  <a:cubicBezTo>
                    <a:pt x="7497" y="1416"/>
                    <a:pt x="7497" y="1416"/>
                    <a:pt x="7497" y="1416"/>
                  </a:cubicBezTo>
                  <a:cubicBezTo>
                    <a:pt x="7483" y="1416"/>
                    <a:pt x="7483" y="1416"/>
                    <a:pt x="7483" y="1416"/>
                  </a:cubicBezTo>
                  <a:cubicBezTo>
                    <a:pt x="7483" y="1314"/>
                    <a:pt x="7483" y="1314"/>
                    <a:pt x="7483" y="1314"/>
                  </a:cubicBezTo>
                  <a:cubicBezTo>
                    <a:pt x="7465" y="1285"/>
                    <a:pt x="7465" y="1285"/>
                    <a:pt x="7465" y="1285"/>
                  </a:cubicBezTo>
                  <a:cubicBezTo>
                    <a:pt x="7452" y="1285"/>
                    <a:pt x="7452" y="1285"/>
                    <a:pt x="7452" y="1285"/>
                  </a:cubicBezTo>
                  <a:cubicBezTo>
                    <a:pt x="7452" y="1291"/>
                    <a:pt x="7452" y="1291"/>
                    <a:pt x="7452" y="1291"/>
                  </a:cubicBezTo>
                  <a:cubicBezTo>
                    <a:pt x="7441" y="1291"/>
                    <a:pt x="7441" y="1291"/>
                    <a:pt x="7441" y="1291"/>
                  </a:cubicBezTo>
                  <a:cubicBezTo>
                    <a:pt x="7441" y="1287"/>
                    <a:pt x="7441" y="1287"/>
                    <a:pt x="7441" y="1287"/>
                  </a:cubicBezTo>
                  <a:cubicBezTo>
                    <a:pt x="7430" y="1287"/>
                    <a:pt x="7430" y="1287"/>
                    <a:pt x="7430" y="1287"/>
                  </a:cubicBezTo>
                  <a:cubicBezTo>
                    <a:pt x="7430" y="1301"/>
                    <a:pt x="7430" y="1301"/>
                    <a:pt x="7430" y="1301"/>
                  </a:cubicBezTo>
                  <a:cubicBezTo>
                    <a:pt x="7383" y="1301"/>
                    <a:pt x="7383" y="1301"/>
                    <a:pt x="7383" y="1301"/>
                  </a:cubicBezTo>
                  <a:cubicBezTo>
                    <a:pt x="7383" y="1286"/>
                    <a:pt x="7383" y="1286"/>
                    <a:pt x="7383" y="1286"/>
                  </a:cubicBezTo>
                  <a:cubicBezTo>
                    <a:pt x="7370" y="1261"/>
                    <a:pt x="7370" y="1261"/>
                    <a:pt x="7370" y="1261"/>
                  </a:cubicBezTo>
                  <a:cubicBezTo>
                    <a:pt x="7326" y="1261"/>
                    <a:pt x="7326" y="1261"/>
                    <a:pt x="7326" y="1261"/>
                  </a:cubicBezTo>
                  <a:cubicBezTo>
                    <a:pt x="7326" y="1286"/>
                    <a:pt x="7326" y="1286"/>
                    <a:pt x="7326" y="1286"/>
                  </a:cubicBezTo>
                  <a:cubicBezTo>
                    <a:pt x="7297" y="1286"/>
                    <a:pt x="7297" y="1286"/>
                    <a:pt x="7297" y="1286"/>
                  </a:cubicBezTo>
                  <a:cubicBezTo>
                    <a:pt x="7297" y="1303"/>
                    <a:pt x="7297" y="1303"/>
                    <a:pt x="7297" y="1303"/>
                  </a:cubicBezTo>
                  <a:cubicBezTo>
                    <a:pt x="7292" y="1303"/>
                    <a:pt x="7292" y="1303"/>
                    <a:pt x="7292" y="1303"/>
                  </a:cubicBezTo>
                  <a:cubicBezTo>
                    <a:pt x="7292" y="1358"/>
                    <a:pt x="7292" y="1358"/>
                    <a:pt x="7292" y="1358"/>
                  </a:cubicBezTo>
                  <a:cubicBezTo>
                    <a:pt x="7281" y="1358"/>
                    <a:pt x="7281" y="1358"/>
                    <a:pt x="7281" y="1358"/>
                  </a:cubicBezTo>
                  <a:cubicBezTo>
                    <a:pt x="7281" y="1302"/>
                    <a:pt x="7281" y="1302"/>
                    <a:pt x="7281" y="1302"/>
                  </a:cubicBezTo>
                  <a:cubicBezTo>
                    <a:pt x="7273" y="1302"/>
                    <a:pt x="7273" y="1302"/>
                    <a:pt x="7273" y="1302"/>
                  </a:cubicBezTo>
                  <a:cubicBezTo>
                    <a:pt x="7273" y="1279"/>
                    <a:pt x="7273" y="1279"/>
                    <a:pt x="7273" y="1279"/>
                  </a:cubicBezTo>
                  <a:cubicBezTo>
                    <a:pt x="7210" y="1279"/>
                    <a:pt x="7210" y="1279"/>
                    <a:pt x="7210" y="1279"/>
                  </a:cubicBezTo>
                  <a:cubicBezTo>
                    <a:pt x="7210" y="1303"/>
                    <a:pt x="7210" y="1303"/>
                    <a:pt x="7210" y="1303"/>
                  </a:cubicBezTo>
                  <a:cubicBezTo>
                    <a:pt x="7179" y="1303"/>
                    <a:pt x="7179" y="1303"/>
                    <a:pt x="7179" y="1303"/>
                  </a:cubicBezTo>
                  <a:cubicBezTo>
                    <a:pt x="7179" y="1323"/>
                    <a:pt x="7179" y="1323"/>
                    <a:pt x="7179" y="1323"/>
                  </a:cubicBezTo>
                  <a:cubicBezTo>
                    <a:pt x="7170" y="1323"/>
                    <a:pt x="7170" y="1323"/>
                    <a:pt x="7170" y="1323"/>
                  </a:cubicBezTo>
                  <a:cubicBezTo>
                    <a:pt x="7170" y="1352"/>
                    <a:pt x="7170" y="1352"/>
                    <a:pt x="7170" y="1352"/>
                  </a:cubicBezTo>
                  <a:cubicBezTo>
                    <a:pt x="7090" y="1352"/>
                    <a:pt x="7090" y="1352"/>
                    <a:pt x="7090" y="1352"/>
                  </a:cubicBezTo>
                  <a:cubicBezTo>
                    <a:pt x="7090" y="1362"/>
                    <a:pt x="7090" y="1362"/>
                    <a:pt x="7090" y="1362"/>
                  </a:cubicBezTo>
                  <a:cubicBezTo>
                    <a:pt x="7069" y="1362"/>
                    <a:pt x="7069" y="1362"/>
                    <a:pt x="7069" y="1362"/>
                  </a:cubicBezTo>
                  <a:cubicBezTo>
                    <a:pt x="7069" y="1308"/>
                    <a:pt x="7069" y="1308"/>
                    <a:pt x="7069" y="1308"/>
                  </a:cubicBezTo>
                  <a:cubicBezTo>
                    <a:pt x="7036" y="1308"/>
                    <a:pt x="7036" y="1308"/>
                    <a:pt x="7036" y="1308"/>
                  </a:cubicBezTo>
                  <a:cubicBezTo>
                    <a:pt x="7036" y="1291"/>
                    <a:pt x="7036" y="1291"/>
                    <a:pt x="7036" y="1291"/>
                  </a:cubicBezTo>
                  <a:cubicBezTo>
                    <a:pt x="7010" y="1291"/>
                    <a:pt x="7010" y="1291"/>
                    <a:pt x="7010" y="1291"/>
                  </a:cubicBezTo>
                  <a:cubicBezTo>
                    <a:pt x="7010" y="1305"/>
                    <a:pt x="7010" y="1305"/>
                    <a:pt x="7010" y="1305"/>
                  </a:cubicBezTo>
                  <a:cubicBezTo>
                    <a:pt x="6993" y="1305"/>
                    <a:pt x="6993" y="1305"/>
                    <a:pt x="6993" y="1305"/>
                  </a:cubicBezTo>
                  <a:cubicBezTo>
                    <a:pt x="6993" y="1400"/>
                    <a:pt x="6993" y="1400"/>
                    <a:pt x="6993" y="1400"/>
                  </a:cubicBezTo>
                  <a:cubicBezTo>
                    <a:pt x="6972" y="1400"/>
                    <a:pt x="6972" y="1400"/>
                    <a:pt x="6972" y="1400"/>
                  </a:cubicBezTo>
                  <a:cubicBezTo>
                    <a:pt x="6972" y="1391"/>
                    <a:pt x="6972" y="1391"/>
                    <a:pt x="6972" y="1391"/>
                  </a:cubicBezTo>
                  <a:cubicBezTo>
                    <a:pt x="6952" y="1391"/>
                    <a:pt x="6952" y="1391"/>
                    <a:pt x="6952" y="1391"/>
                  </a:cubicBezTo>
                  <a:cubicBezTo>
                    <a:pt x="6952" y="1405"/>
                    <a:pt x="6952" y="1405"/>
                    <a:pt x="6952" y="1405"/>
                  </a:cubicBezTo>
                  <a:cubicBezTo>
                    <a:pt x="6936" y="1405"/>
                    <a:pt x="6936" y="1405"/>
                    <a:pt x="6936" y="1405"/>
                  </a:cubicBezTo>
                  <a:cubicBezTo>
                    <a:pt x="6936" y="1375"/>
                    <a:pt x="6936" y="1375"/>
                    <a:pt x="6936" y="1375"/>
                  </a:cubicBezTo>
                  <a:cubicBezTo>
                    <a:pt x="6922" y="1375"/>
                    <a:pt x="6922" y="1375"/>
                    <a:pt x="6922" y="1375"/>
                  </a:cubicBezTo>
                  <a:cubicBezTo>
                    <a:pt x="6922" y="1357"/>
                    <a:pt x="6922" y="1357"/>
                    <a:pt x="6922" y="1357"/>
                  </a:cubicBezTo>
                  <a:cubicBezTo>
                    <a:pt x="6906" y="1357"/>
                    <a:pt x="6906" y="1357"/>
                    <a:pt x="6906" y="1357"/>
                  </a:cubicBezTo>
                  <a:cubicBezTo>
                    <a:pt x="6886" y="1357"/>
                    <a:pt x="6886" y="1357"/>
                    <a:pt x="6886" y="1357"/>
                  </a:cubicBezTo>
                  <a:cubicBezTo>
                    <a:pt x="6886" y="1348"/>
                    <a:pt x="6886" y="1348"/>
                    <a:pt x="6886" y="1348"/>
                  </a:cubicBezTo>
                  <a:cubicBezTo>
                    <a:pt x="6852" y="1348"/>
                    <a:pt x="6852" y="1348"/>
                    <a:pt x="6852" y="1348"/>
                  </a:cubicBezTo>
                  <a:cubicBezTo>
                    <a:pt x="6852" y="1334"/>
                    <a:pt x="6852" y="1334"/>
                    <a:pt x="6852" y="1334"/>
                  </a:cubicBezTo>
                  <a:cubicBezTo>
                    <a:pt x="6839" y="1334"/>
                    <a:pt x="6839" y="1334"/>
                    <a:pt x="6839" y="1334"/>
                  </a:cubicBezTo>
                  <a:cubicBezTo>
                    <a:pt x="6839" y="1344"/>
                    <a:pt x="6839" y="1344"/>
                    <a:pt x="6839" y="1344"/>
                  </a:cubicBezTo>
                  <a:cubicBezTo>
                    <a:pt x="6786" y="1344"/>
                    <a:pt x="6786" y="1344"/>
                    <a:pt x="6786" y="1344"/>
                  </a:cubicBezTo>
                  <a:cubicBezTo>
                    <a:pt x="6786" y="1355"/>
                    <a:pt x="6786" y="1355"/>
                    <a:pt x="6786" y="1355"/>
                  </a:cubicBezTo>
                  <a:cubicBezTo>
                    <a:pt x="6776" y="1355"/>
                    <a:pt x="6776" y="1355"/>
                    <a:pt x="6776" y="1355"/>
                  </a:cubicBezTo>
                  <a:cubicBezTo>
                    <a:pt x="6776" y="1370"/>
                    <a:pt x="6776" y="1370"/>
                    <a:pt x="6776" y="1370"/>
                  </a:cubicBezTo>
                  <a:cubicBezTo>
                    <a:pt x="6766" y="1380"/>
                    <a:pt x="6766" y="1380"/>
                    <a:pt x="6766" y="1380"/>
                  </a:cubicBezTo>
                  <a:cubicBezTo>
                    <a:pt x="6766" y="1411"/>
                    <a:pt x="6766" y="1411"/>
                    <a:pt x="6766" y="1411"/>
                  </a:cubicBezTo>
                  <a:cubicBezTo>
                    <a:pt x="6755" y="1411"/>
                    <a:pt x="6755" y="1411"/>
                    <a:pt x="6755" y="1411"/>
                  </a:cubicBezTo>
                  <a:cubicBezTo>
                    <a:pt x="6755" y="1381"/>
                    <a:pt x="6755" y="1381"/>
                    <a:pt x="6755" y="1381"/>
                  </a:cubicBezTo>
                  <a:cubicBezTo>
                    <a:pt x="6744" y="1367"/>
                    <a:pt x="6744" y="1367"/>
                    <a:pt x="6744" y="1367"/>
                  </a:cubicBezTo>
                  <a:cubicBezTo>
                    <a:pt x="6744" y="1291"/>
                    <a:pt x="6744" y="1291"/>
                    <a:pt x="6744" y="1291"/>
                  </a:cubicBezTo>
                  <a:cubicBezTo>
                    <a:pt x="6727" y="1291"/>
                    <a:pt x="6727" y="1291"/>
                    <a:pt x="6727" y="1291"/>
                  </a:cubicBezTo>
                  <a:cubicBezTo>
                    <a:pt x="6727" y="1217"/>
                    <a:pt x="6727" y="1217"/>
                    <a:pt x="6727" y="1217"/>
                  </a:cubicBezTo>
                  <a:cubicBezTo>
                    <a:pt x="6670" y="1217"/>
                    <a:pt x="6670" y="1217"/>
                    <a:pt x="6670" y="1217"/>
                  </a:cubicBezTo>
                  <a:cubicBezTo>
                    <a:pt x="6670" y="1194"/>
                    <a:pt x="6670" y="1194"/>
                    <a:pt x="6670" y="1194"/>
                  </a:cubicBezTo>
                  <a:cubicBezTo>
                    <a:pt x="6640" y="1194"/>
                    <a:pt x="6640" y="1194"/>
                    <a:pt x="6640" y="1194"/>
                  </a:cubicBezTo>
                  <a:cubicBezTo>
                    <a:pt x="6640" y="1246"/>
                    <a:pt x="6640" y="1246"/>
                    <a:pt x="6640" y="1246"/>
                  </a:cubicBezTo>
                  <a:cubicBezTo>
                    <a:pt x="6625" y="1246"/>
                    <a:pt x="6625" y="1246"/>
                    <a:pt x="6625" y="1246"/>
                  </a:cubicBezTo>
                  <a:cubicBezTo>
                    <a:pt x="6625" y="1229"/>
                    <a:pt x="6625" y="1229"/>
                    <a:pt x="6625" y="1229"/>
                  </a:cubicBezTo>
                  <a:cubicBezTo>
                    <a:pt x="6625" y="1229"/>
                    <a:pt x="6614" y="1229"/>
                    <a:pt x="6609" y="1229"/>
                  </a:cubicBezTo>
                  <a:cubicBezTo>
                    <a:pt x="6604" y="1229"/>
                    <a:pt x="6604" y="1246"/>
                    <a:pt x="6604" y="1246"/>
                  </a:cubicBezTo>
                  <a:cubicBezTo>
                    <a:pt x="6604" y="1293"/>
                    <a:pt x="6604" y="1293"/>
                    <a:pt x="6604" y="1293"/>
                  </a:cubicBezTo>
                  <a:cubicBezTo>
                    <a:pt x="6562" y="1293"/>
                    <a:pt x="6562" y="1293"/>
                    <a:pt x="6562" y="1293"/>
                  </a:cubicBezTo>
                  <a:cubicBezTo>
                    <a:pt x="6562" y="1130"/>
                    <a:pt x="6562" y="1130"/>
                    <a:pt x="6562" y="1130"/>
                  </a:cubicBezTo>
                  <a:cubicBezTo>
                    <a:pt x="6505" y="1130"/>
                    <a:pt x="6505" y="1130"/>
                    <a:pt x="6505" y="1130"/>
                  </a:cubicBezTo>
                  <a:cubicBezTo>
                    <a:pt x="6505" y="1157"/>
                    <a:pt x="6505" y="1157"/>
                    <a:pt x="6505" y="1157"/>
                  </a:cubicBezTo>
                  <a:cubicBezTo>
                    <a:pt x="6481" y="1157"/>
                    <a:pt x="6477" y="1169"/>
                    <a:pt x="6477" y="1169"/>
                  </a:cubicBezTo>
                  <a:cubicBezTo>
                    <a:pt x="6450" y="1169"/>
                    <a:pt x="6450" y="1169"/>
                    <a:pt x="6450" y="1169"/>
                  </a:cubicBezTo>
                  <a:cubicBezTo>
                    <a:pt x="6450" y="1202"/>
                    <a:pt x="6450" y="1202"/>
                    <a:pt x="6450" y="1202"/>
                  </a:cubicBezTo>
                  <a:cubicBezTo>
                    <a:pt x="6438" y="1202"/>
                    <a:pt x="6438" y="1202"/>
                    <a:pt x="6438" y="1202"/>
                  </a:cubicBezTo>
                  <a:cubicBezTo>
                    <a:pt x="6438" y="1333"/>
                    <a:pt x="6438" y="1333"/>
                    <a:pt x="6438" y="1333"/>
                  </a:cubicBezTo>
                  <a:cubicBezTo>
                    <a:pt x="6415" y="1333"/>
                    <a:pt x="6415" y="1333"/>
                    <a:pt x="6415" y="1333"/>
                  </a:cubicBezTo>
                  <a:cubicBezTo>
                    <a:pt x="6415" y="1315"/>
                    <a:pt x="6415" y="1315"/>
                    <a:pt x="6415" y="1315"/>
                  </a:cubicBezTo>
                  <a:cubicBezTo>
                    <a:pt x="6401" y="1301"/>
                    <a:pt x="6401" y="1301"/>
                    <a:pt x="6401" y="1301"/>
                  </a:cubicBezTo>
                  <a:cubicBezTo>
                    <a:pt x="6394" y="1301"/>
                    <a:pt x="6394" y="1301"/>
                    <a:pt x="6394" y="1301"/>
                  </a:cubicBezTo>
                  <a:cubicBezTo>
                    <a:pt x="6381" y="1311"/>
                    <a:pt x="6381" y="1311"/>
                    <a:pt x="6381" y="1311"/>
                  </a:cubicBezTo>
                  <a:cubicBezTo>
                    <a:pt x="6381" y="1078"/>
                    <a:pt x="6381" y="1078"/>
                    <a:pt x="6381" y="1078"/>
                  </a:cubicBezTo>
                  <a:cubicBezTo>
                    <a:pt x="6322" y="1065"/>
                    <a:pt x="6322" y="1065"/>
                    <a:pt x="6322" y="1065"/>
                  </a:cubicBezTo>
                  <a:cubicBezTo>
                    <a:pt x="6297" y="1065"/>
                    <a:pt x="6297" y="1065"/>
                    <a:pt x="6297" y="1065"/>
                  </a:cubicBezTo>
                  <a:cubicBezTo>
                    <a:pt x="6297" y="1080"/>
                    <a:pt x="6297" y="1080"/>
                    <a:pt x="6297" y="1080"/>
                  </a:cubicBezTo>
                  <a:cubicBezTo>
                    <a:pt x="6280" y="1080"/>
                    <a:pt x="6280" y="1080"/>
                    <a:pt x="6280" y="1080"/>
                  </a:cubicBezTo>
                  <a:cubicBezTo>
                    <a:pt x="6280" y="1135"/>
                    <a:pt x="6280" y="1135"/>
                    <a:pt x="6280" y="1135"/>
                  </a:cubicBezTo>
                  <a:cubicBezTo>
                    <a:pt x="6264" y="1135"/>
                    <a:pt x="6264" y="1135"/>
                    <a:pt x="6264" y="1135"/>
                  </a:cubicBezTo>
                  <a:cubicBezTo>
                    <a:pt x="6264" y="1207"/>
                    <a:pt x="6264" y="1207"/>
                    <a:pt x="6264" y="1207"/>
                  </a:cubicBezTo>
                  <a:cubicBezTo>
                    <a:pt x="6242" y="1207"/>
                    <a:pt x="6242" y="1207"/>
                    <a:pt x="6242" y="1207"/>
                  </a:cubicBezTo>
                  <a:cubicBezTo>
                    <a:pt x="6242" y="1181"/>
                    <a:pt x="6242" y="1181"/>
                    <a:pt x="6242" y="1181"/>
                  </a:cubicBezTo>
                  <a:cubicBezTo>
                    <a:pt x="6214" y="1181"/>
                    <a:pt x="6214" y="1181"/>
                    <a:pt x="6214" y="1181"/>
                  </a:cubicBezTo>
                  <a:cubicBezTo>
                    <a:pt x="6214" y="1098"/>
                    <a:pt x="6214" y="1098"/>
                    <a:pt x="6214" y="1098"/>
                  </a:cubicBezTo>
                  <a:cubicBezTo>
                    <a:pt x="6196" y="1098"/>
                    <a:pt x="6196" y="1098"/>
                    <a:pt x="6196" y="1098"/>
                  </a:cubicBezTo>
                  <a:cubicBezTo>
                    <a:pt x="6196" y="1048"/>
                    <a:pt x="6196" y="1048"/>
                    <a:pt x="6196" y="1048"/>
                  </a:cubicBezTo>
                  <a:cubicBezTo>
                    <a:pt x="6114" y="1039"/>
                    <a:pt x="6114" y="1039"/>
                    <a:pt x="6114" y="1039"/>
                  </a:cubicBezTo>
                  <a:cubicBezTo>
                    <a:pt x="6114" y="1024"/>
                    <a:pt x="6114" y="1024"/>
                    <a:pt x="6114" y="1024"/>
                  </a:cubicBezTo>
                  <a:cubicBezTo>
                    <a:pt x="5961" y="1014"/>
                    <a:pt x="5961" y="1014"/>
                    <a:pt x="5961" y="1014"/>
                  </a:cubicBezTo>
                  <a:cubicBezTo>
                    <a:pt x="5961" y="823"/>
                    <a:pt x="5961" y="823"/>
                    <a:pt x="5961" y="823"/>
                  </a:cubicBezTo>
                  <a:cubicBezTo>
                    <a:pt x="5826" y="790"/>
                    <a:pt x="5826" y="790"/>
                    <a:pt x="5826" y="790"/>
                  </a:cubicBezTo>
                  <a:cubicBezTo>
                    <a:pt x="5688" y="818"/>
                    <a:pt x="5688" y="818"/>
                    <a:pt x="5688" y="818"/>
                  </a:cubicBezTo>
                  <a:cubicBezTo>
                    <a:pt x="5688" y="1359"/>
                    <a:pt x="5688" y="1359"/>
                    <a:pt x="5688" y="1359"/>
                  </a:cubicBezTo>
                  <a:cubicBezTo>
                    <a:pt x="5605" y="1359"/>
                    <a:pt x="5605" y="1359"/>
                    <a:pt x="5605" y="1359"/>
                  </a:cubicBezTo>
                  <a:cubicBezTo>
                    <a:pt x="5605" y="451"/>
                    <a:pt x="5605" y="451"/>
                    <a:pt x="5605" y="451"/>
                  </a:cubicBezTo>
                  <a:cubicBezTo>
                    <a:pt x="5468" y="487"/>
                    <a:pt x="5468" y="487"/>
                    <a:pt x="5468" y="487"/>
                  </a:cubicBezTo>
                  <a:cubicBezTo>
                    <a:pt x="5468" y="1274"/>
                    <a:pt x="5468" y="1274"/>
                    <a:pt x="5468" y="1274"/>
                  </a:cubicBezTo>
                  <a:cubicBezTo>
                    <a:pt x="5414" y="1274"/>
                    <a:pt x="5414" y="1274"/>
                    <a:pt x="5414" y="1274"/>
                  </a:cubicBezTo>
                  <a:cubicBezTo>
                    <a:pt x="5414" y="683"/>
                    <a:pt x="5414" y="683"/>
                    <a:pt x="5414" y="683"/>
                  </a:cubicBezTo>
                  <a:cubicBezTo>
                    <a:pt x="5404" y="683"/>
                    <a:pt x="5404" y="683"/>
                    <a:pt x="5404" y="683"/>
                  </a:cubicBezTo>
                  <a:cubicBezTo>
                    <a:pt x="5404" y="674"/>
                    <a:pt x="5404" y="674"/>
                    <a:pt x="5404" y="674"/>
                  </a:cubicBezTo>
                  <a:cubicBezTo>
                    <a:pt x="5396" y="674"/>
                    <a:pt x="5396" y="674"/>
                    <a:pt x="5396" y="674"/>
                  </a:cubicBezTo>
                  <a:cubicBezTo>
                    <a:pt x="5396" y="655"/>
                    <a:pt x="5396" y="655"/>
                    <a:pt x="5396" y="655"/>
                  </a:cubicBezTo>
                  <a:cubicBezTo>
                    <a:pt x="5384" y="655"/>
                    <a:pt x="5384" y="655"/>
                    <a:pt x="5384" y="655"/>
                  </a:cubicBezTo>
                  <a:cubicBezTo>
                    <a:pt x="5384" y="634"/>
                    <a:pt x="5384" y="634"/>
                    <a:pt x="5384" y="634"/>
                  </a:cubicBezTo>
                  <a:cubicBezTo>
                    <a:pt x="5367" y="634"/>
                    <a:pt x="5367" y="634"/>
                    <a:pt x="5367" y="634"/>
                  </a:cubicBezTo>
                  <a:cubicBezTo>
                    <a:pt x="5367" y="615"/>
                    <a:pt x="5367" y="615"/>
                    <a:pt x="5367" y="615"/>
                  </a:cubicBezTo>
                  <a:cubicBezTo>
                    <a:pt x="5360" y="615"/>
                    <a:pt x="5360" y="615"/>
                    <a:pt x="5360" y="615"/>
                  </a:cubicBezTo>
                  <a:cubicBezTo>
                    <a:pt x="5360" y="593"/>
                    <a:pt x="5360" y="593"/>
                    <a:pt x="5360" y="593"/>
                  </a:cubicBezTo>
                  <a:cubicBezTo>
                    <a:pt x="5353" y="532"/>
                    <a:pt x="5353" y="532"/>
                    <a:pt x="5353" y="532"/>
                  </a:cubicBezTo>
                  <a:cubicBezTo>
                    <a:pt x="5346" y="593"/>
                    <a:pt x="5346" y="593"/>
                    <a:pt x="5346" y="593"/>
                  </a:cubicBezTo>
                  <a:cubicBezTo>
                    <a:pt x="5346" y="615"/>
                    <a:pt x="5346" y="615"/>
                    <a:pt x="5346" y="615"/>
                  </a:cubicBezTo>
                  <a:cubicBezTo>
                    <a:pt x="5339" y="615"/>
                    <a:pt x="5339" y="615"/>
                    <a:pt x="5339" y="615"/>
                  </a:cubicBezTo>
                  <a:cubicBezTo>
                    <a:pt x="5339" y="634"/>
                    <a:pt x="5339" y="634"/>
                    <a:pt x="5339" y="634"/>
                  </a:cubicBezTo>
                  <a:cubicBezTo>
                    <a:pt x="5322" y="634"/>
                    <a:pt x="5322" y="634"/>
                    <a:pt x="5322" y="634"/>
                  </a:cubicBezTo>
                  <a:cubicBezTo>
                    <a:pt x="5322" y="655"/>
                    <a:pt x="5322" y="655"/>
                    <a:pt x="5322" y="655"/>
                  </a:cubicBezTo>
                  <a:cubicBezTo>
                    <a:pt x="5310" y="655"/>
                    <a:pt x="5310" y="655"/>
                    <a:pt x="5310" y="655"/>
                  </a:cubicBezTo>
                  <a:cubicBezTo>
                    <a:pt x="5310" y="674"/>
                    <a:pt x="5310" y="674"/>
                    <a:pt x="5310" y="674"/>
                  </a:cubicBezTo>
                  <a:cubicBezTo>
                    <a:pt x="5302" y="674"/>
                    <a:pt x="5302" y="674"/>
                    <a:pt x="5302" y="674"/>
                  </a:cubicBezTo>
                  <a:cubicBezTo>
                    <a:pt x="5302" y="683"/>
                    <a:pt x="5302" y="683"/>
                    <a:pt x="5302" y="683"/>
                  </a:cubicBezTo>
                  <a:cubicBezTo>
                    <a:pt x="5292" y="683"/>
                    <a:pt x="5292" y="683"/>
                    <a:pt x="5292" y="683"/>
                  </a:cubicBezTo>
                  <a:cubicBezTo>
                    <a:pt x="5292" y="1274"/>
                    <a:pt x="5292" y="1274"/>
                    <a:pt x="5292" y="1274"/>
                  </a:cubicBezTo>
                  <a:cubicBezTo>
                    <a:pt x="5260" y="1274"/>
                    <a:pt x="5260" y="1274"/>
                    <a:pt x="5260" y="1274"/>
                  </a:cubicBezTo>
                  <a:cubicBezTo>
                    <a:pt x="5260" y="792"/>
                    <a:pt x="5260" y="792"/>
                    <a:pt x="5260" y="792"/>
                  </a:cubicBezTo>
                  <a:cubicBezTo>
                    <a:pt x="5098" y="792"/>
                    <a:pt x="5098" y="792"/>
                    <a:pt x="5098" y="792"/>
                  </a:cubicBezTo>
                  <a:cubicBezTo>
                    <a:pt x="5073" y="817"/>
                    <a:pt x="5073" y="817"/>
                    <a:pt x="5073" y="817"/>
                  </a:cubicBezTo>
                  <a:cubicBezTo>
                    <a:pt x="5073" y="1219"/>
                    <a:pt x="5073" y="1219"/>
                    <a:pt x="5073" y="1219"/>
                  </a:cubicBezTo>
                  <a:cubicBezTo>
                    <a:pt x="5044" y="1219"/>
                    <a:pt x="5044" y="1219"/>
                    <a:pt x="5044" y="1219"/>
                  </a:cubicBezTo>
                  <a:cubicBezTo>
                    <a:pt x="5031" y="1237"/>
                    <a:pt x="5031" y="1237"/>
                    <a:pt x="5031" y="1237"/>
                  </a:cubicBezTo>
                  <a:cubicBezTo>
                    <a:pt x="5031" y="1419"/>
                    <a:pt x="5031" y="1419"/>
                    <a:pt x="5031" y="1419"/>
                  </a:cubicBezTo>
                  <a:cubicBezTo>
                    <a:pt x="5007" y="1419"/>
                    <a:pt x="5007" y="1419"/>
                    <a:pt x="5007" y="1419"/>
                  </a:cubicBezTo>
                  <a:cubicBezTo>
                    <a:pt x="5007" y="1089"/>
                    <a:pt x="5007" y="1089"/>
                    <a:pt x="5007" y="1089"/>
                  </a:cubicBezTo>
                  <a:cubicBezTo>
                    <a:pt x="4993" y="1089"/>
                    <a:pt x="4993" y="1089"/>
                    <a:pt x="4993" y="1089"/>
                  </a:cubicBezTo>
                  <a:cubicBezTo>
                    <a:pt x="4993" y="1050"/>
                    <a:pt x="4993" y="1050"/>
                    <a:pt x="4993" y="1050"/>
                  </a:cubicBezTo>
                  <a:cubicBezTo>
                    <a:pt x="4981" y="1050"/>
                    <a:pt x="4981" y="1050"/>
                    <a:pt x="4981" y="1050"/>
                  </a:cubicBezTo>
                  <a:cubicBezTo>
                    <a:pt x="4981" y="1026"/>
                    <a:pt x="4981" y="1026"/>
                    <a:pt x="4981" y="1026"/>
                  </a:cubicBezTo>
                  <a:cubicBezTo>
                    <a:pt x="4959" y="1026"/>
                    <a:pt x="4959" y="1026"/>
                    <a:pt x="4959" y="1026"/>
                  </a:cubicBezTo>
                  <a:cubicBezTo>
                    <a:pt x="4945" y="1016"/>
                    <a:pt x="4945" y="1016"/>
                    <a:pt x="4945" y="1016"/>
                  </a:cubicBezTo>
                  <a:cubicBezTo>
                    <a:pt x="4945" y="887"/>
                    <a:pt x="4945" y="887"/>
                    <a:pt x="4945" y="887"/>
                  </a:cubicBezTo>
                  <a:cubicBezTo>
                    <a:pt x="4841" y="919"/>
                    <a:pt x="4841" y="919"/>
                    <a:pt x="4841" y="919"/>
                  </a:cubicBezTo>
                  <a:cubicBezTo>
                    <a:pt x="4819" y="902"/>
                    <a:pt x="4819" y="902"/>
                    <a:pt x="4819" y="902"/>
                  </a:cubicBezTo>
                  <a:cubicBezTo>
                    <a:pt x="4819" y="685"/>
                    <a:pt x="4819" y="685"/>
                    <a:pt x="4819" y="685"/>
                  </a:cubicBezTo>
                  <a:cubicBezTo>
                    <a:pt x="4750" y="668"/>
                    <a:pt x="4750" y="668"/>
                    <a:pt x="4750" y="668"/>
                  </a:cubicBezTo>
                  <a:cubicBezTo>
                    <a:pt x="4616" y="723"/>
                    <a:pt x="4616" y="723"/>
                    <a:pt x="4616" y="723"/>
                  </a:cubicBezTo>
                  <a:cubicBezTo>
                    <a:pt x="4616" y="734"/>
                    <a:pt x="4616" y="734"/>
                    <a:pt x="4616" y="734"/>
                  </a:cubicBezTo>
                  <a:cubicBezTo>
                    <a:pt x="4593" y="720"/>
                    <a:pt x="4593" y="720"/>
                    <a:pt x="4593" y="720"/>
                  </a:cubicBezTo>
                  <a:cubicBezTo>
                    <a:pt x="4574" y="720"/>
                    <a:pt x="4574" y="720"/>
                    <a:pt x="4574" y="720"/>
                  </a:cubicBezTo>
                  <a:cubicBezTo>
                    <a:pt x="4574" y="740"/>
                    <a:pt x="4574" y="740"/>
                    <a:pt x="4574" y="740"/>
                  </a:cubicBezTo>
                  <a:cubicBezTo>
                    <a:pt x="4551" y="740"/>
                    <a:pt x="4551" y="740"/>
                    <a:pt x="4551" y="740"/>
                  </a:cubicBezTo>
                  <a:cubicBezTo>
                    <a:pt x="4551" y="807"/>
                    <a:pt x="4551" y="807"/>
                    <a:pt x="4551" y="807"/>
                  </a:cubicBezTo>
                  <a:cubicBezTo>
                    <a:pt x="4540" y="807"/>
                    <a:pt x="4540" y="807"/>
                    <a:pt x="4540" y="807"/>
                  </a:cubicBezTo>
                  <a:cubicBezTo>
                    <a:pt x="4540" y="1250"/>
                    <a:pt x="4540" y="1250"/>
                    <a:pt x="4540" y="1250"/>
                  </a:cubicBezTo>
                  <a:cubicBezTo>
                    <a:pt x="4523" y="1250"/>
                    <a:pt x="4523" y="1250"/>
                    <a:pt x="4523" y="1250"/>
                  </a:cubicBezTo>
                  <a:cubicBezTo>
                    <a:pt x="4516" y="1237"/>
                    <a:pt x="4516" y="1237"/>
                    <a:pt x="4516" y="1237"/>
                  </a:cubicBezTo>
                  <a:cubicBezTo>
                    <a:pt x="4516" y="1205"/>
                    <a:pt x="4516" y="1205"/>
                    <a:pt x="4516" y="1205"/>
                  </a:cubicBezTo>
                  <a:cubicBezTo>
                    <a:pt x="4500" y="1205"/>
                    <a:pt x="4500" y="1205"/>
                    <a:pt x="4500" y="1205"/>
                  </a:cubicBezTo>
                  <a:cubicBezTo>
                    <a:pt x="4500" y="1239"/>
                    <a:pt x="4500" y="1239"/>
                    <a:pt x="4500" y="1239"/>
                  </a:cubicBezTo>
                  <a:cubicBezTo>
                    <a:pt x="4495" y="1234"/>
                    <a:pt x="4495" y="1234"/>
                    <a:pt x="4495" y="1234"/>
                  </a:cubicBezTo>
                  <a:cubicBezTo>
                    <a:pt x="4495" y="1245"/>
                    <a:pt x="4495" y="1245"/>
                    <a:pt x="4495" y="1245"/>
                  </a:cubicBezTo>
                  <a:cubicBezTo>
                    <a:pt x="4482" y="1245"/>
                    <a:pt x="4482" y="1245"/>
                    <a:pt x="4482" y="1245"/>
                  </a:cubicBezTo>
                  <a:cubicBezTo>
                    <a:pt x="4482" y="1255"/>
                    <a:pt x="4482" y="1255"/>
                    <a:pt x="4482" y="1255"/>
                  </a:cubicBezTo>
                  <a:cubicBezTo>
                    <a:pt x="4474" y="1255"/>
                    <a:pt x="4474" y="1255"/>
                    <a:pt x="4474" y="1255"/>
                  </a:cubicBezTo>
                  <a:cubicBezTo>
                    <a:pt x="4474" y="1263"/>
                    <a:pt x="4474" y="1263"/>
                    <a:pt x="4474" y="1263"/>
                  </a:cubicBezTo>
                  <a:cubicBezTo>
                    <a:pt x="4452" y="1263"/>
                    <a:pt x="4452" y="1263"/>
                    <a:pt x="4452" y="1263"/>
                  </a:cubicBezTo>
                  <a:cubicBezTo>
                    <a:pt x="4452" y="1251"/>
                    <a:pt x="4452" y="1251"/>
                    <a:pt x="4452" y="1251"/>
                  </a:cubicBezTo>
                  <a:cubicBezTo>
                    <a:pt x="4468" y="1248"/>
                    <a:pt x="4468" y="1248"/>
                    <a:pt x="4468" y="1248"/>
                  </a:cubicBezTo>
                  <a:cubicBezTo>
                    <a:pt x="4468" y="1242"/>
                    <a:pt x="4468" y="1242"/>
                    <a:pt x="4468" y="1242"/>
                  </a:cubicBezTo>
                  <a:cubicBezTo>
                    <a:pt x="4407" y="1242"/>
                    <a:pt x="4407" y="1242"/>
                    <a:pt x="4407" y="1242"/>
                  </a:cubicBezTo>
                  <a:cubicBezTo>
                    <a:pt x="4409" y="1247"/>
                    <a:pt x="4409" y="1247"/>
                    <a:pt x="4409" y="1247"/>
                  </a:cubicBezTo>
                  <a:cubicBezTo>
                    <a:pt x="4421" y="1249"/>
                    <a:pt x="4421" y="1249"/>
                    <a:pt x="4421" y="1249"/>
                  </a:cubicBezTo>
                  <a:cubicBezTo>
                    <a:pt x="4421" y="1260"/>
                    <a:pt x="4421" y="1260"/>
                    <a:pt x="4421" y="1260"/>
                  </a:cubicBezTo>
                  <a:cubicBezTo>
                    <a:pt x="4398" y="1265"/>
                    <a:pt x="4398" y="1265"/>
                    <a:pt x="4398" y="1265"/>
                  </a:cubicBezTo>
                  <a:cubicBezTo>
                    <a:pt x="4369" y="1201"/>
                    <a:pt x="4369" y="1201"/>
                    <a:pt x="4369" y="1201"/>
                  </a:cubicBezTo>
                  <a:cubicBezTo>
                    <a:pt x="4369" y="1161"/>
                    <a:pt x="4369" y="1161"/>
                    <a:pt x="4369" y="1161"/>
                  </a:cubicBezTo>
                  <a:cubicBezTo>
                    <a:pt x="4369" y="948"/>
                    <a:pt x="4369" y="948"/>
                    <a:pt x="4369" y="948"/>
                  </a:cubicBezTo>
                  <a:cubicBezTo>
                    <a:pt x="4369" y="948"/>
                    <a:pt x="4379" y="944"/>
                    <a:pt x="4379" y="932"/>
                  </a:cubicBezTo>
                  <a:cubicBezTo>
                    <a:pt x="4379" y="920"/>
                    <a:pt x="4346" y="917"/>
                    <a:pt x="4333" y="917"/>
                  </a:cubicBezTo>
                  <a:cubicBezTo>
                    <a:pt x="4320" y="917"/>
                    <a:pt x="4287" y="920"/>
                    <a:pt x="4287" y="932"/>
                  </a:cubicBezTo>
                  <a:cubicBezTo>
                    <a:pt x="4287" y="944"/>
                    <a:pt x="4297" y="948"/>
                    <a:pt x="4297" y="948"/>
                  </a:cubicBezTo>
                  <a:cubicBezTo>
                    <a:pt x="4297" y="1161"/>
                    <a:pt x="4297" y="1161"/>
                    <a:pt x="4297" y="1161"/>
                  </a:cubicBezTo>
                  <a:cubicBezTo>
                    <a:pt x="4286" y="1161"/>
                    <a:pt x="4286" y="1161"/>
                    <a:pt x="4286" y="1161"/>
                  </a:cubicBezTo>
                  <a:cubicBezTo>
                    <a:pt x="4286" y="1131"/>
                    <a:pt x="4286" y="1131"/>
                    <a:pt x="4286" y="1131"/>
                  </a:cubicBezTo>
                  <a:cubicBezTo>
                    <a:pt x="4238" y="1091"/>
                    <a:pt x="4238" y="1091"/>
                    <a:pt x="4238" y="1091"/>
                  </a:cubicBezTo>
                  <a:cubicBezTo>
                    <a:pt x="4238" y="974"/>
                    <a:pt x="4238" y="974"/>
                    <a:pt x="4238" y="974"/>
                  </a:cubicBezTo>
                  <a:cubicBezTo>
                    <a:pt x="4223" y="974"/>
                    <a:pt x="4223" y="974"/>
                    <a:pt x="4223" y="974"/>
                  </a:cubicBezTo>
                  <a:cubicBezTo>
                    <a:pt x="4166" y="1010"/>
                    <a:pt x="4166" y="1010"/>
                    <a:pt x="4166" y="1010"/>
                  </a:cubicBezTo>
                  <a:cubicBezTo>
                    <a:pt x="4166" y="995"/>
                    <a:pt x="4166" y="995"/>
                    <a:pt x="4166" y="995"/>
                  </a:cubicBezTo>
                  <a:cubicBezTo>
                    <a:pt x="4087" y="995"/>
                    <a:pt x="4087" y="995"/>
                    <a:pt x="4087" y="995"/>
                  </a:cubicBezTo>
                  <a:cubicBezTo>
                    <a:pt x="4087" y="1012"/>
                    <a:pt x="4087" y="1012"/>
                    <a:pt x="4087" y="1012"/>
                  </a:cubicBezTo>
                  <a:cubicBezTo>
                    <a:pt x="4069" y="1012"/>
                    <a:pt x="4069" y="1012"/>
                    <a:pt x="4069" y="1012"/>
                  </a:cubicBezTo>
                  <a:cubicBezTo>
                    <a:pt x="4069" y="1130"/>
                    <a:pt x="4069" y="1130"/>
                    <a:pt x="4069" y="1130"/>
                  </a:cubicBezTo>
                  <a:cubicBezTo>
                    <a:pt x="4046" y="1117"/>
                    <a:pt x="4046" y="1117"/>
                    <a:pt x="4046" y="1117"/>
                  </a:cubicBezTo>
                  <a:cubicBezTo>
                    <a:pt x="4046" y="1088"/>
                    <a:pt x="4046" y="1088"/>
                    <a:pt x="4046" y="1088"/>
                  </a:cubicBezTo>
                  <a:cubicBezTo>
                    <a:pt x="4039" y="1088"/>
                    <a:pt x="4039" y="1088"/>
                    <a:pt x="4039" y="1088"/>
                  </a:cubicBezTo>
                  <a:cubicBezTo>
                    <a:pt x="4039" y="1118"/>
                    <a:pt x="4039" y="1118"/>
                    <a:pt x="4039" y="1118"/>
                  </a:cubicBezTo>
                  <a:cubicBezTo>
                    <a:pt x="4032" y="1118"/>
                    <a:pt x="4032" y="1118"/>
                    <a:pt x="4032" y="1118"/>
                  </a:cubicBezTo>
                  <a:cubicBezTo>
                    <a:pt x="4032" y="1061"/>
                    <a:pt x="4032" y="1061"/>
                    <a:pt x="4032" y="1061"/>
                  </a:cubicBezTo>
                  <a:cubicBezTo>
                    <a:pt x="3989" y="1061"/>
                    <a:pt x="3989" y="1061"/>
                    <a:pt x="3989" y="1061"/>
                  </a:cubicBezTo>
                  <a:cubicBezTo>
                    <a:pt x="3989" y="1052"/>
                    <a:pt x="3984" y="1018"/>
                    <a:pt x="3943" y="995"/>
                  </a:cubicBezTo>
                  <a:cubicBezTo>
                    <a:pt x="3943" y="975"/>
                    <a:pt x="3943" y="975"/>
                    <a:pt x="3943" y="975"/>
                  </a:cubicBezTo>
                  <a:cubicBezTo>
                    <a:pt x="3933" y="975"/>
                    <a:pt x="3933" y="975"/>
                    <a:pt x="3933" y="975"/>
                  </a:cubicBezTo>
                  <a:cubicBezTo>
                    <a:pt x="3923" y="975"/>
                    <a:pt x="3923" y="975"/>
                    <a:pt x="3923" y="975"/>
                  </a:cubicBezTo>
                  <a:cubicBezTo>
                    <a:pt x="3923" y="995"/>
                    <a:pt x="3923" y="995"/>
                    <a:pt x="3923" y="995"/>
                  </a:cubicBezTo>
                  <a:cubicBezTo>
                    <a:pt x="3882" y="1018"/>
                    <a:pt x="3877" y="1052"/>
                    <a:pt x="3877" y="1061"/>
                  </a:cubicBezTo>
                  <a:cubicBezTo>
                    <a:pt x="3877" y="1070"/>
                    <a:pt x="3885" y="1078"/>
                    <a:pt x="3885" y="1078"/>
                  </a:cubicBezTo>
                  <a:cubicBezTo>
                    <a:pt x="3859" y="1078"/>
                    <a:pt x="3859" y="1078"/>
                    <a:pt x="3859" y="1078"/>
                  </a:cubicBezTo>
                  <a:cubicBezTo>
                    <a:pt x="3846" y="1078"/>
                    <a:pt x="3846" y="1078"/>
                    <a:pt x="3846" y="1078"/>
                  </a:cubicBezTo>
                  <a:cubicBezTo>
                    <a:pt x="3809" y="1051"/>
                    <a:pt x="3809" y="1051"/>
                    <a:pt x="3809" y="1051"/>
                  </a:cubicBezTo>
                  <a:cubicBezTo>
                    <a:pt x="3781" y="1070"/>
                    <a:pt x="3781" y="1070"/>
                    <a:pt x="3781" y="1070"/>
                  </a:cubicBezTo>
                  <a:cubicBezTo>
                    <a:pt x="3770" y="1080"/>
                    <a:pt x="3770" y="1080"/>
                    <a:pt x="3770" y="1080"/>
                  </a:cubicBezTo>
                  <a:cubicBezTo>
                    <a:pt x="3742" y="1080"/>
                    <a:pt x="3742" y="1080"/>
                    <a:pt x="3742" y="1080"/>
                  </a:cubicBezTo>
                  <a:cubicBezTo>
                    <a:pt x="3742" y="1095"/>
                    <a:pt x="3742" y="1095"/>
                    <a:pt x="3742" y="1095"/>
                  </a:cubicBezTo>
                  <a:cubicBezTo>
                    <a:pt x="3759" y="1095"/>
                    <a:pt x="3763" y="1109"/>
                    <a:pt x="3763" y="1109"/>
                  </a:cubicBezTo>
                  <a:cubicBezTo>
                    <a:pt x="3763" y="1133"/>
                    <a:pt x="3763" y="1133"/>
                    <a:pt x="3763" y="1133"/>
                  </a:cubicBezTo>
                  <a:cubicBezTo>
                    <a:pt x="3734" y="1133"/>
                    <a:pt x="3734" y="1133"/>
                    <a:pt x="3734" y="1133"/>
                  </a:cubicBezTo>
                  <a:cubicBezTo>
                    <a:pt x="3734" y="1123"/>
                    <a:pt x="3734" y="1123"/>
                    <a:pt x="3734" y="1123"/>
                  </a:cubicBezTo>
                  <a:cubicBezTo>
                    <a:pt x="3673" y="1123"/>
                    <a:pt x="3673" y="1123"/>
                    <a:pt x="3673" y="1123"/>
                  </a:cubicBezTo>
                  <a:cubicBezTo>
                    <a:pt x="3673" y="1147"/>
                    <a:pt x="3673" y="1147"/>
                    <a:pt x="3673" y="1147"/>
                  </a:cubicBezTo>
                  <a:cubicBezTo>
                    <a:pt x="3635" y="1147"/>
                    <a:pt x="3635" y="1147"/>
                    <a:pt x="3635" y="1147"/>
                  </a:cubicBezTo>
                  <a:cubicBezTo>
                    <a:pt x="3635" y="1405"/>
                    <a:pt x="3635" y="1405"/>
                    <a:pt x="3635" y="1405"/>
                  </a:cubicBezTo>
                  <a:cubicBezTo>
                    <a:pt x="3585" y="1405"/>
                    <a:pt x="3585" y="1405"/>
                    <a:pt x="3585" y="1405"/>
                  </a:cubicBezTo>
                  <a:cubicBezTo>
                    <a:pt x="3585" y="1415"/>
                    <a:pt x="3585" y="1415"/>
                    <a:pt x="3585" y="1415"/>
                  </a:cubicBezTo>
                  <a:cubicBezTo>
                    <a:pt x="3576" y="1415"/>
                    <a:pt x="3576" y="1415"/>
                    <a:pt x="3576" y="1415"/>
                  </a:cubicBezTo>
                  <a:cubicBezTo>
                    <a:pt x="3576" y="1437"/>
                    <a:pt x="3576" y="1437"/>
                    <a:pt x="3576" y="1437"/>
                  </a:cubicBezTo>
                  <a:cubicBezTo>
                    <a:pt x="3565" y="1437"/>
                    <a:pt x="3565" y="1437"/>
                    <a:pt x="3565" y="1437"/>
                  </a:cubicBezTo>
                  <a:cubicBezTo>
                    <a:pt x="3565" y="1403"/>
                    <a:pt x="3565" y="1403"/>
                    <a:pt x="3565" y="1403"/>
                  </a:cubicBezTo>
                  <a:cubicBezTo>
                    <a:pt x="3528" y="1403"/>
                    <a:pt x="3528" y="1403"/>
                    <a:pt x="3528" y="1403"/>
                  </a:cubicBezTo>
                  <a:cubicBezTo>
                    <a:pt x="3528" y="1259"/>
                    <a:pt x="3528" y="1259"/>
                    <a:pt x="3528" y="1259"/>
                  </a:cubicBezTo>
                  <a:cubicBezTo>
                    <a:pt x="3478" y="1259"/>
                    <a:pt x="3478" y="1259"/>
                    <a:pt x="3478" y="1259"/>
                  </a:cubicBezTo>
                  <a:cubicBezTo>
                    <a:pt x="3478" y="1245"/>
                    <a:pt x="3478" y="1245"/>
                    <a:pt x="3478" y="1245"/>
                  </a:cubicBezTo>
                  <a:cubicBezTo>
                    <a:pt x="3463" y="1245"/>
                    <a:pt x="3463" y="1245"/>
                    <a:pt x="3463" y="1245"/>
                  </a:cubicBezTo>
                  <a:cubicBezTo>
                    <a:pt x="3463" y="1255"/>
                    <a:pt x="3463" y="1255"/>
                    <a:pt x="3463" y="1255"/>
                  </a:cubicBezTo>
                  <a:cubicBezTo>
                    <a:pt x="3455" y="1255"/>
                    <a:pt x="3455" y="1255"/>
                    <a:pt x="3455" y="1255"/>
                  </a:cubicBezTo>
                  <a:cubicBezTo>
                    <a:pt x="3456" y="1252"/>
                    <a:pt x="3456" y="1248"/>
                    <a:pt x="3456" y="1245"/>
                  </a:cubicBezTo>
                  <a:cubicBezTo>
                    <a:pt x="3456" y="1211"/>
                    <a:pt x="3436" y="1182"/>
                    <a:pt x="3407" y="1169"/>
                  </a:cubicBezTo>
                  <a:cubicBezTo>
                    <a:pt x="3407" y="700"/>
                    <a:pt x="3407" y="700"/>
                    <a:pt x="3407" y="700"/>
                  </a:cubicBezTo>
                  <a:cubicBezTo>
                    <a:pt x="3431" y="688"/>
                    <a:pt x="3447" y="663"/>
                    <a:pt x="3447" y="634"/>
                  </a:cubicBezTo>
                  <a:cubicBezTo>
                    <a:pt x="3447" y="598"/>
                    <a:pt x="3421" y="567"/>
                    <a:pt x="3387" y="560"/>
                  </a:cubicBezTo>
                  <a:cubicBezTo>
                    <a:pt x="3383" y="430"/>
                    <a:pt x="3383" y="430"/>
                    <a:pt x="3383" y="430"/>
                  </a:cubicBezTo>
                  <a:cubicBezTo>
                    <a:pt x="3391" y="426"/>
                    <a:pt x="3397" y="417"/>
                    <a:pt x="3397" y="407"/>
                  </a:cubicBezTo>
                  <a:cubicBezTo>
                    <a:pt x="3397" y="400"/>
                    <a:pt x="3394" y="394"/>
                    <a:pt x="3390" y="389"/>
                  </a:cubicBezTo>
                  <a:cubicBezTo>
                    <a:pt x="3390" y="372"/>
                    <a:pt x="3390" y="372"/>
                    <a:pt x="3390" y="372"/>
                  </a:cubicBezTo>
                  <a:cubicBezTo>
                    <a:pt x="3382" y="372"/>
                    <a:pt x="3382" y="372"/>
                    <a:pt x="3382" y="372"/>
                  </a:cubicBezTo>
                  <a:cubicBezTo>
                    <a:pt x="3382" y="269"/>
                    <a:pt x="3382" y="269"/>
                    <a:pt x="3382" y="269"/>
                  </a:cubicBezTo>
                  <a:cubicBezTo>
                    <a:pt x="3377" y="269"/>
                    <a:pt x="3377" y="269"/>
                    <a:pt x="3377" y="269"/>
                  </a:cubicBezTo>
                  <a:cubicBezTo>
                    <a:pt x="3377" y="187"/>
                    <a:pt x="3377" y="187"/>
                    <a:pt x="3377" y="187"/>
                  </a:cubicBezTo>
                  <a:cubicBezTo>
                    <a:pt x="3377" y="187"/>
                    <a:pt x="3385" y="187"/>
                    <a:pt x="3385" y="177"/>
                  </a:cubicBezTo>
                  <a:cubicBezTo>
                    <a:pt x="3385" y="167"/>
                    <a:pt x="3377" y="170"/>
                    <a:pt x="3377" y="170"/>
                  </a:cubicBezTo>
                  <a:cubicBezTo>
                    <a:pt x="3372" y="0"/>
                    <a:pt x="3372" y="0"/>
                    <a:pt x="3372" y="0"/>
                  </a:cubicBezTo>
                  <a:cubicBezTo>
                    <a:pt x="3367" y="170"/>
                    <a:pt x="3367" y="170"/>
                    <a:pt x="3367" y="170"/>
                  </a:cubicBezTo>
                  <a:cubicBezTo>
                    <a:pt x="3367" y="170"/>
                    <a:pt x="3359" y="167"/>
                    <a:pt x="3359" y="177"/>
                  </a:cubicBezTo>
                  <a:cubicBezTo>
                    <a:pt x="3359" y="187"/>
                    <a:pt x="3367" y="187"/>
                    <a:pt x="3367" y="187"/>
                  </a:cubicBezTo>
                  <a:cubicBezTo>
                    <a:pt x="3367" y="269"/>
                    <a:pt x="3367" y="269"/>
                    <a:pt x="3367" y="269"/>
                  </a:cubicBezTo>
                  <a:cubicBezTo>
                    <a:pt x="3362" y="269"/>
                    <a:pt x="3362" y="269"/>
                    <a:pt x="3362" y="269"/>
                  </a:cubicBezTo>
                  <a:cubicBezTo>
                    <a:pt x="3362" y="372"/>
                    <a:pt x="3362" y="372"/>
                    <a:pt x="3362" y="372"/>
                  </a:cubicBezTo>
                  <a:cubicBezTo>
                    <a:pt x="3354" y="372"/>
                    <a:pt x="3354" y="372"/>
                    <a:pt x="3354" y="372"/>
                  </a:cubicBezTo>
                  <a:cubicBezTo>
                    <a:pt x="3354" y="389"/>
                    <a:pt x="3354" y="389"/>
                    <a:pt x="3354" y="389"/>
                  </a:cubicBezTo>
                  <a:cubicBezTo>
                    <a:pt x="3350" y="394"/>
                    <a:pt x="3347" y="400"/>
                    <a:pt x="3347" y="407"/>
                  </a:cubicBezTo>
                  <a:cubicBezTo>
                    <a:pt x="3347" y="417"/>
                    <a:pt x="3353" y="426"/>
                    <a:pt x="3361" y="430"/>
                  </a:cubicBezTo>
                  <a:cubicBezTo>
                    <a:pt x="3357" y="560"/>
                    <a:pt x="3357" y="560"/>
                    <a:pt x="3357" y="560"/>
                  </a:cubicBezTo>
                  <a:cubicBezTo>
                    <a:pt x="3323" y="567"/>
                    <a:pt x="3297" y="598"/>
                    <a:pt x="3297" y="634"/>
                  </a:cubicBezTo>
                  <a:cubicBezTo>
                    <a:pt x="3297" y="659"/>
                    <a:pt x="3310" y="682"/>
                    <a:pt x="3329" y="695"/>
                  </a:cubicBezTo>
                  <a:cubicBezTo>
                    <a:pt x="3329" y="1173"/>
                    <a:pt x="3329" y="1173"/>
                    <a:pt x="3329" y="1173"/>
                  </a:cubicBezTo>
                  <a:cubicBezTo>
                    <a:pt x="3304" y="1188"/>
                    <a:pt x="3288" y="1214"/>
                    <a:pt x="3288" y="1245"/>
                  </a:cubicBezTo>
                  <a:cubicBezTo>
                    <a:pt x="3288" y="1276"/>
                    <a:pt x="3304" y="1302"/>
                    <a:pt x="3329" y="1317"/>
                  </a:cubicBezTo>
                  <a:cubicBezTo>
                    <a:pt x="3329" y="1343"/>
                    <a:pt x="3329" y="1343"/>
                    <a:pt x="3329" y="1343"/>
                  </a:cubicBezTo>
                  <a:cubicBezTo>
                    <a:pt x="3287" y="1479"/>
                    <a:pt x="3287" y="1479"/>
                    <a:pt x="3287" y="1479"/>
                  </a:cubicBezTo>
                  <a:cubicBezTo>
                    <a:pt x="3180" y="1479"/>
                    <a:pt x="3180" y="1479"/>
                    <a:pt x="3180" y="1479"/>
                  </a:cubicBezTo>
                  <a:cubicBezTo>
                    <a:pt x="3180" y="1420"/>
                    <a:pt x="3180" y="1420"/>
                    <a:pt x="3180" y="1420"/>
                  </a:cubicBezTo>
                  <a:cubicBezTo>
                    <a:pt x="3132" y="1420"/>
                    <a:pt x="3132" y="1420"/>
                    <a:pt x="3132" y="1420"/>
                  </a:cubicBezTo>
                  <a:cubicBezTo>
                    <a:pt x="3132" y="1479"/>
                    <a:pt x="3132" y="1479"/>
                    <a:pt x="3132" y="1479"/>
                  </a:cubicBezTo>
                  <a:cubicBezTo>
                    <a:pt x="2997" y="1479"/>
                    <a:pt x="2997" y="1479"/>
                    <a:pt x="2997" y="1479"/>
                  </a:cubicBezTo>
                  <a:cubicBezTo>
                    <a:pt x="2997" y="1395"/>
                    <a:pt x="2997" y="1395"/>
                    <a:pt x="2997" y="1395"/>
                  </a:cubicBezTo>
                  <a:cubicBezTo>
                    <a:pt x="2850" y="1372"/>
                    <a:pt x="2850" y="1372"/>
                    <a:pt x="2850" y="1372"/>
                  </a:cubicBezTo>
                  <a:cubicBezTo>
                    <a:pt x="2850" y="1279"/>
                    <a:pt x="2850" y="1279"/>
                    <a:pt x="2850" y="1279"/>
                  </a:cubicBezTo>
                  <a:cubicBezTo>
                    <a:pt x="2844" y="1271"/>
                    <a:pt x="2844" y="1271"/>
                    <a:pt x="2844" y="1271"/>
                  </a:cubicBezTo>
                  <a:cubicBezTo>
                    <a:pt x="2844" y="1227"/>
                    <a:pt x="2844" y="1227"/>
                    <a:pt x="2844" y="1227"/>
                  </a:cubicBezTo>
                  <a:cubicBezTo>
                    <a:pt x="2838" y="1223"/>
                    <a:pt x="2838" y="1223"/>
                    <a:pt x="2838" y="1223"/>
                  </a:cubicBezTo>
                  <a:cubicBezTo>
                    <a:pt x="2838" y="1194"/>
                    <a:pt x="2838" y="1194"/>
                    <a:pt x="2838" y="1194"/>
                  </a:cubicBezTo>
                  <a:cubicBezTo>
                    <a:pt x="2818" y="1177"/>
                    <a:pt x="2818" y="1177"/>
                    <a:pt x="2818" y="1177"/>
                  </a:cubicBezTo>
                  <a:cubicBezTo>
                    <a:pt x="2803" y="1177"/>
                    <a:pt x="2803" y="1177"/>
                    <a:pt x="2803" y="1177"/>
                  </a:cubicBezTo>
                  <a:cubicBezTo>
                    <a:pt x="2797" y="1119"/>
                    <a:pt x="2797" y="1119"/>
                    <a:pt x="2797" y="1119"/>
                  </a:cubicBezTo>
                  <a:cubicBezTo>
                    <a:pt x="2791" y="1177"/>
                    <a:pt x="2791" y="1177"/>
                    <a:pt x="2791" y="1177"/>
                  </a:cubicBezTo>
                  <a:cubicBezTo>
                    <a:pt x="2776" y="1177"/>
                    <a:pt x="2776" y="1177"/>
                    <a:pt x="2776" y="1177"/>
                  </a:cubicBezTo>
                  <a:cubicBezTo>
                    <a:pt x="2756" y="1194"/>
                    <a:pt x="2756" y="1194"/>
                    <a:pt x="2756" y="1194"/>
                  </a:cubicBezTo>
                  <a:cubicBezTo>
                    <a:pt x="2756" y="1223"/>
                    <a:pt x="2756" y="1223"/>
                    <a:pt x="2756" y="1223"/>
                  </a:cubicBezTo>
                  <a:cubicBezTo>
                    <a:pt x="2750" y="1227"/>
                    <a:pt x="2750" y="1227"/>
                    <a:pt x="2750" y="1227"/>
                  </a:cubicBezTo>
                  <a:cubicBezTo>
                    <a:pt x="2750" y="1271"/>
                    <a:pt x="2750" y="1271"/>
                    <a:pt x="2750" y="1271"/>
                  </a:cubicBezTo>
                  <a:cubicBezTo>
                    <a:pt x="2744" y="1279"/>
                    <a:pt x="2744" y="1279"/>
                    <a:pt x="2744" y="1279"/>
                  </a:cubicBezTo>
                  <a:cubicBezTo>
                    <a:pt x="2744" y="1341"/>
                    <a:pt x="2744" y="1341"/>
                    <a:pt x="2744" y="1341"/>
                  </a:cubicBezTo>
                  <a:cubicBezTo>
                    <a:pt x="2744" y="1341"/>
                    <a:pt x="2733" y="1330"/>
                    <a:pt x="2701" y="1330"/>
                  </a:cubicBezTo>
                  <a:cubicBezTo>
                    <a:pt x="2658" y="1330"/>
                    <a:pt x="2628" y="1372"/>
                    <a:pt x="2628" y="1372"/>
                  </a:cubicBezTo>
                  <a:cubicBezTo>
                    <a:pt x="2572" y="1372"/>
                    <a:pt x="2572" y="1372"/>
                    <a:pt x="2572" y="1372"/>
                  </a:cubicBezTo>
                  <a:cubicBezTo>
                    <a:pt x="2572" y="1389"/>
                    <a:pt x="2572" y="1389"/>
                    <a:pt x="2572" y="1389"/>
                  </a:cubicBezTo>
                  <a:cubicBezTo>
                    <a:pt x="2553" y="1389"/>
                    <a:pt x="2553" y="1389"/>
                    <a:pt x="2553" y="1389"/>
                  </a:cubicBezTo>
                  <a:cubicBezTo>
                    <a:pt x="2553" y="1382"/>
                    <a:pt x="2553" y="1382"/>
                    <a:pt x="2553" y="1382"/>
                  </a:cubicBezTo>
                  <a:cubicBezTo>
                    <a:pt x="2510" y="1382"/>
                    <a:pt x="2510" y="1382"/>
                    <a:pt x="2510" y="1382"/>
                  </a:cubicBezTo>
                  <a:cubicBezTo>
                    <a:pt x="2502" y="1393"/>
                    <a:pt x="2502" y="1393"/>
                    <a:pt x="2502" y="1393"/>
                  </a:cubicBezTo>
                  <a:cubicBezTo>
                    <a:pt x="2478" y="1393"/>
                    <a:pt x="2478" y="1393"/>
                    <a:pt x="2478" y="1393"/>
                  </a:cubicBezTo>
                  <a:cubicBezTo>
                    <a:pt x="2478" y="1402"/>
                    <a:pt x="2478" y="1402"/>
                    <a:pt x="2478" y="1402"/>
                  </a:cubicBezTo>
                  <a:cubicBezTo>
                    <a:pt x="2470" y="1402"/>
                    <a:pt x="2470" y="1402"/>
                    <a:pt x="2470" y="1402"/>
                  </a:cubicBezTo>
                  <a:cubicBezTo>
                    <a:pt x="2470" y="1378"/>
                    <a:pt x="2470" y="1378"/>
                    <a:pt x="2470" y="1378"/>
                  </a:cubicBezTo>
                  <a:cubicBezTo>
                    <a:pt x="2443" y="1378"/>
                    <a:pt x="2443" y="1378"/>
                    <a:pt x="2443" y="1378"/>
                  </a:cubicBezTo>
                  <a:cubicBezTo>
                    <a:pt x="2432" y="1388"/>
                    <a:pt x="2432" y="1388"/>
                    <a:pt x="2432" y="1388"/>
                  </a:cubicBezTo>
                  <a:cubicBezTo>
                    <a:pt x="2417" y="1388"/>
                    <a:pt x="2417" y="1388"/>
                    <a:pt x="2417" y="1388"/>
                  </a:cubicBezTo>
                  <a:cubicBezTo>
                    <a:pt x="2408" y="1375"/>
                    <a:pt x="2408" y="1375"/>
                    <a:pt x="2408" y="1375"/>
                  </a:cubicBezTo>
                  <a:cubicBezTo>
                    <a:pt x="2393" y="1375"/>
                    <a:pt x="2393" y="1375"/>
                    <a:pt x="2393" y="1375"/>
                  </a:cubicBezTo>
                  <a:cubicBezTo>
                    <a:pt x="2381" y="1388"/>
                    <a:pt x="2381" y="1388"/>
                    <a:pt x="2381" y="1388"/>
                  </a:cubicBezTo>
                  <a:cubicBezTo>
                    <a:pt x="2365" y="1388"/>
                    <a:pt x="2365" y="1388"/>
                    <a:pt x="2365" y="1388"/>
                  </a:cubicBezTo>
                  <a:cubicBezTo>
                    <a:pt x="2365" y="1465"/>
                    <a:pt x="2365" y="1465"/>
                    <a:pt x="2365" y="1465"/>
                  </a:cubicBezTo>
                  <a:cubicBezTo>
                    <a:pt x="2310" y="1465"/>
                    <a:pt x="2310" y="1465"/>
                    <a:pt x="2310" y="1465"/>
                  </a:cubicBezTo>
                  <a:cubicBezTo>
                    <a:pt x="2310" y="1440"/>
                    <a:pt x="2310" y="1440"/>
                    <a:pt x="2310" y="1440"/>
                  </a:cubicBezTo>
                  <a:cubicBezTo>
                    <a:pt x="2284" y="1420"/>
                    <a:pt x="2284" y="1420"/>
                    <a:pt x="2284" y="1420"/>
                  </a:cubicBezTo>
                  <a:cubicBezTo>
                    <a:pt x="2279" y="1380"/>
                    <a:pt x="2279" y="1380"/>
                    <a:pt x="2279" y="1380"/>
                  </a:cubicBezTo>
                  <a:cubicBezTo>
                    <a:pt x="2273" y="1419"/>
                    <a:pt x="2273" y="1419"/>
                    <a:pt x="2273" y="1419"/>
                  </a:cubicBezTo>
                  <a:cubicBezTo>
                    <a:pt x="2243" y="1442"/>
                    <a:pt x="2243" y="1442"/>
                    <a:pt x="2243" y="1442"/>
                  </a:cubicBezTo>
                  <a:cubicBezTo>
                    <a:pt x="2243" y="1458"/>
                    <a:pt x="2243" y="1458"/>
                    <a:pt x="2243" y="1458"/>
                  </a:cubicBezTo>
                  <a:cubicBezTo>
                    <a:pt x="2199" y="1458"/>
                    <a:pt x="2199" y="1458"/>
                    <a:pt x="2199" y="1458"/>
                  </a:cubicBezTo>
                  <a:cubicBezTo>
                    <a:pt x="2199" y="1402"/>
                    <a:pt x="2199" y="1402"/>
                    <a:pt x="2199" y="1402"/>
                  </a:cubicBezTo>
                  <a:cubicBezTo>
                    <a:pt x="2177" y="1402"/>
                    <a:pt x="2177" y="1402"/>
                    <a:pt x="2177" y="1402"/>
                  </a:cubicBezTo>
                  <a:cubicBezTo>
                    <a:pt x="2177" y="1391"/>
                    <a:pt x="2177" y="1391"/>
                    <a:pt x="2177" y="1391"/>
                  </a:cubicBezTo>
                  <a:cubicBezTo>
                    <a:pt x="2152" y="1391"/>
                    <a:pt x="2152" y="1391"/>
                    <a:pt x="2152" y="1391"/>
                  </a:cubicBezTo>
                  <a:cubicBezTo>
                    <a:pt x="2152" y="1410"/>
                    <a:pt x="2152" y="1410"/>
                    <a:pt x="2152" y="1410"/>
                  </a:cubicBezTo>
                  <a:cubicBezTo>
                    <a:pt x="2139" y="1410"/>
                    <a:pt x="2139" y="1410"/>
                    <a:pt x="2139" y="1410"/>
                  </a:cubicBezTo>
                  <a:cubicBezTo>
                    <a:pt x="2139" y="1371"/>
                    <a:pt x="2139" y="1371"/>
                    <a:pt x="2139" y="1371"/>
                  </a:cubicBezTo>
                  <a:cubicBezTo>
                    <a:pt x="2093" y="1371"/>
                    <a:pt x="2093" y="1371"/>
                    <a:pt x="2093" y="1371"/>
                  </a:cubicBezTo>
                  <a:cubicBezTo>
                    <a:pt x="2093" y="1436"/>
                    <a:pt x="2093" y="1436"/>
                    <a:pt x="2093" y="1436"/>
                  </a:cubicBezTo>
                  <a:cubicBezTo>
                    <a:pt x="2077" y="1436"/>
                    <a:pt x="2077" y="1436"/>
                    <a:pt x="2077" y="1436"/>
                  </a:cubicBezTo>
                  <a:cubicBezTo>
                    <a:pt x="2077" y="1454"/>
                    <a:pt x="2077" y="1454"/>
                    <a:pt x="2077" y="1454"/>
                  </a:cubicBezTo>
                  <a:cubicBezTo>
                    <a:pt x="2068" y="1454"/>
                    <a:pt x="2068" y="1454"/>
                    <a:pt x="2068" y="1454"/>
                  </a:cubicBezTo>
                  <a:cubicBezTo>
                    <a:pt x="2068" y="1463"/>
                    <a:pt x="2068" y="1463"/>
                    <a:pt x="2068" y="1463"/>
                  </a:cubicBezTo>
                  <a:cubicBezTo>
                    <a:pt x="2055" y="1463"/>
                    <a:pt x="2055" y="1463"/>
                    <a:pt x="2055" y="1463"/>
                  </a:cubicBezTo>
                  <a:cubicBezTo>
                    <a:pt x="2055" y="1454"/>
                    <a:pt x="2055" y="1454"/>
                    <a:pt x="2055" y="1454"/>
                  </a:cubicBezTo>
                  <a:cubicBezTo>
                    <a:pt x="2033" y="1454"/>
                    <a:pt x="2033" y="1454"/>
                    <a:pt x="2033" y="1454"/>
                  </a:cubicBezTo>
                  <a:cubicBezTo>
                    <a:pt x="2033" y="1462"/>
                    <a:pt x="2033" y="1462"/>
                    <a:pt x="2033" y="1462"/>
                  </a:cubicBezTo>
                  <a:cubicBezTo>
                    <a:pt x="2004" y="1462"/>
                    <a:pt x="2004" y="1462"/>
                    <a:pt x="2004" y="1462"/>
                  </a:cubicBezTo>
                  <a:cubicBezTo>
                    <a:pt x="2004" y="1471"/>
                    <a:pt x="2004" y="1471"/>
                    <a:pt x="2004" y="1471"/>
                  </a:cubicBezTo>
                  <a:cubicBezTo>
                    <a:pt x="1996" y="1471"/>
                    <a:pt x="1996" y="1471"/>
                    <a:pt x="1996" y="1471"/>
                  </a:cubicBezTo>
                  <a:cubicBezTo>
                    <a:pt x="1996" y="1463"/>
                    <a:pt x="1996" y="1463"/>
                    <a:pt x="1996" y="1463"/>
                  </a:cubicBezTo>
                  <a:cubicBezTo>
                    <a:pt x="1983" y="1463"/>
                    <a:pt x="1983" y="1463"/>
                    <a:pt x="1983" y="1463"/>
                  </a:cubicBezTo>
                  <a:cubicBezTo>
                    <a:pt x="1983" y="1479"/>
                    <a:pt x="1983" y="1479"/>
                    <a:pt x="1983" y="1479"/>
                  </a:cubicBezTo>
                  <a:cubicBezTo>
                    <a:pt x="1975" y="1479"/>
                    <a:pt x="1975" y="1479"/>
                    <a:pt x="1975" y="1479"/>
                  </a:cubicBezTo>
                  <a:cubicBezTo>
                    <a:pt x="1975" y="1343"/>
                    <a:pt x="1975" y="1343"/>
                    <a:pt x="1975" y="1343"/>
                  </a:cubicBezTo>
                  <a:cubicBezTo>
                    <a:pt x="1952" y="1343"/>
                    <a:pt x="1952" y="1343"/>
                    <a:pt x="1952" y="1343"/>
                  </a:cubicBezTo>
                  <a:cubicBezTo>
                    <a:pt x="1952" y="1352"/>
                    <a:pt x="1952" y="1352"/>
                    <a:pt x="1952" y="1352"/>
                  </a:cubicBezTo>
                  <a:cubicBezTo>
                    <a:pt x="1943" y="1352"/>
                    <a:pt x="1943" y="1352"/>
                    <a:pt x="1943" y="1352"/>
                  </a:cubicBezTo>
                  <a:cubicBezTo>
                    <a:pt x="1935" y="1335"/>
                    <a:pt x="1935" y="1335"/>
                    <a:pt x="1935" y="1335"/>
                  </a:cubicBezTo>
                  <a:cubicBezTo>
                    <a:pt x="1921" y="1335"/>
                    <a:pt x="1921" y="1335"/>
                    <a:pt x="1921" y="1335"/>
                  </a:cubicBezTo>
                  <a:cubicBezTo>
                    <a:pt x="1912" y="1352"/>
                    <a:pt x="1912" y="1352"/>
                    <a:pt x="1912" y="1352"/>
                  </a:cubicBezTo>
                  <a:cubicBezTo>
                    <a:pt x="1877" y="1352"/>
                    <a:pt x="1877" y="1352"/>
                    <a:pt x="1877" y="1352"/>
                  </a:cubicBezTo>
                  <a:cubicBezTo>
                    <a:pt x="1877" y="1456"/>
                    <a:pt x="1877" y="1456"/>
                    <a:pt x="1877" y="1456"/>
                  </a:cubicBezTo>
                  <a:cubicBezTo>
                    <a:pt x="1805" y="1456"/>
                    <a:pt x="1805" y="1456"/>
                    <a:pt x="1805" y="1456"/>
                  </a:cubicBezTo>
                  <a:cubicBezTo>
                    <a:pt x="1791" y="1442"/>
                    <a:pt x="1791" y="1442"/>
                    <a:pt x="1791" y="1442"/>
                  </a:cubicBezTo>
                  <a:cubicBezTo>
                    <a:pt x="1781" y="1452"/>
                    <a:pt x="1781" y="1452"/>
                    <a:pt x="1781" y="1452"/>
                  </a:cubicBezTo>
                  <a:cubicBezTo>
                    <a:pt x="1771" y="1452"/>
                    <a:pt x="1771" y="1452"/>
                    <a:pt x="1771" y="1452"/>
                  </a:cubicBezTo>
                  <a:cubicBezTo>
                    <a:pt x="1756" y="1438"/>
                    <a:pt x="1756" y="1438"/>
                    <a:pt x="1756" y="1438"/>
                  </a:cubicBezTo>
                  <a:cubicBezTo>
                    <a:pt x="1744" y="1438"/>
                    <a:pt x="1744" y="1438"/>
                    <a:pt x="1744" y="1438"/>
                  </a:cubicBezTo>
                  <a:cubicBezTo>
                    <a:pt x="1731" y="1448"/>
                    <a:pt x="1731" y="1448"/>
                    <a:pt x="1731" y="1448"/>
                  </a:cubicBezTo>
                  <a:cubicBezTo>
                    <a:pt x="1699" y="1448"/>
                    <a:pt x="1699" y="1448"/>
                    <a:pt x="1699" y="1448"/>
                  </a:cubicBezTo>
                  <a:cubicBezTo>
                    <a:pt x="1699" y="1438"/>
                    <a:pt x="1699" y="1438"/>
                    <a:pt x="1699" y="1438"/>
                  </a:cubicBezTo>
                  <a:cubicBezTo>
                    <a:pt x="1673" y="1438"/>
                    <a:pt x="1673" y="1438"/>
                    <a:pt x="1673" y="1438"/>
                  </a:cubicBezTo>
                  <a:cubicBezTo>
                    <a:pt x="1673" y="1470"/>
                    <a:pt x="1673" y="1470"/>
                    <a:pt x="1673" y="1470"/>
                  </a:cubicBezTo>
                  <a:cubicBezTo>
                    <a:pt x="1656" y="1470"/>
                    <a:pt x="1656" y="1470"/>
                    <a:pt x="1656" y="1470"/>
                  </a:cubicBezTo>
                  <a:cubicBezTo>
                    <a:pt x="1656" y="1459"/>
                    <a:pt x="1656" y="1459"/>
                    <a:pt x="1656" y="1459"/>
                  </a:cubicBezTo>
                  <a:cubicBezTo>
                    <a:pt x="1619" y="1459"/>
                    <a:pt x="1619" y="1459"/>
                    <a:pt x="1619" y="1459"/>
                  </a:cubicBezTo>
                  <a:cubicBezTo>
                    <a:pt x="1619" y="1448"/>
                    <a:pt x="1619" y="1448"/>
                    <a:pt x="1619" y="1448"/>
                  </a:cubicBezTo>
                  <a:cubicBezTo>
                    <a:pt x="1587" y="1448"/>
                    <a:pt x="1587" y="1448"/>
                    <a:pt x="1587" y="1448"/>
                  </a:cubicBezTo>
                  <a:cubicBezTo>
                    <a:pt x="1587" y="1459"/>
                    <a:pt x="1587" y="1459"/>
                    <a:pt x="1587" y="1459"/>
                  </a:cubicBezTo>
                  <a:cubicBezTo>
                    <a:pt x="1563" y="1459"/>
                    <a:pt x="1563" y="1459"/>
                    <a:pt x="1563" y="1459"/>
                  </a:cubicBezTo>
                  <a:cubicBezTo>
                    <a:pt x="1563" y="1407"/>
                    <a:pt x="1563" y="1407"/>
                    <a:pt x="1563" y="1407"/>
                  </a:cubicBezTo>
                  <a:cubicBezTo>
                    <a:pt x="1531" y="1394"/>
                    <a:pt x="1531" y="1394"/>
                    <a:pt x="1531" y="1394"/>
                  </a:cubicBezTo>
                  <a:cubicBezTo>
                    <a:pt x="1531" y="1408"/>
                    <a:pt x="1531" y="1408"/>
                    <a:pt x="1531" y="1408"/>
                  </a:cubicBezTo>
                  <a:cubicBezTo>
                    <a:pt x="1524" y="1408"/>
                    <a:pt x="1524" y="1408"/>
                    <a:pt x="1524" y="1408"/>
                  </a:cubicBezTo>
                  <a:cubicBezTo>
                    <a:pt x="1524" y="1331"/>
                    <a:pt x="1524" y="1331"/>
                    <a:pt x="1524" y="1331"/>
                  </a:cubicBezTo>
                  <a:cubicBezTo>
                    <a:pt x="1507" y="1331"/>
                    <a:pt x="1507" y="1331"/>
                    <a:pt x="1507" y="1331"/>
                  </a:cubicBezTo>
                  <a:cubicBezTo>
                    <a:pt x="1507" y="1308"/>
                    <a:pt x="1507" y="1308"/>
                    <a:pt x="1507" y="1308"/>
                  </a:cubicBezTo>
                  <a:cubicBezTo>
                    <a:pt x="1479" y="1308"/>
                    <a:pt x="1479" y="1308"/>
                    <a:pt x="1479" y="1308"/>
                  </a:cubicBezTo>
                  <a:cubicBezTo>
                    <a:pt x="1479" y="1282"/>
                    <a:pt x="1479" y="1282"/>
                    <a:pt x="1479" y="1282"/>
                  </a:cubicBezTo>
                  <a:cubicBezTo>
                    <a:pt x="1465" y="1282"/>
                    <a:pt x="1465" y="1282"/>
                    <a:pt x="1465" y="1282"/>
                  </a:cubicBezTo>
                  <a:cubicBezTo>
                    <a:pt x="1465" y="1308"/>
                    <a:pt x="1465" y="1308"/>
                    <a:pt x="1465" y="1308"/>
                  </a:cubicBezTo>
                  <a:cubicBezTo>
                    <a:pt x="1443" y="1308"/>
                    <a:pt x="1443" y="1308"/>
                    <a:pt x="1443" y="1308"/>
                  </a:cubicBezTo>
                  <a:cubicBezTo>
                    <a:pt x="1443" y="1266"/>
                    <a:pt x="1443" y="1266"/>
                    <a:pt x="1443" y="1266"/>
                  </a:cubicBezTo>
                  <a:cubicBezTo>
                    <a:pt x="1443" y="1266"/>
                    <a:pt x="1412" y="1232"/>
                    <a:pt x="1389" y="1232"/>
                  </a:cubicBezTo>
                  <a:cubicBezTo>
                    <a:pt x="1367" y="1232"/>
                    <a:pt x="1337" y="1270"/>
                    <a:pt x="1337" y="1270"/>
                  </a:cubicBezTo>
                  <a:cubicBezTo>
                    <a:pt x="1337" y="1359"/>
                    <a:pt x="1337" y="1359"/>
                    <a:pt x="1337" y="1359"/>
                  </a:cubicBezTo>
                  <a:cubicBezTo>
                    <a:pt x="1315" y="1359"/>
                    <a:pt x="1315" y="1359"/>
                    <a:pt x="1315" y="1359"/>
                  </a:cubicBezTo>
                  <a:cubicBezTo>
                    <a:pt x="1315" y="1418"/>
                    <a:pt x="1315" y="1418"/>
                    <a:pt x="1315" y="1418"/>
                  </a:cubicBezTo>
                  <a:cubicBezTo>
                    <a:pt x="1275" y="1432"/>
                    <a:pt x="1275" y="1432"/>
                    <a:pt x="1275" y="1432"/>
                  </a:cubicBezTo>
                  <a:cubicBezTo>
                    <a:pt x="1275" y="1446"/>
                    <a:pt x="1275" y="1446"/>
                    <a:pt x="1275" y="1446"/>
                  </a:cubicBezTo>
                  <a:cubicBezTo>
                    <a:pt x="1267" y="1446"/>
                    <a:pt x="1267" y="1446"/>
                    <a:pt x="1267" y="1446"/>
                  </a:cubicBezTo>
                  <a:cubicBezTo>
                    <a:pt x="1267" y="1422"/>
                    <a:pt x="1267" y="1422"/>
                    <a:pt x="1267" y="1422"/>
                  </a:cubicBezTo>
                  <a:cubicBezTo>
                    <a:pt x="1253" y="1422"/>
                    <a:pt x="1253" y="1422"/>
                    <a:pt x="1253" y="1422"/>
                  </a:cubicBezTo>
                  <a:cubicBezTo>
                    <a:pt x="1235" y="1395"/>
                    <a:pt x="1235" y="1395"/>
                    <a:pt x="1235" y="1395"/>
                  </a:cubicBezTo>
                  <a:cubicBezTo>
                    <a:pt x="1213" y="1416"/>
                    <a:pt x="1213" y="1416"/>
                    <a:pt x="1213" y="1416"/>
                  </a:cubicBezTo>
                  <a:cubicBezTo>
                    <a:pt x="1213" y="1399"/>
                    <a:pt x="1213" y="1399"/>
                    <a:pt x="1213" y="1399"/>
                  </a:cubicBezTo>
                  <a:cubicBezTo>
                    <a:pt x="1200" y="1399"/>
                    <a:pt x="1200" y="1399"/>
                    <a:pt x="1200" y="1399"/>
                  </a:cubicBezTo>
                  <a:cubicBezTo>
                    <a:pt x="1200" y="1410"/>
                    <a:pt x="1200" y="1410"/>
                    <a:pt x="1200" y="1410"/>
                  </a:cubicBezTo>
                  <a:cubicBezTo>
                    <a:pt x="1189" y="1410"/>
                    <a:pt x="1189" y="1410"/>
                    <a:pt x="1189" y="1410"/>
                  </a:cubicBezTo>
                  <a:cubicBezTo>
                    <a:pt x="1189" y="1392"/>
                    <a:pt x="1189" y="1392"/>
                    <a:pt x="1189" y="1392"/>
                  </a:cubicBezTo>
                  <a:cubicBezTo>
                    <a:pt x="1164" y="1392"/>
                    <a:pt x="1164" y="1392"/>
                    <a:pt x="1164" y="1392"/>
                  </a:cubicBezTo>
                  <a:cubicBezTo>
                    <a:pt x="1164" y="1402"/>
                    <a:pt x="1164" y="1402"/>
                    <a:pt x="1164" y="1402"/>
                  </a:cubicBezTo>
                  <a:cubicBezTo>
                    <a:pt x="1155" y="1402"/>
                    <a:pt x="1155" y="1402"/>
                    <a:pt x="1155" y="1402"/>
                  </a:cubicBezTo>
                  <a:cubicBezTo>
                    <a:pt x="1155" y="1418"/>
                    <a:pt x="1155" y="1418"/>
                    <a:pt x="1155" y="1418"/>
                  </a:cubicBezTo>
                  <a:cubicBezTo>
                    <a:pt x="1133" y="1418"/>
                    <a:pt x="1133" y="1418"/>
                    <a:pt x="1133" y="1418"/>
                  </a:cubicBezTo>
                  <a:cubicBezTo>
                    <a:pt x="1133" y="1397"/>
                    <a:pt x="1133" y="1397"/>
                    <a:pt x="1133" y="1397"/>
                  </a:cubicBezTo>
                  <a:cubicBezTo>
                    <a:pt x="1123" y="1397"/>
                    <a:pt x="1123" y="1397"/>
                    <a:pt x="1123" y="1397"/>
                  </a:cubicBezTo>
                  <a:cubicBezTo>
                    <a:pt x="1112" y="1386"/>
                    <a:pt x="1112" y="1386"/>
                    <a:pt x="1112" y="1386"/>
                  </a:cubicBezTo>
                  <a:cubicBezTo>
                    <a:pt x="1104" y="1391"/>
                    <a:pt x="1104" y="1391"/>
                    <a:pt x="1104" y="1391"/>
                  </a:cubicBezTo>
                  <a:cubicBezTo>
                    <a:pt x="1095" y="1391"/>
                    <a:pt x="1095" y="1391"/>
                    <a:pt x="1095" y="1391"/>
                  </a:cubicBezTo>
                  <a:cubicBezTo>
                    <a:pt x="1076" y="1368"/>
                    <a:pt x="1076" y="1368"/>
                    <a:pt x="1076" y="1368"/>
                  </a:cubicBezTo>
                  <a:cubicBezTo>
                    <a:pt x="1063" y="1390"/>
                    <a:pt x="1063" y="1390"/>
                    <a:pt x="1063" y="1390"/>
                  </a:cubicBezTo>
                  <a:cubicBezTo>
                    <a:pt x="1051" y="1390"/>
                    <a:pt x="1051" y="1390"/>
                    <a:pt x="1051" y="1390"/>
                  </a:cubicBezTo>
                  <a:cubicBezTo>
                    <a:pt x="1051" y="1371"/>
                    <a:pt x="1051" y="1371"/>
                    <a:pt x="1051" y="1371"/>
                  </a:cubicBezTo>
                  <a:cubicBezTo>
                    <a:pt x="1031" y="1371"/>
                    <a:pt x="1031" y="1371"/>
                    <a:pt x="1031" y="1371"/>
                  </a:cubicBezTo>
                  <a:cubicBezTo>
                    <a:pt x="1031" y="1391"/>
                    <a:pt x="1031" y="1391"/>
                    <a:pt x="1031" y="1391"/>
                  </a:cubicBezTo>
                  <a:cubicBezTo>
                    <a:pt x="1020" y="1403"/>
                    <a:pt x="1020" y="1403"/>
                    <a:pt x="1020" y="1403"/>
                  </a:cubicBezTo>
                  <a:cubicBezTo>
                    <a:pt x="1012" y="1403"/>
                    <a:pt x="1012" y="1403"/>
                    <a:pt x="1012" y="1403"/>
                  </a:cubicBezTo>
                  <a:cubicBezTo>
                    <a:pt x="1012" y="1376"/>
                    <a:pt x="1012" y="1376"/>
                    <a:pt x="1012" y="1376"/>
                  </a:cubicBezTo>
                  <a:cubicBezTo>
                    <a:pt x="999" y="1376"/>
                    <a:pt x="999" y="1376"/>
                    <a:pt x="999" y="1376"/>
                  </a:cubicBezTo>
                  <a:cubicBezTo>
                    <a:pt x="988" y="1359"/>
                    <a:pt x="988" y="1359"/>
                    <a:pt x="988" y="1359"/>
                  </a:cubicBezTo>
                  <a:cubicBezTo>
                    <a:pt x="969" y="1382"/>
                    <a:pt x="969" y="1382"/>
                    <a:pt x="969" y="1382"/>
                  </a:cubicBezTo>
                  <a:cubicBezTo>
                    <a:pt x="969" y="1224"/>
                    <a:pt x="969" y="1224"/>
                    <a:pt x="969" y="1224"/>
                  </a:cubicBezTo>
                  <a:cubicBezTo>
                    <a:pt x="943" y="1224"/>
                    <a:pt x="943" y="1224"/>
                    <a:pt x="943" y="1224"/>
                  </a:cubicBezTo>
                  <a:cubicBezTo>
                    <a:pt x="943" y="1212"/>
                    <a:pt x="943" y="1212"/>
                    <a:pt x="943" y="1212"/>
                  </a:cubicBezTo>
                  <a:cubicBezTo>
                    <a:pt x="969" y="1212"/>
                    <a:pt x="969" y="1212"/>
                    <a:pt x="969" y="1212"/>
                  </a:cubicBezTo>
                  <a:cubicBezTo>
                    <a:pt x="969" y="1204"/>
                    <a:pt x="969" y="1204"/>
                    <a:pt x="969" y="1204"/>
                  </a:cubicBezTo>
                  <a:cubicBezTo>
                    <a:pt x="847" y="1204"/>
                    <a:pt x="847" y="1204"/>
                    <a:pt x="847" y="1204"/>
                  </a:cubicBezTo>
                  <a:cubicBezTo>
                    <a:pt x="847" y="1211"/>
                    <a:pt x="847" y="1211"/>
                    <a:pt x="847" y="1211"/>
                  </a:cubicBezTo>
                  <a:cubicBezTo>
                    <a:pt x="857" y="1211"/>
                    <a:pt x="857" y="1211"/>
                    <a:pt x="857" y="1211"/>
                  </a:cubicBezTo>
                  <a:cubicBezTo>
                    <a:pt x="857" y="1224"/>
                    <a:pt x="857" y="1224"/>
                    <a:pt x="857" y="1224"/>
                  </a:cubicBezTo>
                  <a:cubicBezTo>
                    <a:pt x="843" y="1224"/>
                    <a:pt x="843" y="1224"/>
                    <a:pt x="843" y="1224"/>
                  </a:cubicBezTo>
                  <a:cubicBezTo>
                    <a:pt x="843" y="1375"/>
                    <a:pt x="843" y="1375"/>
                    <a:pt x="843" y="1375"/>
                  </a:cubicBezTo>
                  <a:cubicBezTo>
                    <a:pt x="828" y="1375"/>
                    <a:pt x="828" y="1375"/>
                    <a:pt x="828" y="1375"/>
                  </a:cubicBezTo>
                  <a:cubicBezTo>
                    <a:pt x="828" y="1387"/>
                    <a:pt x="828" y="1387"/>
                    <a:pt x="828" y="1387"/>
                  </a:cubicBezTo>
                  <a:cubicBezTo>
                    <a:pt x="816" y="1387"/>
                    <a:pt x="816" y="1387"/>
                    <a:pt x="816" y="1387"/>
                  </a:cubicBezTo>
                  <a:cubicBezTo>
                    <a:pt x="816" y="1403"/>
                    <a:pt x="816" y="1403"/>
                    <a:pt x="816" y="1403"/>
                  </a:cubicBezTo>
                  <a:cubicBezTo>
                    <a:pt x="804" y="1403"/>
                    <a:pt x="804" y="1403"/>
                    <a:pt x="804" y="1403"/>
                  </a:cubicBezTo>
                  <a:cubicBezTo>
                    <a:pt x="787" y="1394"/>
                    <a:pt x="787" y="1394"/>
                    <a:pt x="787" y="1394"/>
                  </a:cubicBezTo>
                  <a:cubicBezTo>
                    <a:pt x="787" y="1194"/>
                    <a:pt x="787" y="1194"/>
                    <a:pt x="787" y="1194"/>
                  </a:cubicBezTo>
                  <a:cubicBezTo>
                    <a:pt x="691" y="1194"/>
                    <a:pt x="691" y="1194"/>
                    <a:pt x="691" y="1194"/>
                  </a:cubicBezTo>
                  <a:cubicBezTo>
                    <a:pt x="691" y="1427"/>
                    <a:pt x="691" y="1427"/>
                    <a:pt x="691" y="1427"/>
                  </a:cubicBezTo>
                  <a:cubicBezTo>
                    <a:pt x="664" y="1427"/>
                    <a:pt x="664" y="1427"/>
                    <a:pt x="664" y="1427"/>
                  </a:cubicBezTo>
                  <a:cubicBezTo>
                    <a:pt x="664" y="1446"/>
                    <a:pt x="664" y="1446"/>
                    <a:pt x="664" y="1446"/>
                  </a:cubicBezTo>
                  <a:cubicBezTo>
                    <a:pt x="640" y="1446"/>
                    <a:pt x="640" y="1446"/>
                    <a:pt x="640" y="1446"/>
                  </a:cubicBezTo>
                  <a:cubicBezTo>
                    <a:pt x="640" y="1436"/>
                    <a:pt x="640" y="1436"/>
                    <a:pt x="640" y="1436"/>
                  </a:cubicBezTo>
                  <a:cubicBezTo>
                    <a:pt x="625" y="1436"/>
                    <a:pt x="625" y="1436"/>
                    <a:pt x="625" y="1436"/>
                  </a:cubicBezTo>
                  <a:cubicBezTo>
                    <a:pt x="625" y="1238"/>
                    <a:pt x="625" y="1238"/>
                    <a:pt x="625" y="1238"/>
                  </a:cubicBezTo>
                  <a:cubicBezTo>
                    <a:pt x="601" y="1238"/>
                    <a:pt x="601" y="1238"/>
                    <a:pt x="601" y="1238"/>
                  </a:cubicBezTo>
                  <a:cubicBezTo>
                    <a:pt x="601" y="1228"/>
                    <a:pt x="601" y="1228"/>
                    <a:pt x="601" y="1228"/>
                  </a:cubicBezTo>
                  <a:cubicBezTo>
                    <a:pt x="536" y="1228"/>
                    <a:pt x="536" y="1228"/>
                    <a:pt x="536" y="1228"/>
                  </a:cubicBezTo>
                  <a:cubicBezTo>
                    <a:pt x="536" y="1242"/>
                    <a:pt x="536" y="1242"/>
                    <a:pt x="536" y="1242"/>
                  </a:cubicBezTo>
                  <a:cubicBezTo>
                    <a:pt x="515" y="1242"/>
                    <a:pt x="515" y="1242"/>
                    <a:pt x="515" y="1242"/>
                  </a:cubicBezTo>
                  <a:cubicBezTo>
                    <a:pt x="515" y="1227"/>
                    <a:pt x="515" y="1227"/>
                    <a:pt x="515" y="1227"/>
                  </a:cubicBezTo>
                  <a:cubicBezTo>
                    <a:pt x="501" y="1227"/>
                    <a:pt x="501" y="1227"/>
                    <a:pt x="501" y="1227"/>
                  </a:cubicBezTo>
                  <a:cubicBezTo>
                    <a:pt x="501" y="1227"/>
                    <a:pt x="487" y="1170"/>
                    <a:pt x="456" y="1170"/>
                  </a:cubicBezTo>
                  <a:cubicBezTo>
                    <a:pt x="425" y="1170"/>
                    <a:pt x="401" y="1224"/>
                    <a:pt x="401" y="1224"/>
                  </a:cubicBezTo>
                  <a:cubicBezTo>
                    <a:pt x="392" y="1224"/>
                    <a:pt x="392" y="1224"/>
                    <a:pt x="392" y="1224"/>
                  </a:cubicBezTo>
                  <a:cubicBezTo>
                    <a:pt x="392" y="1243"/>
                    <a:pt x="392" y="1243"/>
                    <a:pt x="392" y="1243"/>
                  </a:cubicBezTo>
                  <a:cubicBezTo>
                    <a:pt x="373" y="1243"/>
                    <a:pt x="373" y="1243"/>
                    <a:pt x="373" y="1243"/>
                  </a:cubicBezTo>
                  <a:cubicBezTo>
                    <a:pt x="373" y="1234"/>
                    <a:pt x="373" y="1234"/>
                    <a:pt x="373" y="1234"/>
                  </a:cubicBezTo>
                  <a:cubicBezTo>
                    <a:pt x="320" y="1234"/>
                    <a:pt x="320" y="1234"/>
                    <a:pt x="320" y="1234"/>
                  </a:cubicBezTo>
                  <a:cubicBezTo>
                    <a:pt x="320" y="1246"/>
                    <a:pt x="320" y="1246"/>
                    <a:pt x="320" y="1246"/>
                  </a:cubicBezTo>
                  <a:cubicBezTo>
                    <a:pt x="303" y="1246"/>
                    <a:pt x="303" y="1246"/>
                    <a:pt x="303" y="1246"/>
                  </a:cubicBezTo>
                  <a:cubicBezTo>
                    <a:pt x="288" y="1257"/>
                    <a:pt x="288" y="1257"/>
                    <a:pt x="288" y="1257"/>
                  </a:cubicBezTo>
                  <a:cubicBezTo>
                    <a:pt x="288" y="1331"/>
                    <a:pt x="288" y="1331"/>
                    <a:pt x="288" y="1331"/>
                  </a:cubicBezTo>
                  <a:cubicBezTo>
                    <a:pt x="268" y="1331"/>
                    <a:pt x="268" y="1331"/>
                    <a:pt x="268" y="1331"/>
                  </a:cubicBezTo>
                  <a:cubicBezTo>
                    <a:pt x="268" y="1373"/>
                    <a:pt x="268" y="1373"/>
                    <a:pt x="268" y="1373"/>
                  </a:cubicBezTo>
                  <a:cubicBezTo>
                    <a:pt x="252" y="1373"/>
                    <a:pt x="252" y="1373"/>
                    <a:pt x="252" y="1373"/>
                  </a:cubicBezTo>
                  <a:cubicBezTo>
                    <a:pt x="252" y="1325"/>
                    <a:pt x="252" y="1325"/>
                    <a:pt x="252" y="1325"/>
                  </a:cubicBezTo>
                  <a:cubicBezTo>
                    <a:pt x="236" y="1325"/>
                    <a:pt x="236" y="1325"/>
                    <a:pt x="236" y="1325"/>
                  </a:cubicBezTo>
                  <a:cubicBezTo>
                    <a:pt x="236" y="1342"/>
                    <a:pt x="236" y="1342"/>
                    <a:pt x="236" y="1342"/>
                  </a:cubicBezTo>
                  <a:cubicBezTo>
                    <a:pt x="218" y="1342"/>
                    <a:pt x="218" y="1342"/>
                    <a:pt x="218" y="1342"/>
                  </a:cubicBezTo>
                  <a:cubicBezTo>
                    <a:pt x="218" y="1331"/>
                    <a:pt x="218" y="1331"/>
                    <a:pt x="218" y="1331"/>
                  </a:cubicBezTo>
                  <a:cubicBezTo>
                    <a:pt x="195" y="1331"/>
                    <a:pt x="195" y="1331"/>
                    <a:pt x="195" y="1331"/>
                  </a:cubicBezTo>
                  <a:cubicBezTo>
                    <a:pt x="195" y="1312"/>
                    <a:pt x="195" y="1312"/>
                    <a:pt x="195" y="1312"/>
                  </a:cubicBezTo>
                  <a:cubicBezTo>
                    <a:pt x="182" y="1299"/>
                    <a:pt x="182" y="1299"/>
                    <a:pt x="182" y="1299"/>
                  </a:cubicBezTo>
                  <a:cubicBezTo>
                    <a:pt x="168" y="1283"/>
                    <a:pt x="168" y="1283"/>
                    <a:pt x="168" y="1283"/>
                  </a:cubicBezTo>
                  <a:cubicBezTo>
                    <a:pt x="134" y="1283"/>
                    <a:pt x="134" y="1283"/>
                    <a:pt x="134" y="1283"/>
                  </a:cubicBezTo>
                  <a:cubicBezTo>
                    <a:pt x="102" y="1307"/>
                    <a:pt x="102" y="1307"/>
                    <a:pt x="102" y="1307"/>
                  </a:cubicBezTo>
                  <a:cubicBezTo>
                    <a:pt x="78" y="1307"/>
                    <a:pt x="78" y="1307"/>
                    <a:pt x="78" y="1307"/>
                  </a:cubicBezTo>
                  <a:cubicBezTo>
                    <a:pt x="78" y="1401"/>
                    <a:pt x="78" y="1401"/>
                    <a:pt x="78" y="1401"/>
                  </a:cubicBezTo>
                  <a:cubicBezTo>
                    <a:pt x="56" y="1357"/>
                    <a:pt x="56" y="1357"/>
                    <a:pt x="56" y="1357"/>
                  </a:cubicBezTo>
                  <a:cubicBezTo>
                    <a:pt x="56" y="1333"/>
                    <a:pt x="56" y="1333"/>
                    <a:pt x="56" y="1333"/>
                  </a:cubicBezTo>
                  <a:cubicBezTo>
                    <a:pt x="0" y="1333"/>
                    <a:pt x="0" y="1333"/>
                    <a:pt x="0" y="1333"/>
                  </a:cubicBezTo>
                  <a:cubicBezTo>
                    <a:pt x="0" y="1542"/>
                    <a:pt x="0" y="1542"/>
                    <a:pt x="0" y="1542"/>
                  </a:cubicBezTo>
                  <a:cubicBezTo>
                    <a:pt x="8000" y="1542"/>
                    <a:pt x="8000" y="1542"/>
                    <a:pt x="8000" y="1542"/>
                  </a:cubicBezTo>
                  <a:cubicBezTo>
                    <a:pt x="8000" y="1472"/>
                    <a:pt x="8000" y="1472"/>
                    <a:pt x="8000" y="1472"/>
                  </a:cubicBezTo>
                  <a:lnTo>
                    <a:pt x="7978" y="1472"/>
                  </a:lnTo>
                  <a:close/>
                  <a:moveTo>
                    <a:pt x="3369" y="1457"/>
                  </a:moveTo>
                  <a:cubicBezTo>
                    <a:pt x="3356" y="1457"/>
                    <a:pt x="3356" y="1457"/>
                    <a:pt x="3356" y="1457"/>
                  </a:cubicBezTo>
                  <a:cubicBezTo>
                    <a:pt x="3356" y="1408"/>
                    <a:pt x="3356" y="1408"/>
                    <a:pt x="3356" y="1408"/>
                  </a:cubicBezTo>
                  <a:cubicBezTo>
                    <a:pt x="3369" y="1408"/>
                    <a:pt x="3369" y="1408"/>
                    <a:pt x="3369" y="1408"/>
                  </a:cubicBezTo>
                  <a:lnTo>
                    <a:pt x="3369" y="1457"/>
                  </a:lnTo>
                  <a:close/>
                  <a:moveTo>
                    <a:pt x="3369" y="1389"/>
                  </a:moveTo>
                  <a:cubicBezTo>
                    <a:pt x="3356" y="1389"/>
                    <a:pt x="3356" y="1389"/>
                    <a:pt x="3356" y="1389"/>
                  </a:cubicBezTo>
                  <a:cubicBezTo>
                    <a:pt x="3356" y="1335"/>
                    <a:pt x="3356" y="1335"/>
                    <a:pt x="3356" y="1335"/>
                  </a:cubicBezTo>
                  <a:cubicBezTo>
                    <a:pt x="3369" y="1335"/>
                    <a:pt x="3369" y="1335"/>
                    <a:pt x="3369" y="1335"/>
                  </a:cubicBezTo>
                  <a:lnTo>
                    <a:pt x="3369" y="1389"/>
                  </a:lnTo>
                  <a:close/>
                  <a:moveTo>
                    <a:pt x="3356" y="1141"/>
                  </a:moveTo>
                  <a:cubicBezTo>
                    <a:pt x="3356" y="1098"/>
                    <a:pt x="3356" y="1098"/>
                    <a:pt x="3356" y="1098"/>
                  </a:cubicBezTo>
                  <a:cubicBezTo>
                    <a:pt x="3356" y="1098"/>
                    <a:pt x="3373" y="1103"/>
                    <a:pt x="3373" y="1120"/>
                  </a:cubicBezTo>
                  <a:cubicBezTo>
                    <a:pt x="3373" y="1136"/>
                    <a:pt x="3356" y="1141"/>
                    <a:pt x="3356" y="1141"/>
                  </a:cubicBezTo>
                  <a:close/>
                  <a:moveTo>
                    <a:pt x="3356" y="1060"/>
                  </a:moveTo>
                  <a:cubicBezTo>
                    <a:pt x="3356" y="1024"/>
                    <a:pt x="3356" y="1024"/>
                    <a:pt x="3356" y="1024"/>
                  </a:cubicBezTo>
                  <a:cubicBezTo>
                    <a:pt x="3356" y="1024"/>
                    <a:pt x="3373" y="1029"/>
                    <a:pt x="3373" y="1042"/>
                  </a:cubicBezTo>
                  <a:cubicBezTo>
                    <a:pt x="3373" y="1055"/>
                    <a:pt x="3356" y="1060"/>
                    <a:pt x="3356" y="1060"/>
                  </a:cubicBezTo>
                  <a:close/>
                  <a:moveTo>
                    <a:pt x="3356" y="988"/>
                  </a:moveTo>
                  <a:cubicBezTo>
                    <a:pt x="3356" y="950"/>
                    <a:pt x="3356" y="950"/>
                    <a:pt x="3356" y="950"/>
                  </a:cubicBezTo>
                  <a:cubicBezTo>
                    <a:pt x="3356" y="950"/>
                    <a:pt x="3373" y="953"/>
                    <a:pt x="3373" y="969"/>
                  </a:cubicBezTo>
                  <a:cubicBezTo>
                    <a:pt x="3373" y="985"/>
                    <a:pt x="3356" y="988"/>
                    <a:pt x="3356" y="988"/>
                  </a:cubicBezTo>
                  <a:close/>
                  <a:moveTo>
                    <a:pt x="3356" y="911"/>
                  </a:moveTo>
                  <a:cubicBezTo>
                    <a:pt x="3356" y="872"/>
                    <a:pt x="3356" y="872"/>
                    <a:pt x="3356" y="872"/>
                  </a:cubicBezTo>
                  <a:cubicBezTo>
                    <a:pt x="3356" y="872"/>
                    <a:pt x="3373" y="878"/>
                    <a:pt x="3373" y="892"/>
                  </a:cubicBezTo>
                  <a:cubicBezTo>
                    <a:pt x="3373" y="905"/>
                    <a:pt x="3356" y="911"/>
                    <a:pt x="3356" y="911"/>
                  </a:cubicBezTo>
                  <a:close/>
                  <a:moveTo>
                    <a:pt x="3356" y="835"/>
                  </a:moveTo>
                  <a:cubicBezTo>
                    <a:pt x="3356" y="796"/>
                    <a:pt x="3356" y="796"/>
                    <a:pt x="3356" y="796"/>
                  </a:cubicBezTo>
                  <a:cubicBezTo>
                    <a:pt x="3356" y="796"/>
                    <a:pt x="3373" y="800"/>
                    <a:pt x="3373" y="816"/>
                  </a:cubicBezTo>
                  <a:cubicBezTo>
                    <a:pt x="3373" y="831"/>
                    <a:pt x="3356" y="835"/>
                    <a:pt x="3356" y="835"/>
                  </a:cubicBezTo>
                  <a:close/>
                  <a:moveTo>
                    <a:pt x="3356" y="756"/>
                  </a:moveTo>
                  <a:cubicBezTo>
                    <a:pt x="3356" y="718"/>
                    <a:pt x="3356" y="718"/>
                    <a:pt x="3356" y="718"/>
                  </a:cubicBezTo>
                  <a:cubicBezTo>
                    <a:pt x="3356" y="718"/>
                    <a:pt x="3373" y="720"/>
                    <a:pt x="3373" y="737"/>
                  </a:cubicBezTo>
                  <a:cubicBezTo>
                    <a:pt x="3373" y="754"/>
                    <a:pt x="3356" y="756"/>
                    <a:pt x="3356" y="756"/>
                  </a:cubicBezTo>
                  <a:close/>
                  <a:moveTo>
                    <a:pt x="5556" y="570"/>
                  </a:moveTo>
                  <a:cubicBezTo>
                    <a:pt x="5508" y="582"/>
                    <a:pt x="5508" y="582"/>
                    <a:pt x="5508" y="582"/>
                  </a:cubicBezTo>
                  <a:cubicBezTo>
                    <a:pt x="5490" y="529"/>
                    <a:pt x="5490" y="529"/>
                    <a:pt x="5490" y="529"/>
                  </a:cubicBezTo>
                  <a:cubicBezTo>
                    <a:pt x="5566" y="508"/>
                    <a:pt x="5566" y="508"/>
                    <a:pt x="5566" y="508"/>
                  </a:cubicBezTo>
                  <a:lnTo>
                    <a:pt x="5556" y="570"/>
                  </a:lnTo>
                  <a:close/>
                </a:path>
              </a:pathLst>
            </a:custGeom>
            <a:grpFill/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lang="zh-CN" altLang="en-US" sz="3000">
                <a:solidFill>
                  <a:srgbClr val="3C3940"/>
                </a:solidFill>
                <a:latin typeface="AgencyFB Light" pitchFamily="50" charset="0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5" name="椭圆 24">
            <a:extLst>
              <a:ext uri="{FF2B5EF4-FFF2-40B4-BE49-F238E27FC236}">
                <a16:creationId xmlns:a16="http://schemas.microsoft.com/office/drawing/2014/main" id="{3F38FA6B-8229-B85C-91F6-03E5FCCCF268}"/>
              </a:ext>
            </a:extLst>
          </p:cNvPr>
          <p:cNvSpPr/>
          <p:nvPr/>
        </p:nvSpPr>
        <p:spPr bwMode="auto">
          <a:xfrm>
            <a:off x="1839567" y="1835191"/>
            <a:ext cx="285749" cy="285749"/>
          </a:xfrm>
          <a:prstGeom prst="ellipse">
            <a:avLst/>
          </a:prstGeom>
          <a:gradFill flip="none" rotWithShape="1">
            <a:gsLst>
              <a:gs pos="0">
                <a:srgbClr val="213F79">
                  <a:alpha val="0"/>
                </a:srgbClr>
              </a:gs>
              <a:gs pos="100000">
                <a:srgbClr val="3F68C9">
                  <a:alpha val="13000"/>
                </a:srgbClr>
              </a:gs>
            </a:gsLst>
            <a:lin ang="10800000" scaled="1"/>
            <a:tileRect/>
          </a:gradFill>
          <a:ln w="6350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D6E0861B-20F0-FDAD-9197-F5773AF9E025}"/>
              </a:ext>
            </a:extLst>
          </p:cNvPr>
          <p:cNvSpPr/>
          <p:nvPr/>
        </p:nvSpPr>
        <p:spPr bwMode="auto">
          <a:xfrm>
            <a:off x="5715000" y="635061"/>
            <a:ext cx="114299" cy="114299"/>
          </a:xfrm>
          <a:prstGeom prst="ellipse">
            <a:avLst/>
          </a:prstGeom>
          <a:gradFill flip="none" rotWithShape="1">
            <a:gsLst>
              <a:gs pos="0">
                <a:srgbClr val="213F79">
                  <a:alpha val="0"/>
                </a:srgbClr>
              </a:gs>
              <a:gs pos="100000">
                <a:srgbClr val="3F68C9">
                  <a:alpha val="49000"/>
                </a:srgbClr>
              </a:gs>
            </a:gsLst>
            <a:lin ang="10800000" scaled="1"/>
            <a:tileRect/>
          </a:gradFill>
          <a:ln w="6350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14FB8777-E740-21FC-B618-7636D8F1014D}"/>
              </a:ext>
            </a:extLst>
          </p:cNvPr>
          <p:cNvSpPr/>
          <p:nvPr/>
        </p:nvSpPr>
        <p:spPr bwMode="auto">
          <a:xfrm>
            <a:off x="2444524" y="4171948"/>
            <a:ext cx="4184876" cy="3048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213F79"/>
              </a:gs>
              <a:gs pos="100000">
                <a:srgbClr val="3F68C9"/>
              </a:gs>
            </a:gsLst>
            <a:lin ang="10800000" scaled="1"/>
            <a:tileRect/>
          </a:gradFill>
          <a:ln w="6350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7D4371B-F3F5-2148-D716-8537E1050F09}"/>
              </a:ext>
            </a:extLst>
          </p:cNvPr>
          <p:cNvGrpSpPr/>
          <p:nvPr/>
        </p:nvGrpSpPr>
        <p:grpSpPr>
          <a:xfrm>
            <a:off x="3412122" y="707871"/>
            <a:ext cx="1727184" cy="2002695"/>
            <a:chOff x="2169551" y="707871"/>
            <a:chExt cx="1727184" cy="2002695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9738982D-4D02-1D57-A3AC-A29F265A529E}"/>
                </a:ext>
              </a:extLst>
            </p:cNvPr>
            <p:cNvSpPr/>
            <p:nvPr/>
          </p:nvSpPr>
          <p:spPr bwMode="auto">
            <a:xfrm rot="2700000">
              <a:off x="2417361" y="1231193"/>
              <a:ext cx="1754061" cy="1204686"/>
            </a:xfrm>
            <a:prstGeom prst="roundRect">
              <a:avLst/>
            </a:prstGeom>
            <a:gradFill flip="none" rotWithShape="1">
              <a:gsLst>
                <a:gs pos="0">
                  <a:srgbClr val="213F79">
                    <a:alpha val="0"/>
                  </a:srgbClr>
                </a:gs>
                <a:gs pos="100000">
                  <a:srgbClr val="3F68C9">
                    <a:alpha val="13000"/>
                  </a:srgbClr>
                </a:gs>
              </a:gsLst>
              <a:lin ang="10800000" scaled="1"/>
              <a:tileRect/>
            </a:gradFill>
            <a:ln w="63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2EF719C3-9E44-EC0B-342E-46E9B351DD91}"/>
                </a:ext>
              </a:extLst>
            </p:cNvPr>
            <p:cNvSpPr/>
            <p:nvPr/>
          </p:nvSpPr>
          <p:spPr bwMode="auto">
            <a:xfrm rot="2700000">
              <a:off x="2169551" y="707871"/>
              <a:ext cx="1204686" cy="1204686"/>
            </a:xfrm>
            <a:prstGeom prst="roundRect">
              <a:avLst/>
            </a:prstGeom>
            <a:solidFill>
              <a:srgbClr val="3F68C9"/>
            </a:solidFill>
            <a:ln w="25400">
              <a:solidFill>
                <a:schemeClr val="bg1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E69B2C3-4D2C-4CAF-5D35-C4AF140F0391}"/>
              </a:ext>
            </a:extLst>
          </p:cNvPr>
          <p:cNvGrpSpPr/>
          <p:nvPr/>
        </p:nvGrpSpPr>
        <p:grpSpPr>
          <a:xfrm>
            <a:off x="4614444" y="707871"/>
            <a:ext cx="1727184" cy="2002695"/>
            <a:chOff x="2169551" y="707871"/>
            <a:chExt cx="1727184" cy="2002695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9A2755FB-8F4E-37CB-FF39-C096EF58F257}"/>
                </a:ext>
              </a:extLst>
            </p:cNvPr>
            <p:cNvSpPr/>
            <p:nvPr/>
          </p:nvSpPr>
          <p:spPr bwMode="auto">
            <a:xfrm rot="2700000">
              <a:off x="2417361" y="1231193"/>
              <a:ext cx="1754061" cy="1204686"/>
            </a:xfrm>
            <a:prstGeom prst="roundRect">
              <a:avLst/>
            </a:prstGeom>
            <a:gradFill flip="none" rotWithShape="1">
              <a:gsLst>
                <a:gs pos="0">
                  <a:srgbClr val="213F79">
                    <a:alpha val="0"/>
                  </a:srgbClr>
                </a:gs>
                <a:gs pos="100000">
                  <a:srgbClr val="3F68C9">
                    <a:alpha val="13000"/>
                  </a:srgbClr>
                </a:gs>
              </a:gsLst>
              <a:lin ang="10800000" scaled="1"/>
              <a:tileRect/>
            </a:gradFill>
            <a:ln w="63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56B43848-C412-C177-50AE-73788BA5BC86}"/>
                </a:ext>
              </a:extLst>
            </p:cNvPr>
            <p:cNvSpPr/>
            <p:nvPr/>
          </p:nvSpPr>
          <p:spPr bwMode="auto">
            <a:xfrm rot="2700000">
              <a:off x="2169551" y="707871"/>
              <a:ext cx="1204686" cy="1204686"/>
            </a:xfrm>
            <a:prstGeom prst="roundRect">
              <a:avLst/>
            </a:prstGeom>
            <a:solidFill>
              <a:srgbClr val="3F68C9"/>
            </a:solidFill>
            <a:ln w="25400">
              <a:solidFill>
                <a:schemeClr val="bg1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31A487AF-E3E4-C378-EE5E-E2D4F3B91627}"/>
              </a:ext>
            </a:extLst>
          </p:cNvPr>
          <p:cNvGrpSpPr/>
          <p:nvPr/>
        </p:nvGrpSpPr>
        <p:grpSpPr>
          <a:xfrm>
            <a:off x="5816766" y="707871"/>
            <a:ext cx="1727184" cy="2002695"/>
            <a:chOff x="2169551" y="707871"/>
            <a:chExt cx="1727184" cy="2002695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C4ABD563-9E05-4EF3-923E-7B8823DEDD1C}"/>
                </a:ext>
              </a:extLst>
            </p:cNvPr>
            <p:cNvSpPr/>
            <p:nvPr/>
          </p:nvSpPr>
          <p:spPr bwMode="auto">
            <a:xfrm rot="2700000">
              <a:off x="2417361" y="1231193"/>
              <a:ext cx="1754061" cy="1204686"/>
            </a:xfrm>
            <a:prstGeom prst="roundRect">
              <a:avLst/>
            </a:prstGeom>
            <a:gradFill flip="none" rotWithShape="1">
              <a:gsLst>
                <a:gs pos="0">
                  <a:srgbClr val="213F79">
                    <a:alpha val="0"/>
                  </a:srgbClr>
                </a:gs>
                <a:gs pos="100000">
                  <a:srgbClr val="3F68C9">
                    <a:alpha val="13000"/>
                  </a:srgbClr>
                </a:gs>
              </a:gsLst>
              <a:lin ang="10800000" scaled="1"/>
              <a:tileRect/>
            </a:gradFill>
            <a:ln w="6350">
              <a:noFill/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94F137DB-D9D7-BAF2-883A-219DDFD83FA9}"/>
                </a:ext>
              </a:extLst>
            </p:cNvPr>
            <p:cNvSpPr/>
            <p:nvPr/>
          </p:nvSpPr>
          <p:spPr bwMode="auto">
            <a:xfrm rot="2700000">
              <a:off x="2169551" y="707871"/>
              <a:ext cx="1204686" cy="1204686"/>
            </a:xfrm>
            <a:prstGeom prst="roundRect">
              <a:avLst/>
            </a:prstGeom>
            <a:solidFill>
              <a:srgbClr val="3F68C9"/>
            </a:solidFill>
            <a:ln w="25400">
              <a:solidFill>
                <a:schemeClr val="bg1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46E9BE6E-479C-7004-16B6-92332016B87B}"/>
              </a:ext>
            </a:extLst>
          </p:cNvPr>
          <p:cNvSpPr txBox="1"/>
          <p:nvPr/>
        </p:nvSpPr>
        <p:spPr>
          <a:xfrm>
            <a:off x="2286000" y="777222"/>
            <a:ext cx="457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solidFill>
                  <a:schemeClr val="bg1"/>
                </a:solidFill>
                <a:latin typeface="庞门正道标题体3.0" panose="02010600030101010101" pitchFamily="2" charset="-122"/>
                <a:ea typeface="庞门正道标题体3.0" panose="02010600030101010101" pitchFamily="2" charset="-122"/>
              </a:rPr>
              <a:t>谢谢观看</a:t>
            </a: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FCAF21B7-CD99-6A89-95CB-A9512CEB3ED9}"/>
              </a:ext>
            </a:extLst>
          </p:cNvPr>
          <p:cNvSpPr/>
          <p:nvPr/>
        </p:nvSpPr>
        <p:spPr bwMode="auto">
          <a:xfrm>
            <a:off x="7161559" y="1727223"/>
            <a:ext cx="168234" cy="168234"/>
          </a:xfrm>
          <a:prstGeom prst="ellipse">
            <a:avLst/>
          </a:prstGeom>
          <a:gradFill flip="none" rotWithShape="1">
            <a:gsLst>
              <a:gs pos="0">
                <a:srgbClr val="213F79">
                  <a:alpha val="0"/>
                </a:srgbClr>
              </a:gs>
              <a:gs pos="100000">
                <a:srgbClr val="3F68C9">
                  <a:alpha val="49000"/>
                </a:srgbClr>
              </a:gs>
            </a:gsLst>
            <a:lin ang="10800000" scaled="1"/>
            <a:tileRect/>
          </a:gradFill>
          <a:ln w="6350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F786EB8-D053-D681-8F54-6C7116DA3043}"/>
              </a:ext>
            </a:extLst>
          </p:cNvPr>
          <p:cNvGrpSpPr/>
          <p:nvPr/>
        </p:nvGrpSpPr>
        <p:grpSpPr>
          <a:xfrm>
            <a:off x="2971801" y="4191548"/>
            <a:ext cx="3151737" cy="265600"/>
            <a:chOff x="4289813" y="5868701"/>
            <a:chExt cx="1701407" cy="265600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598785F-D7B1-9779-ED9A-F36053A896C8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1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1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1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1DAB7204-99A7-587A-1B89-A12B14B70127}"/>
                </a:ext>
              </a:extLst>
            </p:cNvPr>
            <p:cNvSpPr txBox="1"/>
            <p:nvPr/>
          </p:nvSpPr>
          <p:spPr>
            <a:xfrm>
              <a:off x="5195878" y="5872691"/>
              <a:ext cx="79534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1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1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2023.04.25</a:t>
              </a:r>
              <a:endParaRPr lang="zh-CN" altLang="en-US" sz="11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C2167034-62F9-BE2A-4B1A-964927E93E1F}"/>
              </a:ext>
            </a:extLst>
          </p:cNvPr>
          <p:cNvSpPr txBox="1"/>
          <p:nvPr/>
        </p:nvSpPr>
        <p:spPr>
          <a:xfrm>
            <a:off x="2255306" y="2195038"/>
            <a:ext cx="4686300" cy="52835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9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algn="ctr"/>
            <a:r>
              <a:rPr lang="zh-CN" altLang="en-US" dirty="0"/>
              <a:t>Your content to play here, or through paste in this box, and select only the text. Your content to play here</a:t>
            </a:r>
          </a:p>
        </p:txBody>
      </p:sp>
    </p:spTree>
    <p:extLst>
      <p:ext uri="{BB962C8B-B14F-4D97-AF65-F5344CB8AC3E}">
        <p14:creationId xmlns:p14="http://schemas.microsoft.com/office/powerpoint/2010/main" val="35087751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5A6853FD-B312-3F58-FD74-801F0879E43C}"/>
              </a:ext>
            </a:extLst>
          </p:cNvPr>
          <p:cNvSpPr/>
          <p:nvPr/>
        </p:nvSpPr>
        <p:spPr bwMode="auto">
          <a:xfrm>
            <a:off x="0" y="1451773"/>
            <a:ext cx="4622852" cy="1203016"/>
          </a:xfrm>
          <a:custGeom>
            <a:avLst/>
            <a:gdLst>
              <a:gd name="connsiteX0" fmla="*/ 0 w 4622852"/>
              <a:gd name="connsiteY0" fmla="*/ 0 h 1203016"/>
              <a:gd name="connsiteX1" fmla="*/ 1905000 w 4622852"/>
              <a:gd name="connsiteY1" fmla="*/ 0 h 1203016"/>
              <a:gd name="connsiteX2" fmla="*/ 2717852 w 4622852"/>
              <a:gd name="connsiteY2" fmla="*/ 0 h 1203016"/>
              <a:gd name="connsiteX3" fmla="*/ 4622852 w 4622852"/>
              <a:gd name="connsiteY3" fmla="*/ 0 h 1203016"/>
              <a:gd name="connsiteX4" fmla="*/ 3895446 w 4622852"/>
              <a:gd name="connsiteY4" fmla="*/ 1203016 h 1203016"/>
              <a:gd name="connsiteX5" fmla="*/ 1990446 w 4622852"/>
              <a:gd name="connsiteY5" fmla="*/ 1203016 h 1203016"/>
              <a:gd name="connsiteX6" fmla="*/ 1905000 w 4622852"/>
              <a:gd name="connsiteY6" fmla="*/ 1203016 h 1203016"/>
              <a:gd name="connsiteX7" fmla="*/ 0 w 4622852"/>
              <a:gd name="connsiteY7" fmla="*/ 1203016 h 120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22852" h="1203016">
                <a:moveTo>
                  <a:pt x="0" y="0"/>
                </a:moveTo>
                <a:lnTo>
                  <a:pt x="1905000" y="0"/>
                </a:lnTo>
                <a:lnTo>
                  <a:pt x="2717852" y="0"/>
                </a:lnTo>
                <a:lnTo>
                  <a:pt x="4622852" y="0"/>
                </a:lnTo>
                <a:lnTo>
                  <a:pt x="3895446" y="1203016"/>
                </a:lnTo>
                <a:lnTo>
                  <a:pt x="1990446" y="1203016"/>
                </a:lnTo>
                <a:lnTo>
                  <a:pt x="1905000" y="1203016"/>
                </a:lnTo>
                <a:lnTo>
                  <a:pt x="0" y="1203016"/>
                </a:lnTo>
                <a:close/>
              </a:path>
            </a:pathLst>
          </a:custGeom>
          <a:blipFill dpi="0" rotWithShape="1">
            <a:blip r:embed="rId5"/>
            <a:srcRect/>
            <a:tile tx="-1073150" ty="-2324100" sx="100000" sy="100000" flip="none" algn="tl"/>
          </a:blipFill>
          <a:ln w="2540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6316CFC1-6F1C-2079-D53A-0CD27D76645E}"/>
              </a:ext>
            </a:extLst>
          </p:cNvPr>
          <p:cNvSpPr/>
          <p:nvPr/>
        </p:nvSpPr>
        <p:spPr bwMode="auto">
          <a:xfrm>
            <a:off x="3470547" y="1856477"/>
            <a:ext cx="3650757" cy="393607"/>
          </a:xfrm>
          <a:custGeom>
            <a:avLst/>
            <a:gdLst>
              <a:gd name="connsiteX0" fmla="*/ 237995 w 3650757"/>
              <a:gd name="connsiteY0" fmla="*/ 0 h 393607"/>
              <a:gd name="connsiteX1" fmla="*/ 1581816 w 3650757"/>
              <a:gd name="connsiteY1" fmla="*/ 0 h 393607"/>
              <a:gd name="connsiteX2" fmla="*/ 2306936 w 3650757"/>
              <a:gd name="connsiteY2" fmla="*/ 0 h 393607"/>
              <a:gd name="connsiteX3" fmla="*/ 3650757 w 3650757"/>
              <a:gd name="connsiteY3" fmla="*/ 0 h 393607"/>
              <a:gd name="connsiteX4" fmla="*/ 3650757 w 3650757"/>
              <a:gd name="connsiteY4" fmla="*/ 393607 h 393607"/>
              <a:gd name="connsiteX5" fmla="*/ 2306936 w 3650757"/>
              <a:gd name="connsiteY5" fmla="*/ 393607 h 393607"/>
              <a:gd name="connsiteX6" fmla="*/ 1343821 w 3650757"/>
              <a:gd name="connsiteY6" fmla="*/ 393607 h 393607"/>
              <a:gd name="connsiteX7" fmla="*/ 0 w 3650757"/>
              <a:gd name="connsiteY7" fmla="*/ 393607 h 393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50757" h="393607">
                <a:moveTo>
                  <a:pt x="237995" y="0"/>
                </a:moveTo>
                <a:lnTo>
                  <a:pt x="1581816" y="0"/>
                </a:lnTo>
                <a:lnTo>
                  <a:pt x="2306936" y="0"/>
                </a:lnTo>
                <a:lnTo>
                  <a:pt x="3650757" y="0"/>
                </a:lnTo>
                <a:lnTo>
                  <a:pt x="3650757" y="393607"/>
                </a:lnTo>
                <a:lnTo>
                  <a:pt x="2306936" y="393607"/>
                </a:lnTo>
                <a:lnTo>
                  <a:pt x="1343821" y="393607"/>
                </a:lnTo>
                <a:lnTo>
                  <a:pt x="0" y="393607"/>
                </a:lnTo>
                <a:close/>
              </a:path>
            </a:pathLst>
          </a:custGeom>
          <a:solidFill>
            <a:srgbClr val="3F68C9"/>
          </a:solidFill>
          <a:ln w="2540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E67AF32-22C8-504B-8E41-FBCA6C392643}"/>
              </a:ext>
            </a:extLst>
          </p:cNvPr>
          <p:cNvGrpSpPr/>
          <p:nvPr/>
        </p:nvGrpSpPr>
        <p:grpSpPr>
          <a:xfrm>
            <a:off x="0" y="2419350"/>
            <a:ext cx="9144000" cy="2724151"/>
            <a:chOff x="0" y="2190750"/>
            <a:chExt cx="9144000" cy="2724151"/>
          </a:xfrm>
          <a:solidFill>
            <a:schemeClr val="bg1">
              <a:lumMod val="75000"/>
              <a:alpha val="25000"/>
            </a:schemeClr>
          </a:solidFill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418C1159-2704-7277-300A-06CEF0D57C6A}"/>
                </a:ext>
              </a:extLst>
            </p:cNvPr>
            <p:cNvSpPr/>
            <p:nvPr/>
          </p:nvSpPr>
          <p:spPr>
            <a:xfrm>
              <a:off x="0" y="3514725"/>
              <a:ext cx="9144000" cy="1400176"/>
            </a:xfrm>
            <a:prstGeom prst="rect">
              <a:avLst/>
            </a:prstGeom>
            <a:grpFill/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PA_任意多边形 9">
              <a:extLst>
                <a:ext uri="{FF2B5EF4-FFF2-40B4-BE49-F238E27FC236}">
                  <a16:creationId xmlns:a16="http://schemas.microsoft.com/office/drawing/2014/main" id="{1FF1CD20-DEAD-51FA-A8A0-F3994176983F}"/>
                </a:ext>
              </a:extLst>
            </p:cNvPr>
            <p:cNvSpPr>
              <a:spLocks noEditPoints="1"/>
            </p:cNvSpPr>
            <p:nvPr>
              <p:custDataLst>
                <p:tags r:id="rId2"/>
              </p:custDataLst>
            </p:nvPr>
          </p:nvSpPr>
          <p:spPr bwMode="auto">
            <a:xfrm>
              <a:off x="0" y="2190750"/>
              <a:ext cx="9144000" cy="1323975"/>
            </a:xfrm>
            <a:custGeom>
              <a:avLst/>
              <a:gdLst>
                <a:gd name="T0" fmla="*/ 7933 w 8000"/>
                <a:gd name="T1" fmla="*/ 1418 h 1542"/>
                <a:gd name="T2" fmla="*/ 7832 w 8000"/>
                <a:gd name="T3" fmla="*/ 1315 h 1542"/>
                <a:gd name="T4" fmla="*/ 7738 w 8000"/>
                <a:gd name="T5" fmla="*/ 1352 h 1542"/>
                <a:gd name="T6" fmla="*/ 7673 w 8000"/>
                <a:gd name="T7" fmla="*/ 1336 h 1542"/>
                <a:gd name="T8" fmla="*/ 7538 w 8000"/>
                <a:gd name="T9" fmla="*/ 1313 h 1542"/>
                <a:gd name="T10" fmla="*/ 7430 w 8000"/>
                <a:gd name="T11" fmla="*/ 1287 h 1542"/>
                <a:gd name="T12" fmla="*/ 7292 w 8000"/>
                <a:gd name="T13" fmla="*/ 1358 h 1542"/>
                <a:gd name="T14" fmla="*/ 7170 w 8000"/>
                <a:gd name="T15" fmla="*/ 1352 h 1542"/>
                <a:gd name="T16" fmla="*/ 6993 w 8000"/>
                <a:gd name="T17" fmla="*/ 1400 h 1542"/>
                <a:gd name="T18" fmla="*/ 6886 w 8000"/>
                <a:gd name="T19" fmla="*/ 1357 h 1542"/>
                <a:gd name="T20" fmla="*/ 6766 w 8000"/>
                <a:gd name="T21" fmla="*/ 1380 h 1542"/>
                <a:gd name="T22" fmla="*/ 6640 w 8000"/>
                <a:gd name="T23" fmla="*/ 1194 h 1542"/>
                <a:gd name="T24" fmla="*/ 6505 w 8000"/>
                <a:gd name="T25" fmla="*/ 1157 h 1542"/>
                <a:gd name="T26" fmla="*/ 6381 w 8000"/>
                <a:gd name="T27" fmla="*/ 1311 h 1542"/>
                <a:gd name="T28" fmla="*/ 6242 w 8000"/>
                <a:gd name="T29" fmla="*/ 1181 h 1542"/>
                <a:gd name="T30" fmla="*/ 5688 w 8000"/>
                <a:gd name="T31" fmla="*/ 818 h 1542"/>
                <a:gd name="T32" fmla="*/ 5396 w 8000"/>
                <a:gd name="T33" fmla="*/ 674 h 1542"/>
                <a:gd name="T34" fmla="*/ 5346 w 8000"/>
                <a:gd name="T35" fmla="*/ 615 h 1542"/>
                <a:gd name="T36" fmla="*/ 5292 w 8000"/>
                <a:gd name="T37" fmla="*/ 1274 h 1542"/>
                <a:gd name="T38" fmla="*/ 5007 w 8000"/>
                <a:gd name="T39" fmla="*/ 1089 h 1542"/>
                <a:gd name="T40" fmla="*/ 4819 w 8000"/>
                <a:gd name="T41" fmla="*/ 685 h 1542"/>
                <a:gd name="T42" fmla="*/ 4540 w 8000"/>
                <a:gd name="T43" fmla="*/ 1250 h 1542"/>
                <a:gd name="T44" fmla="*/ 4474 w 8000"/>
                <a:gd name="T45" fmla="*/ 1255 h 1542"/>
                <a:gd name="T46" fmla="*/ 4398 w 8000"/>
                <a:gd name="T47" fmla="*/ 1265 h 1542"/>
                <a:gd name="T48" fmla="*/ 4286 w 8000"/>
                <a:gd name="T49" fmla="*/ 1131 h 1542"/>
                <a:gd name="T50" fmla="*/ 4046 w 8000"/>
                <a:gd name="T51" fmla="*/ 1117 h 1542"/>
                <a:gd name="T52" fmla="*/ 3923 w 8000"/>
                <a:gd name="T53" fmla="*/ 975 h 1542"/>
                <a:gd name="T54" fmla="*/ 3742 w 8000"/>
                <a:gd name="T55" fmla="*/ 1095 h 1542"/>
                <a:gd name="T56" fmla="*/ 3585 w 8000"/>
                <a:gd name="T57" fmla="*/ 1415 h 1542"/>
                <a:gd name="T58" fmla="*/ 3463 w 8000"/>
                <a:gd name="T59" fmla="*/ 1255 h 1542"/>
                <a:gd name="T60" fmla="*/ 3390 w 8000"/>
                <a:gd name="T61" fmla="*/ 372 h 1542"/>
                <a:gd name="T62" fmla="*/ 3367 w 8000"/>
                <a:gd name="T63" fmla="*/ 187 h 1542"/>
                <a:gd name="T64" fmla="*/ 3329 w 8000"/>
                <a:gd name="T65" fmla="*/ 695 h 1542"/>
                <a:gd name="T66" fmla="*/ 2997 w 8000"/>
                <a:gd name="T67" fmla="*/ 1479 h 1542"/>
                <a:gd name="T68" fmla="*/ 2797 w 8000"/>
                <a:gd name="T69" fmla="*/ 1119 h 1542"/>
                <a:gd name="T70" fmla="*/ 2628 w 8000"/>
                <a:gd name="T71" fmla="*/ 1372 h 1542"/>
                <a:gd name="T72" fmla="*/ 2470 w 8000"/>
                <a:gd name="T73" fmla="*/ 1378 h 1542"/>
                <a:gd name="T74" fmla="*/ 2310 w 8000"/>
                <a:gd name="T75" fmla="*/ 1440 h 1542"/>
                <a:gd name="T76" fmla="*/ 2152 w 8000"/>
                <a:gd name="T77" fmla="*/ 1391 h 1542"/>
                <a:gd name="T78" fmla="*/ 2055 w 8000"/>
                <a:gd name="T79" fmla="*/ 1463 h 1542"/>
                <a:gd name="T80" fmla="*/ 1975 w 8000"/>
                <a:gd name="T81" fmla="*/ 1479 h 1542"/>
                <a:gd name="T82" fmla="*/ 1805 w 8000"/>
                <a:gd name="T83" fmla="*/ 1456 h 1542"/>
                <a:gd name="T84" fmla="*/ 1673 w 8000"/>
                <a:gd name="T85" fmla="*/ 1470 h 1542"/>
                <a:gd name="T86" fmla="*/ 1531 w 8000"/>
                <a:gd name="T87" fmla="*/ 1408 h 1542"/>
                <a:gd name="T88" fmla="*/ 1443 w 8000"/>
                <a:gd name="T89" fmla="*/ 1266 h 1542"/>
                <a:gd name="T90" fmla="*/ 1253 w 8000"/>
                <a:gd name="T91" fmla="*/ 1422 h 1542"/>
                <a:gd name="T92" fmla="*/ 1155 w 8000"/>
                <a:gd name="T93" fmla="*/ 1402 h 1542"/>
                <a:gd name="T94" fmla="*/ 1051 w 8000"/>
                <a:gd name="T95" fmla="*/ 1390 h 1542"/>
                <a:gd name="T96" fmla="*/ 969 w 8000"/>
                <a:gd name="T97" fmla="*/ 1224 h 1542"/>
                <a:gd name="T98" fmla="*/ 843 w 8000"/>
                <a:gd name="T99" fmla="*/ 1375 h 1542"/>
                <a:gd name="T100" fmla="*/ 664 w 8000"/>
                <a:gd name="T101" fmla="*/ 1427 h 1542"/>
                <a:gd name="T102" fmla="*/ 515 w 8000"/>
                <a:gd name="T103" fmla="*/ 1242 h 1542"/>
                <a:gd name="T104" fmla="*/ 320 w 8000"/>
                <a:gd name="T105" fmla="*/ 1246 h 1542"/>
                <a:gd name="T106" fmla="*/ 218 w 8000"/>
                <a:gd name="T107" fmla="*/ 1342 h 1542"/>
                <a:gd name="T108" fmla="*/ 56 w 8000"/>
                <a:gd name="T109" fmla="*/ 1357 h 1542"/>
                <a:gd name="T110" fmla="*/ 3369 w 8000"/>
                <a:gd name="T111" fmla="*/ 1408 h 1542"/>
                <a:gd name="T112" fmla="*/ 3356 w 8000"/>
                <a:gd name="T113" fmla="*/ 1141 h 1542"/>
                <a:gd name="T114" fmla="*/ 3356 w 8000"/>
                <a:gd name="T115" fmla="*/ 872 h 1542"/>
                <a:gd name="T116" fmla="*/ 3356 w 8000"/>
                <a:gd name="T117" fmla="*/ 756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000" h="1542">
                  <a:moveTo>
                    <a:pt x="7978" y="1472"/>
                  </a:moveTo>
                  <a:cubicBezTo>
                    <a:pt x="7978" y="1462"/>
                    <a:pt x="7978" y="1462"/>
                    <a:pt x="7978" y="1462"/>
                  </a:cubicBezTo>
                  <a:cubicBezTo>
                    <a:pt x="7966" y="1462"/>
                    <a:pt x="7966" y="1462"/>
                    <a:pt x="7966" y="1462"/>
                  </a:cubicBezTo>
                  <a:cubicBezTo>
                    <a:pt x="7966" y="1436"/>
                    <a:pt x="7966" y="1436"/>
                    <a:pt x="7966" y="1436"/>
                  </a:cubicBezTo>
                  <a:cubicBezTo>
                    <a:pt x="7955" y="1436"/>
                    <a:pt x="7955" y="1436"/>
                    <a:pt x="7955" y="1436"/>
                  </a:cubicBezTo>
                  <a:cubicBezTo>
                    <a:pt x="7955" y="1420"/>
                    <a:pt x="7955" y="1420"/>
                    <a:pt x="7955" y="1420"/>
                  </a:cubicBezTo>
                  <a:cubicBezTo>
                    <a:pt x="7941" y="1420"/>
                    <a:pt x="7941" y="1420"/>
                    <a:pt x="7941" y="1420"/>
                  </a:cubicBezTo>
                  <a:cubicBezTo>
                    <a:pt x="7941" y="1428"/>
                    <a:pt x="7941" y="1428"/>
                    <a:pt x="7941" y="1428"/>
                  </a:cubicBezTo>
                  <a:cubicBezTo>
                    <a:pt x="7933" y="1428"/>
                    <a:pt x="7933" y="1428"/>
                    <a:pt x="7933" y="1428"/>
                  </a:cubicBezTo>
                  <a:cubicBezTo>
                    <a:pt x="7933" y="1418"/>
                    <a:pt x="7933" y="1418"/>
                    <a:pt x="7933" y="1418"/>
                  </a:cubicBezTo>
                  <a:cubicBezTo>
                    <a:pt x="7916" y="1418"/>
                    <a:pt x="7916" y="1418"/>
                    <a:pt x="7916" y="1418"/>
                  </a:cubicBezTo>
                  <a:cubicBezTo>
                    <a:pt x="7916" y="1433"/>
                    <a:pt x="7916" y="1433"/>
                    <a:pt x="7916" y="1433"/>
                  </a:cubicBezTo>
                  <a:cubicBezTo>
                    <a:pt x="7895" y="1433"/>
                    <a:pt x="7895" y="1433"/>
                    <a:pt x="7895" y="1433"/>
                  </a:cubicBezTo>
                  <a:cubicBezTo>
                    <a:pt x="7895" y="1335"/>
                    <a:pt x="7895" y="1335"/>
                    <a:pt x="7895" y="1335"/>
                  </a:cubicBezTo>
                  <a:cubicBezTo>
                    <a:pt x="7879" y="1335"/>
                    <a:pt x="7879" y="1335"/>
                    <a:pt x="7879" y="1335"/>
                  </a:cubicBezTo>
                  <a:cubicBezTo>
                    <a:pt x="7855" y="1316"/>
                    <a:pt x="7855" y="1316"/>
                    <a:pt x="7855" y="1316"/>
                  </a:cubicBezTo>
                  <a:cubicBezTo>
                    <a:pt x="7855" y="1300"/>
                    <a:pt x="7855" y="1300"/>
                    <a:pt x="7855" y="1300"/>
                  </a:cubicBezTo>
                  <a:cubicBezTo>
                    <a:pt x="7843" y="1300"/>
                    <a:pt x="7843" y="1300"/>
                    <a:pt x="7843" y="1300"/>
                  </a:cubicBezTo>
                  <a:cubicBezTo>
                    <a:pt x="7843" y="1315"/>
                    <a:pt x="7843" y="1315"/>
                    <a:pt x="7843" y="1315"/>
                  </a:cubicBezTo>
                  <a:cubicBezTo>
                    <a:pt x="7832" y="1315"/>
                    <a:pt x="7832" y="1315"/>
                    <a:pt x="7832" y="1315"/>
                  </a:cubicBezTo>
                  <a:cubicBezTo>
                    <a:pt x="7832" y="1300"/>
                    <a:pt x="7832" y="1300"/>
                    <a:pt x="7832" y="1300"/>
                  </a:cubicBezTo>
                  <a:cubicBezTo>
                    <a:pt x="7821" y="1300"/>
                    <a:pt x="7821" y="1300"/>
                    <a:pt x="7821" y="1300"/>
                  </a:cubicBezTo>
                  <a:cubicBezTo>
                    <a:pt x="7821" y="1315"/>
                    <a:pt x="7821" y="1315"/>
                    <a:pt x="7821" y="1315"/>
                  </a:cubicBezTo>
                  <a:cubicBezTo>
                    <a:pt x="7806" y="1335"/>
                    <a:pt x="7806" y="1335"/>
                    <a:pt x="7806" y="1335"/>
                  </a:cubicBezTo>
                  <a:cubicBezTo>
                    <a:pt x="7789" y="1335"/>
                    <a:pt x="7789" y="1335"/>
                    <a:pt x="7789" y="1335"/>
                  </a:cubicBezTo>
                  <a:cubicBezTo>
                    <a:pt x="7789" y="1436"/>
                    <a:pt x="7789" y="1436"/>
                    <a:pt x="7789" y="1436"/>
                  </a:cubicBezTo>
                  <a:cubicBezTo>
                    <a:pt x="7749" y="1436"/>
                    <a:pt x="7749" y="1436"/>
                    <a:pt x="7749" y="1436"/>
                  </a:cubicBezTo>
                  <a:cubicBezTo>
                    <a:pt x="7749" y="1345"/>
                    <a:pt x="7749" y="1345"/>
                    <a:pt x="7749" y="1345"/>
                  </a:cubicBezTo>
                  <a:cubicBezTo>
                    <a:pt x="7738" y="1345"/>
                    <a:pt x="7738" y="1345"/>
                    <a:pt x="7738" y="1345"/>
                  </a:cubicBezTo>
                  <a:cubicBezTo>
                    <a:pt x="7738" y="1352"/>
                    <a:pt x="7738" y="1352"/>
                    <a:pt x="7738" y="1352"/>
                  </a:cubicBezTo>
                  <a:cubicBezTo>
                    <a:pt x="7724" y="1352"/>
                    <a:pt x="7724" y="1352"/>
                    <a:pt x="7724" y="1352"/>
                  </a:cubicBezTo>
                  <a:cubicBezTo>
                    <a:pt x="7724" y="1337"/>
                    <a:pt x="7724" y="1337"/>
                    <a:pt x="7724" y="1337"/>
                  </a:cubicBezTo>
                  <a:cubicBezTo>
                    <a:pt x="7713" y="1337"/>
                    <a:pt x="7713" y="1337"/>
                    <a:pt x="7713" y="1337"/>
                  </a:cubicBezTo>
                  <a:cubicBezTo>
                    <a:pt x="7713" y="1321"/>
                    <a:pt x="7713" y="1321"/>
                    <a:pt x="7713" y="1321"/>
                  </a:cubicBezTo>
                  <a:cubicBezTo>
                    <a:pt x="7697" y="1321"/>
                    <a:pt x="7697" y="1321"/>
                    <a:pt x="7697" y="1321"/>
                  </a:cubicBezTo>
                  <a:cubicBezTo>
                    <a:pt x="7697" y="1336"/>
                    <a:pt x="7697" y="1336"/>
                    <a:pt x="7697" y="1336"/>
                  </a:cubicBezTo>
                  <a:cubicBezTo>
                    <a:pt x="7687" y="1336"/>
                    <a:pt x="7687" y="1336"/>
                    <a:pt x="7687" y="1336"/>
                  </a:cubicBezTo>
                  <a:cubicBezTo>
                    <a:pt x="7687" y="1324"/>
                    <a:pt x="7687" y="1324"/>
                    <a:pt x="7687" y="1324"/>
                  </a:cubicBezTo>
                  <a:cubicBezTo>
                    <a:pt x="7673" y="1324"/>
                    <a:pt x="7673" y="1324"/>
                    <a:pt x="7673" y="1324"/>
                  </a:cubicBezTo>
                  <a:cubicBezTo>
                    <a:pt x="7673" y="1336"/>
                    <a:pt x="7673" y="1336"/>
                    <a:pt x="7673" y="1336"/>
                  </a:cubicBezTo>
                  <a:cubicBezTo>
                    <a:pt x="7659" y="1336"/>
                    <a:pt x="7659" y="1336"/>
                    <a:pt x="7659" y="1336"/>
                  </a:cubicBezTo>
                  <a:cubicBezTo>
                    <a:pt x="7659" y="1326"/>
                    <a:pt x="7659" y="1326"/>
                    <a:pt x="7659" y="1326"/>
                  </a:cubicBezTo>
                  <a:cubicBezTo>
                    <a:pt x="7645" y="1326"/>
                    <a:pt x="7645" y="1326"/>
                    <a:pt x="7645" y="1326"/>
                  </a:cubicBezTo>
                  <a:cubicBezTo>
                    <a:pt x="7645" y="1356"/>
                    <a:pt x="7645" y="1356"/>
                    <a:pt x="7645" y="1356"/>
                  </a:cubicBezTo>
                  <a:cubicBezTo>
                    <a:pt x="7616" y="1356"/>
                    <a:pt x="7616" y="1356"/>
                    <a:pt x="7616" y="1356"/>
                  </a:cubicBezTo>
                  <a:cubicBezTo>
                    <a:pt x="7616" y="1439"/>
                    <a:pt x="7616" y="1439"/>
                    <a:pt x="7616" y="1439"/>
                  </a:cubicBezTo>
                  <a:cubicBezTo>
                    <a:pt x="7581" y="1439"/>
                    <a:pt x="7581" y="1439"/>
                    <a:pt x="7581" y="1439"/>
                  </a:cubicBezTo>
                  <a:cubicBezTo>
                    <a:pt x="7581" y="1337"/>
                    <a:pt x="7581" y="1337"/>
                    <a:pt x="7581" y="1337"/>
                  </a:cubicBezTo>
                  <a:cubicBezTo>
                    <a:pt x="7557" y="1337"/>
                    <a:pt x="7557" y="1337"/>
                    <a:pt x="7557" y="1337"/>
                  </a:cubicBezTo>
                  <a:cubicBezTo>
                    <a:pt x="7538" y="1313"/>
                    <a:pt x="7538" y="1313"/>
                    <a:pt x="7538" y="1313"/>
                  </a:cubicBezTo>
                  <a:cubicBezTo>
                    <a:pt x="7497" y="1313"/>
                    <a:pt x="7497" y="1313"/>
                    <a:pt x="7497" y="1313"/>
                  </a:cubicBezTo>
                  <a:cubicBezTo>
                    <a:pt x="7497" y="1416"/>
                    <a:pt x="7497" y="1416"/>
                    <a:pt x="7497" y="1416"/>
                  </a:cubicBezTo>
                  <a:cubicBezTo>
                    <a:pt x="7483" y="1416"/>
                    <a:pt x="7483" y="1416"/>
                    <a:pt x="7483" y="1416"/>
                  </a:cubicBezTo>
                  <a:cubicBezTo>
                    <a:pt x="7483" y="1314"/>
                    <a:pt x="7483" y="1314"/>
                    <a:pt x="7483" y="1314"/>
                  </a:cubicBezTo>
                  <a:cubicBezTo>
                    <a:pt x="7465" y="1285"/>
                    <a:pt x="7465" y="1285"/>
                    <a:pt x="7465" y="1285"/>
                  </a:cubicBezTo>
                  <a:cubicBezTo>
                    <a:pt x="7452" y="1285"/>
                    <a:pt x="7452" y="1285"/>
                    <a:pt x="7452" y="1285"/>
                  </a:cubicBezTo>
                  <a:cubicBezTo>
                    <a:pt x="7452" y="1291"/>
                    <a:pt x="7452" y="1291"/>
                    <a:pt x="7452" y="1291"/>
                  </a:cubicBezTo>
                  <a:cubicBezTo>
                    <a:pt x="7441" y="1291"/>
                    <a:pt x="7441" y="1291"/>
                    <a:pt x="7441" y="1291"/>
                  </a:cubicBezTo>
                  <a:cubicBezTo>
                    <a:pt x="7441" y="1287"/>
                    <a:pt x="7441" y="1287"/>
                    <a:pt x="7441" y="1287"/>
                  </a:cubicBezTo>
                  <a:cubicBezTo>
                    <a:pt x="7430" y="1287"/>
                    <a:pt x="7430" y="1287"/>
                    <a:pt x="7430" y="1287"/>
                  </a:cubicBezTo>
                  <a:cubicBezTo>
                    <a:pt x="7430" y="1301"/>
                    <a:pt x="7430" y="1301"/>
                    <a:pt x="7430" y="1301"/>
                  </a:cubicBezTo>
                  <a:cubicBezTo>
                    <a:pt x="7383" y="1301"/>
                    <a:pt x="7383" y="1301"/>
                    <a:pt x="7383" y="1301"/>
                  </a:cubicBezTo>
                  <a:cubicBezTo>
                    <a:pt x="7383" y="1286"/>
                    <a:pt x="7383" y="1286"/>
                    <a:pt x="7383" y="1286"/>
                  </a:cubicBezTo>
                  <a:cubicBezTo>
                    <a:pt x="7370" y="1261"/>
                    <a:pt x="7370" y="1261"/>
                    <a:pt x="7370" y="1261"/>
                  </a:cubicBezTo>
                  <a:cubicBezTo>
                    <a:pt x="7326" y="1261"/>
                    <a:pt x="7326" y="1261"/>
                    <a:pt x="7326" y="1261"/>
                  </a:cubicBezTo>
                  <a:cubicBezTo>
                    <a:pt x="7326" y="1286"/>
                    <a:pt x="7326" y="1286"/>
                    <a:pt x="7326" y="1286"/>
                  </a:cubicBezTo>
                  <a:cubicBezTo>
                    <a:pt x="7297" y="1286"/>
                    <a:pt x="7297" y="1286"/>
                    <a:pt x="7297" y="1286"/>
                  </a:cubicBezTo>
                  <a:cubicBezTo>
                    <a:pt x="7297" y="1303"/>
                    <a:pt x="7297" y="1303"/>
                    <a:pt x="7297" y="1303"/>
                  </a:cubicBezTo>
                  <a:cubicBezTo>
                    <a:pt x="7292" y="1303"/>
                    <a:pt x="7292" y="1303"/>
                    <a:pt x="7292" y="1303"/>
                  </a:cubicBezTo>
                  <a:cubicBezTo>
                    <a:pt x="7292" y="1358"/>
                    <a:pt x="7292" y="1358"/>
                    <a:pt x="7292" y="1358"/>
                  </a:cubicBezTo>
                  <a:cubicBezTo>
                    <a:pt x="7281" y="1358"/>
                    <a:pt x="7281" y="1358"/>
                    <a:pt x="7281" y="1358"/>
                  </a:cubicBezTo>
                  <a:cubicBezTo>
                    <a:pt x="7281" y="1302"/>
                    <a:pt x="7281" y="1302"/>
                    <a:pt x="7281" y="1302"/>
                  </a:cubicBezTo>
                  <a:cubicBezTo>
                    <a:pt x="7273" y="1302"/>
                    <a:pt x="7273" y="1302"/>
                    <a:pt x="7273" y="1302"/>
                  </a:cubicBezTo>
                  <a:cubicBezTo>
                    <a:pt x="7273" y="1279"/>
                    <a:pt x="7273" y="1279"/>
                    <a:pt x="7273" y="1279"/>
                  </a:cubicBezTo>
                  <a:cubicBezTo>
                    <a:pt x="7210" y="1279"/>
                    <a:pt x="7210" y="1279"/>
                    <a:pt x="7210" y="1279"/>
                  </a:cubicBezTo>
                  <a:cubicBezTo>
                    <a:pt x="7210" y="1303"/>
                    <a:pt x="7210" y="1303"/>
                    <a:pt x="7210" y="1303"/>
                  </a:cubicBezTo>
                  <a:cubicBezTo>
                    <a:pt x="7179" y="1303"/>
                    <a:pt x="7179" y="1303"/>
                    <a:pt x="7179" y="1303"/>
                  </a:cubicBezTo>
                  <a:cubicBezTo>
                    <a:pt x="7179" y="1323"/>
                    <a:pt x="7179" y="1323"/>
                    <a:pt x="7179" y="1323"/>
                  </a:cubicBezTo>
                  <a:cubicBezTo>
                    <a:pt x="7170" y="1323"/>
                    <a:pt x="7170" y="1323"/>
                    <a:pt x="7170" y="1323"/>
                  </a:cubicBezTo>
                  <a:cubicBezTo>
                    <a:pt x="7170" y="1352"/>
                    <a:pt x="7170" y="1352"/>
                    <a:pt x="7170" y="1352"/>
                  </a:cubicBezTo>
                  <a:cubicBezTo>
                    <a:pt x="7090" y="1352"/>
                    <a:pt x="7090" y="1352"/>
                    <a:pt x="7090" y="1352"/>
                  </a:cubicBezTo>
                  <a:cubicBezTo>
                    <a:pt x="7090" y="1362"/>
                    <a:pt x="7090" y="1362"/>
                    <a:pt x="7090" y="1362"/>
                  </a:cubicBezTo>
                  <a:cubicBezTo>
                    <a:pt x="7069" y="1362"/>
                    <a:pt x="7069" y="1362"/>
                    <a:pt x="7069" y="1362"/>
                  </a:cubicBezTo>
                  <a:cubicBezTo>
                    <a:pt x="7069" y="1308"/>
                    <a:pt x="7069" y="1308"/>
                    <a:pt x="7069" y="1308"/>
                  </a:cubicBezTo>
                  <a:cubicBezTo>
                    <a:pt x="7036" y="1308"/>
                    <a:pt x="7036" y="1308"/>
                    <a:pt x="7036" y="1308"/>
                  </a:cubicBezTo>
                  <a:cubicBezTo>
                    <a:pt x="7036" y="1291"/>
                    <a:pt x="7036" y="1291"/>
                    <a:pt x="7036" y="1291"/>
                  </a:cubicBezTo>
                  <a:cubicBezTo>
                    <a:pt x="7010" y="1291"/>
                    <a:pt x="7010" y="1291"/>
                    <a:pt x="7010" y="1291"/>
                  </a:cubicBezTo>
                  <a:cubicBezTo>
                    <a:pt x="7010" y="1305"/>
                    <a:pt x="7010" y="1305"/>
                    <a:pt x="7010" y="1305"/>
                  </a:cubicBezTo>
                  <a:cubicBezTo>
                    <a:pt x="6993" y="1305"/>
                    <a:pt x="6993" y="1305"/>
                    <a:pt x="6993" y="1305"/>
                  </a:cubicBezTo>
                  <a:cubicBezTo>
                    <a:pt x="6993" y="1400"/>
                    <a:pt x="6993" y="1400"/>
                    <a:pt x="6993" y="1400"/>
                  </a:cubicBezTo>
                  <a:cubicBezTo>
                    <a:pt x="6972" y="1400"/>
                    <a:pt x="6972" y="1400"/>
                    <a:pt x="6972" y="1400"/>
                  </a:cubicBezTo>
                  <a:cubicBezTo>
                    <a:pt x="6972" y="1391"/>
                    <a:pt x="6972" y="1391"/>
                    <a:pt x="6972" y="1391"/>
                  </a:cubicBezTo>
                  <a:cubicBezTo>
                    <a:pt x="6952" y="1391"/>
                    <a:pt x="6952" y="1391"/>
                    <a:pt x="6952" y="1391"/>
                  </a:cubicBezTo>
                  <a:cubicBezTo>
                    <a:pt x="6952" y="1405"/>
                    <a:pt x="6952" y="1405"/>
                    <a:pt x="6952" y="1405"/>
                  </a:cubicBezTo>
                  <a:cubicBezTo>
                    <a:pt x="6936" y="1405"/>
                    <a:pt x="6936" y="1405"/>
                    <a:pt x="6936" y="1405"/>
                  </a:cubicBezTo>
                  <a:cubicBezTo>
                    <a:pt x="6936" y="1375"/>
                    <a:pt x="6936" y="1375"/>
                    <a:pt x="6936" y="1375"/>
                  </a:cubicBezTo>
                  <a:cubicBezTo>
                    <a:pt x="6922" y="1375"/>
                    <a:pt x="6922" y="1375"/>
                    <a:pt x="6922" y="1375"/>
                  </a:cubicBezTo>
                  <a:cubicBezTo>
                    <a:pt x="6922" y="1357"/>
                    <a:pt x="6922" y="1357"/>
                    <a:pt x="6922" y="1357"/>
                  </a:cubicBezTo>
                  <a:cubicBezTo>
                    <a:pt x="6906" y="1357"/>
                    <a:pt x="6906" y="1357"/>
                    <a:pt x="6906" y="1357"/>
                  </a:cubicBezTo>
                  <a:cubicBezTo>
                    <a:pt x="6886" y="1357"/>
                    <a:pt x="6886" y="1357"/>
                    <a:pt x="6886" y="1357"/>
                  </a:cubicBezTo>
                  <a:cubicBezTo>
                    <a:pt x="6886" y="1348"/>
                    <a:pt x="6886" y="1348"/>
                    <a:pt x="6886" y="1348"/>
                  </a:cubicBezTo>
                  <a:cubicBezTo>
                    <a:pt x="6852" y="1348"/>
                    <a:pt x="6852" y="1348"/>
                    <a:pt x="6852" y="1348"/>
                  </a:cubicBezTo>
                  <a:cubicBezTo>
                    <a:pt x="6852" y="1334"/>
                    <a:pt x="6852" y="1334"/>
                    <a:pt x="6852" y="1334"/>
                  </a:cubicBezTo>
                  <a:cubicBezTo>
                    <a:pt x="6839" y="1334"/>
                    <a:pt x="6839" y="1334"/>
                    <a:pt x="6839" y="1334"/>
                  </a:cubicBezTo>
                  <a:cubicBezTo>
                    <a:pt x="6839" y="1344"/>
                    <a:pt x="6839" y="1344"/>
                    <a:pt x="6839" y="1344"/>
                  </a:cubicBezTo>
                  <a:cubicBezTo>
                    <a:pt x="6786" y="1344"/>
                    <a:pt x="6786" y="1344"/>
                    <a:pt x="6786" y="1344"/>
                  </a:cubicBezTo>
                  <a:cubicBezTo>
                    <a:pt x="6786" y="1355"/>
                    <a:pt x="6786" y="1355"/>
                    <a:pt x="6786" y="1355"/>
                  </a:cubicBezTo>
                  <a:cubicBezTo>
                    <a:pt x="6776" y="1355"/>
                    <a:pt x="6776" y="1355"/>
                    <a:pt x="6776" y="1355"/>
                  </a:cubicBezTo>
                  <a:cubicBezTo>
                    <a:pt x="6776" y="1370"/>
                    <a:pt x="6776" y="1370"/>
                    <a:pt x="6776" y="1370"/>
                  </a:cubicBezTo>
                  <a:cubicBezTo>
                    <a:pt x="6766" y="1380"/>
                    <a:pt x="6766" y="1380"/>
                    <a:pt x="6766" y="1380"/>
                  </a:cubicBezTo>
                  <a:cubicBezTo>
                    <a:pt x="6766" y="1411"/>
                    <a:pt x="6766" y="1411"/>
                    <a:pt x="6766" y="1411"/>
                  </a:cubicBezTo>
                  <a:cubicBezTo>
                    <a:pt x="6755" y="1411"/>
                    <a:pt x="6755" y="1411"/>
                    <a:pt x="6755" y="1411"/>
                  </a:cubicBezTo>
                  <a:cubicBezTo>
                    <a:pt x="6755" y="1381"/>
                    <a:pt x="6755" y="1381"/>
                    <a:pt x="6755" y="1381"/>
                  </a:cubicBezTo>
                  <a:cubicBezTo>
                    <a:pt x="6744" y="1367"/>
                    <a:pt x="6744" y="1367"/>
                    <a:pt x="6744" y="1367"/>
                  </a:cubicBezTo>
                  <a:cubicBezTo>
                    <a:pt x="6744" y="1291"/>
                    <a:pt x="6744" y="1291"/>
                    <a:pt x="6744" y="1291"/>
                  </a:cubicBezTo>
                  <a:cubicBezTo>
                    <a:pt x="6727" y="1291"/>
                    <a:pt x="6727" y="1291"/>
                    <a:pt x="6727" y="1291"/>
                  </a:cubicBezTo>
                  <a:cubicBezTo>
                    <a:pt x="6727" y="1217"/>
                    <a:pt x="6727" y="1217"/>
                    <a:pt x="6727" y="1217"/>
                  </a:cubicBezTo>
                  <a:cubicBezTo>
                    <a:pt x="6670" y="1217"/>
                    <a:pt x="6670" y="1217"/>
                    <a:pt x="6670" y="1217"/>
                  </a:cubicBezTo>
                  <a:cubicBezTo>
                    <a:pt x="6670" y="1194"/>
                    <a:pt x="6670" y="1194"/>
                    <a:pt x="6670" y="1194"/>
                  </a:cubicBezTo>
                  <a:cubicBezTo>
                    <a:pt x="6640" y="1194"/>
                    <a:pt x="6640" y="1194"/>
                    <a:pt x="6640" y="1194"/>
                  </a:cubicBezTo>
                  <a:cubicBezTo>
                    <a:pt x="6640" y="1246"/>
                    <a:pt x="6640" y="1246"/>
                    <a:pt x="6640" y="1246"/>
                  </a:cubicBezTo>
                  <a:cubicBezTo>
                    <a:pt x="6625" y="1246"/>
                    <a:pt x="6625" y="1246"/>
                    <a:pt x="6625" y="1246"/>
                  </a:cubicBezTo>
                  <a:cubicBezTo>
                    <a:pt x="6625" y="1229"/>
                    <a:pt x="6625" y="1229"/>
                    <a:pt x="6625" y="1229"/>
                  </a:cubicBezTo>
                  <a:cubicBezTo>
                    <a:pt x="6625" y="1229"/>
                    <a:pt x="6614" y="1229"/>
                    <a:pt x="6609" y="1229"/>
                  </a:cubicBezTo>
                  <a:cubicBezTo>
                    <a:pt x="6604" y="1229"/>
                    <a:pt x="6604" y="1246"/>
                    <a:pt x="6604" y="1246"/>
                  </a:cubicBezTo>
                  <a:cubicBezTo>
                    <a:pt x="6604" y="1293"/>
                    <a:pt x="6604" y="1293"/>
                    <a:pt x="6604" y="1293"/>
                  </a:cubicBezTo>
                  <a:cubicBezTo>
                    <a:pt x="6562" y="1293"/>
                    <a:pt x="6562" y="1293"/>
                    <a:pt x="6562" y="1293"/>
                  </a:cubicBezTo>
                  <a:cubicBezTo>
                    <a:pt x="6562" y="1130"/>
                    <a:pt x="6562" y="1130"/>
                    <a:pt x="6562" y="1130"/>
                  </a:cubicBezTo>
                  <a:cubicBezTo>
                    <a:pt x="6505" y="1130"/>
                    <a:pt x="6505" y="1130"/>
                    <a:pt x="6505" y="1130"/>
                  </a:cubicBezTo>
                  <a:cubicBezTo>
                    <a:pt x="6505" y="1157"/>
                    <a:pt x="6505" y="1157"/>
                    <a:pt x="6505" y="1157"/>
                  </a:cubicBezTo>
                  <a:cubicBezTo>
                    <a:pt x="6481" y="1157"/>
                    <a:pt x="6477" y="1169"/>
                    <a:pt x="6477" y="1169"/>
                  </a:cubicBezTo>
                  <a:cubicBezTo>
                    <a:pt x="6450" y="1169"/>
                    <a:pt x="6450" y="1169"/>
                    <a:pt x="6450" y="1169"/>
                  </a:cubicBezTo>
                  <a:cubicBezTo>
                    <a:pt x="6450" y="1202"/>
                    <a:pt x="6450" y="1202"/>
                    <a:pt x="6450" y="1202"/>
                  </a:cubicBezTo>
                  <a:cubicBezTo>
                    <a:pt x="6438" y="1202"/>
                    <a:pt x="6438" y="1202"/>
                    <a:pt x="6438" y="1202"/>
                  </a:cubicBezTo>
                  <a:cubicBezTo>
                    <a:pt x="6438" y="1333"/>
                    <a:pt x="6438" y="1333"/>
                    <a:pt x="6438" y="1333"/>
                  </a:cubicBezTo>
                  <a:cubicBezTo>
                    <a:pt x="6415" y="1333"/>
                    <a:pt x="6415" y="1333"/>
                    <a:pt x="6415" y="1333"/>
                  </a:cubicBezTo>
                  <a:cubicBezTo>
                    <a:pt x="6415" y="1315"/>
                    <a:pt x="6415" y="1315"/>
                    <a:pt x="6415" y="1315"/>
                  </a:cubicBezTo>
                  <a:cubicBezTo>
                    <a:pt x="6401" y="1301"/>
                    <a:pt x="6401" y="1301"/>
                    <a:pt x="6401" y="1301"/>
                  </a:cubicBezTo>
                  <a:cubicBezTo>
                    <a:pt x="6394" y="1301"/>
                    <a:pt x="6394" y="1301"/>
                    <a:pt x="6394" y="1301"/>
                  </a:cubicBezTo>
                  <a:cubicBezTo>
                    <a:pt x="6381" y="1311"/>
                    <a:pt x="6381" y="1311"/>
                    <a:pt x="6381" y="1311"/>
                  </a:cubicBezTo>
                  <a:cubicBezTo>
                    <a:pt x="6381" y="1078"/>
                    <a:pt x="6381" y="1078"/>
                    <a:pt x="6381" y="1078"/>
                  </a:cubicBezTo>
                  <a:cubicBezTo>
                    <a:pt x="6322" y="1065"/>
                    <a:pt x="6322" y="1065"/>
                    <a:pt x="6322" y="1065"/>
                  </a:cubicBezTo>
                  <a:cubicBezTo>
                    <a:pt x="6297" y="1065"/>
                    <a:pt x="6297" y="1065"/>
                    <a:pt x="6297" y="1065"/>
                  </a:cubicBezTo>
                  <a:cubicBezTo>
                    <a:pt x="6297" y="1080"/>
                    <a:pt x="6297" y="1080"/>
                    <a:pt x="6297" y="1080"/>
                  </a:cubicBezTo>
                  <a:cubicBezTo>
                    <a:pt x="6280" y="1080"/>
                    <a:pt x="6280" y="1080"/>
                    <a:pt x="6280" y="1080"/>
                  </a:cubicBezTo>
                  <a:cubicBezTo>
                    <a:pt x="6280" y="1135"/>
                    <a:pt x="6280" y="1135"/>
                    <a:pt x="6280" y="1135"/>
                  </a:cubicBezTo>
                  <a:cubicBezTo>
                    <a:pt x="6264" y="1135"/>
                    <a:pt x="6264" y="1135"/>
                    <a:pt x="6264" y="1135"/>
                  </a:cubicBezTo>
                  <a:cubicBezTo>
                    <a:pt x="6264" y="1207"/>
                    <a:pt x="6264" y="1207"/>
                    <a:pt x="6264" y="1207"/>
                  </a:cubicBezTo>
                  <a:cubicBezTo>
                    <a:pt x="6242" y="1207"/>
                    <a:pt x="6242" y="1207"/>
                    <a:pt x="6242" y="1207"/>
                  </a:cubicBezTo>
                  <a:cubicBezTo>
                    <a:pt x="6242" y="1181"/>
                    <a:pt x="6242" y="1181"/>
                    <a:pt x="6242" y="1181"/>
                  </a:cubicBezTo>
                  <a:cubicBezTo>
                    <a:pt x="6214" y="1181"/>
                    <a:pt x="6214" y="1181"/>
                    <a:pt x="6214" y="1181"/>
                  </a:cubicBezTo>
                  <a:cubicBezTo>
                    <a:pt x="6214" y="1098"/>
                    <a:pt x="6214" y="1098"/>
                    <a:pt x="6214" y="1098"/>
                  </a:cubicBezTo>
                  <a:cubicBezTo>
                    <a:pt x="6196" y="1098"/>
                    <a:pt x="6196" y="1098"/>
                    <a:pt x="6196" y="1098"/>
                  </a:cubicBezTo>
                  <a:cubicBezTo>
                    <a:pt x="6196" y="1048"/>
                    <a:pt x="6196" y="1048"/>
                    <a:pt x="6196" y="1048"/>
                  </a:cubicBezTo>
                  <a:cubicBezTo>
                    <a:pt x="6114" y="1039"/>
                    <a:pt x="6114" y="1039"/>
                    <a:pt x="6114" y="1039"/>
                  </a:cubicBezTo>
                  <a:cubicBezTo>
                    <a:pt x="6114" y="1024"/>
                    <a:pt x="6114" y="1024"/>
                    <a:pt x="6114" y="1024"/>
                  </a:cubicBezTo>
                  <a:cubicBezTo>
                    <a:pt x="5961" y="1014"/>
                    <a:pt x="5961" y="1014"/>
                    <a:pt x="5961" y="1014"/>
                  </a:cubicBezTo>
                  <a:cubicBezTo>
                    <a:pt x="5961" y="823"/>
                    <a:pt x="5961" y="823"/>
                    <a:pt x="5961" y="823"/>
                  </a:cubicBezTo>
                  <a:cubicBezTo>
                    <a:pt x="5826" y="790"/>
                    <a:pt x="5826" y="790"/>
                    <a:pt x="5826" y="790"/>
                  </a:cubicBezTo>
                  <a:cubicBezTo>
                    <a:pt x="5688" y="818"/>
                    <a:pt x="5688" y="818"/>
                    <a:pt x="5688" y="818"/>
                  </a:cubicBezTo>
                  <a:cubicBezTo>
                    <a:pt x="5688" y="1359"/>
                    <a:pt x="5688" y="1359"/>
                    <a:pt x="5688" y="1359"/>
                  </a:cubicBezTo>
                  <a:cubicBezTo>
                    <a:pt x="5605" y="1359"/>
                    <a:pt x="5605" y="1359"/>
                    <a:pt x="5605" y="1359"/>
                  </a:cubicBezTo>
                  <a:cubicBezTo>
                    <a:pt x="5605" y="451"/>
                    <a:pt x="5605" y="451"/>
                    <a:pt x="5605" y="451"/>
                  </a:cubicBezTo>
                  <a:cubicBezTo>
                    <a:pt x="5468" y="487"/>
                    <a:pt x="5468" y="487"/>
                    <a:pt x="5468" y="487"/>
                  </a:cubicBezTo>
                  <a:cubicBezTo>
                    <a:pt x="5468" y="1274"/>
                    <a:pt x="5468" y="1274"/>
                    <a:pt x="5468" y="1274"/>
                  </a:cubicBezTo>
                  <a:cubicBezTo>
                    <a:pt x="5414" y="1274"/>
                    <a:pt x="5414" y="1274"/>
                    <a:pt x="5414" y="1274"/>
                  </a:cubicBezTo>
                  <a:cubicBezTo>
                    <a:pt x="5414" y="683"/>
                    <a:pt x="5414" y="683"/>
                    <a:pt x="5414" y="683"/>
                  </a:cubicBezTo>
                  <a:cubicBezTo>
                    <a:pt x="5404" y="683"/>
                    <a:pt x="5404" y="683"/>
                    <a:pt x="5404" y="683"/>
                  </a:cubicBezTo>
                  <a:cubicBezTo>
                    <a:pt x="5404" y="674"/>
                    <a:pt x="5404" y="674"/>
                    <a:pt x="5404" y="674"/>
                  </a:cubicBezTo>
                  <a:cubicBezTo>
                    <a:pt x="5396" y="674"/>
                    <a:pt x="5396" y="674"/>
                    <a:pt x="5396" y="674"/>
                  </a:cubicBezTo>
                  <a:cubicBezTo>
                    <a:pt x="5396" y="655"/>
                    <a:pt x="5396" y="655"/>
                    <a:pt x="5396" y="655"/>
                  </a:cubicBezTo>
                  <a:cubicBezTo>
                    <a:pt x="5384" y="655"/>
                    <a:pt x="5384" y="655"/>
                    <a:pt x="5384" y="655"/>
                  </a:cubicBezTo>
                  <a:cubicBezTo>
                    <a:pt x="5384" y="634"/>
                    <a:pt x="5384" y="634"/>
                    <a:pt x="5384" y="634"/>
                  </a:cubicBezTo>
                  <a:cubicBezTo>
                    <a:pt x="5367" y="634"/>
                    <a:pt x="5367" y="634"/>
                    <a:pt x="5367" y="634"/>
                  </a:cubicBezTo>
                  <a:cubicBezTo>
                    <a:pt x="5367" y="615"/>
                    <a:pt x="5367" y="615"/>
                    <a:pt x="5367" y="615"/>
                  </a:cubicBezTo>
                  <a:cubicBezTo>
                    <a:pt x="5360" y="615"/>
                    <a:pt x="5360" y="615"/>
                    <a:pt x="5360" y="615"/>
                  </a:cubicBezTo>
                  <a:cubicBezTo>
                    <a:pt x="5360" y="593"/>
                    <a:pt x="5360" y="593"/>
                    <a:pt x="5360" y="593"/>
                  </a:cubicBezTo>
                  <a:cubicBezTo>
                    <a:pt x="5353" y="532"/>
                    <a:pt x="5353" y="532"/>
                    <a:pt x="5353" y="532"/>
                  </a:cubicBezTo>
                  <a:cubicBezTo>
                    <a:pt x="5346" y="593"/>
                    <a:pt x="5346" y="593"/>
                    <a:pt x="5346" y="593"/>
                  </a:cubicBezTo>
                  <a:cubicBezTo>
                    <a:pt x="5346" y="615"/>
                    <a:pt x="5346" y="615"/>
                    <a:pt x="5346" y="615"/>
                  </a:cubicBezTo>
                  <a:cubicBezTo>
                    <a:pt x="5339" y="615"/>
                    <a:pt x="5339" y="615"/>
                    <a:pt x="5339" y="615"/>
                  </a:cubicBezTo>
                  <a:cubicBezTo>
                    <a:pt x="5339" y="634"/>
                    <a:pt x="5339" y="634"/>
                    <a:pt x="5339" y="634"/>
                  </a:cubicBezTo>
                  <a:cubicBezTo>
                    <a:pt x="5322" y="634"/>
                    <a:pt x="5322" y="634"/>
                    <a:pt x="5322" y="634"/>
                  </a:cubicBezTo>
                  <a:cubicBezTo>
                    <a:pt x="5322" y="655"/>
                    <a:pt x="5322" y="655"/>
                    <a:pt x="5322" y="655"/>
                  </a:cubicBezTo>
                  <a:cubicBezTo>
                    <a:pt x="5310" y="655"/>
                    <a:pt x="5310" y="655"/>
                    <a:pt x="5310" y="655"/>
                  </a:cubicBezTo>
                  <a:cubicBezTo>
                    <a:pt x="5310" y="674"/>
                    <a:pt x="5310" y="674"/>
                    <a:pt x="5310" y="674"/>
                  </a:cubicBezTo>
                  <a:cubicBezTo>
                    <a:pt x="5302" y="674"/>
                    <a:pt x="5302" y="674"/>
                    <a:pt x="5302" y="674"/>
                  </a:cubicBezTo>
                  <a:cubicBezTo>
                    <a:pt x="5302" y="683"/>
                    <a:pt x="5302" y="683"/>
                    <a:pt x="5302" y="683"/>
                  </a:cubicBezTo>
                  <a:cubicBezTo>
                    <a:pt x="5292" y="683"/>
                    <a:pt x="5292" y="683"/>
                    <a:pt x="5292" y="683"/>
                  </a:cubicBezTo>
                  <a:cubicBezTo>
                    <a:pt x="5292" y="1274"/>
                    <a:pt x="5292" y="1274"/>
                    <a:pt x="5292" y="1274"/>
                  </a:cubicBezTo>
                  <a:cubicBezTo>
                    <a:pt x="5260" y="1274"/>
                    <a:pt x="5260" y="1274"/>
                    <a:pt x="5260" y="1274"/>
                  </a:cubicBezTo>
                  <a:cubicBezTo>
                    <a:pt x="5260" y="792"/>
                    <a:pt x="5260" y="792"/>
                    <a:pt x="5260" y="792"/>
                  </a:cubicBezTo>
                  <a:cubicBezTo>
                    <a:pt x="5098" y="792"/>
                    <a:pt x="5098" y="792"/>
                    <a:pt x="5098" y="792"/>
                  </a:cubicBezTo>
                  <a:cubicBezTo>
                    <a:pt x="5073" y="817"/>
                    <a:pt x="5073" y="817"/>
                    <a:pt x="5073" y="817"/>
                  </a:cubicBezTo>
                  <a:cubicBezTo>
                    <a:pt x="5073" y="1219"/>
                    <a:pt x="5073" y="1219"/>
                    <a:pt x="5073" y="1219"/>
                  </a:cubicBezTo>
                  <a:cubicBezTo>
                    <a:pt x="5044" y="1219"/>
                    <a:pt x="5044" y="1219"/>
                    <a:pt x="5044" y="1219"/>
                  </a:cubicBezTo>
                  <a:cubicBezTo>
                    <a:pt x="5031" y="1237"/>
                    <a:pt x="5031" y="1237"/>
                    <a:pt x="5031" y="1237"/>
                  </a:cubicBezTo>
                  <a:cubicBezTo>
                    <a:pt x="5031" y="1419"/>
                    <a:pt x="5031" y="1419"/>
                    <a:pt x="5031" y="1419"/>
                  </a:cubicBezTo>
                  <a:cubicBezTo>
                    <a:pt x="5007" y="1419"/>
                    <a:pt x="5007" y="1419"/>
                    <a:pt x="5007" y="1419"/>
                  </a:cubicBezTo>
                  <a:cubicBezTo>
                    <a:pt x="5007" y="1089"/>
                    <a:pt x="5007" y="1089"/>
                    <a:pt x="5007" y="1089"/>
                  </a:cubicBezTo>
                  <a:cubicBezTo>
                    <a:pt x="4993" y="1089"/>
                    <a:pt x="4993" y="1089"/>
                    <a:pt x="4993" y="1089"/>
                  </a:cubicBezTo>
                  <a:cubicBezTo>
                    <a:pt x="4993" y="1050"/>
                    <a:pt x="4993" y="1050"/>
                    <a:pt x="4993" y="1050"/>
                  </a:cubicBezTo>
                  <a:cubicBezTo>
                    <a:pt x="4981" y="1050"/>
                    <a:pt x="4981" y="1050"/>
                    <a:pt x="4981" y="1050"/>
                  </a:cubicBezTo>
                  <a:cubicBezTo>
                    <a:pt x="4981" y="1026"/>
                    <a:pt x="4981" y="1026"/>
                    <a:pt x="4981" y="1026"/>
                  </a:cubicBezTo>
                  <a:cubicBezTo>
                    <a:pt x="4959" y="1026"/>
                    <a:pt x="4959" y="1026"/>
                    <a:pt x="4959" y="1026"/>
                  </a:cubicBezTo>
                  <a:cubicBezTo>
                    <a:pt x="4945" y="1016"/>
                    <a:pt x="4945" y="1016"/>
                    <a:pt x="4945" y="1016"/>
                  </a:cubicBezTo>
                  <a:cubicBezTo>
                    <a:pt x="4945" y="887"/>
                    <a:pt x="4945" y="887"/>
                    <a:pt x="4945" y="887"/>
                  </a:cubicBezTo>
                  <a:cubicBezTo>
                    <a:pt x="4841" y="919"/>
                    <a:pt x="4841" y="919"/>
                    <a:pt x="4841" y="919"/>
                  </a:cubicBezTo>
                  <a:cubicBezTo>
                    <a:pt x="4819" y="902"/>
                    <a:pt x="4819" y="902"/>
                    <a:pt x="4819" y="902"/>
                  </a:cubicBezTo>
                  <a:cubicBezTo>
                    <a:pt x="4819" y="685"/>
                    <a:pt x="4819" y="685"/>
                    <a:pt x="4819" y="685"/>
                  </a:cubicBezTo>
                  <a:cubicBezTo>
                    <a:pt x="4750" y="668"/>
                    <a:pt x="4750" y="668"/>
                    <a:pt x="4750" y="668"/>
                  </a:cubicBezTo>
                  <a:cubicBezTo>
                    <a:pt x="4616" y="723"/>
                    <a:pt x="4616" y="723"/>
                    <a:pt x="4616" y="723"/>
                  </a:cubicBezTo>
                  <a:cubicBezTo>
                    <a:pt x="4616" y="734"/>
                    <a:pt x="4616" y="734"/>
                    <a:pt x="4616" y="734"/>
                  </a:cubicBezTo>
                  <a:cubicBezTo>
                    <a:pt x="4593" y="720"/>
                    <a:pt x="4593" y="720"/>
                    <a:pt x="4593" y="720"/>
                  </a:cubicBezTo>
                  <a:cubicBezTo>
                    <a:pt x="4574" y="720"/>
                    <a:pt x="4574" y="720"/>
                    <a:pt x="4574" y="720"/>
                  </a:cubicBezTo>
                  <a:cubicBezTo>
                    <a:pt x="4574" y="740"/>
                    <a:pt x="4574" y="740"/>
                    <a:pt x="4574" y="740"/>
                  </a:cubicBezTo>
                  <a:cubicBezTo>
                    <a:pt x="4551" y="740"/>
                    <a:pt x="4551" y="740"/>
                    <a:pt x="4551" y="740"/>
                  </a:cubicBezTo>
                  <a:cubicBezTo>
                    <a:pt x="4551" y="807"/>
                    <a:pt x="4551" y="807"/>
                    <a:pt x="4551" y="807"/>
                  </a:cubicBezTo>
                  <a:cubicBezTo>
                    <a:pt x="4540" y="807"/>
                    <a:pt x="4540" y="807"/>
                    <a:pt x="4540" y="807"/>
                  </a:cubicBezTo>
                  <a:cubicBezTo>
                    <a:pt x="4540" y="1250"/>
                    <a:pt x="4540" y="1250"/>
                    <a:pt x="4540" y="1250"/>
                  </a:cubicBezTo>
                  <a:cubicBezTo>
                    <a:pt x="4523" y="1250"/>
                    <a:pt x="4523" y="1250"/>
                    <a:pt x="4523" y="1250"/>
                  </a:cubicBezTo>
                  <a:cubicBezTo>
                    <a:pt x="4516" y="1237"/>
                    <a:pt x="4516" y="1237"/>
                    <a:pt x="4516" y="1237"/>
                  </a:cubicBezTo>
                  <a:cubicBezTo>
                    <a:pt x="4516" y="1205"/>
                    <a:pt x="4516" y="1205"/>
                    <a:pt x="4516" y="1205"/>
                  </a:cubicBezTo>
                  <a:cubicBezTo>
                    <a:pt x="4500" y="1205"/>
                    <a:pt x="4500" y="1205"/>
                    <a:pt x="4500" y="1205"/>
                  </a:cubicBezTo>
                  <a:cubicBezTo>
                    <a:pt x="4500" y="1239"/>
                    <a:pt x="4500" y="1239"/>
                    <a:pt x="4500" y="1239"/>
                  </a:cubicBezTo>
                  <a:cubicBezTo>
                    <a:pt x="4495" y="1234"/>
                    <a:pt x="4495" y="1234"/>
                    <a:pt x="4495" y="1234"/>
                  </a:cubicBezTo>
                  <a:cubicBezTo>
                    <a:pt x="4495" y="1245"/>
                    <a:pt x="4495" y="1245"/>
                    <a:pt x="4495" y="1245"/>
                  </a:cubicBezTo>
                  <a:cubicBezTo>
                    <a:pt x="4482" y="1245"/>
                    <a:pt x="4482" y="1245"/>
                    <a:pt x="4482" y="1245"/>
                  </a:cubicBezTo>
                  <a:cubicBezTo>
                    <a:pt x="4482" y="1255"/>
                    <a:pt x="4482" y="1255"/>
                    <a:pt x="4482" y="1255"/>
                  </a:cubicBezTo>
                  <a:cubicBezTo>
                    <a:pt x="4474" y="1255"/>
                    <a:pt x="4474" y="1255"/>
                    <a:pt x="4474" y="1255"/>
                  </a:cubicBezTo>
                  <a:cubicBezTo>
                    <a:pt x="4474" y="1263"/>
                    <a:pt x="4474" y="1263"/>
                    <a:pt x="4474" y="1263"/>
                  </a:cubicBezTo>
                  <a:cubicBezTo>
                    <a:pt x="4452" y="1263"/>
                    <a:pt x="4452" y="1263"/>
                    <a:pt x="4452" y="1263"/>
                  </a:cubicBezTo>
                  <a:cubicBezTo>
                    <a:pt x="4452" y="1251"/>
                    <a:pt x="4452" y="1251"/>
                    <a:pt x="4452" y="1251"/>
                  </a:cubicBezTo>
                  <a:cubicBezTo>
                    <a:pt x="4468" y="1248"/>
                    <a:pt x="4468" y="1248"/>
                    <a:pt x="4468" y="1248"/>
                  </a:cubicBezTo>
                  <a:cubicBezTo>
                    <a:pt x="4468" y="1242"/>
                    <a:pt x="4468" y="1242"/>
                    <a:pt x="4468" y="1242"/>
                  </a:cubicBezTo>
                  <a:cubicBezTo>
                    <a:pt x="4407" y="1242"/>
                    <a:pt x="4407" y="1242"/>
                    <a:pt x="4407" y="1242"/>
                  </a:cubicBezTo>
                  <a:cubicBezTo>
                    <a:pt x="4409" y="1247"/>
                    <a:pt x="4409" y="1247"/>
                    <a:pt x="4409" y="1247"/>
                  </a:cubicBezTo>
                  <a:cubicBezTo>
                    <a:pt x="4421" y="1249"/>
                    <a:pt x="4421" y="1249"/>
                    <a:pt x="4421" y="1249"/>
                  </a:cubicBezTo>
                  <a:cubicBezTo>
                    <a:pt x="4421" y="1260"/>
                    <a:pt x="4421" y="1260"/>
                    <a:pt x="4421" y="1260"/>
                  </a:cubicBezTo>
                  <a:cubicBezTo>
                    <a:pt x="4398" y="1265"/>
                    <a:pt x="4398" y="1265"/>
                    <a:pt x="4398" y="1265"/>
                  </a:cubicBezTo>
                  <a:cubicBezTo>
                    <a:pt x="4369" y="1201"/>
                    <a:pt x="4369" y="1201"/>
                    <a:pt x="4369" y="1201"/>
                  </a:cubicBezTo>
                  <a:cubicBezTo>
                    <a:pt x="4369" y="1161"/>
                    <a:pt x="4369" y="1161"/>
                    <a:pt x="4369" y="1161"/>
                  </a:cubicBezTo>
                  <a:cubicBezTo>
                    <a:pt x="4369" y="948"/>
                    <a:pt x="4369" y="948"/>
                    <a:pt x="4369" y="948"/>
                  </a:cubicBezTo>
                  <a:cubicBezTo>
                    <a:pt x="4369" y="948"/>
                    <a:pt x="4379" y="944"/>
                    <a:pt x="4379" y="932"/>
                  </a:cubicBezTo>
                  <a:cubicBezTo>
                    <a:pt x="4379" y="920"/>
                    <a:pt x="4346" y="917"/>
                    <a:pt x="4333" y="917"/>
                  </a:cubicBezTo>
                  <a:cubicBezTo>
                    <a:pt x="4320" y="917"/>
                    <a:pt x="4287" y="920"/>
                    <a:pt x="4287" y="932"/>
                  </a:cubicBezTo>
                  <a:cubicBezTo>
                    <a:pt x="4287" y="944"/>
                    <a:pt x="4297" y="948"/>
                    <a:pt x="4297" y="948"/>
                  </a:cubicBezTo>
                  <a:cubicBezTo>
                    <a:pt x="4297" y="1161"/>
                    <a:pt x="4297" y="1161"/>
                    <a:pt x="4297" y="1161"/>
                  </a:cubicBezTo>
                  <a:cubicBezTo>
                    <a:pt x="4286" y="1161"/>
                    <a:pt x="4286" y="1161"/>
                    <a:pt x="4286" y="1161"/>
                  </a:cubicBezTo>
                  <a:cubicBezTo>
                    <a:pt x="4286" y="1131"/>
                    <a:pt x="4286" y="1131"/>
                    <a:pt x="4286" y="1131"/>
                  </a:cubicBezTo>
                  <a:cubicBezTo>
                    <a:pt x="4238" y="1091"/>
                    <a:pt x="4238" y="1091"/>
                    <a:pt x="4238" y="1091"/>
                  </a:cubicBezTo>
                  <a:cubicBezTo>
                    <a:pt x="4238" y="974"/>
                    <a:pt x="4238" y="974"/>
                    <a:pt x="4238" y="974"/>
                  </a:cubicBezTo>
                  <a:cubicBezTo>
                    <a:pt x="4223" y="974"/>
                    <a:pt x="4223" y="974"/>
                    <a:pt x="4223" y="974"/>
                  </a:cubicBezTo>
                  <a:cubicBezTo>
                    <a:pt x="4166" y="1010"/>
                    <a:pt x="4166" y="1010"/>
                    <a:pt x="4166" y="1010"/>
                  </a:cubicBezTo>
                  <a:cubicBezTo>
                    <a:pt x="4166" y="995"/>
                    <a:pt x="4166" y="995"/>
                    <a:pt x="4166" y="995"/>
                  </a:cubicBezTo>
                  <a:cubicBezTo>
                    <a:pt x="4087" y="995"/>
                    <a:pt x="4087" y="995"/>
                    <a:pt x="4087" y="995"/>
                  </a:cubicBezTo>
                  <a:cubicBezTo>
                    <a:pt x="4087" y="1012"/>
                    <a:pt x="4087" y="1012"/>
                    <a:pt x="4087" y="1012"/>
                  </a:cubicBezTo>
                  <a:cubicBezTo>
                    <a:pt x="4069" y="1012"/>
                    <a:pt x="4069" y="1012"/>
                    <a:pt x="4069" y="1012"/>
                  </a:cubicBezTo>
                  <a:cubicBezTo>
                    <a:pt x="4069" y="1130"/>
                    <a:pt x="4069" y="1130"/>
                    <a:pt x="4069" y="1130"/>
                  </a:cubicBezTo>
                  <a:cubicBezTo>
                    <a:pt x="4046" y="1117"/>
                    <a:pt x="4046" y="1117"/>
                    <a:pt x="4046" y="1117"/>
                  </a:cubicBezTo>
                  <a:cubicBezTo>
                    <a:pt x="4046" y="1088"/>
                    <a:pt x="4046" y="1088"/>
                    <a:pt x="4046" y="1088"/>
                  </a:cubicBezTo>
                  <a:cubicBezTo>
                    <a:pt x="4039" y="1088"/>
                    <a:pt x="4039" y="1088"/>
                    <a:pt x="4039" y="1088"/>
                  </a:cubicBezTo>
                  <a:cubicBezTo>
                    <a:pt x="4039" y="1118"/>
                    <a:pt x="4039" y="1118"/>
                    <a:pt x="4039" y="1118"/>
                  </a:cubicBezTo>
                  <a:cubicBezTo>
                    <a:pt x="4032" y="1118"/>
                    <a:pt x="4032" y="1118"/>
                    <a:pt x="4032" y="1118"/>
                  </a:cubicBezTo>
                  <a:cubicBezTo>
                    <a:pt x="4032" y="1061"/>
                    <a:pt x="4032" y="1061"/>
                    <a:pt x="4032" y="1061"/>
                  </a:cubicBezTo>
                  <a:cubicBezTo>
                    <a:pt x="3989" y="1061"/>
                    <a:pt x="3989" y="1061"/>
                    <a:pt x="3989" y="1061"/>
                  </a:cubicBezTo>
                  <a:cubicBezTo>
                    <a:pt x="3989" y="1052"/>
                    <a:pt x="3984" y="1018"/>
                    <a:pt x="3943" y="995"/>
                  </a:cubicBezTo>
                  <a:cubicBezTo>
                    <a:pt x="3943" y="975"/>
                    <a:pt x="3943" y="975"/>
                    <a:pt x="3943" y="975"/>
                  </a:cubicBezTo>
                  <a:cubicBezTo>
                    <a:pt x="3933" y="975"/>
                    <a:pt x="3933" y="975"/>
                    <a:pt x="3933" y="975"/>
                  </a:cubicBezTo>
                  <a:cubicBezTo>
                    <a:pt x="3923" y="975"/>
                    <a:pt x="3923" y="975"/>
                    <a:pt x="3923" y="975"/>
                  </a:cubicBezTo>
                  <a:cubicBezTo>
                    <a:pt x="3923" y="995"/>
                    <a:pt x="3923" y="995"/>
                    <a:pt x="3923" y="995"/>
                  </a:cubicBezTo>
                  <a:cubicBezTo>
                    <a:pt x="3882" y="1018"/>
                    <a:pt x="3877" y="1052"/>
                    <a:pt x="3877" y="1061"/>
                  </a:cubicBezTo>
                  <a:cubicBezTo>
                    <a:pt x="3877" y="1070"/>
                    <a:pt x="3885" y="1078"/>
                    <a:pt x="3885" y="1078"/>
                  </a:cubicBezTo>
                  <a:cubicBezTo>
                    <a:pt x="3859" y="1078"/>
                    <a:pt x="3859" y="1078"/>
                    <a:pt x="3859" y="1078"/>
                  </a:cubicBezTo>
                  <a:cubicBezTo>
                    <a:pt x="3846" y="1078"/>
                    <a:pt x="3846" y="1078"/>
                    <a:pt x="3846" y="1078"/>
                  </a:cubicBezTo>
                  <a:cubicBezTo>
                    <a:pt x="3809" y="1051"/>
                    <a:pt x="3809" y="1051"/>
                    <a:pt x="3809" y="1051"/>
                  </a:cubicBezTo>
                  <a:cubicBezTo>
                    <a:pt x="3781" y="1070"/>
                    <a:pt x="3781" y="1070"/>
                    <a:pt x="3781" y="1070"/>
                  </a:cubicBezTo>
                  <a:cubicBezTo>
                    <a:pt x="3770" y="1080"/>
                    <a:pt x="3770" y="1080"/>
                    <a:pt x="3770" y="1080"/>
                  </a:cubicBezTo>
                  <a:cubicBezTo>
                    <a:pt x="3742" y="1080"/>
                    <a:pt x="3742" y="1080"/>
                    <a:pt x="3742" y="1080"/>
                  </a:cubicBezTo>
                  <a:cubicBezTo>
                    <a:pt x="3742" y="1095"/>
                    <a:pt x="3742" y="1095"/>
                    <a:pt x="3742" y="1095"/>
                  </a:cubicBezTo>
                  <a:cubicBezTo>
                    <a:pt x="3759" y="1095"/>
                    <a:pt x="3763" y="1109"/>
                    <a:pt x="3763" y="1109"/>
                  </a:cubicBezTo>
                  <a:cubicBezTo>
                    <a:pt x="3763" y="1133"/>
                    <a:pt x="3763" y="1133"/>
                    <a:pt x="3763" y="1133"/>
                  </a:cubicBezTo>
                  <a:cubicBezTo>
                    <a:pt x="3734" y="1133"/>
                    <a:pt x="3734" y="1133"/>
                    <a:pt x="3734" y="1133"/>
                  </a:cubicBezTo>
                  <a:cubicBezTo>
                    <a:pt x="3734" y="1123"/>
                    <a:pt x="3734" y="1123"/>
                    <a:pt x="3734" y="1123"/>
                  </a:cubicBezTo>
                  <a:cubicBezTo>
                    <a:pt x="3673" y="1123"/>
                    <a:pt x="3673" y="1123"/>
                    <a:pt x="3673" y="1123"/>
                  </a:cubicBezTo>
                  <a:cubicBezTo>
                    <a:pt x="3673" y="1147"/>
                    <a:pt x="3673" y="1147"/>
                    <a:pt x="3673" y="1147"/>
                  </a:cubicBezTo>
                  <a:cubicBezTo>
                    <a:pt x="3635" y="1147"/>
                    <a:pt x="3635" y="1147"/>
                    <a:pt x="3635" y="1147"/>
                  </a:cubicBezTo>
                  <a:cubicBezTo>
                    <a:pt x="3635" y="1405"/>
                    <a:pt x="3635" y="1405"/>
                    <a:pt x="3635" y="1405"/>
                  </a:cubicBezTo>
                  <a:cubicBezTo>
                    <a:pt x="3585" y="1405"/>
                    <a:pt x="3585" y="1405"/>
                    <a:pt x="3585" y="1405"/>
                  </a:cubicBezTo>
                  <a:cubicBezTo>
                    <a:pt x="3585" y="1415"/>
                    <a:pt x="3585" y="1415"/>
                    <a:pt x="3585" y="1415"/>
                  </a:cubicBezTo>
                  <a:cubicBezTo>
                    <a:pt x="3576" y="1415"/>
                    <a:pt x="3576" y="1415"/>
                    <a:pt x="3576" y="1415"/>
                  </a:cubicBezTo>
                  <a:cubicBezTo>
                    <a:pt x="3576" y="1437"/>
                    <a:pt x="3576" y="1437"/>
                    <a:pt x="3576" y="1437"/>
                  </a:cubicBezTo>
                  <a:cubicBezTo>
                    <a:pt x="3565" y="1437"/>
                    <a:pt x="3565" y="1437"/>
                    <a:pt x="3565" y="1437"/>
                  </a:cubicBezTo>
                  <a:cubicBezTo>
                    <a:pt x="3565" y="1403"/>
                    <a:pt x="3565" y="1403"/>
                    <a:pt x="3565" y="1403"/>
                  </a:cubicBezTo>
                  <a:cubicBezTo>
                    <a:pt x="3528" y="1403"/>
                    <a:pt x="3528" y="1403"/>
                    <a:pt x="3528" y="1403"/>
                  </a:cubicBezTo>
                  <a:cubicBezTo>
                    <a:pt x="3528" y="1259"/>
                    <a:pt x="3528" y="1259"/>
                    <a:pt x="3528" y="1259"/>
                  </a:cubicBezTo>
                  <a:cubicBezTo>
                    <a:pt x="3478" y="1259"/>
                    <a:pt x="3478" y="1259"/>
                    <a:pt x="3478" y="1259"/>
                  </a:cubicBezTo>
                  <a:cubicBezTo>
                    <a:pt x="3478" y="1245"/>
                    <a:pt x="3478" y="1245"/>
                    <a:pt x="3478" y="1245"/>
                  </a:cubicBezTo>
                  <a:cubicBezTo>
                    <a:pt x="3463" y="1245"/>
                    <a:pt x="3463" y="1245"/>
                    <a:pt x="3463" y="1245"/>
                  </a:cubicBezTo>
                  <a:cubicBezTo>
                    <a:pt x="3463" y="1255"/>
                    <a:pt x="3463" y="1255"/>
                    <a:pt x="3463" y="1255"/>
                  </a:cubicBezTo>
                  <a:cubicBezTo>
                    <a:pt x="3455" y="1255"/>
                    <a:pt x="3455" y="1255"/>
                    <a:pt x="3455" y="1255"/>
                  </a:cubicBezTo>
                  <a:cubicBezTo>
                    <a:pt x="3456" y="1252"/>
                    <a:pt x="3456" y="1248"/>
                    <a:pt x="3456" y="1245"/>
                  </a:cubicBezTo>
                  <a:cubicBezTo>
                    <a:pt x="3456" y="1211"/>
                    <a:pt x="3436" y="1182"/>
                    <a:pt x="3407" y="1169"/>
                  </a:cubicBezTo>
                  <a:cubicBezTo>
                    <a:pt x="3407" y="700"/>
                    <a:pt x="3407" y="700"/>
                    <a:pt x="3407" y="700"/>
                  </a:cubicBezTo>
                  <a:cubicBezTo>
                    <a:pt x="3431" y="688"/>
                    <a:pt x="3447" y="663"/>
                    <a:pt x="3447" y="634"/>
                  </a:cubicBezTo>
                  <a:cubicBezTo>
                    <a:pt x="3447" y="598"/>
                    <a:pt x="3421" y="567"/>
                    <a:pt x="3387" y="560"/>
                  </a:cubicBezTo>
                  <a:cubicBezTo>
                    <a:pt x="3383" y="430"/>
                    <a:pt x="3383" y="430"/>
                    <a:pt x="3383" y="430"/>
                  </a:cubicBezTo>
                  <a:cubicBezTo>
                    <a:pt x="3391" y="426"/>
                    <a:pt x="3397" y="417"/>
                    <a:pt x="3397" y="407"/>
                  </a:cubicBezTo>
                  <a:cubicBezTo>
                    <a:pt x="3397" y="400"/>
                    <a:pt x="3394" y="394"/>
                    <a:pt x="3390" y="389"/>
                  </a:cubicBezTo>
                  <a:cubicBezTo>
                    <a:pt x="3390" y="372"/>
                    <a:pt x="3390" y="372"/>
                    <a:pt x="3390" y="372"/>
                  </a:cubicBezTo>
                  <a:cubicBezTo>
                    <a:pt x="3382" y="372"/>
                    <a:pt x="3382" y="372"/>
                    <a:pt x="3382" y="372"/>
                  </a:cubicBezTo>
                  <a:cubicBezTo>
                    <a:pt x="3382" y="269"/>
                    <a:pt x="3382" y="269"/>
                    <a:pt x="3382" y="269"/>
                  </a:cubicBezTo>
                  <a:cubicBezTo>
                    <a:pt x="3377" y="269"/>
                    <a:pt x="3377" y="269"/>
                    <a:pt x="3377" y="269"/>
                  </a:cubicBezTo>
                  <a:cubicBezTo>
                    <a:pt x="3377" y="187"/>
                    <a:pt x="3377" y="187"/>
                    <a:pt x="3377" y="187"/>
                  </a:cubicBezTo>
                  <a:cubicBezTo>
                    <a:pt x="3377" y="187"/>
                    <a:pt x="3385" y="187"/>
                    <a:pt x="3385" y="177"/>
                  </a:cubicBezTo>
                  <a:cubicBezTo>
                    <a:pt x="3385" y="167"/>
                    <a:pt x="3377" y="170"/>
                    <a:pt x="3377" y="170"/>
                  </a:cubicBezTo>
                  <a:cubicBezTo>
                    <a:pt x="3372" y="0"/>
                    <a:pt x="3372" y="0"/>
                    <a:pt x="3372" y="0"/>
                  </a:cubicBezTo>
                  <a:cubicBezTo>
                    <a:pt x="3367" y="170"/>
                    <a:pt x="3367" y="170"/>
                    <a:pt x="3367" y="170"/>
                  </a:cubicBezTo>
                  <a:cubicBezTo>
                    <a:pt x="3367" y="170"/>
                    <a:pt x="3359" y="167"/>
                    <a:pt x="3359" y="177"/>
                  </a:cubicBezTo>
                  <a:cubicBezTo>
                    <a:pt x="3359" y="187"/>
                    <a:pt x="3367" y="187"/>
                    <a:pt x="3367" y="187"/>
                  </a:cubicBezTo>
                  <a:cubicBezTo>
                    <a:pt x="3367" y="269"/>
                    <a:pt x="3367" y="269"/>
                    <a:pt x="3367" y="269"/>
                  </a:cubicBezTo>
                  <a:cubicBezTo>
                    <a:pt x="3362" y="269"/>
                    <a:pt x="3362" y="269"/>
                    <a:pt x="3362" y="269"/>
                  </a:cubicBezTo>
                  <a:cubicBezTo>
                    <a:pt x="3362" y="372"/>
                    <a:pt x="3362" y="372"/>
                    <a:pt x="3362" y="372"/>
                  </a:cubicBezTo>
                  <a:cubicBezTo>
                    <a:pt x="3354" y="372"/>
                    <a:pt x="3354" y="372"/>
                    <a:pt x="3354" y="372"/>
                  </a:cubicBezTo>
                  <a:cubicBezTo>
                    <a:pt x="3354" y="389"/>
                    <a:pt x="3354" y="389"/>
                    <a:pt x="3354" y="389"/>
                  </a:cubicBezTo>
                  <a:cubicBezTo>
                    <a:pt x="3350" y="394"/>
                    <a:pt x="3347" y="400"/>
                    <a:pt x="3347" y="407"/>
                  </a:cubicBezTo>
                  <a:cubicBezTo>
                    <a:pt x="3347" y="417"/>
                    <a:pt x="3353" y="426"/>
                    <a:pt x="3361" y="430"/>
                  </a:cubicBezTo>
                  <a:cubicBezTo>
                    <a:pt x="3357" y="560"/>
                    <a:pt x="3357" y="560"/>
                    <a:pt x="3357" y="560"/>
                  </a:cubicBezTo>
                  <a:cubicBezTo>
                    <a:pt x="3323" y="567"/>
                    <a:pt x="3297" y="598"/>
                    <a:pt x="3297" y="634"/>
                  </a:cubicBezTo>
                  <a:cubicBezTo>
                    <a:pt x="3297" y="659"/>
                    <a:pt x="3310" y="682"/>
                    <a:pt x="3329" y="695"/>
                  </a:cubicBezTo>
                  <a:cubicBezTo>
                    <a:pt x="3329" y="1173"/>
                    <a:pt x="3329" y="1173"/>
                    <a:pt x="3329" y="1173"/>
                  </a:cubicBezTo>
                  <a:cubicBezTo>
                    <a:pt x="3304" y="1188"/>
                    <a:pt x="3288" y="1214"/>
                    <a:pt x="3288" y="1245"/>
                  </a:cubicBezTo>
                  <a:cubicBezTo>
                    <a:pt x="3288" y="1276"/>
                    <a:pt x="3304" y="1302"/>
                    <a:pt x="3329" y="1317"/>
                  </a:cubicBezTo>
                  <a:cubicBezTo>
                    <a:pt x="3329" y="1343"/>
                    <a:pt x="3329" y="1343"/>
                    <a:pt x="3329" y="1343"/>
                  </a:cubicBezTo>
                  <a:cubicBezTo>
                    <a:pt x="3287" y="1479"/>
                    <a:pt x="3287" y="1479"/>
                    <a:pt x="3287" y="1479"/>
                  </a:cubicBezTo>
                  <a:cubicBezTo>
                    <a:pt x="3180" y="1479"/>
                    <a:pt x="3180" y="1479"/>
                    <a:pt x="3180" y="1479"/>
                  </a:cubicBezTo>
                  <a:cubicBezTo>
                    <a:pt x="3180" y="1420"/>
                    <a:pt x="3180" y="1420"/>
                    <a:pt x="3180" y="1420"/>
                  </a:cubicBezTo>
                  <a:cubicBezTo>
                    <a:pt x="3132" y="1420"/>
                    <a:pt x="3132" y="1420"/>
                    <a:pt x="3132" y="1420"/>
                  </a:cubicBezTo>
                  <a:cubicBezTo>
                    <a:pt x="3132" y="1479"/>
                    <a:pt x="3132" y="1479"/>
                    <a:pt x="3132" y="1479"/>
                  </a:cubicBezTo>
                  <a:cubicBezTo>
                    <a:pt x="2997" y="1479"/>
                    <a:pt x="2997" y="1479"/>
                    <a:pt x="2997" y="1479"/>
                  </a:cubicBezTo>
                  <a:cubicBezTo>
                    <a:pt x="2997" y="1395"/>
                    <a:pt x="2997" y="1395"/>
                    <a:pt x="2997" y="1395"/>
                  </a:cubicBezTo>
                  <a:cubicBezTo>
                    <a:pt x="2850" y="1372"/>
                    <a:pt x="2850" y="1372"/>
                    <a:pt x="2850" y="1372"/>
                  </a:cubicBezTo>
                  <a:cubicBezTo>
                    <a:pt x="2850" y="1279"/>
                    <a:pt x="2850" y="1279"/>
                    <a:pt x="2850" y="1279"/>
                  </a:cubicBezTo>
                  <a:cubicBezTo>
                    <a:pt x="2844" y="1271"/>
                    <a:pt x="2844" y="1271"/>
                    <a:pt x="2844" y="1271"/>
                  </a:cubicBezTo>
                  <a:cubicBezTo>
                    <a:pt x="2844" y="1227"/>
                    <a:pt x="2844" y="1227"/>
                    <a:pt x="2844" y="1227"/>
                  </a:cubicBezTo>
                  <a:cubicBezTo>
                    <a:pt x="2838" y="1223"/>
                    <a:pt x="2838" y="1223"/>
                    <a:pt x="2838" y="1223"/>
                  </a:cubicBezTo>
                  <a:cubicBezTo>
                    <a:pt x="2838" y="1194"/>
                    <a:pt x="2838" y="1194"/>
                    <a:pt x="2838" y="1194"/>
                  </a:cubicBezTo>
                  <a:cubicBezTo>
                    <a:pt x="2818" y="1177"/>
                    <a:pt x="2818" y="1177"/>
                    <a:pt x="2818" y="1177"/>
                  </a:cubicBezTo>
                  <a:cubicBezTo>
                    <a:pt x="2803" y="1177"/>
                    <a:pt x="2803" y="1177"/>
                    <a:pt x="2803" y="1177"/>
                  </a:cubicBezTo>
                  <a:cubicBezTo>
                    <a:pt x="2797" y="1119"/>
                    <a:pt x="2797" y="1119"/>
                    <a:pt x="2797" y="1119"/>
                  </a:cubicBezTo>
                  <a:cubicBezTo>
                    <a:pt x="2791" y="1177"/>
                    <a:pt x="2791" y="1177"/>
                    <a:pt x="2791" y="1177"/>
                  </a:cubicBezTo>
                  <a:cubicBezTo>
                    <a:pt x="2776" y="1177"/>
                    <a:pt x="2776" y="1177"/>
                    <a:pt x="2776" y="1177"/>
                  </a:cubicBezTo>
                  <a:cubicBezTo>
                    <a:pt x="2756" y="1194"/>
                    <a:pt x="2756" y="1194"/>
                    <a:pt x="2756" y="1194"/>
                  </a:cubicBezTo>
                  <a:cubicBezTo>
                    <a:pt x="2756" y="1223"/>
                    <a:pt x="2756" y="1223"/>
                    <a:pt x="2756" y="1223"/>
                  </a:cubicBezTo>
                  <a:cubicBezTo>
                    <a:pt x="2750" y="1227"/>
                    <a:pt x="2750" y="1227"/>
                    <a:pt x="2750" y="1227"/>
                  </a:cubicBezTo>
                  <a:cubicBezTo>
                    <a:pt x="2750" y="1271"/>
                    <a:pt x="2750" y="1271"/>
                    <a:pt x="2750" y="1271"/>
                  </a:cubicBezTo>
                  <a:cubicBezTo>
                    <a:pt x="2744" y="1279"/>
                    <a:pt x="2744" y="1279"/>
                    <a:pt x="2744" y="1279"/>
                  </a:cubicBezTo>
                  <a:cubicBezTo>
                    <a:pt x="2744" y="1341"/>
                    <a:pt x="2744" y="1341"/>
                    <a:pt x="2744" y="1341"/>
                  </a:cubicBezTo>
                  <a:cubicBezTo>
                    <a:pt x="2744" y="1341"/>
                    <a:pt x="2733" y="1330"/>
                    <a:pt x="2701" y="1330"/>
                  </a:cubicBezTo>
                  <a:cubicBezTo>
                    <a:pt x="2658" y="1330"/>
                    <a:pt x="2628" y="1372"/>
                    <a:pt x="2628" y="1372"/>
                  </a:cubicBezTo>
                  <a:cubicBezTo>
                    <a:pt x="2572" y="1372"/>
                    <a:pt x="2572" y="1372"/>
                    <a:pt x="2572" y="1372"/>
                  </a:cubicBezTo>
                  <a:cubicBezTo>
                    <a:pt x="2572" y="1389"/>
                    <a:pt x="2572" y="1389"/>
                    <a:pt x="2572" y="1389"/>
                  </a:cubicBezTo>
                  <a:cubicBezTo>
                    <a:pt x="2553" y="1389"/>
                    <a:pt x="2553" y="1389"/>
                    <a:pt x="2553" y="1389"/>
                  </a:cubicBezTo>
                  <a:cubicBezTo>
                    <a:pt x="2553" y="1382"/>
                    <a:pt x="2553" y="1382"/>
                    <a:pt x="2553" y="1382"/>
                  </a:cubicBezTo>
                  <a:cubicBezTo>
                    <a:pt x="2510" y="1382"/>
                    <a:pt x="2510" y="1382"/>
                    <a:pt x="2510" y="1382"/>
                  </a:cubicBezTo>
                  <a:cubicBezTo>
                    <a:pt x="2502" y="1393"/>
                    <a:pt x="2502" y="1393"/>
                    <a:pt x="2502" y="1393"/>
                  </a:cubicBezTo>
                  <a:cubicBezTo>
                    <a:pt x="2478" y="1393"/>
                    <a:pt x="2478" y="1393"/>
                    <a:pt x="2478" y="1393"/>
                  </a:cubicBezTo>
                  <a:cubicBezTo>
                    <a:pt x="2478" y="1402"/>
                    <a:pt x="2478" y="1402"/>
                    <a:pt x="2478" y="1402"/>
                  </a:cubicBezTo>
                  <a:cubicBezTo>
                    <a:pt x="2470" y="1402"/>
                    <a:pt x="2470" y="1402"/>
                    <a:pt x="2470" y="1402"/>
                  </a:cubicBezTo>
                  <a:cubicBezTo>
                    <a:pt x="2470" y="1378"/>
                    <a:pt x="2470" y="1378"/>
                    <a:pt x="2470" y="1378"/>
                  </a:cubicBezTo>
                  <a:cubicBezTo>
                    <a:pt x="2443" y="1378"/>
                    <a:pt x="2443" y="1378"/>
                    <a:pt x="2443" y="1378"/>
                  </a:cubicBezTo>
                  <a:cubicBezTo>
                    <a:pt x="2432" y="1388"/>
                    <a:pt x="2432" y="1388"/>
                    <a:pt x="2432" y="1388"/>
                  </a:cubicBezTo>
                  <a:cubicBezTo>
                    <a:pt x="2417" y="1388"/>
                    <a:pt x="2417" y="1388"/>
                    <a:pt x="2417" y="1388"/>
                  </a:cubicBezTo>
                  <a:cubicBezTo>
                    <a:pt x="2408" y="1375"/>
                    <a:pt x="2408" y="1375"/>
                    <a:pt x="2408" y="1375"/>
                  </a:cubicBezTo>
                  <a:cubicBezTo>
                    <a:pt x="2393" y="1375"/>
                    <a:pt x="2393" y="1375"/>
                    <a:pt x="2393" y="1375"/>
                  </a:cubicBezTo>
                  <a:cubicBezTo>
                    <a:pt x="2381" y="1388"/>
                    <a:pt x="2381" y="1388"/>
                    <a:pt x="2381" y="1388"/>
                  </a:cubicBezTo>
                  <a:cubicBezTo>
                    <a:pt x="2365" y="1388"/>
                    <a:pt x="2365" y="1388"/>
                    <a:pt x="2365" y="1388"/>
                  </a:cubicBezTo>
                  <a:cubicBezTo>
                    <a:pt x="2365" y="1465"/>
                    <a:pt x="2365" y="1465"/>
                    <a:pt x="2365" y="1465"/>
                  </a:cubicBezTo>
                  <a:cubicBezTo>
                    <a:pt x="2310" y="1465"/>
                    <a:pt x="2310" y="1465"/>
                    <a:pt x="2310" y="1465"/>
                  </a:cubicBezTo>
                  <a:cubicBezTo>
                    <a:pt x="2310" y="1440"/>
                    <a:pt x="2310" y="1440"/>
                    <a:pt x="2310" y="1440"/>
                  </a:cubicBezTo>
                  <a:cubicBezTo>
                    <a:pt x="2284" y="1420"/>
                    <a:pt x="2284" y="1420"/>
                    <a:pt x="2284" y="1420"/>
                  </a:cubicBezTo>
                  <a:cubicBezTo>
                    <a:pt x="2279" y="1380"/>
                    <a:pt x="2279" y="1380"/>
                    <a:pt x="2279" y="1380"/>
                  </a:cubicBezTo>
                  <a:cubicBezTo>
                    <a:pt x="2273" y="1419"/>
                    <a:pt x="2273" y="1419"/>
                    <a:pt x="2273" y="1419"/>
                  </a:cubicBezTo>
                  <a:cubicBezTo>
                    <a:pt x="2243" y="1442"/>
                    <a:pt x="2243" y="1442"/>
                    <a:pt x="2243" y="1442"/>
                  </a:cubicBezTo>
                  <a:cubicBezTo>
                    <a:pt x="2243" y="1458"/>
                    <a:pt x="2243" y="1458"/>
                    <a:pt x="2243" y="1458"/>
                  </a:cubicBezTo>
                  <a:cubicBezTo>
                    <a:pt x="2199" y="1458"/>
                    <a:pt x="2199" y="1458"/>
                    <a:pt x="2199" y="1458"/>
                  </a:cubicBezTo>
                  <a:cubicBezTo>
                    <a:pt x="2199" y="1402"/>
                    <a:pt x="2199" y="1402"/>
                    <a:pt x="2199" y="1402"/>
                  </a:cubicBezTo>
                  <a:cubicBezTo>
                    <a:pt x="2177" y="1402"/>
                    <a:pt x="2177" y="1402"/>
                    <a:pt x="2177" y="1402"/>
                  </a:cubicBezTo>
                  <a:cubicBezTo>
                    <a:pt x="2177" y="1391"/>
                    <a:pt x="2177" y="1391"/>
                    <a:pt x="2177" y="1391"/>
                  </a:cubicBezTo>
                  <a:cubicBezTo>
                    <a:pt x="2152" y="1391"/>
                    <a:pt x="2152" y="1391"/>
                    <a:pt x="2152" y="1391"/>
                  </a:cubicBezTo>
                  <a:cubicBezTo>
                    <a:pt x="2152" y="1410"/>
                    <a:pt x="2152" y="1410"/>
                    <a:pt x="2152" y="1410"/>
                  </a:cubicBezTo>
                  <a:cubicBezTo>
                    <a:pt x="2139" y="1410"/>
                    <a:pt x="2139" y="1410"/>
                    <a:pt x="2139" y="1410"/>
                  </a:cubicBezTo>
                  <a:cubicBezTo>
                    <a:pt x="2139" y="1371"/>
                    <a:pt x="2139" y="1371"/>
                    <a:pt x="2139" y="1371"/>
                  </a:cubicBezTo>
                  <a:cubicBezTo>
                    <a:pt x="2093" y="1371"/>
                    <a:pt x="2093" y="1371"/>
                    <a:pt x="2093" y="1371"/>
                  </a:cubicBezTo>
                  <a:cubicBezTo>
                    <a:pt x="2093" y="1436"/>
                    <a:pt x="2093" y="1436"/>
                    <a:pt x="2093" y="1436"/>
                  </a:cubicBezTo>
                  <a:cubicBezTo>
                    <a:pt x="2077" y="1436"/>
                    <a:pt x="2077" y="1436"/>
                    <a:pt x="2077" y="1436"/>
                  </a:cubicBezTo>
                  <a:cubicBezTo>
                    <a:pt x="2077" y="1454"/>
                    <a:pt x="2077" y="1454"/>
                    <a:pt x="2077" y="1454"/>
                  </a:cubicBezTo>
                  <a:cubicBezTo>
                    <a:pt x="2068" y="1454"/>
                    <a:pt x="2068" y="1454"/>
                    <a:pt x="2068" y="1454"/>
                  </a:cubicBezTo>
                  <a:cubicBezTo>
                    <a:pt x="2068" y="1463"/>
                    <a:pt x="2068" y="1463"/>
                    <a:pt x="2068" y="1463"/>
                  </a:cubicBezTo>
                  <a:cubicBezTo>
                    <a:pt x="2055" y="1463"/>
                    <a:pt x="2055" y="1463"/>
                    <a:pt x="2055" y="1463"/>
                  </a:cubicBezTo>
                  <a:cubicBezTo>
                    <a:pt x="2055" y="1454"/>
                    <a:pt x="2055" y="1454"/>
                    <a:pt x="2055" y="1454"/>
                  </a:cubicBezTo>
                  <a:cubicBezTo>
                    <a:pt x="2033" y="1454"/>
                    <a:pt x="2033" y="1454"/>
                    <a:pt x="2033" y="1454"/>
                  </a:cubicBezTo>
                  <a:cubicBezTo>
                    <a:pt x="2033" y="1462"/>
                    <a:pt x="2033" y="1462"/>
                    <a:pt x="2033" y="1462"/>
                  </a:cubicBezTo>
                  <a:cubicBezTo>
                    <a:pt x="2004" y="1462"/>
                    <a:pt x="2004" y="1462"/>
                    <a:pt x="2004" y="1462"/>
                  </a:cubicBezTo>
                  <a:cubicBezTo>
                    <a:pt x="2004" y="1471"/>
                    <a:pt x="2004" y="1471"/>
                    <a:pt x="2004" y="1471"/>
                  </a:cubicBezTo>
                  <a:cubicBezTo>
                    <a:pt x="1996" y="1471"/>
                    <a:pt x="1996" y="1471"/>
                    <a:pt x="1996" y="1471"/>
                  </a:cubicBezTo>
                  <a:cubicBezTo>
                    <a:pt x="1996" y="1463"/>
                    <a:pt x="1996" y="1463"/>
                    <a:pt x="1996" y="1463"/>
                  </a:cubicBezTo>
                  <a:cubicBezTo>
                    <a:pt x="1983" y="1463"/>
                    <a:pt x="1983" y="1463"/>
                    <a:pt x="1983" y="1463"/>
                  </a:cubicBezTo>
                  <a:cubicBezTo>
                    <a:pt x="1983" y="1479"/>
                    <a:pt x="1983" y="1479"/>
                    <a:pt x="1983" y="1479"/>
                  </a:cubicBezTo>
                  <a:cubicBezTo>
                    <a:pt x="1975" y="1479"/>
                    <a:pt x="1975" y="1479"/>
                    <a:pt x="1975" y="1479"/>
                  </a:cubicBezTo>
                  <a:cubicBezTo>
                    <a:pt x="1975" y="1343"/>
                    <a:pt x="1975" y="1343"/>
                    <a:pt x="1975" y="1343"/>
                  </a:cubicBezTo>
                  <a:cubicBezTo>
                    <a:pt x="1952" y="1343"/>
                    <a:pt x="1952" y="1343"/>
                    <a:pt x="1952" y="1343"/>
                  </a:cubicBezTo>
                  <a:cubicBezTo>
                    <a:pt x="1952" y="1352"/>
                    <a:pt x="1952" y="1352"/>
                    <a:pt x="1952" y="1352"/>
                  </a:cubicBezTo>
                  <a:cubicBezTo>
                    <a:pt x="1943" y="1352"/>
                    <a:pt x="1943" y="1352"/>
                    <a:pt x="1943" y="1352"/>
                  </a:cubicBezTo>
                  <a:cubicBezTo>
                    <a:pt x="1935" y="1335"/>
                    <a:pt x="1935" y="1335"/>
                    <a:pt x="1935" y="1335"/>
                  </a:cubicBezTo>
                  <a:cubicBezTo>
                    <a:pt x="1921" y="1335"/>
                    <a:pt x="1921" y="1335"/>
                    <a:pt x="1921" y="1335"/>
                  </a:cubicBezTo>
                  <a:cubicBezTo>
                    <a:pt x="1912" y="1352"/>
                    <a:pt x="1912" y="1352"/>
                    <a:pt x="1912" y="1352"/>
                  </a:cubicBezTo>
                  <a:cubicBezTo>
                    <a:pt x="1877" y="1352"/>
                    <a:pt x="1877" y="1352"/>
                    <a:pt x="1877" y="1352"/>
                  </a:cubicBezTo>
                  <a:cubicBezTo>
                    <a:pt x="1877" y="1456"/>
                    <a:pt x="1877" y="1456"/>
                    <a:pt x="1877" y="1456"/>
                  </a:cubicBezTo>
                  <a:cubicBezTo>
                    <a:pt x="1805" y="1456"/>
                    <a:pt x="1805" y="1456"/>
                    <a:pt x="1805" y="1456"/>
                  </a:cubicBezTo>
                  <a:cubicBezTo>
                    <a:pt x="1791" y="1442"/>
                    <a:pt x="1791" y="1442"/>
                    <a:pt x="1791" y="1442"/>
                  </a:cubicBezTo>
                  <a:cubicBezTo>
                    <a:pt x="1781" y="1452"/>
                    <a:pt x="1781" y="1452"/>
                    <a:pt x="1781" y="1452"/>
                  </a:cubicBezTo>
                  <a:cubicBezTo>
                    <a:pt x="1771" y="1452"/>
                    <a:pt x="1771" y="1452"/>
                    <a:pt x="1771" y="1452"/>
                  </a:cubicBezTo>
                  <a:cubicBezTo>
                    <a:pt x="1756" y="1438"/>
                    <a:pt x="1756" y="1438"/>
                    <a:pt x="1756" y="1438"/>
                  </a:cubicBezTo>
                  <a:cubicBezTo>
                    <a:pt x="1744" y="1438"/>
                    <a:pt x="1744" y="1438"/>
                    <a:pt x="1744" y="1438"/>
                  </a:cubicBezTo>
                  <a:cubicBezTo>
                    <a:pt x="1731" y="1448"/>
                    <a:pt x="1731" y="1448"/>
                    <a:pt x="1731" y="1448"/>
                  </a:cubicBezTo>
                  <a:cubicBezTo>
                    <a:pt x="1699" y="1448"/>
                    <a:pt x="1699" y="1448"/>
                    <a:pt x="1699" y="1448"/>
                  </a:cubicBezTo>
                  <a:cubicBezTo>
                    <a:pt x="1699" y="1438"/>
                    <a:pt x="1699" y="1438"/>
                    <a:pt x="1699" y="1438"/>
                  </a:cubicBezTo>
                  <a:cubicBezTo>
                    <a:pt x="1673" y="1438"/>
                    <a:pt x="1673" y="1438"/>
                    <a:pt x="1673" y="1438"/>
                  </a:cubicBezTo>
                  <a:cubicBezTo>
                    <a:pt x="1673" y="1470"/>
                    <a:pt x="1673" y="1470"/>
                    <a:pt x="1673" y="1470"/>
                  </a:cubicBezTo>
                  <a:cubicBezTo>
                    <a:pt x="1656" y="1470"/>
                    <a:pt x="1656" y="1470"/>
                    <a:pt x="1656" y="1470"/>
                  </a:cubicBezTo>
                  <a:cubicBezTo>
                    <a:pt x="1656" y="1459"/>
                    <a:pt x="1656" y="1459"/>
                    <a:pt x="1656" y="1459"/>
                  </a:cubicBezTo>
                  <a:cubicBezTo>
                    <a:pt x="1619" y="1459"/>
                    <a:pt x="1619" y="1459"/>
                    <a:pt x="1619" y="1459"/>
                  </a:cubicBezTo>
                  <a:cubicBezTo>
                    <a:pt x="1619" y="1448"/>
                    <a:pt x="1619" y="1448"/>
                    <a:pt x="1619" y="1448"/>
                  </a:cubicBezTo>
                  <a:cubicBezTo>
                    <a:pt x="1587" y="1448"/>
                    <a:pt x="1587" y="1448"/>
                    <a:pt x="1587" y="1448"/>
                  </a:cubicBezTo>
                  <a:cubicBezTo>
                    <a:pt x="1587" y="1459"/>
                    <a:pt x="1587" y="1459"/>
                    <a:pt x="1587" y="1459"/>
                  </a:cubicBezTo>
                  <a:cubicBezTo>
                    <a:pt x="1563" y="1459"/>
                    <a:pt x="1563" y="1459"/>
                    <a:pt x="1563" y="1459"/>
                  </a:cubicBezTo>
                  <a:cubicBezTo>
                    <a:pt x="1563" y="1407"/>
                    <a:pt x="1563" y="1407"/>
                    <a:pt x="1563" y="1407"/>
                  </a:cubicBezTo>
                  <a:cubicBezTo>
                    <a:pt x="1531" y="1394"/>
                    <a:pt x="1531" y="1394"/>
                    <a:pt x="1531" y="1394"/>
                  </a:cubicBezTo>
                  <a:cubicBezTo>
                    <a:pt x="1531" y="1408"/>
                    <a:pt x="1531" y="1408"/>
                    <a:pt x="1531" y="1408"/>
                  </a:cubicBezTo>
                  <a:cubicBezTo>
                    <a:pt x="1524" y="1408"/>
                    <a:pt x="1524" y="1408"/>
                    <a:pt x="1524" y="1408"/>
                  </a:cubicBezTo>
                  <a:cubicBezTo>
                    <a:pt x="1524" y="1331"/>
                    <a:pt x="1524" y="1331"/>
                    <a:pt x="1524" y="1331"/>
                  </a:cubicBezTo>
                  <a:cubicBezTo>
                    <a:pt x="1507" y="1331"/>
                    <a:pt x="1507" y="1331"/>
                    <a:pt x="1507" y="1331"/>
                  </a:cubicBezTo>
                  <a:cubicBezTo>
                    <a:pt x="1507" y="1308"/>
                    <a:pt x="1507" y="1308"/>
                    <a:pt x="1507" y="1308"/>
                  </a:cubicBezTo>
                  <a:cubicBezTo>
                    <a:pt x="1479" y="1308"/>
                    <a:pt x="1479" y="1308"/>
                    <a:pt x="1479" y="1308"/>
                  </a:cubicBezTo>
                  <a:cubicBezTo>
                    <a:pt x="1479" y="1282"/>
                    <a:pt x="1479" y="1282"/>
                    <a:pt x="1479" y="1282"/>
                  </a:cubicBezTo>
                  <a:cubicBezTo>
                    <a:pt x="1465" y="1282"/>
                    <a:pt x="1465" y="1282"/>
                    <a:pt x="1465" y="1282"/>
                  </a:cubicBezTo>
                  <a:cubicBezTo>
                    <a:pt x="1465" y="1308"/>
                    <a:pt x="1465" y="1308"/>
                    <a:pt x="1465" y="1308"/>
                  </a:cubicBezTo>
                  <a:cubicBezTo>
                    <a:pt x="1443" y="1308"/>
                    <a:pt x="1443" y="1308"/>
                    <a:pt x="1443" y="1308"/>
                  </a:cubicBezTo>
                  <a:cubicBezTo>
                    <a:pt x="1443" y="1266"/>
                    <a:pt x="1443" y="1266"/>
                    <a:pt x="1443" y="1266"/>
                  </a:cubicBezTo>
                  <a:cubicBezTo>
                    <a:pt x="1443" y="1266"/>
                    <a:pt x="1412" y="1232"/>
                    <a:pt x="1389" y="1232"/>
                  </a:cubicBezTo>
                  <a:cubicBezTo>
                    <a:pt x="1367" y="1232"/>
                    <a:pt x="1337" y="1270"/>
                    <a:pt x="1337" y="1270"/>
                  </a:cubicBezTo>
                  <a:cubicBezTo>
                    <a:pt x="1337" y="1359"/>
                    <a:pt x="1337" y="1359"/>
                    <a:pt x="1337" y="1359"/>
                  </a:cubicBezTo>
                  <a:cubicBezTo>
                    <a:pt x="1315" y="1359"/>
                    <a:pt x="1315" y="1359"/>
                    <a:pt x="1315" y="1359"/>
                  </a:cubicBezTo>
                  <a:cubicBezTo>
                    <a:pt x="1315" y="1418"/>
                    <a:pt x="1315" y="1418"/>
                    <a:pt x="1315" y="1418"/>
                  </a:cubicBezTo>
                  <a:cubicBezTo>
                    <a:pt x="1275" y="1432"/>
                    <a:pt x="1275" y="1432"/>
                    <a:pt x="1275" y="1432"/>
                  </a:cubicBezTo>
                  <a:cubicBezTo>
                    <a:pt x="1275" y="1446"/>
                    <a:pt x="1275" y="1446"/>
                    <a:pt x="1275" y="1446"/>
                  </a:cubicBezTo>
                  <a:cubicBezTo>
                    <a:pt x="1267" y="1446"/>
                    <a:pt x="1267" y="1446"/>
                    <a:pt x="1267" y="1446"/>
                  </a:cubicBezTo>
                  <a:cubicBezTo>
                    <a:pt x="1267" y="1422"/>
                    <a:pt x="1267" y="1422"/>
                    <a:pt x="1267" y="1422"/>
                  </a:cubicBezTo>
                  <a:cubicBezTo>
                    <a:pt x="1253" y="1422"/>
                    <a:pt x="1253" y="1422"/>
                    <a:pt x="1253" y="1422"/>
                  </a:cubicBezTo>
                  <a:cubicBezTo>
                    <a:pt x="1235" y="1395"/>
                    <a:pt x="1235" y="1395"/>
                    <a:pt x="1235" y="1395"/>
                  </a:cubicBezTo>
                  <a:cubicBezTo>
                    <a:pt x="1213" y="1416"/>
                    <a:pt x="1213" y="1416"/>
                    <a:pt x="1213" y="1416"/>
                  </a:cubicBezTo>
                  <a:cubicBezTo>
                    <a:pt x="1213" y="1399"/>
                    <a:pt x="1213" y="1399"/>
                    <a:pt x="1213" y="1399"/>
                  </a:cubicBezTo>
                  <a:cubicBezTo>
                    <a:pt x="1200" y="1399"/>
                    <a:pt x="1200" y="1399"/>
                    <a:pt x="1200" y="1399"/>
                  </a:cubicBezTo>
                  <a:cubicBezTo>
                    <a:pt x="1200" y="1410"/>
                    <a:pt x="1200" y="1410"/>
                    <a:pt x="1200" y="1410"/>
                  </a:cubicBezTo>
                  <a:cubicBezTo>
                    <a:pt x="1189" y="1410"/>
                    <a:pt x="1189" y="1410"/>
                    <a:pt x="1189" y="1410"/>
                  </a:cubicBezTo>
                  <a:cubicBezTo>
                    <a:pt x="1189" y="1392"/>
                    <a:pt x="1189" y="1392"/>
                    <a:pt x="1189" y="1392"/>
                  </a:cubicBezTo>
                  <a:cubicBezTo>
                    <a:pt x="1164" y="1392"/>
                    <a:pt x="1164" y="1392"/>
                    <a:pt x="1164" y="1392"/>
                  </a:cubicBezTo>
                  <a:cubicBezTo>
                    <a:pt x="1164" y="1402"/>
                    <a:pt x="1164" y="1402"/>
                    <a:pt x="1164" y="1402"/>
                  </a:cubicBezTo>
                  <a:cubicBezTo>
                    <a:pt x="1155" y="1402"/>
                    <a:pt x="1155" y="1402"/>
                    <a:pt x="1155" y="1402"/>
                  </a:cubicBezTo>
                  <a:cubicBezTo>
                    <a:pt x="1155" y="1418"/>
                    <a:pt x="1155" y="1418"/>
                    <a:pt x="1155" y="1418"/>
                  </a:cubicBezTo>
                  <a:cubicBezTo>
                    <a:pt x="1133" y="1418"/>
                    <a:pt x="1133" y="1418"/>
                    <a:pt x="1133" y="1418"/>
                  </a:cubicBezTo>
                  <a:cubicBezTo>
                    <a:pt x="1133" y="1397"/>
                    <a:pt x="1133" y="1397"/>
                    <a:pt x="1133" y="1397"/>
                  </a:cubicBezTo>
                  <a:cubicBezTo>
                    <a:pt x="1123" y="1397"/>
                    <a:pt x="1123" y="1397"/>
                    <a:pt x="1123" y="1397"/>
                  </a:cubicBezTo>
                  <a:cubicBezTo>
                    <a:pt x="1112" y="1386"/>
                    <a:pt x="1112" y="1386"/>
                    <a:pt x="1112" y="1386"/>
                  </a:cubicBezTo>
                  <a:cubicBezTo>
                    <a:pt x="1104" y="1391"/>
                    <a:pt x="1104" y="1391"/>
                    <a:pt x="1104" y="1391"/>
                  </a:cubicBezTo>
                  <a:cubicBezTo>
                    <a:pt x="1095" y="1391"/>
                    <a:pt x="1095" y="1391"/>
                    <a:pt x="1095" y="1391"/>
                  </a:cubicBezTo>
                  <a:cubicBezTo>
                    <a:pt x="1076" y="1368"/>
                    <a:pt x="1076" y="1368"/>
                    <a:pt x="1076" y="1368"/>
                  </a:cubicBezTo>
                  <a:cubicBezTo>
                    <a:pt x="1063" y="1390"/>
                    <a:pt x="1063" y="1390"/>
                    <a:pt x="1063" y="1390"/>
                  </a:cubicBezTo>
                  <a:cubicBezTo>
                    <a:pt x="1051" y="1390"/>
                    <a:pt x="1051" y="1390"/>
                    <a:pt x="1051" y="1390"/>
                  </a:cubicBezTo>
                  <a:cubicBezTo>
                    <a:pt x="1051" y="1371"/>
                    <a:pt x="1051" y="1371"/>
                    <a:pt x="1051" y="1371"/>
                  </a:cubicBezTo>
                  <a:cubicBezTo>
                    <a:pt x="1031" y="1371"/>
                    <a:pt x="1031" y="1371"/>
                    <a:pt x="1031" y="1371"/>
                  </a:cubicBezTo>
                  <a:cubicBezTo>
                    <a:pt x="1031" y="1391"/>
                    <a:pt x="1031" y="1391"/>
                    <a:pt x="1031" y="1391"/>
                  </a:cubicBezTo>
                  <a:cubicBezTo>
                    <a:pt x="1020" y="1403"/>
                    <a:pt x="1020" y="1403"/>
                    <a:pt x="1020" y="1403"/>
                  </a:cubicBezTo>
                  <a:cubicBezTo>
                    <a:pt x="1012" y="1403"/>
                    <a:pt x="1012" y="1403"/>
                    <a:pt x="1012" y="1403"/>
                  </a:cubicBezTo>
                  <a:cubicBezTo>
                    <a:pt x="1012" y="1376"/>
                    <a:pt x="1012" y="1376"/>
                    <a:pt x="1012" y="1376"/>
                  </a:cubicBezTo>
                  <a:cubicBezTo>
                    <a:pt x="999" y="1376"/>
                    <a:pt x="999" y="1376"/>
                    <a:pt x="999" y="1376"/>
                  </a:cubicBezTo>
                  <a:cubicBezTo>
                    <a:pt x="988" y="1359"/>
                    <a:pt x="988" y="1359"/>
                    <a:pt x="988" y="1359"/>
                  </a:cubicBezTo>
                  <a:cubicBezTo>
                    <a:pt x="969" y="1382"/>
                    <a:pt x="969" y="1382"/>
                    <a:pt x="969" y="1382"/>
                  </a:cubicBezTo>
                  <a:cubicBezTo>
                    <a:pt x="969" y="1224"/>
                    <a:pt x="969" y="1224"/>
                    <a:pt x="969" y="1224"/>
                  </a:cubicBezTo>
                  <a:cubicBezTo>
                    <a:pt x="943" y="1224"/>
                    <a:pt x="943" y="1224"/>
                    <a:pt x="943" y="1224"/>
                  </a:cubicBezTo>
                  <a:cubicBezTo>
                    <a:pt x="943" y="1212"/>
                    <a:pt x="943" y="1212"/>
                    <a:pt x="943" y="1212"/>
                  </a:cubicBezTo>
                  <a:cubicBezTo>
                    <a:pt x="969" y="1212"/>
                    <a:pt x="969" y="1212"/>
                    <a:pt x="969" y="1212"/>
                  </a:cubicBezTo>
                  <a:cubicBezTo>
                    <a:pt x="969" y="1204"/>
                    <a:pt x="969" y="1204"/>
                    <a:pt x="969" y="1204"/>
                  </a:cubicBezTo>
                  <a:cubicBezTo>
                    <a:pt x="847" y="1204"/>
                    <a:pt x="847" y="1204"/>
                    <a:pt x="847" y="1204"/>
                  </a:cubicBezTo>
                  <a:cubicBezTo>
                    <a:pt x="847" y="1211"/>
                    <a:pt x="847" y="1211"/>
                    <a:pt x="847" y="1211"/>
                  </a:cubicBezTo>
                  <a:cubicBezTo>
                    <a:pt x="857" y="1211"/>
                    <a:pt x="857" y="1211"/>
                    <a:pt x="857" y="1211"/>
                  </a:cubicBezTo>
                  <a:cubicBezTo>
                    <a:pt x="857" y="1224"/>
                    <a:pt x="857" y="1224"/>
                    <a:pt x="857" y="1224"/>
                  </a:cubicBezTo>
                  <a:cubicBezTo>
                    <a:pt x="843" y="1224"/>
                    <a:pt x="843" y="1224"/>
                    <a:pt x="843" y="1224"/>
                  </a:cubicBezTo>
                  <a:cubicBezTo>
                    <a:pt x="843" y="1375"/>
                    <a:pt x="843" y="1375"/>
                    <a:pt x="843" y="1375"/>
                  </a:cubicBezTo>
                  <a:cubicBezTo>
                    <a:pt x="828" y="1375"/>
                    <a:pt x="828" y="1375"/>
                    <a:pt x="828" y="1375"/>
                  </a:cubicBezTo>
                  <a:cubicBezTo>
                    <a:pt x="828" y="1387"/>
                    <a:pt x="828" y="1387"/>
                    <a:pt x="828" y="1387"/>
                  </a:cubicBezTo>
                  <a:cubicBezTo>
                    <a:pt x="816" y="1387"/>
                    <a:pt x="816" y="1387"/>
                    <a:pt x="816" y="1387"/>
                  </a:cubicBezTo>
                  <a:cubicBezTo>
                    <a:pt x="816" y="1403"/>
                    <a:pt x="816" y="1403"/>
                    <a:pt x="816" y="1403"/>
                  </a:cubicBezTo>
                  <a:cubicBezTo>
                    <a:pt x="804" y="1403"/>
                    <a:pt x="804" y="1403"/>
                    <a:pt x="804" y="1403"/>
                  </a:cubicBezTo>
                  <a:cubicBezTo>
                    <a:pt x="787" y="1394"/>
                    <a:pt x="787" y="1394"/>
                    <a:pt x="787" y="1394"/>
                  </a:cubicBezTo>
                  <a:cubicBezTo>
                    <a:pt x="787" y="1194"/>
                    <a:pt x="787" y="1194"/>
                    <a:pt x="787" y="1194"/>
                  </a:cubicBezTo>
                  <a:cubicBezTo>
                    <a:pt x="691" y="1194"/>
                    <a:pt x="691" y="1194"/>
                    <a:pt x="691" y="1194"/>
                  </a:cubicBezTo>
                  <a:cubicBezTo>
                    <a:pt x="691" y="1427"/>
                    <a:pt x="691" y="1427"/>
                    <a:pt x="691" y="1427"/>
                  </a:cubicBezTo>
                  <a:cubicBezTo>
                    <a:pt x="664" y="1427"/>
                    <a:pt x="664" y="1427"/>
                    <a:pt x="664" y="1427"/>
                  </a:cubicBezTo>
                  <a:cubicBezTo>
                    <a:pt x="664" y="1446"/>
                    <a:pt x="664" y="1446"/>
                    <a:pt x="664" y="1446"/>
                  </a:cubicBezTo>
                  <a:cubicBezTo>
                    <a:pt x="640" y="1446"/>
                    <a:pt x="640" y="1446"/>
                    <a:pt x="640" y="1446"/>
                  </a:cubicBezTo>
                  <a:cubicBezTo>
                    <a:pt x="640" y="1436"/>
                    <a:pt x="640" y="1436"/>
                    <a:pt x="640" y="1436"/>
                  </a:cubicBezTo>
                  <a:cubicBezTo>
                    <a:pt x="625" y="1436"/>
                    <a:pt x="625" y="1436"/>
                    <a:pt x="625" y="1436"/>
                  </a:cubicBezTo>
                  <a:cubicBezTo>
                    <a:pt x="625" y="1238"/>
                    <a:pt x="625" y="1238"/>
                    <a:pt x="625" y="1238"/>
                  </a:cubicBezTo>
                  <a:cubicBezTo>
                    <a:pt x="601" y="1238"/>
                    <a:pt x="601" y="1238"/>
                    <a:pt x="601" y="1238"/>
                  </a:cubicBezTo>
                  <a:cubicBezTo>
                    <a:pt x="601" y="1228"/>
                    <a:pt x="601" y="1228"/>
                    <a:pt x="601" y="1228"/>
                  </a:cubicBezTo>
                  <a:cubicBezTo>
                    <a:pt x="536" y="1228"/>
                    <a:pt x="536" y="1228"/>
                    <a:pt x="536" y="1228"/>
                  </a:cubicBezTo>
                  <a:cubicBezTo>
                    <a:pt x="536" y="1242"/>
                    <a:pt x="536" y="1242"/>
                    <a:pt x="536" y="1242"/>
                  </a:cubicBezTo>
                  <a:cubicBezTo>
                    <a:pt x="515" y="1242"/>
                    <a:pt x="515" y="1242"/>
                    <a:pt x="515" y="1242"/>
                  </a:cubicBezTo>
                  <a:cubicBezTo>
                    <a:pt x="515" y="1227"/>
                    <a:pt x="515" y="1227"/>
                    <a:pt x="515" y="1227"/>
                  </a:cubicBezTo>
                  <a:cubicBezTo>
                    <a:pt x="501" y="1227"/>
                    <a:pt x="501" y="1227"/>
                    <a:pt x="501" y="1227"/>
                  </a:cubicBezTo>
                  <a:cubicBezTo>
                    <a:pt x="501" y="1227"/>
                    <a:pt x="487" y="1170"/>
                    <a:pt x="456" y="1170"/>
                  </a:cubicBezTo>
                  <a:cubicBezTo>
                    <a:pt x="425" y="1170"/>
                    <a:pt x="401" y="1224"/>
                    <a:pt x="401" y="1224"/>
                  </a:cubicBezTo>
                  <a:cubicBezTo>
                    <a:pt x="392" y="1224"/>
                    <a:pt x="392" y="1224"/>
                    <a:pt x="392" y="1224"/>
                  </a:cubicBezTo>
                  <a:cubicBezTo>
                    <a:pt x="392" y="1243"/>
                    <a:pt x="392" y="1243"/>
                    <a:pt x="392" y="1243"/>
                  </a:cubicBezTo>
                  <a:cubicBezTo>
                    <a:pt x="373" y="1243"/>
                    <a:pt x="373" y="1243"/>
                    <a:pt x="373" y="1243"/>
                  </a:cubicBezTo>
                  <a:cubicBezTo>
                    <a:pt x="373" y="1234"/>
                    <a:pt x="373" y="1234"/>
                    <a:pt x="373" y="1234"/>
                  </a:cubicBezTo>
                  <a:cubicBezTo>
                    <a:pt x="320" y="1234"/>
                    <a:pt x="320" y="1234"/>
                    <a:pt x="320" y="1234"/>
                  </a:cubicBezTo>
                  <a:cubicBezTo>
                    <a:pt x="320" y="1246"/>
                    <a:pt x="320" y="1246"/>
                    <a:pt x="320" y="1246"/>
                  </a:cubicBezTo>
                  <a:cubicBezTo>
                    <a:pt x="303" y="1246"/>
                    <a:pt x="303" y="1246"/>
                    <a:pt x="303" y="1246"/>
                  </a:cubicBezTo>
                  <a:cubicBezTo>
                    <a:pt x="288" y="1257"/>
                    <a:pt x="288" y="1257"/>
                    <a:pt x="288" y="1257"/>
                  </a:cubicBezTo>
                  <a:cubicBezTo>
                    <a:pt x="288" y="1331"/>
                    <a:pt x="288" y="1331"/>
                    <a:pt x="288" y="1331"/>
                  </a:cubicBezTo>
                  <a:cubicBezTo>
                    <a:pt x="268" y="1331"/>
                    <a:pt x="268" y="1331"/>
                    <a:pt x="268" y="1331"/>
                  </a:cubicBezTo>
                  <a:cubicBezTo>
                    <a:pt x="268" y="1373"/>
                    <a:pt x="268" y="1373"/>
                    <a:pt x="268" y="1373"/>
                  </a:cubicBezTo>
                  <a:cubicBezTo>
                    <a:pt x="252" y="1373"/>
                    <a:pt x="252" y="1373"/>
                    <a:pt x="252" y="1373"/>
                  </a:cubicBezTo>
                  <a:cubicBezTo>
                    <a:pt x="252" y="1325"/>
                    <a:pt x="252" y="1325"/>
                    <a:pt x="252" y="1325"/>
                  </a:cubicBezTo>
                  <a:cubicBezTo>
                    <a:pt x="236" y="1325"/>
                    <a:pt x="236" y="1325"/>
                    <a:pt x="236" y="1325"/>
                  </a:cubicBezTo>
                  <a:cubicBezTo>
                    <a:pt x="236" y="1342"/>
                    <a:pt x="236" y="1342"/>
                    <a:pt x="236" y="1342"/>
                  </a:cubicBezTo>
                  <a:cubicBezTo>
                    <a:pt x="218" y="1342"/>
                    <a:pt x="218" y="1342"/>
                    <a:pt x="218" y="1342"/>
                  </a:cubicBezTo>
                  <a:cubicBezTo>
                    <a:pt x="218" y="1331"/>
                    <a:pt x="218" y="1331"/>
                    <a:pt x="218" y="1331"/>
                  </a:cubicBezTo>
                  <a:cubicBezTo>
                    <a:pt x="195" y="1331"/>
                    <a:pt x="195" y="1331"/>
                    <a:pt x="195" y="1331"/>
                  </a:cubicBezTo>
                  <a:cubicBezTo>
                    <a:pt x="195" y="1312"/>
                    <a:pt x="195" y="1312"/>
                    <a:pt x="195" y="1312"/>
                  </a:cubicBezTo>
                  <a:cubicBezTo>
                    <a:pt x="182" y="1299"/>
                    <a:pt x="182" y="1299"/>
                    <a:pt x="182" y="1299"/>
                  </a:cubicBezTo>
                  <a:cubicBezTo>
                    <a:pt x="168" y="1283"/>
                    <a:pt x="168" y="1283"/>
                    <a:pt x="168" y="1283"/>
                  </a:cubicBezTo>
                  <a:cubicBezTo>
                    <a:pt x="134" y="1283"/>
                    <a:pt x="134" y="1283"/>
                    <a:pt x="134" y="1283"/>
                  </a:cubicBezTo>
                  <a:cubicBezTo>
                    <a:pt x="102" y="1307"/>
                    <a:pt x="102" y="1307"/>
                    <a:pt x="102" y="1307"/>
                  </a:cubicBezTo>
                  <a:cubicBezTo>
                    <a:pt x="78" y="1307"/>
                    <a:pt x="78" y="1307"/>
                    <a:pt x="78" y="1307"/>
                  </a:cubicBezTo>
                  <a:cubicBezTo>
                    <a:pt x="78" y="1401"/>
                    <a:pt x="78" y="1401"/>
                    <a:pt x="78" y="1401"/>
                  </a:cubicBezTo>
                  <a:cubicBezTo>
                    <a:pt x="56" y="1357"/>
                    <a:pt x="56" y="1357"/>
                    <a:pt x="56" y="1357"/>
                  </a:cubicBezTo>
                  <a:cubicBezTo>
                    <a:pt x="56" y="1333"/>
                    <a:pt x="56" y="1333"/>
                    <a:pt x="56" y="1333"/>
                  </a:cubicBezTo>
                  <a:cubicBezTo>
                    <a:pt x="0" y="1333"/>
                    <a:pt x="0" y="1333"/>
                    <a:pt x="0" y="1333"/>
                  </a:cubicBezTo>
                  <a:cubicBezTo>
                    <a:pt x="0" y="1542"/>
                    <a:pt x="0" y="1542"/>
                    <a:pt x="0" y="1542"/>
                  </a:cubicBezTo>
                  <a:cubicBezTo>
                    <a:pt x="8000" y="1542"/>
                    <a:pt x="8000" y="1542"/>
                    <a:pt x="8000" y="1542"/>
                  </a:cubicBezTo>
                  <a:cubicBezTo>
                    <a:pt x="8000" y="1472"/>
                    <a:pt x="8000" y="1472"/>
                    <a:pt x="8000" y="1472"/>
                  </a:cubicBezTo>
                  <a:lnTo>
                    <a:pt x="7978" y="1472"/>
                  </a:lnTo>
                  <a:close/>
                  <a:moveTo>
                    <a:pt x="3369" y="1457"/>
                  </a:moveTo>
                  <a:cubicBezTo>
                    <a:pt x="3356" y="1457"/>
                    <a:pt x="3356" y="1457"/>
                    <a:pt x="3356" y="1457"/>
                  </a:cubicBezTo>
                  <a:cubicBezTo>
                    <a:pt x="3356" y="1408"/>
                    <a:pt x="3356" y="1408"/>
                    <a:pt x="3356" y="1408"/>
                  </a:cubicBezTo>
                  <a:cubicBezTo>
                    <a:pt x="3369" y="1408"/>
                    <a:pt x="3369" y="1408"/>
                    <a:pt x="3369" y="1408"/>
                  </a:cubicBezTo>
                  <a:lnTo>
                    <a:pt x="3369" y="1457"/>
                  </a:lnTo>
                  <a:close/>
                  <a:moveTo>
                    <a:pt x="3369" y="1389"/>
                  </a:moveTo>
                  <a:cubicBezTo>
                    <a:pt x="3356" y="1389"/>
                    <a:pt x="3356" y="1389"/>
                    <a:pt x="3356" y="1389"/>
                  </a:cubicBezTo>
                  <a:cubicBezTo>
                    <a:pt x="3356" y="1335"/>
                    <a:pt x="3356" y="1335"/>
                    <a:pt x="3356" y="1335"/>
                  </a:cubicBezTo>
                  <a:cubicBezTo>
                    <a:pt x="3369" y="1335"/>
                    <a:pt x="3369" y="1335"/>
                    <a:pt x="3369" y="1335"/>
                  </a:cubicBezTo>
                  <a:lnTo>
                    <a:pt x="3369" y="1389"/>
                  </a:lnTo>
                  <a:close/>
                  <a:moveTo>
                    <a:pt x="3356" y="1141"/>
                  </a:moveTo>
                  <a:cubicBezTo>
                    <a:pt x="3356" y="1098"/>
                    <a:pt x="3356" y="1098"/>
                    <a:pt x="3356" y="1098"/>
                  </a:cubicBezTo>
                  <a:cubicBezTo>
                    <a:pt x="3356" y="1098"/>
                    <a:pt x="3373" y="1103"/>
                    <a:pt x="3373" y="1120"/>
                  </a:cubicBezTo>
                  <a:cubicBezTo>
                    <a:pt x="3373" y="1136"/>
                    <a:pt x="3356" y="1141"/>
                    <a:pt x="3356" y="1141"/>
                  </a:cubicBezTo>
                  <a:close/>
                  <a:moveTo>
                    <a:pt x="3356" y="1060"/>
                  </a:moveTo>
                  <a:cubicBezTo>
                    <a:pt x="3356" y="1024"/>
                    <a:pt x="3356" y="1024"/>
                    <a:pt x="3356" y="1024"/>
                  </a:cubicBezTo>
                  <a:cubicBezTo>
                    <a:pt x="3356" y="1024"/>
                    <a:pt x="3373" y="1029"/>
                    <a:pt x="3373" y="1042"/>
                  </a:cubicBezTo>
                  <a:cubicBezTo>
                    <a:pt x="3373" y="1055"/>
                    <a:pt x="3356" y="1060"/>
                    <a:pt x="3356" y="1060"/>
                  </a:cubicBezTo>
                  <a:close/>
                  <a:moveTo>
                    <a:pt x="3356" y="988"/>
                  </a:moveTo>
                  <a:cubicBezTo>
                    <a:pt x="3356" y="950"/>
                    <a:pt x="3356" y="950"/>
                    <a:pt x="3356" y="950"/>
                  </a:cubicBezTo>
                  <a:cubicBezTo>
                    <a:pt x="3356" y="950"/>
                    <a:pt x="3373" y="953"/>
                    <a:pt x="3373" y="969"/>
                  </a:cubicBezTo>
                  <a:cubicBezTo>
                    <a:pt x="3373" y="985"/>
                    <a:pt x="3356" y="988"/>
                    <a:pt x="3356" y="988"/>
                  </a:cubicBezTo>
                  <a:close/>
                  <a:moveTo>
                    <a:pt x="3356" y="911"/>
                  </a:moveTo>
                  <a:cubicBezTo>
                    <a:pt x="3356" y="872"/>
                    <a:pt x="3356" y="872"/>
                    <a:pt x="3356" y="872"/>
                  </a:cubicBezTo>
                  <a:cubicBezTo>
                    <a:pt x="3356" y="872"/>
                    <a:pt x="3373" y="878"/>
                    <a:pt x="3373" y="892"/>
                  </a:cubicBezTo>
                  <a:cubicBezTo>
                    <a:pt x="3373" y="905"/>
                    <a:pt x="3356" y="911"/>
                    <a:pt x="3356" y="911"/>
                  </a:cubicBezTo>
                  <a:close/>
                  <a:moveTo>
                    <a:pt x="3356" y="835"/>
                  </a:moveTo>
                  <a:cubicBezTo>
                    <a:pt x="3356" y="796"/>
                    <a:pt x="3356" y="796"/>
                    <a:pt x="3356" y="796"/>
                  </a:cubicBezTo>
                  <a:cubicBezTo>
                    <a:pt x="3356" y="796"/>
                    <a:pt x="3373" y="800"/>
                    <a:pt x="3373" y="816"/>
                  </a:cubicBezTo>
                  <a:cubicBezTo>
                    <a:pt x="3373" y="831"/>
                    <a:pt x="3356" y="835"/>
                    <a:pt x="3356" y="835"/>
                  </a:cubicBezTo>
                  <a:close/>
                  <a:moveTo>
                    <a:pt x="3356" y="756"/>
                  </a:moveTo>
                  <a:cubicBezTo>
                    <a:pt x="3356" y="718"/>
                    <a:pt x="3356" y="718"/>
                    <a:pt x="3356" y="718"/>
                  </a:cubicBezTo>
                  <a:cubicBezTo>
                    <a:pt x="3356" y="718"/>
                    <a:pt x="3373" y="720"/>
                    <a:pt x="3373" y="737"/>
                  </a:cubicBezTo>
                  <a:cubicBezTo>
                    <a:pt x="3373" y="754"/>
                    <a:pt x="3356" y="756"/>
                    <a:pt x="3356" y="756"/>
                  </a:cubicBezTo>
                  <a:close/>
                  <a:moveTo>
                    <a:pt x="5556" y="570"/>
                  </a:moveTo>
                  <a:cubicBezTo>
                    <a:pt x="5508" y="582"/>
                    <a:pt x="5508" y="582"/>
                    <a:pt x="5508" y="582"/>
                  </a:cubicBezTo>
                  <a:cubicBezTo>
                    <a:pt x="5490" y="529"/>
                    <a:pt x="5490" y="529"/>
                    <a:pt x="5490" y="529"/>
                  </a:cubicBezTo>
                  <a:cubicBezTo>
                    <a:pt x="5566" y="508"/>
                    <a:pt x="5566" y="508"/>
                    <a:pt x="5566" y="508"/>
                  </a:cubicBezTo>
                  <a:lnTo>
                    <a:pt x="5556" y="570"/>
                  </a:lnTo>
                  <a:close/>
                </a:path>
              </a:pathLst>
            </a:custGeom>
            <a:grpFill/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lang="zh-CN" altLang="en-US" sz="3000">
                <a:solidFill>
                  <a:srgbClr val="3C3940"/>
                </a:solidFill>
                <a:latin typeface="AgencyFB Light" pitchFamily="50" charset="0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5677DB7-E67B-E5F1-257C-0380BD57BF8B}"/>
              </a:ext>
            </a:extLst>
          </p:cNvPr>
          <p:cNvGrpSpPr/>
          <p:nvPr/>
        </p:nvGrpSpPr>
        <p:grpSpPr>
          <a:xfrm>
            <a:off x="0" y="2847973"/>
            <a:ext cx="9144000" cy="2295527"/>
            <a:chOff x="0" y="2190750"/>
            <a:chExt cx="9144000" cy="2295527"/>
          </a:xfrm>
          <a:blipFill dpi="0" rotWithShape="1">
            <a:blip r:embed="rId5"/>
            <a:srcRect/>
            <a:tile tx="0" ty="0" sx="100000" sy="100000" flip="none" algn="tl"/>
          </a:blipFill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F19440CF-12DA-3563-B11D-CA9E04E9CD12}"/>
                </a:ext>
              </a:extLst>
            </p:cNvPr>
            <p:cNvSpPr/>
            <p:nvPr/>
          </p:nvSpPr>
          <p:spPr>
            <a:xfrm>
              <a:off x="0" y="3514724"/>
              <a:ext cx="9144000" cy="971553"/>
            </a:xfrm>
            <a:prstGeom prst="rect">
              <a:avLst/>
            </a:prstGeom>
            <a:grpFill/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PA_任意多边形 9">
              <a:extLst>
                <a:ext uri="{FF2B5EF4-FFF2-40B4-BE49-F238E27FC236}">
                  <a16:creationId xmlns:a16="http://schemas.microsoft.com/office/drawing/2014/main" id="{BAA22F2B-2909-8753-CC9A-75F50069DF77}"/>
                </a:ext>
              </a:extLst>
            </p:cNvPr>
            <p:cNvSpPr>
              <a:spLocks noEditPoints="1"/>
            </p:cNvSpPr>
            <p:nvPr>
              <p:custDataLst>
                <p:tags r:id="rId1"/>
              </p:custDataLst>
            </p:nvPr>
          </p:nvSpPr>
          <p:spPr bwMode="auto">
            <a:xfrm>
              <a:off x="0" y="2190750"/>
              <a:ext cx="9144000" cy="1323975"/>
            </a:xfrm>
            <a:custGeom>
              <a:avLst/>
              <a:gdLst>
                <a:gd name="T0" fmla="*/ 7933 w 8000"/>
                <a:gd name="T1" fmla="*/ 1418 h 1542"/>
                <a:gd name="T2" fmla="*/ 7832 w 8000"/>
                <a:gd name="T3" fmla="*/ 1315 h 1542"/>
                <a:gd name="T4" fmla="*/ 7738 w 8000"/>
                <a:gd name="T5" fmla="*/ 1352 h 1542"/>
                <a:gd name="T6" fmla="*/ 7673 w 8000"/>
                <a:gd name="T7" fmla="*/ 1336 h 1542"/>
                <a:gd name="T8" fmla="*/ 7538 w 8000"/>
                <a:gd name="T9" fmla="*/ 1313 h 1542"/>
                <a:gd name="T10" fmla="*/ 7430 w 8000"/>
                <a:gd name="T11" fmla="*/ 1287 h 1542"/>
                <a:gd name="T12" fmla="*/ 7292 w 8000"/>
                <a:gd name="T13" fmla="*/ 1358 h 1542"/>
                <a:gd name="T14" fmla="*/ 7170 w 8000"/>
                <a:gd name="T15" fmla="*/ 1352 h 1542"/>
                <a:gd name="T16" fmla="*/ 6993 w 8000"/>
                <a:gd name="T17" fmla="*/ 1400 h 1542"/>
                <a:gd name="T18" fmla="*/ 6886 w 8000"/>
                <a:gd name="T19" fmla="*/ 1357 h 1542"/>
                <a:gd name="T20" fmla="*/ 6766 w 8000"/>
                <a:gd name="T21" fmla="*/ 1380 h 1542"/>
                <a:gd name="T22" fmla="*/ 6640 w 8000"/>
                <a:gd name="T23" fmla="*/ 1194 h 1542"/>
                <a:gd name="T24" fmla="*/ 6505 w 8000"/>
                <a:gd name="T25" fmla="*/ 1157 h 1542"/>
                <a:gd name="T26" fmla="*/ 6381 w 8000"/>
                <a:gd name="T27" fmla="*/ 1311 h 1542"/>
                <a:gd name="T28" fmla="*/ 6242 w 8000"/>
                <a:gd name="T29" fmla="*/ 1181 h 1542"/>
                <a:gd name="T30" fmla="*/ 5688 w 8000"/>
                <a:gd name="T31" fmla="*/ 818 h 1542"/>
                <a:gd name="T32" fmla="*/ 5396 w 8000"/>
                <a:gd name="T33" fmla="*/ 674 h 1542"/>
                <a:gd name="T34" fmla="*/ 5346 w 8000"/>
                <a:gd name="T35" fmla="*/ 615 h 1542"/>
                <a:gd name="T36" fmla="*/ 5292 w 8000"/>
                <a:gd name="T37" fmla="*/ 1274 h 1542"/>
                <a:gd name="T38" fmla="*/ 5007 w 8000"/>
                <a:gd name="T39" fmla="*/ 1089 h 1542"/>
                <a:gd name="T40" fmla="*/ 4819 w 8000"/>
                <a:gd name="T41" fmla="*/ 685 h 1542"/>
                <a:gd name="T42" fmla="*/ 4540 w 8000"/>
                <a:gd name="T43" fmla="*/ 1250 h 1542"/>
                <a:gd name="T44" fmla="*/ 4474 w 8000"/>
                <a:gd name="T45" fmla="*/ 1255 h 1542"/>
                <a:gd name="T46" fmla="*/ 4398 w 8000"/>
                <a:gd name="T47" fmla="*/ 1265 h 1542"/>
                <a:gd name="T48" fmla="*/ 4286 w 8000"/>
                <a:gd name="T49" fmla="*/ 1131 h 1542"/>
                <a:gd name="T50" fmla="*/ 4046 w 8000"/>
                <a:gd name="T51" fmla="*/ 1117 h 1542"/>
                <a:gd name="T52" fmla="*/ 3923 w 8000"/>
                <a:gd name="T53" fmla="*/ 975 h 1542"/>
                <a:gd name="T54" fmla="*/ 3742 w 8000"/>
                <a:gd name="T55" fmla="*/ 1095 h 1542"/>
                <a:gd name="T56" fmla="*/ 3585 w 8000"/>
                <a:gd name="T57" fmla="*/ 1415 h 1542"/>
                <a:gd name="T58" fmla="*/ 3463 w 8000"/>
                <a:gd name="T59" fmla="*/ 1255 h 1542"/>
                <a:gd name="T60" fmla="*/ 3390 w 8000"/>
                <a:gd name="T61" fmla="*/ 372 h 1542"/>
                <a:gd name="T62" fmla="*/ 3367 w 8000"/>
                <a:gd name="T63" fmla="*/ 187 h 1542"/>
                <a:gd name="T64" fmla="*/ 3329 w 8000"/>
                <a:gd name="T65" fmla="*/ 695 h 1542"/>
                <a:gd name="T66" fmla="*/ 2997 w 8000"/>
                <a:gd name="T67" fmla="*/ 1479 h 1542"/>
                <a:gd name="T68" fmla="*/ 2797 w 8000"/>
                <a:gd name="T69" fmla="*/ 1119 h 1542"/>
                <a:gd name="T70" fmla="*/ 2628 w 8000"/>
                <a:gd name="T71" fmla="*/ 1372 h 1542"/>
                <a:gd name="T72" fmla="*/ 2470 w 8000"/>
                <a:gd name="T73" fmla="*/ 1378 h 1542"/>
                <a:gd name="T74" fmla="*/ 2310 w 8000"/>
                <a:gd name="T75" fmla="*/ 1440 h 1542"/>
                <a:gd name="T76" fmla="*/ 2152 w 8000"/>
                <a:gd name="T77" fmla="*/ 1391 h 1542"/>
                <a:gd name="T78" fmla="*/ 2055 w 8000"/>
                <a:gd name="T79" fmla="*/ 1463 h 1542"/>
                <a:gd name="T80" fmla="*/ 1975 w 8000"/>
                <a:gd name="T81" fmla="*/ 1479 h 1542"/>
                <a:gd name="T82" fmla="*/ 1805 w 8000"/>
                <a:gd name="T83" fmla="*/ 1456 h 1542"/>
                <a:gd name="T84" fmla="*/ 1673 w 8000"/>
                <a:gd name="T85" fmla="*/ 1470 h 1542"/>
                <a:gd name="T86" fmla="*/ 1531 w 8000"/>
                <a:gd name="T87" fmla="*/ 1408 h 1542"/>
                <a:gd name="T88" fmla="*/ 1443 w 8000"/>
                <a:gd name="T89" fmla="*/ 1266 h 1542"/>
                <a:gd name="T90" fmla="*/ 1253 w 8000"/>
                <a:gd name="T91" fmla="*/ 1422 h 1542"/>
                <a:gd name="T92" fmla="*/ 1155 w 8000"/>
                <a:gd name="T93" fmla="*/ 1402 h 1542"/>
                <a:gd name="T94" fmla="*/ 1051 w 8000"/>
                <a:gd name="T95" fmla="*/ 1390 h 1542"/>
                <a:gd name="T96" fmla="*/ 969 w 8000"/>
                <a:gd name="T97" fmla="*/ 1224 h 1542"/>
                <a:gd name="T98" fmla="*/ 843 w 8000"/>
                <a:gd name="T99" fmla="*/ 1375 h 1542"/>
                <a:gd name="T100" fmla="*/ 664 w 8000"/>
                <a:gd name="T101" fmla="*/ 1427 h 1542"/>
                <a:gd name="T102" fmla="*/ 515 w 8000"/>
                <a:gd name="T103" fmla="*/ 1242 h 1542"/>
                <a:gd name="T104" fmla="*/ 320 w 8000"/>
                <a:gd name="T105" fmla="*/ 1246 h 1542"/>
                <a:gd name="T106" fmla="*/ 218 w 8000"/>
                <a:gd name="T107" fmla="*/ 1342 h 1542"/>
                <a:gd name="T108" fmla="*/ 56 w 8000"/>
                <a:gd name="T109" fmla="*/ 1357 h 1542"/>
                <a:gd name="T110" fmla="*/ 3369 w 8000"/>
                <a:gd name="T111" fmla="*/ 1408 h 1542"/>
                <a:gd name="T112" fmla="*/ 3356 w 8000"/>
                <a:gd name="T113" fmla="*/ 1141 h 1542"/>
                <a:gd name="T114" fmla="*/ 3356 w 8000"/>
                <a:gd name="T115" fmla="*/ 872 h 1542"/>
                <a:gd name="T116" fmla="*/ 3356 w 8000"/>
                <a:gd name="T117" fmla="*/ 756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000" h="1542">
                  <a:moveTo>
                    <a:pt x="7978" y="1472"/>
                  </a:moveTo>
                  <a:cubicBezTo>
                    <a:pt x="7978" y="1462"/>
                    <a:pt x="7978" y="1462"/>
                    <a:pt x="7978" y="1462"/>
                  </a:cubicBezTo>
                  <a:cubicBezTo>
                    <a:pt x="7966" y="1462"/>
                    <a:pt x="7966" y="1462"/>
                    <a:pt x="7966" y="1462"/>
                  </a:cubicBezTo>
                  <a:cubicBezTo>
                    <a:pt x="7966" y="1436"/>
                    <a:pt x="7966" y="1436"/>
                    <a:pt x="7966" y="1436"/>
                  </a:cubicBezTo>
                  <a:cubicBezTo>
                    <a:pt x="7955" y="1436"/>
                    <a:pt x="7955" y="1436"/>
                    <a:pt x="7955" y="1436"/>
                  </a:cubicBezTo>
                  <a:cubicBezTo>
                    <a:pt x="7955" y="1420"/>
                    <a:pt x="7955" y="1420"/>
                    <a:pt x="7955" y="1420"/>
                  </a:cubicBezTo>
                  <a:cubicBezTo>
                    <a:pt x="7941" y="1420"/>
                    <a:pt x="7941" y="1420"/>
                    <a:pt x="7941" y="1420"/>
                  </a:cubicBezTo>
                  <a:cubicBezTo>
                    <a:pt x="7941" y="1428"/>
                    <a:pt x="7941" y="1428"/>
                    <a:pt x="7941" y="1428"/>
                  </a:cubicBezTo>
                  <a:cubicBezTo>
                    <a:pt x="7933" y="1428"/>
                    <a:pt x="7933" y="1428"/>
                    <a:pt x="7933" y="1428"/>
                  </a:cubicBezTo>
                  <a:cubicBezTo>
                    <a:pt x="7933" y="1418"/>
                    <a:pt x="7933" y="1418"/>
                    <a:pt x="7933" y="1418"/>
                  </a:cubicBezTo>
                  <a:cubicBezTo>
                    <a:pt x="7916" y="1418"/>
                    <a:pt x="7916" y="1418"/>
                    <a:pt x="7916" y="1418"/>
                  </a:cubicBezTo>
                  <a:cubicBezTo>
                    <a:pt x="7916" y="1433"/>
                    <a:pt x="7916" y="1433"/>
                    <a:pt x="7916" y="1433"/>
                  </a:cubicBezTo>
                  <a:cubicBezTo>
                    <a:pt x="7895" y="1433"/>
                    <a:pt x="7895" y="1433"/>
                    <a:pt x="7895" y="1433"/>
                  </a:cubicBezTo>
                  <a:cubicBezTo>
                    <a:pt x="7895" y="1335"/>
                    <a:pt x="7895" y="1335"/>
                    <a:pt x="7895" y="1335"/>
                  </a:cubicBezTo>
                  <a:cubicBezTo>
                    <a:pt x="7879" y="1335"/>
                    <a:pt x="7879" y="1335"/>
                    <a:pt x="7879" y="1335"/>
                  </a:cubicBezTo>
                  <a:cubicBezTo>
                    <a:pt x="7855" y="1316"/>
                    <a:pt x="7855" y="1316"/>
                    <a:pt x="7855" y="1316"/>
                  </a:cubicBezTo>
                  <a:cubicBezTo>
                    <a:pt x="7855" y="1300"/>
                    <a:pt x="7855" y="1300"/>
                    <a:pt x="7855" y="1300"/>
                  </a:cubicBezTo>
                  <a:cubicBezTo>
                    <a:pt x="7843" y="1300"/>
                    <a:pt x="7843" y="1300"/>
                    <a:pt x="7843" y="1300"/>
                  </a:cubicBezTo>
                  <a:cubicBezTo>
                    <a:pt x="7843" y="1315"/>
                    <a:pt x="7843" y="1315"/>
                    <a:pt x="7843" y="1315"/>
                  </a:cubicBezTo>
                  <a:cubicBezTo>
                    <a:pt x="7832" y="1315"/>
                    <a:pt x="7832" y="1315"/>
                    <a:pt x="7832" y="1315"/>
                  </a:cubicBezTo>
                  <a:cubicBezTo>
                    <a:pt x="7832" y="1300"/>
                    <a:pt x="7832" y="1300"/>
                    <a:pt x="7832" y="1300"/>
                  </a:cubicBezTo>
                  <a:cubicBezTo>
                    <a:pt x="7821" y="1300"/>
                    <a:pt x="7821" y="1300"/>
                    <a:pt x="7821" y="1300"/>
                  </a:cubicBezTo>
                  <a:cubicBezTo>
                    <a:pt x="7821" y="1315"/>
                    <a:pt x="7821" y="1315"/>
                    <a:pt x="7821" y="1315"/>
                  </a:cubicBezTo>
                  <a:cubicBezTo>
                    <a:pt x="7806" y="1335"/>
                    <a:pt x="7806" y="1335"/>
                    <a:pt x="7806" y="1335"/>
                  </a:cubicBezTo>
                  <a:cubicBezTo>
                    <a:pt x="7789" y="1335"/>
                    <a:pt x="7789" y="1335"/>
                    <a:pt x="7789" y="1335"/>
                  </a:cubicBezTo>
                  <a:cubicBezTo>
                    <a:pt x="7789" y="1436"/>
                    <a:pt x="7789" y="1436"/>
                    <a:pt x="7789" y="1436"/>
                  </a:cubicBezTo>
                  <a:cubicBezTo>
                    <a:pt x="7749" y="1436"/>
                    <a:pt x="7749" y="1436"/>
                    <a:pt x="7749" y="1436"/>
                  </a:cubicBezTo>
                  <a:cubicBezTo>
                    <a:pt x="7749" y="1345"/>
                    <a:pt x="7749" y="1345"/>
                    <a:pt x="7749" y="1345"/>
                  </a:cubicBezTo>
                  <a:cubicBezTo>
                    <a:pt x="7738" y="1345"/>
                    <a:pt x="7738" y="1345"/>
                    <a:pt x="7738" y="1345"/>
                  </a:cubicBezTo>
                  <a:cubicBezTo>
                    <a:pt x="7738" y="1352"/>
                    <a:pt x="7738" y="1352"/>
                    <a:pt x="7738" y="1352"/>
                  </a:cubicBezTo>
                  <a:cubicBezTo>
                    <a:pt x="7724" y="1352"/>
                    <a:pt x="7724" y="1352"/>
                    <a:pt x="7724" y="1352"/>
                  </a:cubicBezTo>
                  <a:cubicBezTo>
                    <a:pt x="7724" y="1337"/>
                    <a:pt x="7724" y="1337"/>
                    <a:pt x="7724" y="1337"/>
                  </a:cubicBezTo>
                  <a:cubicBezTo>
                    <a:pt x="7713" y="1337"/>
                    <a:pt x="7713" y="1337"/>
                    <a:pt x="7713" y="1337"/>
                  </a:cubicBezTo>
                  <a:cubicBezTo>
                    <a:pt x="7713" y="1321"/>
                    <a:pt x="7713" y="1321"/>
                    <a:pt x="7713" y="1321"/>
                  </a:cubicBezTo>
                  <a:cubicBezTo>
                    <a:pt x="7697" y="1321"/>
                    <a:pt x="7697" y="1321"/>
                    <a:pt x="7697" y="1321"/>
                  </a:cubicBezTo>
                  <a:cubicBezTo>
                    <a:pt x="7697" y="1336"/>
                    <a:pt x="7697" y="1336"/>
                    <a:pt x="7697" y="1336"/>
                  </a:cubicBezTo>
                  <a:cubicBezTo>
                    <a:pt x="7687" y="1336"/>
                    <a:pt x="7687" y="1336"/>
                    <a:pt x="7687" y="1336"/>
                  </a:cubicBezTo>
                  <a:cubicBezTo>
                    <a:pt x="7687" y="1324"/>
                    <a:pt x="7687" y="1324"/>
                    <a:pt x="7687" y="1324"/>
                  </a:cubicBezTo>
                  <a:cubicBezTo>
                    <a:pt x="7673" y="1324"/>
                    <a:pt x="7673" y="1324"/>
                    <a:pt x="7673" y="1324"/>
                  </a:cubicBezTo>
                  <a:cubicBezTo>
                    <a:pt x="7673" y="1336"/>
                    <a:pt x="7673" y="1336"/>
                    <a:pt x="7673" y="1336"/>
                  </a:cubicBezTo>
                  <a:cubicBezTo>
                    <a:pt x="7659" y="1336"/>
                    <a:pt x="7659" y="1336"/>
                    <a:pt x="7659" y="1336"/>
                  </a:cubicBezTo>
                  <a:cubicBezTo>
                    <a:pt x="7659" y="1326"/>
                    <a:pt x="7659" y="1326"/>
                    <a:pt x="7659" y="1326"/>
                  </a:cubicBezTo>
                  <a:cubicBezTo>
                    <a:pt x="7645" y="1326"/>
                    <a:pt x="7645" y="1326"/>
                    <a:pt x="7645" y="1326"/>
                  </a:cubicBezTo>
                  <a:cubicBezTo>
                    <a:pt x="7645" y="1356"/>
                    <a:pt x="7645" y="1356"/>
                    <a:pt x="7645" y="1356"/>
                  </a:cubicBezTo>
                  <a:cubicBezTo>
                    <a:pt x="7616" y="1356"/>
                    <a:pt x="7616" y="1356"/>
                    <a:pt x="7616" y="1356"/>
                  </a:cubicBezTo>
                  <a:cubicBezTo>
                    <a:pt x="7616" y="1439"/>
                    <a:pt x="7616" y="1439"/>
                    <a:pt x="7616" y="1439"/>
                  </a:cubicBezTo>
                  <a:cubicBezTo>
                    <a:pt x="7581" y="1439"/>
                    <a:pt x="7581" y="1439"/>
                    <a:pt x="7581" y="1439"/>
                  </a:cubicBezTo>
                  <a:cubicBezTo>
                    <a:pt x="7581" y="1337"/>
                    <a:pt x="7581" y="1337"/>
                    <a:pt x="7581" y="1337"/>
                  </a:cubicBezTo>
                  <a:cubicBezTo>
                    <a:pt x="7557" y="1337"/>
                    <a:pt x="7557" y="1337"/>
                    <a:pt x="7557" y="1337"/>
                  </a:cubicBezTo>
                  <a:cubicBezTo>
                    <a:pt x="7538" y="1313"/>
                    <a:pt x="7538" y="1313"/>
                    <a:pt x="7538" y="1313"/>
                  </a:cubicBezTo>
                  <a:cubicBezTo>
                    <a:pt x="7497" y="1313"/>
                    <a:pt x="7497" y="1313"/>
                    <a:pt x="7497" y="1313"/>
                  </a:cubicBezTo>
                  <a:cubicBezTo>
                    <a:pt x="7497" y="1416"/>
                    <a:pt x="7497" y="1416"/>
                    <a:pt x="7497" y="1416"/>
                  </a:cubicBezTo>
                  <a:cubicBezTo>
                    <a:pt x="7483" y="1416"/>
                    <a:pt x="7483" y="1416"/>
                    <a:pt x="7483" y="1416"/>
                  </a:cubicBezTo>
                  <a:cubicBezTo>
                    <a:pt x="7483" y="1314"/>
                    <a:pt x="7483" y="1314"/>
                    <a:pt x="7483" y="1314"/>
                  </a:cubicBezTo>
                  <a:cubicBezTo>
                    <a:pt x="7465" y="1285"/>
                    <a:pt x="7465" y="1285"/>
                    <a:pt x="7465" y="1285"/>
                  </a:cubicBezTo>
                  <a:cubicBezTo>
                    <a:pt x="7452" y="1285"/>
                    <a:pt x="7452" y="1285"/>
                    <a:pt x="7452" y="1285"/>
                  </a:cubicBezTo>
                  <a:cubicBezTo>
                    <a:pt x="7452" y="1291"/>
                    <a:pt x="7452" y="1291"/>
                    <a:pt x="7452" y="1291"/>
                  </a:cubicBezTo>
                  <a:cubicBezTo>
                    <a:pt x="7441" y="1291"/>
                    <a:pt x="7441" y="1291"/>
                    <a:pt x="7441" y="1291"/>
                  </a:cubicBezTo>
                  <a:cubicBezTo>
                    <a:pt x="7441" y="1287"/>
                    <a:pt x="7441" y="1287"/>
                    <a:pt x="7441" y="1287"/>
                  </a:cubicBezTo>
                  <a:cubicBezTo>
                    <a:pt x="7430" y="1287"/>
                    <a:pt x="7430" y="1287"/>
                    <a:pt x="7430" y="1287"/>
                  </a:cubicBezTo>
                  <a:cubicBezTo>
                    <a:pt x="7430" y="1301"/>
                    <a:pt x="7430" y="1301"/>
                    <a:pt x="7430" y="1301"/>
                  </a:cubicBezTo>
                  <a:cubicBezTo>
                    <a:pt x="7383" y="1301"/>
                    <a:pt x="7383" y="1301"/>
                    <a:pt x="7383" y="1301"/>
                  </a:cubicBezTo>
                  <a:cubicBezTo>
                    <a:pt x="7383" y="1286"/>
                    <a:pt x="7383" y="1286"/>
                    <a:pt x="7383" y="1286"/>
                  </a:cubicBezTo>
                  <a:cubicBezTo>
                    <a:pt x="7370" y="1261"/>
                    <a:pt x="7370" y="1261"/>
                    <a:pt x="7370" y="1261"/>
                  </a:cubicBezTo>
                  <a:cubicBezTo>
                    <a:pt x="7326" y="1261"/>
                    <a:pt x="7326" y="1261"/>
                    <a:pt x="7326" y="1261"/>
                  </a:cubicBezTo>
                  <a:cubicBezTo>
                    <a:pt x="7326" y="1286"/>
                    <a:pt x="7326" y="1286"/>
                    <a:pt x="7326" y="1286"/>
                  </a:cubicBezTo>
                  <a:cubicBezTo>
                    <a:pt x="7297" y="1286"/>
                    <a:pt x="7297" y="1286"/>
                    <a:pt x="7297" y="1286"/>
                  </a:cubicBezTo>
                  <a:cubicBezTo>
                    <a:pt x="7297" y="1303"/>
                    <a:pt x="7297" y="1303"/>
                    <a:pt x="7297" y="1303"/>
                  </a:cubicBezTo>
                  <a:cubicBezTo>
                    <a:pt x="7292" y="1303"/>
                    <a:pt x="7292" y="1303"/>
                    <a:pt x="7292" y="1303"/>
                  </a:cubicBezTo>
                  <a:cubicBezTo>
                    <a:pt x="7292" y="1358"/>
                    <a:pt x="7292" y="1358"/>
                    <a:pt x="7292" y="1358"/>
                  </a:cubicBezTo>
                  <a:cubicBezTo>
                    <a:pt x="7281" y="1358"/>
                    <a:pt x="7281" y="1358"/>
                    <a:pt x="7281" y="1358"/>
                  </a:cubicBezTo>
                  <a:cubicBezTo>
                    <a:pt x="7281" y="1302"/>
                    <a:pt x="7281" y="1302"/>
                    <a:pt x="7281" y="1302"/>
                  </a:cubicBezTo>
                  <a:cubicBezTo>
                    <a:pt x="7273" y="1302"/>
                    <a:pt x="7273" y="1302"/>
                    <a:pt x="7273" y="1302"/>
                  </a:cubicBezTo>
                  <a:cubicBezTo>
                    <a:pt x="7273" y="1279"/>
                    <a:pt x="7273" y="1279"/>
                    <a:pt x="7273" y="1279"/>
                  </a:cubicBezTo>
                  <a:cubicBezTo>
                    <a:pt x="7210" y="1279"/>
                    <a:pt x="7210" y="1279"/>
                    <a:pt x="7210" y="1279"/>
                  </a:cubicBezTo>
                  <a:cubicBezTo>
                    <a:pt x="7210" y="1303"/>
                    <a:pt x="7210" y="1303"/>
                    <a:pt x="7210" y="1303"/>
                  </a:cubicBezTo>
                  <a:cubicBezTo>
                    <a:pt x="7179" y="1303"/>
                    <a:pt x="7179" y="1303"/>
                    <a:pt x="7179" y="1303"/>
                  </a:cubicBezTo>
                  <a:cubicBezTo>
                    <a:pt x="7179" y="1323"/>
                    <a:pt x="7179" y="1323"/>
                    <a:pt x="7179" y="1323"/>
                  </a:cubicBezTo>
                  <a:cubicBezTo>
                    <a:pt x="7170" y="1323"/>
                    <a:pt x="7170" y="1323"/>
                    <a:pt x="7170" y="1323"/>
                  </a:cubicBezTo>
                  <a:cubicBezTo>
                    <a:pt x="7170" y="1352"/>
                    <a:pt x="7170" y="1352"/>
                    <a:pt x="7170" y="1352"/>
                  </a:cubicBezTo>
                  <a:cubicBezTo>
                    <a:pt x="7090" y="1352"/>
                    <a:pt x="7090" y="1352"/>
                    <a:pt x="7090" y="1352"/>
                  </a:cubicBezTo>
                  <a:cubicBezTo>
                    <a:pt x="7090" y="1362"/>
                    <a:pt x="7090" y="1362"/>
                    <a:pt x="7090" y="1362"/>
                  </a:cubicBezTo>
                  <a:cubicBezTo>
                    <a:pt x="7069" y="1362"/>
                    <a:pt x="7069" y="1362"/>
                    <a:pt x="7069" y="1362"/>
                  </a:cubicBezTo>
                  <a:cubicBezTo>
                    <a:pt x="7069" y="1308"/>
                    <a:pt x="7069" y="1308"/>
                    <a:pt x="7069" y="1308"/>
                  </a:cubicBezTo>
                  <a:cubicBezTo>
                    <a:pt x="7036" y="1308"/>
                    <a:pt x="7036" y="1308"/>
                    <a:pt x="7036" y="1308"/>
                  </a:cubicBezTo>
                  <a:cubicBezTo>
                    <a:pt x="7036" y="1291"/>
                    <a:pt x="7036" y="1291"/>
                    <a:pt x="7036" y="1291"/>
                  </a:cubicBezTo>
                  <a:cubicBezTo>
                    <a:pt x="7010" y="1291"/>
                    <a:pt x="7010" y="1291"/>
                    <a:pt x="7010" y="1291"/>
                  </a:cubicBezTo>
                  <a:cubicBezTo>
                    <a:pt x="7010" y="1305"/>
                    <a:pt x="7010" y="1305"/>
                    <a:pt x="7010" y="1305"/>
                  </a:cubicBezTo>
                  <a:cubicBezTo>
                    <a:pt x="6993" y="1305"/>
                    <a:pt x="6993" y="1305"/>
                    <a:pt x="6993" y="1305"/>
                  </a:cubicBezTo>
                  <a:cubicBezTo>
                    <a:pt x="6993" y="1400"/>
                    <a:pt x="6993" y="1400"/>
                    <a:pt x="6993" y="1400"/>
                  </a:cubicBezTo>
                  <a:cubicBezTo>
                    <a:pt x="6972" y="1400"/>
                    <a:pt x="6972" y="1400"/>
                    <a:pt x="6972" y="1400"/>
                  </a:cubicBezTo>
                  <a:cubicBezTo>
                    <a:pt x="6972" y="1391"/>
                    <a:pt x="6972" y="1391"/>
                    <a:pt x="6972" y="1391"/>
                  </a:cubicBezTo>
                  <a:cubicBezTo>
                    <a:pt x="6952" y="1391"/>
                    <a:pt x="6952" y="1391"/>
                    <a:pt x="6952" y="1391"/>
                  </a:cubicBezTo>
                  <a:cubicBezTo>
                    <a:pt x="6952" y="1405"/>
                    <a:pt x="6952" y="1405"/>
                    <a:pt x="6952" y="1405"/>
                  </a:cubicBezTo>
                  <a:cubicBezTo>
                    <a:pt x="6936" y="1405"/>
                    <a:pt x="6936" y="1405"/>
                    <a:pt x="6936" y="1405"/>
                  </a:cubicBezTo>
                  <a:cubicBezTo>
                    <a:pt x="6936" y="1375"/>
                    <a:pt x="6936" y="1375"/>
                    <a:pt x="6936" y="1375"/>
                  </a:cubicBezTo>
                  <a:cubicBezTo>
                    <a:pt x="6922" y="1375"/>
                    <a:pt x="6922" y="1375"/>
                    <a:pt x="6922" y="1375"/>
                  </a:cubicBezTo>
                  <a:cubicBezTo>
                    <a:pt x="6922" y="1357"/>
                    <a:pt x="6922" y="1357"/>
                    <a:pt x="6922" y="1357"/>
                  </a:cubicBezTo>
                  <a:cubicBezTo>
                    <a:pt x="6906" y="1357"/>
                    <a:pt x="6906" y="1357"/>
                    <a:pt x="6906" y="1357"/>
                  </a:cubicBezTo>
                  <a:cubicBezTo>
                    <a:pt x="6886" y="1357"/>
                    <a:pt x="6886" y="1357"/>
                    <a:pt x="6886" y="1357"/>
                  </a:cubicBezTo>
                  <a:cubicBezTo>
                    <a:pt x="6886" y="1348"/>
                    <a:pt x="6886" y="1348"/>
                    <a:pt x="6886" y="1348"/>
                  </a:cubicBezTo>
                  <a:cubicBezTo>
                    <a:pt x="6852" y="1348"/>
                    <a:pt x="6852" y="1348"/>
                    <a:pt x="6852" y="1348"/>
                  </a:cubicBezTo>
                  <a:cubicBezTo>
                    <a:pt x="6852" y="1334"/>
                    <a:pt x="6852" y="1334"/>
                    <a:pt x="6852" y="1334"/>
                  </a:cubicBezTo>
                  <a:cubicBezTo>
                    <a:pt x="6839" y="1334"/>
                    <a:pt x="6839" y="1334"/>
                    <a:pt x="6839" y="1334"/>
                  </a:cubicBezTo>
                  <a:cubicBezTo>
                    <a:pt x="6839" y="1344"/>
                    <a:pt x="6839" y="1344"/>
                    <a:pt x="6839" y="1344"/>
                  </a:cubicBezTo>
                  <a:cubicBezTo>
                    <a:pt x="6786" y="1344"/>
                    <a:pt x="6786" y="1344"/>
                    <a:pt x="6786" y="1344"/>
                  </a:cubicBezTo>
                  <a:cubicBezTo>
                    <a:pt x="6786" y="1355"/>
                    <a:pt x="6786" y="1355"/>
                    <a:pt x="6786" y="1355"/>
                  </a:cubicBezTo>
                  <a:cubicBezTo>
                    <a:pt x="6776" y="1355"/>
                    <a:pt x="6776" y="1355"/>
                    <a:pt x="6776" y="1355"/>
                  </a:cubicBezTo>
                  <a:cubicBezTo>
                    <a:pt x="6776" y="1370"/>
                    <a:pt x="6776" y="1370"/>
                    <a:pt x="6776" y="1370"/>
                  </a:cubicBezTo>
                  <a:cubicBezTo>
                    <a:pt x="6766" y="1380"/>
                    <a:pt x="6766" y="1380"/>
                    <a:pt x="6766" y="1380"/>
                  </a:cubicBezTo>
                  <a:cubicBezTo>
                    <a:pt x="6766" y="1411"/>
                    <a:pt x="6766" y="1411"/>
                    <a:pt x="6766" y="1411"/>
                  </a:cubicBezTo>
                  <a:cubicBezTo>
                    <a:pt x="6755" y="1411"/>
                    <a:pt x="6755" y="1411"/>
                    <a:pt x="6755" y="1411"/>
                  </a:cubicBezTo>
                  <a:cubicBezTo>
                    <a:pt x="6755" y="1381"/>
                    <a:pt x="6755" y="1381"/>
                    <a:pt x="6755" y="1381"/>
                  </a:cubicBezTo>
                  <a:cubicBezTo>
                    <a:pt x="6744" y="1367"/>
                    <a:pt x="6744" y="1367"/>
                    <a:pt x="6744" y="1367"/>
                  </a:cubicBezTo>
                  <a:cubicBezTo>
                    <a:pt x="6744" y="1291"/>
                    <a:pt x="6744" y="1291"/>
                    <a:pt x="6744" y="1291"/>
                  </a:cubicBezTo>
                  <a:cubicBezTo>
                    <a:pt x="6727" y="1291"/>
                    <a:pt x="6727" y="1291"/>
                    <a:pt x="6727" y="1291"/>
                  </a:cubicBezTo>
                  <a:cubicBezTo>
                    <a:pt x="6727" y="1217"/>
                    <a:pt x="6727" y="1217"/>
                    <a:pt x="6727" y="1217"/>
                  </a:cubicBezTo>
                  <a:cubicBezTo>
                    <a:pt x="6670" y="1217"/>
                    <a:pt x="6670" y="1217"/>
                    <a:pt x="6670" y="1217"/>
                  </a:cubicBezTo>
                  <a:cubicBezTo>
                    <a:pt x="6670" y="1194"/>
                    <a:pt x="6670" y="1194"/>
                    <a:pt x="6670" y="1194"/>
                  </a:cubicBezTo>
                  <a:cubicBezTo>
                    <a:pt x="6640" y="1194"/>
                    <a:pt x="6640" y="1194"/>
                    <a:pt x="6640" y="1194"/>
                  </a:cubicBezTo>
                  <a:cubicBezTo>
                    <a:pt x="6640" y="1246"/>
                    <a:pt x="6640" y="1246"/>
                    <a:pt x="6640" y="1246"/>
                  </a:cubicBezTo>
                  <a:cubicBezTo>
                    <a:pt x="6625" y="1246"/>
                    <a:pt x="6625" y="1246"/>
                    <a:pt x="6625" y="1246"/>
                  </a:cubicBezTo>
                  <a:cubicBezTo>
                    <a:pt x="6625" y="1229"/>
                    <a:pt x="6625" y="1229"/>
                    <a:pt x="6625" y="1229"/>
                  </a:cubicBezTo>
                  <a:cubicBezTo>
                    <a:pt x="6625" y="1229"/>
                    <a:pt x="6614" y="1229"/>
                    <a:pt x="6609" y="1229"/>
                  </a:cubicBezTo>
                  <a:cubicBezTo>
                    <a:pt x="6604" y="1229"/>
                    <a:pt x="6604" y="1246"/>
                    <a:pt x="6604" y="1246"/>
                  </a:cubicBezTo>
                  <a:cubicBezTo>
                    <a:pt x="6604" y="1293"/>
                    <a:pt x="6604" y="1293"/>
                    <a:pt x="6604" y="1293"/>
                  </a:cubicBezTo>
                  <a:cubicBezTo>
                    <a:pt x="6562" y="1293"/>
                    <a:pt x="6562" y="1293"/>
                    <a:pt x="6562" y="1293"/>
                  </a:cubicBezTo>
                  <a:cubicBezTo>
                    <a:pt x="6562" y="1130"/>
                    <a:pt x="6562" y="1130"/>
                    <a:pt x="6562" y="1130"/>
                  </a:cubicBezTo>
                  <a:cubicBezTo>
                    <a:pt x="6505" y="1130"/>
                    <a:pt x="6505" y="1130"/>
                    <a:pt x="6505" y="1130"/>
                  </a:cubicBezTo>
                  <a:cubicBezTo>
                    <a:pt x="6505" y="1157"/>
                    <a:pt x="6505" y="1157"/>
                    <a:pt x="6505" y="1157"/>
                  </a:cubicBezTo>
                  <a:cubicBezTo>
                    <a:pt x="6481" y="1157"/>
                    <a:pt x="6477" y="1169"/>
                    <a:pt x="6477" y="1169"/>
                  </a:cubicBezTo>
                  <a:cubicBezTo>
                    <a:pt x="6450" y="1169"/>
                    <a:pt x="6450" y="1169"/>
                    <a:pt x="6450" y="1169"/>
                  </a:cubicBezTo>
                  <a:cubicBezTo>
                    <a:pt x="6450" y="1202"/>
                    <a:pt x="6450" y="1202"/>
                    <a:pt x="6450" y="1202"/>
                  </a:cubicBezTo>
                  <a:cubicBezTo>
                    <a:pt x="6438" y="1202"/>
                    <a:pt x="6438" y="1202"/>
                    <a:pt x="6438" y="1202"/>
                  </a:cubicBezTo>
                  <a:cubicBezTo>
                    <a:pt x="6438" y="1333"/>
                    <a:pt x="6438" y="1333"/>
                    <a:pt x="6438" y="1333"/>
                  </a:cubicBezTo>
                  <a:cubicBezTo>
                    <a:pt x="6415" y="1333"/>
                    <a:pt x="6415" y="1333"/>
                    <a:pt x="6415" y="1333"/>
                  </a:cubicBezTo>
                  <a:cubicBezTo>
                    <a:pt x="6415" y="1315"/>
                    <a:pt x="6415" y="1315"/>
                    <a:pt x="6415" y="1315"/>
                  </a:cubicBezTo>
                  <a:cubicBezTo>
                    <a:pt x="6401" y="1301"/>
                    <a:pt x="6401" y="1301"/>
                    <a:pt x="6401" y="1301"/>
                  </a:cubicBezTo>
                  <a:cubicBezTo>
                    <a:pt x="6394" y="1301"/>
                    <a:pt x="6394" y="1301"/>
                    <a:pt x="6394" y="1301"/>
                  </a:cubicBezTo>
                  <a:cubicBezTo>
                    <a:pt x="6381" y="1311"/>
                    <a:pt x="6381" y="1311"/>
                    <a:pt x="6381" y="1311"/>
                  </a:cubicBezTo>
                  <a:cubicBezTo>
                    <a:pt x="6381" y="1078"/>
                    <a:pt x="6381" y="1078"/>
                    <a:pt x="6381" y="1078"/>
                  </a:cubicBezTo>
                  <a:cubicBezTo>
                    <a:pt x="6322" y="1065"/>
                    <a:pt x="6322" y="1065"/>
                    <a:pt x="6322" y="1065"/>
                  </a:cubicBezTo>
                  <a:cubicBezTo>
                    <a:pt x="6297" y="1065"/>
                    <a:pt x="6297" y="1065"/>
                    <a:pt x="6297" y="1065"/>
                  </a:cubicBezTo>
                  <a:cubicBezTo>
                    <a:pt x="6297" y="1080"/>
                    <a:pt x="6297" y="1080"/>
                    <a:pt x="6297" y="1080"/>
                  </a:cubicBezTo>
                  <a:cubicBezTo>
                    <a:pt x="6280" y="1080"/>
                    <a:pt x="6280" y="1080"/>
                    <a:pt x="6280" y="1080"/>
                  </a:cubicBezTo>
                  <a:cubicBezTo>
                    <a:pt x="6280" y="1135"/>
                    <a:pt x="6280" y="1135"/>
                    <a:pt x="6280" y="1135"/>
                  </a:cubicBezTo>
                  <a:cubicBezTo>
                    <a:pt x="6264" y="1135"/>
                    <a:pt x="6264" y="1135"/>
                    <a:pt x="6264" y="1135"/>
                  </a:cubicBezTo>
                  <a:cubicBezTo>
                    <a:pt x="6264" y="1207"/>
                    <a:pt x="6264" y="1207"/>
                    <a:pt x="6264" y="1207"/>
                  </a:cubicBezTo>
                  <a:cubicBezTo>
                    <a:pt x="6242" y="1207"/>
                    <a:pt x="6242" y="1207"/>
                    <a:pt x="6242" y="1207"/>
                  </a:cubicBezTo>
                  <a:cubicBezTo>
                    <a:pt x="6242" y="1181"/>
                    <a:pt x="6242" y="1181"/>
                    <a:pt x="6242" y="1181"/>
                  </a:cubicBezTo>
                  <a:cubicBezTo>
                    <a:pt x="6214" y="1181"/>
                    <a:pt x="6214" y="1181"/>
                    <a:pt x="6214" y="1181"/>
                  </a:cubicBezTo>
                  <a:cubicBezTo>
                    <a:pt x="6214" y="1098"/>
                    <a:pt x="6214" y="1098"/>
                    <a:pt x="6214" y="1098"/>
                  </a:cubicBezTo>
                  <a:cubicBezTo>
                    <a:pt x="6196" y="1098"/>
                    <a:pt x="6196" y="1098"/>
                    <a:pt x="6196" y="1098"/>
                  </a:cubicBezTo>
                  <a:cubicBezTo>
                    <a:pt x="6196" y="1048"/>
                    <a:pt x="6196" y="1048"/>
                    <a:pt x="6196" y="1048"/>
                  </a:cubicBezTo>
                  <a:cubicBezTo>
                    <a:pt x="6114" y="1039"/>
                    <a:pt x="6114" y="1039"/>
                    <a:pt x="6114" y="1039"/>
                  </a:cubicBezTo>
                  <a:cubicBezTo>
                    <a:pt x="6114" y="1024"/>
                    <a:pt x="6114" y="1024"/>
                    <a:pt x="6114" y="1024"/>
                  </a:cubicBezTo>
                  <a:cubicBezTo>
                    <a:pt x="5961" y="1014"/>
                    <a:pt x="5961" y="1014"/>
                    <a:pt x="5961" y="1014"/>
                  </a:cubicBezTo>
                  <a:cubicBezTo>
                    <a:pt x="5961" y="823"/>
                    <a:pt x="5961" y="823"/>
                    <a:pt x="5961" y="823"/>
                  </a:cubicBezTo>
                  <a:cubicBezTo>
                    <a:pt x="5826" y="790"/>
                    <a:pt x="5826" y="790"/>
                    <a:pt x="5826" y="790"/>
                  </a:cubicBezTo>
                  <a:cubicBezTo>
                    <a:pt x="5688" y="818"/>
                    <a:pt x="5688" y="818"/>
                    <a:pt x="5688" y="818"/>
                  </a:cubicBezTo>
                  <a:cubicBezTo>
                    <a:pt x="5688" y="1359"/>
                    <a:pt x="5688" y="1359"/>
                    <a:pt x="5688" y="1359"/>
                  </a:cubicBezTo>
                  <a:cubicBezTo>
                    <a:pt x="5605" y="1359"/>
                    <a:pt x="5605" y="1359"/>
                    <a:pt x="5605" y="1359"/>
                  </a:cubicBezTo>
                  <a:cubicBezTo>
                    <a:pt x="5605" y="451"/>
                    <a:pt x="5605" y="451"/>
                    <a:pt x="5605" y="451"/>
                  </a:cubicBezTo>
                  <a:cubicBezTo>
                    <a:pt x="5468" y="487"/>
                    <a:pt x="5468" y="487"/>
                    <a:pt x="5468" y="487"/>
                  </a:cubicBezTo>
                  <a:cubicBezTo>
                    <a:pt x="5468" y="1274"/>
                    <a:pt x="5468" y="1274"/>
                    <a:pt x="5468" y="1274"/>
                  </a:cubicBezTo>
                  <a:cubicBezTo>
                    <a:pt x="5414" y="1274"/>
                    <a:pt x="5414" y="1274"/>
                    <a:pt x="5414" y="1274"/>
                  </a:cubicBezTo>
                  <a:cubicBezTo>
                    <a:pt x="5414" y="683"/>
                    <a:pt x="5414" y="683"/>
                    <a:pt x="5414" y="683"/>
                  </a:cubicBezTo>
                  <a:cubicBezTo>
                    <a:pt x="5404" y="683"/>
                    <a:pt x="5404" y="683"/>
                    <a:pt x="5404" y="683"/>
                  </a:cubicBezTo>
                  <a:cubicBezTo>
                    <a:pt x="5404" y="674"/>
                    <a:pt x="5404" y="674"/>
                    <a:pt x="5404" y="674"/>
                  </a:cubicBezTo>
                  <a:cubicBezTo>
                    <a:pt x="5396" y="674"/>
                    <a:pt x="5396" y="674"/>
                    <a:pt x="5396" y="674"/>
                  </a:cubicBezTo>
                  <a:cubicBezTo>
                    <a:pt x="5396" y="655"/>
                    <a:pt x="5396" y="655"/>
                    <a:pt x="5396" y="655"/>
                  </a:cubicBezTo>
                  <a:cubicBezTo>
                    <a:pt x="5384" y="655"/>
                    <a:pt x="5384" y="655"/>
                    <a:pt x="5384" y="655"/>
                  </a:cubicBezTo>
                  <a:cubicBezTo>
                    <a:pt x="5384" y="634"/>
                    <a:pt x="5384" y="634"/>
                    <a:pt x="5384" y="634"/>
                  </a:cubicBezTo>
                  <a:cubicBezTo>
                    <a:pt x="5367" y="634"/>
                    <a:pt x="5367" y="634"/>
                    <a:pt x="5367" y="634"/>
                  </a:cubicBezTo>
                  <a:cubicBezTo>
                    <a:pt x="5367" y="615"/>
                    <a:pt x="5367" y="615"/>
                    <a:pt x="5367" y="615"/>
                  </a:cubicBezTo>
                  <a:cubicBezTo>
                    <a:pt x="5360" y="615"/>
                    <a:pt x="5360" y="615"/>
                    <a:pt x="5360" y="615"/>
                  </a:cubicBezTo>
                  <a:cubicBezTo>
                    <a:pt x="5360" y="593"/>
                    <a:pt x="5360" y="593"/>
                    <a:pt x="5360" y="593"/>
                  </a:cubicBezTo>
                  <a:cubicBezTo>
                    <a:pt x="5353" y="532"/>
                    <a:pt x="5353" y="532"/>
                    <a:pt x="5353" y="532"/>
                  </a:cubicBezTo>
                  <a:cubicBezTo>
                    <a:pt x="5346" y="593"/>
                    <a:pt x="5346" y="593"/>
                    <a:pt x="5346" y="593"/>
                  </a:cubicBezTo>
                  <a:cubicBezTo>
                    <a:pt x="5346" y="615"/>
                    <a:pt x="5346" y="615"/>
                    <a:pt x="5346" y="615"/>
                  </a:cubicBezTo>
                  <a:cubicBezTo>
                    <a:pt x="5339" y="615"/>
                    <a:pt x="5339" y="615"/>
                    <a:pt x="5339" y="615"/>
                  </a:cubicBezTo>
                  <a:cubicBezTo>
                    <a:pt x="5339" y="634"/>
                    <a:pt x="5339" y="634"/>
                    <a:pt x="5339" y="634"/>
                  </a:cubicBezTo>
                  <a:cubicBezTo>
                    <a:pt x="5322" y="634"/>
                    <a:pt x="5322" y="634"/>
                    <a:pt x="5322" y="634"/>
                  </a:cubicBezTo>
                  <a:cubicBezTo>
                    <a:pt x="5322" y="655"/>
                    <a:pt x="5322" y="655"/>
                    <a:pt x="5322" y="655"/>
                  </a:cubicBezTo>
                  <a:cubicBezTo>
                    <a:pt x="5310" y="655"/>
                    <a:pt x="5310" y="655"/>
                    <a:pt x="5310" y="655"/>
                  </a:cubicBezTo>
                  <a:cubicBezTo>
                    <a:pt x="5310" y="674"/>
                    <a:pt x="5310" y="674"/>
                    <a:pt x="5310" y="674"/>
                  </a:cubicBezTo>
                  <a:cubicBezTo>
                    <a:pt x="5302" y="674"/>
                    <a:pt x="5302" y="674"/>
                    <a:pt x="5302" y="674"/>
                  </a:cubicBezTo>
                  <a:cubicBezTo>
                    <a:pt x="5302" y="683"/>
                    <a:pt x="5302" y="683"/>
                    <a:pt x="5302" y="683"/>
                  </a:cubicBezTo>
                  <a:cubicBezTo>
                    <a:pt x="5292" y="683"/>
                    <a:pt x="5292" y="683"/>
                    <a:pt x="5292" y="683"/>
                  </a:cubicBezTo>
                  <a:cubicBezTo>
                    <a:pt x="5292" y="1274"/>
                    <a:pt x="5292" y="1274"/>
                    <a:pt x="5292" y="1274"/>
                  </a:cubicBezTo>
                  <a:cubicBezTo>
                    <a:pt x="5260" y="1274"/>
                    <a:pt x="5260" y="1274"/>
                    <a:pt x="5260" y="1274"/>
                  </a:cubicBezTo>
                  <a:cubicBezTo>
                    <a:pt x="5260" y="792"/>
                    <a:pt x="5260" y="792"/>
                    <a:pt x="5260" y="792"/>
                  </a:cubicBezTo>
                  <a:cubicBezTo>
                    <a:pt x="5098" y="792"/>
                    <a:pt x="5098" y="792"/>
                    <a:pt x="5098" y="792"/>
                  </a:cubicBezTo>
                  <a:cubicBezTo>
                    <a:pt x="5073" y="817"/>
                    <a:pt x="5073" y="817"/>
                    <a:pt x="5073" y="817"/>
                  </a:cubicBezTo>
                  <a:cubicBezTo>
                    <a:pt x="5073" y="1219"/>
                    <a:pt x="5073" y="1219"/>
                    <a:pt x="5073" y="1219"/>
                  </a:cubicBezTo>
                  <a:cubicBezTo>
                    <a:pt x="5044" y="1219"/>
                    <a:pt x="5044" y="1219"/>
                    <a:pt x="5044" y="1219"/>
                  </a:cubicBezTo>
                  <a:cubicBezTo>
                    <a:pt x="5031" y="1237"/>
                    <a:pt x="5031" y="1237"/>
                    <a:pt x="5031" y="1237"/>
                  </a:cubicBezTo>
                  <a:cubicBezTo>
                    <a:pt x="5031" y="1419"/>
                    <a:pt x="5031" y="1419"/>
                    <a:pt x="5031" y="1419"/>
                  </a:cubicBezTo>
                  <a:cubicBezTo>
                    <a:pt x="5007" y="1419"/>
                    <a:pt x="5007" y="1419"/>
                    <a:pt x="5007" y="1419"/>
                  </a:cubicBezTo>
                  <a:cubicBezTo>
                    <a:pt x="5007" y="1089"/>
                    <a:pt x="5007" y="1089"/>
                    <a:pt x="5007" y="1089"/>
                  </a:cubicBezTo>
                  <a:cubicBezTo>
                    <a:pt x="4993" y="1089"/>
                    <a:pt x="4993" y="1089"/>
                    <a:pt x="4993" y="1089"/>
                  </a:cubicBezTo>
                  <a:cubicBezTo>
                    <a:pt x="4993" y="1050"/>
                    <a:pt x="4993" y="1050"/>
                    <a:pt x="4993" y="1050"/>
                  </a:cubicBezTo>
                  <a:cubicBezTo>
                    <a:pt x="4981" y="1050"/>
                    <a:pt x="4981" y="1050"/>
                    <a:pt x="4981" y="1050"/>
                  </a:cubicBezTo>
                  <a:cubicBezTo>
                    <a:pt x="4981" y="1026"/>
                    <a:pt x="4981" y="1026"/>
                    <a:pt x="4981" y="1026"/>
                  </a:cubicBezTo>
                  <a:cubicBezTo>
                    <a:pt x="4959" y="1026"/>
                    <a:pt x="4959" y="1026"/>
                    <a:pt x="4959" y="1026"/>
                  </a:cubicBezTo>
                  <a:cubicBezTo>
                    <a:pt x="4945" y="1016"/>
                    <a:pt x="4945" y="1016"/>
                    <a:pt x="4945" y="1016"/>
                  </a:cubicBezTo>
                  <a:cubicBezTo>
                    <a:pt x="4945" y="887"/>
                    <a:pt x="4945" y="887"/>
                    <a:pt x="4945" y="887"/>
                  </a:cubicBezTo>
                  <a:cubicBezTo>
                    <a:pt x="4841" y="919"/>
                    <a:pt x="4841" y="919"/>
                    <a:pt x="4841" y="919"/>
                  </a:cubicBezTo>
                  <a:cubicBezTo>
                    <a:pt x="4819" y="902"/>
                    <a:pt x="4819" y="902"/>
                    <a:pt x="4819" y="902"/>
                  </a:cubicBezTo>
                  <a:cubicBezTo>
                    <a:pt x="4819" y="685"/>
                    <a:pt x="4819" y="685"/>
                    <a:pt x="4819" y="685"/>
                  </a:cubicBezTo>
                  <a:cubicBezTo>
                    <a:pt x="4750" y="668"/>
                    <a:pt x="4750" y="668"/>
                    <a:pt x="4750" y="668"/>
                  </a:cubicBezTo>
                  <a:cubicBezTo>
                    <a:pt x="4616" y="723"/>
                    <a:pt x="4616" y="723"/>
                    <a:pt x="4616" y="723"/>
                  </a:cubicBezTo>
                  <a:cubicBezTo>
                    <a:pt x="4616" y="734"/>
                    <a:pt x="4616" y="734"/>
                    <a:pt x="4616" y="734"/>
                  </a:cubicBezTo>
                  <a:cubicBezTo>
                    <a:pt x="4593" y="720"/>
                    <a:pt x="4593" y="720"/>
                    <a:pt x="4593" y="720"/>
                  </a:cubicBezTo>
                  <a:cubicBezTo>
                    <a:pt x="4574" y="720"/>
                    <a:pt x="4574" y="720"/>
                    <a:pt x="4574" y="720"/>
                  </a:cubicBezTo>
                  <a:cubicBezTo>
                    <a:pt x="4574" y="740"/>
                    <a:pt x="4574" y="740"/>
                    <a:pt x="4574" y="740"/>
                  </a:cubicBezTo>
                  <a:cubicBezTo>
                    <a:pt x="4551" y="740"/>
                    <a:pt x="4551" y="740"/>
                    <a:pt x="4551" y="740"/>
                  </a:cubicBezTo>
                  <a:cubicBezTo>
                    <a:pt x="4551" y="807"/>
                    <a:pt x="4551" y="807"/>
                    <a:pt x="4551" y="807"/>
                  </a:cubicBezTo>
                  <a:cubicBezTo>
                    <a:pt x="4540" y="807"/>
                    <a:pt x="4540" y="807"/>
                    <a:pt x="4540" y="807"/>
                  </a:cubicBezTo>
                  <a:cubicBezTo>
                    <a:pt x="4540" y="1250"/>
                    <a:pt x="4540" y="1250"/>
                    <a:pt x="4540" y="1250"/>
                  </a:cubicBezTo>
                  <a:cubicBezTo>
                    <a:pt x="4523" y="1250"/>
                    <a:pt x="4523" y="1250"/>
                    <a:pt x="4523" y="1250"/>
                  </a:cubicBezTo>
                  <a:cubicBezTo>
                    <a:pt x="4516" y="1237"/>
                    <a:pt x="4516" y="1237"/>
                    <a:pt x="4516" y="1237"/>
                  </a:cubicBezTo>
                  <a:cubicBezTo>
                    <a:pt x="4516" y="1205"/>
                    <a:pt x="4516" y="1205"/>
                    <a:pt x="4516" y="1205"/>
                  </a:cubicBezTo>
                  <a:cubicBezTo>
                    <a:pt x="4500" y="1205"/>
                    <a:pt x="4500" y="1205"/>
                    <a:pt x="4500" y="1205"/>
                  </a:cubicBezTo>
                  <a:cubicBezTo>
                    <a:pt x="4500" y="1239"/>
                    <a:pt x="4500" y="1239"/>
                    <a:pt x="4500" y="1239"/>
                  </a:cubicBezTo>
                  <a:cubicBezTo>
                    <a:pt x="4495" y="1234"/>
                    <a:pt x="4495" y="1234"/>
                    <a:pt x="4495" y="1234"/>
                  </a:cubicBezTo>
                  <a:cubicBezTo>
                    <a:pt x="4495" y="1245"/>
                    <a:pt x="4495" y="1245"/>
                    <a:pt x="4495" y="1245"/>
                  </a:cubicBezTo>
                  <a:cubicBezTo>
                    <a:pt x="4482" y="1245"/>
                    <a:pt x="4482" y="1245"/>
                    <a:pt x="4482" y="1245"/>
                  </a:cubicBezTo>
                  <a:cubicBezTo>
                    <a:pt x="4482" y="1255"/>
                    <a:pt x="4482" y="1255"/>
                    <a:pt x="4482" y="1255"/>
                  </a:cubicBezTo>
                  <a:cubicBezTo>
                    <a:pt x="4474" y="1255"/>
                    <a:pt x="4474" y="1255"/>
                    <a:pt x="4474" y="1255"/>
                  </a:cubicBezTo>
                  <a:cubicBezTo>
                    <a:pt x="4474" y="1263"/>
                    <a:pt x="4474" y="1263"/>
                    <a:pt x="4474" y="1263"/>
                  </a:cubicBezTo>
                  <a:cubicBezTo>
                    <a:pt x="4452" y="1263"/>
                    <a:pt x="4452" y="1263"/>
                    <a:pt x="4452" y="1263"/>
                  </a:cubicBezTo>
                  <a:cubicBezTo>
                    <a:pt x="4452" y="1251"/>
                    <a:pt x="4452" y="1251"/>
                    <a:pt x="4452" y="1251"/>
                  </a:cubicBezTo>
                  <a:cubicBezTo>
                    <a:pt x="4468" y="1248"/>
                    <a:pt x="4468" y="1248"/>
                    <a:pt x="4468" y="1248"/>
                  </a:cubicBezTo>
                  <a:cubicBezTo>
                    <a:pt x="4468" y="1242"/>
                    <a:pt x="4468" y="1242"/>
                    <a:pt x="4468" y="1242"/>
                  </a:cubicBezTo>
                  <a:cubicBezTo>
                    <a:pt x="4407" y="1242"/>
                    <a:pt x="4407" y="1242"/>
                    <a:pt x="4407" y="1242"/>
                  </a:cubicBezTo>
                  <a:cubicBezTo>
                    <a:pt x="4409" y="1247"/>
                    <a:pt x="4409" y="1247"/>
                    <a:pt x="4409" y="1247"/>
                  </a:cubicBezTo>
                  <a:cubicBezTo>
                    <a:pt x="4421" y="1249"/>
                    <a:pt x="4421" y="1249"/>
                    <a:pt x="4421" y="1249"/>
                  </a:cubicBezTo>
                  <a:cubicBezTo>
                    <a:pt x="4421" y="1260"/>
                    <a:pt x="4421" y="1260"/>
                    <a:pt x="4421" y="1260"/>
                  </a:cubicBezTo>
                  <a:cubicBezTo>
                    <a:pt x="4398" y="1265"/>
                    <a:pt x="4398" y="1265"/>
                    <a:pt x="4398" y="1265"/>
                  </a:cubicBezTo>
                  <a:cubicBezTo>
                    <a:pt x="4369" y="1201"/>
                    <a:pt x="4369" y="1201"/>
                    <a:pt x="4369" y="1201"/>
                  </a:cubicBezTo>
                  <a:cubicBezTo>
                    <a:pt x="4369" y="1161"/>
                    <a:pt x="4369" y="1161"/>
                    <a:pt x="4369" y="1161"/>
                  </a:cubicBezTo>
                  <a:cubicBezTo>
                    <a:pt x="4369" y="948"/>
                    <a:pt x="4369" y="948"/>
                    <a:pt x="4369" y="948"/>
                  </a:cubicBezTo>
                  <a:cubicBezTo>
                    <a:pt x="4369" y="948"/>
                    <a:pt x="4379" y="944"/>
                    <a:pt x="4379" y="932"/>
                  </a:cubicBezTo>
                  <a:cubicBezTo>
                    <a:pt x="4379" y="920"/>
                    <a:pt x="4346" y="917"/>
                    <a:pt x="4333" y="917"/>
                  </a:cubicBezTo>
                  <a:cubicBezTo>
                    <a:pt x="4320" y="917"/>
                    <a:pt x="4287" y="920"/>
                    <a:pt x="4287" y="932"/>
                  </a:cubicBezTo>
                  <a:cubicBezTo>
                    <a:pt x="4287" y="944"/>
                    <a:pt x="4297" y="948"/>
                    <a:pt x="4297" y="948"/>
                  </a:cubicBezTo>
                  <a:cubicBezTo>
                    <a:pt x="4297" y="1161"/>
                    <a:pt x="4297" y="1161"/>
                    <a:pt x="4297" y="1161"/>
                  </a:cubicBezTo>
                  <a:cubicBezTo>
                    <a:pt x="4286" y="1161"/>
                    <a:pt x="4286" y="1161"/>
                    <a:pt x="4286" y="1161"/>
                  </a:cubicBezTo>
                  <a:cubicBezTo>
                    <a:pt x="4286" y="1131"/>
                    <a:pt x="4286" y="1131"/>
                    <a:pt x="4286" y="1131"/>
                  </a:cubicBezTo>
                  <a:cubicBezTo>
                    <a:pt x="4238" y="1091"/>
                    <a:pt x="4238" y="1091"/>
                    <a:pt x="4238" y="1091"/>
                  </a:cubicBezTo>
                  <a:cubicBezTo>
                    <a:pt x="4238" y="974"/>
                    <a:pt x="4238" y="974"/>
                    <a:pt x="4238" y="974"/>
                  </a:cubicBezTo>
                  <a:cubicBezTo>
                    <a:pt x="4223" y="974"/>
                    <a:pt x="4223" y="974"/>
                    <a:pt x="4223" y="974"/>
                  </a:cubicBezTo>
                  <a:cubicBezTo>
                    <a:pt x="4166" y="1010"/>
                    <a:pt x="4166" y="1010"/>
                    <a:pt x="4166" y="1010"/>
                  </a:cubicBezTo>
                  <a:cubicBezTo>
                    <a:pt x="4166" y="995"/>
                    <a:pt x="4166" y="995"/>
                    <a:pt x="4166" y="995"/>
                  </a:cubicBezTo>
                  <a:cubicBezTo>
                    <a:pt x="4087" y="995"/>
                    <a:pt x="4087" y="995"/>
                    <a:pt x="4087" y="995"/>
                  </a:cubicBezTo>
                  <a:cubicBezTo>
                    <a:pt x="4087" y="1012"/>
                    <a:pt x="4087" y="1012"/>
                    <a:pt x="4087" y="1012"/>
                  </a:cubicBezTo>
                  <a:cubicBezTo>
                    <a:pt x="4069" y="1012"/>
                    <a:pt x="4069" y="1012"/>
                    <a:pt x="4069" y="1012"/>
                  </a:cubicBezTo>
                  <a:cubicBezTo>
                    <a:pt x="4069" y="1130"/>
                    <a:pt x="4069" y="1130"/>
                    <a:pt x="4069" y="1130"/>
                  </a:cubicBezTo>
                  <a:cubicBezTo>
                    <a:pt x="4046" y="1117"/>
                    <a:pt x="4046" y="1117"/>
                    <a:pt x="4046" y="1117"/>
                  </a:cubicBezTo>
                  <a:cubicBezTo>
                    <a:pt x="4046" y="1088"/>
                    <a:pt x="4046" y="1088"/>
                    <a:pt x="4046" y="1088"/>
                  </a:cubicBezTo>
                  <a:cubicBezTo>
                    <a:pt x="4039" y="1088"/>
                    <a:pt x="4039" y="1088"/>
                    <a:pt x="4039" y="1088"/>
                  </a:cubicBezTo>
                  <a:cubicBezTo>
                    <a:pt x="4039" y="1118"/>
                    <a:pt x="4039" y="1118"/>
                    <a:pt x="4039" y="1118"/>
                  </a:cubicBezTo>
                  <a:cubicBezTo>
                    <a:pt x="4032" y="1118"/>
                    <a:pt x="4032" y="1118"/>
                    <a:pt x="4032" y="1118"/>
                  </a:cubicBezTo>
                  <a:cubicBezTo>
                    <a:pt x="4032" y="1061"/>
                    <a:pt x="4032" y="1061"/>
                    <a:pt x="4032" y="1061"/>
                  </a:cubicBezTo>
                  <a:cubicBezTo>
                    <a:pt x="3989" y="1061"/>
                    <a:pt x="3989" y="1061"/>
                    <a:pt x="3989" y="1061"/>
                  </a:cubicBezTo>
                  <a:cubicBezTo>
                    <a:pt x="3989" y="1052"/>
                    <a:pt x="3984" y="1018"/>
                    <a:pt x="3943" y="995"/>
                  </a:cubicBezTo>
                  <a:cubicBezTo>
                    <a:pt x="3943" y="975"/>
                    <a:pt x="3943" y="975"/>
                    <a:pt x="3943" y="975"/>
                  </a:cubicBezTo>
                  <a:cubicBezTo>
                    <a:pt x="3933" y="975"/>
                    <a:pt x="3933" y="975"/>
                    <a:pt x="3933" y="975"/>
                  </a:cubicBezTo>
                  <a:cubicBezTo>
                    <a:pt x="3923" y="975"/>
                    <a:pt x="3923" y="975"/>
                    <a:pt x="3923" y="975"/>
                  </a:cubicBezTo>
                  <a:cubicBezTo>
                    <a:pt x="3923" y="995"/>
                    <a:pt x="3923" y="995"/>
                    <a:pt x="3923" y="995"/>
                  </a:cubicBezTo>
                  <a:cubicBezTo>
                    <a:pt x="3882" y="1018"/>
                    <a:pt x="3877" y="1052"/>
                    <a:pt x="3877" y="1061"/>
                  </a:cubicBezTo>
                  <a:cubicBezTo>
                    <a:pt x="3877" y="1070"/>
                    <a:pt x="3885" y="1078"/>
                    <a:pt x="3885" y="1078"/>
                  </a:cubicBezTo>
                  <a:cubicBezTo>
                    <a:pt x="3859" y="1078"/>
                    <a:pt x="3859" y="1078"/>
                    <a:pt x="3859" y="1078"/>
                  </a:cubicBezTo>
                  <a:cubicBezTo>
                    <a:pt x="3846" y="1078"/>
                    <a:pt x="3846" y="1078"/>
                    <a:pt x="3846" y="1078"/>
                  </a:cubicBezTo>
                  <a:cubicBezTo>
                    <a:pt x="3809" y="1051"/>
                    <a:pt x="3809" y="1051"/>
                    <a:pt x="3809" y="1051"/>
                  </a:cubicBezTo>
                  <a:cubicBezTo>
                    <a:pt x="3781" y="1070"/>
                    <a:pt x="3781" y="1070"/>
                    <a:pt x="3781" y="1070"/>
                  </a:cubicBezTo>
                  <a:cubicBezTo>
                    <a:pt x="3770" y="1080"/>
                    <a:pt x="3770" y="1080"/>
                    <a:pt x="3770" y="1080"/>
                  </a:cubicBezTo>
                  <a:cubicBezTo>
                    <a:pt x="3742" y="1080"/>
                    <a:pt x="3742" y="1080"/>
                    <a:pt x="3742" y="1080"/>
                  </a:cubicBezTo>
                  <a:cubicBezTo>
                    <a:pt x="3742" y="1095"/>
                    <a:pt x="3742" y="1095"/>
                    <a:pt x="3742" y="1095"/>
                  </a:cubicBezTo>
                  <a:cubicBezTo>
                    <a:pt x="3759" y="1095"/>
                    <a:pt x="3763" y="1109"/>
                    <a:pt x="3763" y="1109"/>
                  </a:cubicBezTo>
                  <a:cubicBezTo>
                    <a:pt x="3763" y="1133"/>
                    <a:pt x="3763" y="1133"/>
                    <a:pt x="3763" y="1133"/>
                  </a:cubicBezTo>
                  <a:cubicBezTo>
                    <a:pt x="3734" y="1133"/>
                    <a:pt x="3734" y="1133"/>
                    <a:pt x="3734" y="1133"/>
                  </a:cubicBezTo>
                  <a:cubicBezTo>
                    <a:pt x="3734" y="1123"/>
                    <a:pt x="3734" y="1123"/>
                    <a:pt x="3734" y="1123"/>
                  </a:cubicBezTo>
                  <a:cubicBezTo>
                    <a:pt x="3673" y="1123"/>
                    <a:pt x="3673" y="1123"/>
                    <a:pt x="3673" y="1123"/>
                  </a:cubicBezTo>
                  <a:cubicBezTo>
                    <a:pt x="3673" y="1147"/>
                    <a:pt x="3673" y="1147"/>
                    <a:pt x="3673" y="1147"/>
                  </a:cubicBezTo>
                  <a:cubicBezTo>
                    <a:pt x="3635" y="1147"/>
                    <a:pt x="3635" y="1147"/>
                    <a:pt x="3635" y="1147"/>
                  </a:cubicBezTo>
                  <a:cubicBezTo>
                    <a:pt x="3635" y="1405"/>
                    <a:pt x="3635" y="1405"/>
                    <a:pt x="3635" y="1405"/>
                  </a:cubicBezTo>
                  <a:cubicBezTo>
                    <a:pt x="3585" y="1405"/>
                    <a:pt x="3585" y="1405"/>
                    <a:pt x="3585" y="1405"/>
                  </a:cubicBezTo>
                  <a:cubicBezTo>
                    <a:pt x="3585" y="1415"/>
                    <a:pt x="3585" y="1415"/>
                    <a:pt x="3585" y="1415"/>
                  </a:cubicBezTo>
                  <a:cubicBezTo>
                    <a:pt x="3576" y="1415"/>
                    <a:pt x="3576" y="1415"/>
                    <a:pt x="3576" y="1415"/>
                  </a:cubicBezTo>
                  <a:cubicBezTo>
                    <a:pt x="3576" y="1437"/>
                    <a:pt x="3576" y="1437"/>
                    <a:pt x="3576" y="1437"/>
                  </a:cubicBezTo>
                  <a:cubicBezTo>
                    <a:pt x="3565" y="1437"/>
                    <a:pt x="3565" y="1437"/>
                    <a:pt x="3565" y="1437"/>
                  </a:cubicBezTo>
                  <a:cubicBezTo>
                    <a:pt x="3565" y="1403"/>
                    <a:pt x="3565" y="1403"/>
                    <a:pt x="3565" y="1403"/>
                  </a:cubicBezTo>
                  <a:cubicBezTo>
                    <a:pt x="3528" y="1403"/>
                    <a:pt x="3528" y="1403"/>
                    <a:pt x="3528" y="1403"/>
                  </a:cubicBezTo>
                  <a:cubicBezTo>
                    <a:pt x="3528" y="1259"/>
                    <a:pt x="3528" y="1259"/>
                    <a:pt x="3528" y="1259"/>
                  </a:cubicBezTo>
                  <a:cubicBezTo>
                    <a:pt x="3478" y="1259"/>
                    <a:pt x="3478" y="1259"/>
                    <a:pt x="3478" y="1259"/>
                  </a:cubicBezTo>
                  <a:cubicBezTo>
                    <a:pt x="3478" y="1245"/>
                    <a:pt x="3478" y="1245"/>
                    <a:pt x="3478" y="1245"/>
                  </a:cubicBezTo>
                  <a:cubicBezTo>
                    <a:pt x="3463" y="1245"/>
                    <a:pt x="3463" y="1245"/>
                    <a:pt x="3463" y="1245"/>
                  </a:cubicBezTo>
                  <a:cubicBezTo>
                    <a:pt x="3463" y="1255"/>
                    <a:pt x="3463" y="1255"/>
                    <a:pt x="3463" y="1255"/>
                  </a:cubicBezTo>
                  <a:cubicBezTo>
                    <a:pt x="3455" y="1255"/>
                    <a:pt x="3455" y="1255"/>
                    <a:pt x="3455" y="1255"/>
                  </a:cubicBezTo>
                  <a:cubicBezTo>
                    <a:pt x="3456" y="1252"/>
                    <a:pt x="3456" y="1248"/>
                    <a:pt x="3456" y="1245"/>
                  </a:cubicBezTo>
                  <a:cubicBezTo>
                    <a:pt x="3456" y="1211"/>
                    <a:pt x="3436" y="1182"/>
                    <a:pt x="3407" y="1169"/>
                  </a:cubicBezTo>
                  <a:cubicBezTo>
                    <a:pt x="3407" y="700"/>
                    <a:pt x="3407" y="700"/>
                    <a:pt x="3407" y="700"/>
                  </a:cubicBezTo>
                  <a:cubicBezTo>
                    <a:pt x="3431" y="688"/>
                    <a:pt x="3447" y="663"/>
                    <a:pt x="3447" y="634"/>
                  </a:cubicBezTo>
                  <a:cubicBezTo>
                    <a:pt x="3447" y="598"/>
                    <a:pt x="3421" y="567"/>
                    <a:pt x="3387" y="560"/>
                  </a:cubicBezTo>
                  <a:cubicBezTo>
                    <a:pt x="3383" y="430"/>
                    <a:pt x="3383" y="430"/>
                    <a:pt x="3383" y="430"/>
                  </a:cubicBezTo>
                  <a:cubicBezTo>
                    <a:pt x="3391" y="426"/>
                    <a:pt x="3397" y="417"/>
                    <a:pt x="3397" y="407"/>
                  </a:cubicBezTo>
                  <a:cubicBezTo>
                    <a:pt x="3397" y="400"/>
                    <a:pt x="3394" y="394"/>
                    <a:pt x="3390" y="389"/>
                  </a:cubicBezTo>
                  <a:cubicBezTo>
                    <a:pt x="3390" y="372"/>
                    <a:pt x="3390" y="372"/>
                    <a:pt x="3390" y="372"/>
                  </a:cubicBezTo>
                  <a:cubicBezTo>
                    <a:pt x="3382" y="372"/>
                    <a:pt x="3382" y="372"/>
                    <a:pt x="3382" y="372"/>
                  </a:cubicBezTo>
                  <a:cubicBezTo>
                    <a:pt x="3382" y="269"/>
                    <a:pt x="3382" y="269"/>
                    <a:pt x="3382" y="269"/>
                  </a:cubicBezTo>
                  <a:cubicBezTo>
                    <a:pt x="3377" y="269"/>
                    <a:pt x="3377" y="269"/>
                    <a:pt x="3377" y="269"/>
                  </a:cubicBezTo>
                  <a:cubicBezTo>
                    <a:pt x="3377" y="187"/>
                    <a:pt x="3377" y="187"/>
                    <a:pt x="3377" y="187"/>
                  </a:cubicBezTo>
                  <a:cubicBezTo>
                    <a:pt x="3377" y="187"/>
                    <a:pt x="3385" y="187"/>
                    <a:pt x="3385" y="177"/>
                  </a:cubicBezTo>
                  <a:cubicBezTo>
                    <a:pt x="3385" y="167"/>
                    <a:pt x="3377" y="170"/>
                    <a:pt x="3377" y="170"/>
                  </a:cubicBezTo>
                  <a:cubicBezTo>
                    <a:pt x="3372" y="0"/>
                    <a:pt x="3372" y="0"/>
                    <a:pt x="3372" y="0"/>
                  </a:cubicBezTo>
                  <a:cubicBezTo>
                    <a:pt x="3367" y="170"/>
                    <a:pt x="3367" y="170"/>
                    <a:pt x="3367" y="170"/>
                  </a:cubicBezTo>
                  <a:cubicBezTo>
                    <a:pt x="3367" y="170"/>
                    <a:pt x="3359" y="167"/>
                    <a:pt x="3359" y="177"/>
                  </a:cubicBezTo>
                  <a:cubicBezTo>
                    <a:pt x="3359" y="187"/>
                    <a:pt x="3367" y="187"/>
                    <a:pt x="3367" y="187"/>
                  </a:cubicBezTo>
                  <a:cubicBezTo>
                    <a:pt x="3367" y="269"/>
                    <a:pt x="3367" y="269"/>
                    <a:pt x="3367" y="269"/>
                  </a:cubicBezTo>
                  <a:cubicBezTo>
                    <a:pt x="3362" y="269"/>
                    <a:pt x="3362" y="269"/>
                    <a:pt x="3362" y="269"/>
                  </a:cubicBezTo>
                  <a:cubicBezTo>
                    <a:pt x="3362" y="372"/>
                    <a:pt x="3362" y="372"/>
                    <a:pt x="3362" y="372"/>
                  </a:cubicBezTo>
                  <a:cubicBezTo>
                    <a:pt x="3354" y="372"/>
                    <a:pt x="3354" y="372"/>
                    <a:pt x="3354" y="372"/>
                  </a:cubicBezTo>
                  <a:cubicBezTo>
                    <a:pt x="3354" y="389"/>
                    <a:pt x="3354" y="389"/>
                    <a:pt x="3354" y="389"/>
                  </a:cubicBezTo>
                  <a:cubicBezTo>
                    <a:pt x="3350" y="394"/>
                    <a:pt x="3347" y="400"/>
                    <a:pt x="3347" y="407"/>
                  </a:cubicBezTo>
                  <a:cubicBezTo>
                    <a:pt x="3347" y="417"/>
                    <a:pt x="3353" y="426"/>
                    <a:pt x="3361" y="430"/>
                  </a:cubicBezTo>
                  <a:cubicBezTo>
                    <a:pt x="3357" y="560"/>
                    <a:pt x="3357" y="560"/>
                    <a:pt x="3357" y="560"/>
                  </a:cubicBezTo>
                  <a:cubicBezTo>
                    <a:pt x="3323" y="567"/>
                    <a:pt x="3297" y="598"/>
                    <a:pt x="3297" y="634"/>
                  </a:cubicBezTo>
                  <a:cubicBezTo>
                    <a:pt x="3297" y="659"/>
                    <a:pt x="3310" y="682"/>
                    <a:pt x="3329" y="695"/>
                  </a:cubicBezTo>
                  <a:cubicBezTo>
                    <a:pt x="3329" y="1173"/>
                    <a:pt x="3329" y="1173"/>
                    <a:pt x="3329" y="1173"/>
                  </a:cubicBezTo>
                  <a:cubicBezTo>
                    <a:pt x="3304" y="1188"/>
                    <a:pt x="3288" y="1214"/>
                    <a:pt x="3288" y="1245"/>
                  </a:cubicBezTo>
                  <a:cubicBezTo>
                    <a:pt x="3288" y="1276"/>
                    <a:pt x="3304" y="1302"/>
                    <a:pt x="3329" y="1317"/>
                  </a:cubicBezTo>
                  <a:cubicBezTo>
                    <a:pt x="3329" y="1343"/>
                    <a:pt x="3329" y="1343"/>
                    <a:pt x="3329" y="1343"/>
                  </a:cubicBezTo>
                  <a:cubicBezTo>
                    <a:pt x="3287" y="1479"/>
                    <a:pt x="3287" y="1479"/>
                    <a:pt x="3287" y="1479"/>
                  </a:cubicBezTo>
                  <a:cubicBezTo>
                    <a:pt x="3180" y="1479"/>
                    <a:pt x="3180" y="1479"/>
                    <a:pt x="3180" y="1479"/>
                  </a:cubicBezTo>
                  <a:cubicBezTo>
                    <a:pt x="3180" y="1420"/>
                    <a:pt x="3180" y="1420"/>
                    <a:pt x="3180" y="1420"/>
                  </a:cubicBezTo>
                  <a:cubicBezTo>
                    <a:pt x="3132" y="1420"/>
                    <a:pt x="3132" y="1420"/>
                    <a:pt x="3132" y="1420"/>
                  </a:cubicBezTo>
                  <a:cubicBezTo>
                    <a:pt x="3132" y="1479"/>
                    <a:pt x="3132" y="1479"/>
                    <a:pt x="3132" y="1479"/>
                  </a:cubicBezTo>
                  <a:cubicBezTo>
                    <a:pt x="2997" y="1479"/>
                    <a:pt x="2997" y="1479"/>
                    <a:pt x="2997" y="1479"/>
                  </a:cubicBezTo>
                  <a:cubicBezTo>
                    <a:pt x="2997" y="1395"/>
                    <a:pt x="2997" y="1395"/>
                    <a:pt x="2997" y="1395"/>
                  </a:cubicBezTo>
                  <a:cubicBezTo>
                    <a:pt x="2850" y="1372"/>
                    <a:pt x="2850" y="1372"/>
                    <a:pt x="2850" y="1372"/>
                  </a:cubicBezTo>
                  <a:cubicBezTo>
                    <a:pt x="2850" y="1279"/>
                    <a:pt x="2850" y="1279"/>
                    <a:pt x="2850" y="1279"/>
                  </a:cubicBezTo>
                  <a:cubicBezTo>
                    <a:pt x="2844" y="1271"/>
                    <a:pt x="2844" y="1271"/>
                    <a:pt x="2844" y="1271"/>
                  </a:cubicBezTo>
                  <a:cubicBezTo>
                    <a:pt x="2844" y="1227"/>
                    <a:pt x="2844" y="1227"/>
                    <a:pt x="2844" y="1227"/>
                  </a:cubicBezTo>
                  <a:cubicBezTo>
                    <a:pt x="2838" y="1223"/>
                    <a:pt x="2838" y="1223"/>
                    <a:pt x="2838" y="1223"/>
                  </a:cubicBezTo>
                  <a:cubicBezTo>
                    <a:pt x="2838" y="1194"/>
                    <a:pt x="2838" y="1194"/>
                    <a:pt x="2838" y="1194"/>
                  </a:cubicBezTo>
                  <a:cubicBezTo>
                    <a:pt x="2818" y="1177"/>
                    <a:pt x="2818" y="1177"/>
                    <a:pt x="2818" y="1177"/>
                  </a:cubicBezTo>
                  <a:cubicBezTo>
                    <a:pt x="2803" y="1177"/>
                    <a:pt x="2803" y="1177"/>
                    <a:pt x="2803" y="1177"/>
                  </a:cubicBezTo>
                  <a:cubicBezTo>
                    <a:pt x="2797" y="1119"/>
                    <a:pt x="2797" y="1119"/>
                    <a:pt x="2797" y="1119"/>
                  </a:cubicBezTo>
                  <a:cubicBezTo>
                    <a:pt x="2791" y="1177"/>
                    <a:pt x="2791" y="1177"/>
                    <a:pt x="2791" y="1177"/>
                  </a:cubicBezTo>
                  <a:cubicBezTo>
                    <a:pt x="2776" y="1177"/>
                    <a:pt x="2776" y="1177"/>
                    <a:pt x="2776" y="1177"/>
                  </a:cubicBezTo>
                  <a:cubicBezTo>
                    <a:pt x="2756" y="1194"/>
                    <a:pt x="2756" y="1194"/>
                    <a:pt x="2756" y="1194"/>
                  </a:cubicBezTo>
                  <a:cubicBezTo>
                    <a:pt x="2756" y="1223"/>
                    <a:pt x="2756" y="1223"/>
                    <a:pt x="2756" y="1223"/>
                  </a:cubicBezTo>
                  <a:cubicBezTo>
                    <a:pt x="2750" y="1227"/>
                    <a:pt x="2750" y="1227"/>
                    <a:pt x="2750" y="1227"/>
                  </a:cubicBezTo>
                  <a:cubicBezTo>
                    <a:pt x="2750" y="1271"/>
                    <a:pt x="2750" y="1271"/>
                    <a:pt x="2750" y="1271"/>
                  </a:cubicBezTo>
                  <a:cubicBezTo>
                    <a:pt x="2744" y="1279"/>
                    <a:pt x="2744" y="1279"/>
                    <a:pt x="2744" y="1279"/>
                  </a:cubicBezTo>
                  <a:cubicBezTo>
                    <a:pt x="2744" y="1341"/>
                    <a:pt x="2744" y="1341"/>
                    <a:pt x="2744" y="1341"/>
                  </a:cubicBezTo>
                  <a:cubicBezTo>
                    <a:pt x="2744" y="1341"/>
                    <a:pt x="2733" y="1330"/>
                    <a:pt x="2701" y="1330"/>
                  </a:cubicBezTo>
                  <a:cubicBezTo>
                    <a:pt x="2658" y="1330"/>
                    <a:pt x="2628" y="1372"/>
                    <a:pt x="2628" y="1372"/>
                  </a:cubicBezTo>
                  <a:cubicBezTo>
                    <a:pt x="2572" y="1372"/>
                    <a:pt x="2572" y="1372"/>
                    <a:pt x="2572" y="1372"/>
                  </a:cubicBezTo>
                  <a:cubicBezTo>
                    <a:pt x="2572" y="1389"/>
                    <a:pt x="2572" y="1389"/>
                    <a:pt x="2572" y="1389"/>
                  </a:cubicBezTo>
                  <a:cubicBezTo>
                    <a:pt x="2553" y="1389"/>
                    <a:pt x="2553" y="1389"/>
                    <a:pt x="2553" y="1389"/>
                  </a:cubicBezTo>
                  <a:cubicBezTo>
                    <a:pt x="2553" y="1382"/>
                    <a:pt x="2553" y="1382"/>
                    <a:pt x="2553" y="1382"/>
                  </a:cubicBezTo>
                  <a:cubicBezTo>
                    <a:pt x="2510" y="1382"/>
                    <a:pt x="2510" y="1382"/>
                    <a:pt x="2510" y="1382"/>
                  </a:cubicBezTo>
                  <a:cubicBezTo>
                    <a:pt x="2502" y="1393"/>
                    <a:pt x="2502" y="1393"/>
                    <a:pt x="2502" y="1393"/>
                  </a:cubicBezTo>
                  <a:cubicBezTo>
                    <a:pt x="2478" y="1393"/>
                    <a:pt x="2478" y="1393"/>
                    <a:pt x="2478" y="1393"/>
                  </a:cubicBezTo>
                  <a:cubicBezTo>
                    <a:pt x="2478" y="1402"/>
                    <a:pt x="2478" y="1402"/>
                    <a:pt x="2478" y="1402"/>
                  </a:cubicBezTo>
                  <a:cubicBezTo>
                    <a:pt x="2470" y="1402"/>
                    <a:pt x="2470" y="1402"/>
                    <a:pt x="2470" y="1402"/>
                  </a:cubicBezTo>
                  <a:cubicBezTo>
                    <a:pt x="2470" y="1378"/>
                    <a:pt x="2470" y="1378"/>
                    <a:pt x="2470" y="1378"/>
                  </a:cubicBezTo>
                  <a:cubicBezTo>
                    <a:pt x="2443" y="1378"/>
                    <a:pt x="2443" y="1378"/>
                    <a:pt x="2443" y="1378"/>
                  </a:cubicBezTo>
                  <a:cubicBezTo>
                    <a:pt x="2432" y="1388"/>
                    <a:pt x="2432" y="1388"/>
                    <a:pt x="2432" y="1388"/>
                  </a:cubicBezTo>
                  <a:cubicBezTo>
                    <a:pt x="2417" y="1388"/>
                    <a:pt x="2417" y="1388"/>
                    <a:pt x="2417" y="1388"/>
                  </a:cubicBezTo>
                  <a:cubicBezTo>
                    <a:pt x="2408" y="1375"/>
                    <a:pt x="2408" y="1375"/>
                    <a:pt x="2408" y="1375"/>
                  </a:cubicBezTo>
                  <a:cubicBezTo>
                    <a:pt x="2393" y="1375"/>
                    <a:pt x="2393" y="1375"/>
                    <a:pt x="2393" y="1375"/>
                  </a:cubicBezTo>
                  <a:cubicBezTo>
                    <a:pt x="2381" y="1388"/>
                    <a:pt x="2381" y="1388"/>
                    <a:pt x="2381" y="1388"/>
                  </a:cubicBezTo>
                  <a:cubicBezTo>
                    <a:pt x="2365" y="1388"/>
                    <a:pt x="2365" y="1388"/>
                    <a:pt x="2365" y="1388"/>
                  </a:cubicBezTo>
                  <a:cubicBezTo>
                    <a:pt x="2365" y="1465"/>
                    <a:pt x="2365" y="1465"/>
                    <a:pt x="2365" y="1465"/>
                  </a:cubicBezTo>
                  <a:cubicBezTo>
                    <a:pt x="2310" y="1465"/>
                    <a:pt x="2310" y="1465"/>
                    <a:pt x="2310" y="1465"/>
                  </a:cubicBezTo>
                  <a:cubicBezTo>
                    <a:pt x="2310" y="1440"/>
                    <a:pt x="2310" y="1440"/>
                    <a:pt x="2310" y="1440"/>
                  </a:cubicBezTo>
                  <a:cubicBezTo>
                    <a:pt x="2284" y="1420"/>
                    <a:pt x="2284" y="1420"/>
                    <a:pt x="2284" y="1420"/>
                  </a:cubicBezTo>
                  <a:cubicBezTo>
                    <a:pt x="2279" y="1380"/>
                    <a:pt x="2279" y="1380"/>
                    <a:pt x="2279" y="1380"/>
                  </a:cubicBezTo>
                  <a:cubicBezTo>
                    <a:pt x="2273" y="1419"/>
                    <a:pt x="2273" y="1419"/>
                    <a:pt x="2273" y="1419"/>
                  </a:cubicBezTo>
                  <a:cubicBezTo>
                    <a:pt x="2243" y="1442"/>
                    <a:pt x="2243" y="1442"/>
                    <a:pt x="2243" y="1442"/>
                  </a:cubicBezTo>
                  <a:cubicBezTo>
                    <a:pt x="2243" y="1458"/>
                    <a:pt x="2243" y="1458"/>
                    <a:pt x="2243" y="1458"/>
                  </a:cubicBezTo>
                  <a:cubicBezTo>
                    <a:pt x="2199" y="1458"/>
                    <a:pt x="2199" y="1458"/>
                    <a:pt x="2199" y="1458"/>
                  </a:cubicBezTo>
                  <a:cubicBezTo>
                    <a:pt x="2199" y="1402"/>
                    <a:pt x="2199" y="1402"/>
                    <a:pt x="2199" y="1402"/>
                  </a:cubicBezTo>
                  <a:cubicBezTo>
                    <a:pt x="2177" y="1402"/>
                    <a:pt x="2177" y="1402"/>
                    <a:pt x="2177" y="1402"/>
                  </a:cubicBezTo>
                  <a:cubicBezTo>
                    <a:pt x="2177" y="1391"/>
                    <a:pt x="2177" y="1391"/>
                    <a:pt x="2177" y="1391"/>
                  </a:cubicBezTo>
                  <a:cubicBezTo>
                    <a:pt x="2152" y="1391"/>
                    <a:pt x="2152" y="1391"/>
                    <a:pt x="2152" y="1391"/>
                  </a:cubicBezTo>
                  <a:cubicBezTo>
                    <a:pt x="2152" y="1410"/>
                    <a:pt x="2152" y="1410"/>
                    <a:pt x="2152" y="1410"/>
                  </a:cubicBezTo>
                  <a:cubicBezTo>
                    <a:pt x="2139" y="1410"/>
                    <a:pt x="2139" y="1410"/>
                    <a:pt x="2139" y="1410"/>
                  </a:cubicBezTo>
                  <a:cubicBezTo>
                    <a:pt x="2139" y="1371"/>
                    <a:pt x="2139" y="1371"/>
                    <a:pt x="2139" y="1371"/>
                  </a:cubicBezTo>
                  <a:cubicBezTo>
                    <a:pt x="2093" y="1371"/>
                    <a:pt x="2093" y="1371"/>
                    <a:pt x="2093" y="1371"/>
                  </a:cubicBezTo>
                  <a:cubicBezTo>
                    <a:pt x="2093" y="1436"/>
                    <a:pt x="2093" y="1436"/>
                    <a:pt x="2093" y="1436"/>
                  </a:cubicBezTo>
                  <a:cubicBezTo>
                    <a:pt x="2077" y="1436"/>
                    <a:pt x="2077" y="1436"/>
                    <a:pt x="2077" y="1436"/>
                  </a:cubicBezTo>
                  <a:cubicBezTo>
                    <a:pt x="2077" y="1454"/>
                    <a:pt x="2077" y="1454"/>
                    <a:pt x="2077" y="1454"/>
                  </a:cubicBezTo>
                  <a:cubicBezTo>
                    <a:pt x="2068" y="1454"/>
                    <a:pt x="2068" y="1454"/>
                    <a:pt x="2068" y="1454"/>
                  </a:cubicBezTo>
                  <a:cubicBezTo>
                    <a:pt x="2068" y="1463"/>
                    <a:pt x="2068" y="1463"/>
                    <a:pt x="2068" y="1463"/>
                  </a:cubicBezTo>
                  <a:cubicBezTo>
                    <a:pt x="2055" y="1463"/>
                    <a:pt x="2055" y="1463"/>
                    <a:pt x="2055" y="1463"/>
                  </a:cubicBezTo>
                  <a:cubicBezTo>
                    <a:pt x="2055" y="1454"/>
                    <a:pt x="2055" y="1454"/>
                    <a:pt x="2055" y="1454"/>
                  </a:cubicBezTo>
                  <a:cubicBezTo>
                    <a:pt x="2033" y="1454"/>
                    <a:pt x="2033" y="1454"/>
                    <a:pt x="2033" y="1454"/>
                  </a:cubicBezTo>
                  <a:cubicBezTo>
                    <a:pt x="2033" y="1462"/>
                    <a:pt x="2033" y="1462"/>
                    <a:pt x="2033" y="1462"/>
                  </a:cubicBezTo>
                  <a:cubicBezTo>
                    <a:pt x="2004" y="1462"/>
                    <a:pt x="2004" y="1462"/>
                    <a:pt x="2004" y="1462"/>
                  </a:cubicBezTo>
                  <a:cubicBezTo>
                    <a:pt x="2004" y="1471"/>
                    <a:pt x="2004" y="1471"/>
                    <a:pt x="2004" y="1471"/>
                  </a:cubicBezTo>
                  <a:cubicBezTo>
                    <a:pt x="1996" y="1471"/>
                    <a:pt x="1996" y="1471"/>
                    <a:pt x="1996" y="1471"/>
                  </a:cubicBezTo>
                  <a:cubicBezTo>
                    <a:pt x="1996" y="1463"/>
                    <a:pt x="1996" y="1463"/>
                    <a:pt x="1996" y="1463"/>
                  </a:cubicBezTo>
                  <a:cubicBezTo>
                    <a:pt x="1983" y="1463"/>
                    <a:pt x="1983" y="1463"/>
                    <a:pt x="1983" y="1463"/>
                  </a:cubicBezTo>
                  <a:cubicBezTo>
                    <a:pt x="1983" y="1479"/>
                    <a:pt x="1983" y="1479"/>
                    <a:pt x="1983" y="1479"/>
                  </a:cubicBezTo>
                  <a:cubicBezTo>
                    <a:pt x="1975" y="1479"/>
                    <a:pt x="1975" y="1479"/>
                    <a:pt x="1975" y="1479"/>
                  </a:cubicBezTo>
                  <a:cubicBezTo>
                    <a:pt x="1975" y="1343"/>
                    <a:pt x="1975" y="1343"/>
                    <a:pt x="1975" y="1343"/>
                  </a:cubicBezTo>
                  <a:cubicBezTo>
                    <a:pt x="1952" y="1343"/>
                    <a:pt x="1952" y="1343"/>
                    <a:pt x="1952" y="1343"/>
                  </a:cubicBezTo>
                  <a:cubicBezTo>
                    <a:pt x="1952" y="1352"/>
                    <a:pt x="1952" y="1352"/>
                    <a:pt x="1952" y="1352"/>
                  </a:cubicBezTo>
                  <a:cubicBezTo>
                    <a:pt x="1943" y="1352"/>
                    <a:pt x="1943" y="1352"/>
                    <a:pt x="1943" y="1352"/>
                  </a:cubicBezTo>
                  <a:cubicBezTo>
                    <a:pt x="1935" y="1335"/>
                    <a:pt x="1935" y="1335"/>
                    <a:pt x="1935" y="1335"/>
                  </a:cubicBezTo>
                  <a:cubicBezTo>
                    <a:pt x="1921" y="1335"/>
                    <a:pt x="1921" y="1335"/>
                    <a:pt x="1921" y="1335"/>
                  </a:cubicBezTo>
                  <a:cubicBezTo>
                    <a:pt x="1912" y="1352"/>
                    <a:pt x="1912" y="1352"/>
                    <a:pt x="1912" y="1352"/>
                  </a:cubicBezTo>
                  <a:cubicBezTo>
                    <a:pt x="1877" y="1352"/>
                    <a:pt x="1877" y="1352"/>
                    <a:pt x="1877" y="1352"/>
                  </a:cubicBezTo>
                  <a:cubicBezTo>
                    <a:pt x="1877" y="1456"/>
                    <a:pt x="1877" y="1456"/>
                    <a:pt x="1877" y="1456"/>
                  </a:cubicBezTo>
                  <a:cubicBezTo>
                    <a:pt x="1805" y="1456"/>
                    <a:pt x="1805" y="1456"/>
                    <a:pt x="1805" y="1456"/>
                  </a:cubicBezTo>
                  <a:cubicBezTo>
                    <a:pt x="1791" y="1442"/>
                    <a:pt x="1791" y="1442"/>
                    <a:pt x="1791" y="1442"/>
                  </a:cubicBezTo>
                  <a:cubicBezTo>
                    <a:pt x="1781" y="1452"/>
                    <a:pt x="1781" y="1452"/>
                    <a:pt x="1781" y="1452"/>
                  </a:cubicBezTo>
                  <a:cubicBezTo>
                    <a:pt x="1771" y="1452"/>
                    <a:pt x="1771" y="1452"/>
                    <a:pt x="1771" y="1452"/>
                  </a:cubicBezTo>
                  <a:cubicBezTo>
                    <a:pt x="1756" y="1438"/>
                    <a:pt x="1756" y="1438"/>
                    <a:pt x="1756" y="1438"/>
                  </a:cubicBezTo>
                  <a:cubicBezTo>
                    <a:pt x="1744" y="1438"/>
                    <a:pt x="1744" y="1438"/>
                    <a:pt x="1744" y="1438"/>
                  </a:cubicBezTo>
                  <a:cubicBezTo>
                    <a:pt x="1731" y="1448"/>
                    <a:pt x="1731" y="1448"/>
                    <a:pt x="1731" y="1448"/>
                  </a:cubicBezTo>
                  <a:cubicBezTo>
                    <a:pt x="1699" y="1448"/>
                    <a:pt x="1699" y="1448"/>
                    <a:pt x="1699" y="1448"/>
                  </a:cubicBezTo>
                  <a:cubicBezTo>
                    <a:pt x="1699" y="1438"/>
                    <a:pt x="1699" y="1438"/>
                    <a:pt x="1699" y="1438"/>
                  </a:cubicBezTo>
                  <a:cubicBezTo>
                    <a:pt x="1673" y="1438"/>
                    <a:pt x="1673" y="1438"/>
                    <a:pt x="1673" y="1438"/>
                  </a:cubicBezTo>
                  <a:cubicBezTo>
                    <a:pt x="1673" y="1470"/>
                    <a:pt x="1673" y="1470"/>
                    <a:pt x="1673" y="1470"/>
                  </a:cubicBezTo>
                  <a:cubicBezTo>
                    <a:pt x="1656" y="1470"/>
                    <a:pt x="1656" y="1470"/>
                    <a:pt x="1656" y="1470"/>
                  </a:cubicBezTo>
                  <a:cubicBezTo>
                    <a:pt x="1656" y="1459"/>
                    <a:pt x="1656" y="1459"/>
                    <a:pt x="1656" y="1459"/>
                  </a:cubicBezTo>
                  <a:cubicBezTo>
                    <a:pt x="1619" y="1459"/>
                    <a:pt x="1619" y="1459"/>
                    <a:pt x="1619" y="1459"/>
                  </a:cubicBezTo>
                  <a:cubicBezTo>
                    <a:pt x="1619" y="1448"/>
                    <a:pt x="1619" y="1448"/>
                    <a:pt x="1619" y="1448"/>
                  </a:cubicBezTo>
                  <a:cubicBezTo>
                    <a:pt x="1587" y="1448"/>
                    <a:pt x="1587" y="1448"/>
                    <a:pt x="1587" y="1448"/>
                  </a:cubicBezTo>
                  <a:cubicBezTo>
                    <a:pt x="1587" y="1459"/>
                    <a:pt x="1587" y="1459"/>
                    <a:pt x="1587" y="1459"/>
                  </a:cubicBezTo>
                  <a:cubicBezTo>
                    <a:pt x="1563" y="1459"/>
                    <a:pt x="1563" y="1459"/>
                    <a:pt x="1563" y="1459"/>
                  </a:cubicBezTo>
                  <a:cubicBezTo>
                    <a:pt x="1563" y="1407"/>
                    <a:pt x="1563" y="1407"/>
                    <a:pt x="1563" y="1407"/>
                  </a:cubicBezTo>
                  <a:cubicBezTo>
                    <a:pt x="1531" y="1394"/>
                    <a:pt x="1531" y="1394"/>
                    <a:pt x="1531" y="1394"/>
                  </a:cubicBezTo>
                  <a:cubicBezTo>
                    <a:pt x="1531" y="1408"/>
                    <a:pt x="1531" y="1408"/>
                    <a:pt x="1531" y="1408"/>
                  </a:cubicBezTo>
                  <a:cubicBezTo>
                    <a:pt x="1524" y="1408"/>
                    <a:pt x="1524" y="1408"/>
                    <a:pt x="1524" y="1408"/>
                  </a:cubicBezTo>
                  <a:cubicBezTo>
                    <a:pt x="1524" y="1331"/>
                    <a:pt x="1524" y="1331"/>
                    <a:pt x="1524" y="1331"/>
                  </a:cubicBezTo>
                  <a:cubicBezTo>
                    <a:pt x="1507" y="1331"/>
                    <a:pt x="1507" y="1331"/>
                    <a:pt x="1507" y="1331"/>
                  </a:cubicBezTo>
                  <a:cubicBezTo>
                    <a:pt x="1507" y="1308"/>
                    <a:pt x="1507" y="1308"/>
                    <a:pt x="1507" y="1308"/>
                  </a:cubicBezTo>
                  <a:cubicBezTo>
                    <a:pt x="1479" y="1308"/>
                    <a:pt x="1479" y="1308"/>
                    <a:pt x="1479" y="1308"/>
                  </a:cubicBezTo>
                  <a:cubicBezTo>
                    <a:pt x="1479" y="1282"/>
                    <a:pt x="1479" y="1282"/>
                    <a:pt x="1479" y="1282"/>
                  </a:cubicBezTo>
                  <a:cubicBezTo>
                    <a:pt x="1465" y="1282"/>
                    <a:pt x="1465" y="1282"/>
                    <a:pt x="1465" y="1282"/>
                  </a:cubicBezTo>
                  <a:cubicBezTo>
                    <a:pt x="1465" y="1308"/>
                    <a:pt x="1465" y="1308"/>
                    <a:pt x="1465" y="1308"/>
                  </a:cubicBezTo>
                  <a:cubicBezTo>
                    <a:pt x="1443" y="1308"/>
                    <a:pt x="1443" y="1308"/>
                    <a:pt x="1443" y="1308"/>
                  </a:cubicBezTo>
                  <a:cubicBezTo>
                    <a:pt x="1443" y="1266"/>
                    <a:pt x="1443" y="1266"/>
                    <a:pt x="1443" y="1266"/>
                  </a:cubicBezTo>
                  <a:cubicBezTo>
                    <a:pt x="1443" y="1266"/>
                    <a:pt x="1412" y="1232"/>
                    <a:pt x="1389" y="1232"/>
                  </a:cubicBezTo>
                  <a:cubicBezTo>
                    <a:pt x="1367" y="1232"/>
                    <a:pt x="1337" y="1270"/>
                    <a:pt x="1337" y="1270"/>
                  </a:cubicBezTo>
                  <a:cubicBezTo>
                    <a:pt x="1337" y="1359"/>
                    <a:pt x="1337" y="1359"/>
                    <a:pt x="1337" y="1359"/>
                  </a:cubicBezTo>
                  <a:cubicBezTo>
                    <a:pt x="1315" y="1359"/>
                    <a:pt x="1315" y="1359"/>
                    <a:pt x="1315" y="1359"/>
                  </a:cubicBezTo>
                  <a:cubicBezTo>
                    <a:pt x="1315" y="1418"/>
                    <a:pt x="1315" y="1418"/>
                    <a:pt x="1315" y="1418"/>
                  </a:cubicBezTo>
                  <a:cubicBezTo>
                    <a:pt x="1275" y="1432"/>
                    <a:pt x="1275" y="1432"/>
                    <a:pt x="1275" y="1432"/>
                  </a:cubicBezTo>
                  <a:cubicBezTo>
                    <a:pt x="1275" y="1446"/>
                    <a:pt x="1275" y="1446"/>
                    <a:pt x="1275" y="1446"/>
                  </a:cubicBezTo>
                  <a:cubicBezTo>
                    <a:pt x="1267" y="1446"/>
                    <a:pt x="1267" y="1446"/>
                    <a:pt x="1267" y="1446"/>
                  </a:cubicBezTo>
                  <a:cubicBezTo>
                    <a:pt x="1267" y="1422"/>
                    <a:pt x="1267" y="1422"/>
                    <a:pt x="1267" y="1422"/>
                  </a:cubicBezTo>
                  <a:cubicBezTo>
                    <a:pt x="1253" y="1422"/>
                    <a:pt x="1253" y="1422"/>
                    <a:pt x="1253" y="1422"/>
                  </a:cubicBezTo>
                  <a:cubicBezTo>
                    <a:pt x="1235" y="1395"/>
                    <a:pt x="1235" y="1395"/>
                    <a:pt x="1235" y="1395"/>
                  </a:cubicBezTo>
                  <a:cubicBezTo>
                    <a:pt x="1213" y="1416"/>
                    <a:pt x="1213" y="1416"/>
                    <a:pt x="1213" y="1416"/>
                  </a:cubicBezTo>
                  <a:cubicBezTo>
                    <a:pt x="1213" y="1399"/>
                    <a:pt x="1213" y="1399"/>
                    <a:pt x="1213" y="1399"/>
                  </a:cubicBezTo>
                  <a:cubicBezTo>
                    <a:pt x="1200" y="1399"/>
                    <a:pt x="1200" y="1399"/>
                    <a:pt x="1200" y="1399"/>
                  </a:cubicBezTo>
                  <a:cubicBezTo>
                    <a:pt x="1200" y="1410"/>
                    <a:pt x="1200" y="1410"/>
                    <a:pt x="1200" y="1410"/>
                  </a:cubicBezTo>
                  <a:cubicBezTo>
                    <a:pt x="1189" y="1410"/>
                    <a:pt x="1189" y="1410"/>
                    <a:pt x="1189" y="1410"/>
                  </a:cubicBezTo>
                  <a:cubicBezTo>
                    <a:pt x="1189" y="1392"/>
                    <a:pt x="1189" y="1392"/>
                    <a:pt x="1189" y="1392"/>
                  </a:cubicBezTo>
                  <a:cubicBezTo>
                    <a:pt x="1164" y="1392"/>
                    <a:pt x="1164" y="1392"/>
                    <a:pt x="1164" y="1392"/>
                  </a:cubicBezTo>
                  <a:cubicBezTo>
                    <a:pt x="1164" y="1402"/>
                    <a:pt x="1164" y="1402"/>
                    <a:pt x="1164" y="1402"/>
                  </a:cubicBezTo>
                  <a:cubicBezTo>
                    <a:pt x="1155" y="1402"/>
                    <a:pt x="1155" y="1402"/>
                    <a:pt x="1155" y="1402"/>
                  </a:cubicBezTo>
                  <a:cubicBezTo>
                    <a:pt x="1155" y="1418"/>
                    <a:pt x="1155" y="1418"/>
                    <a:pt x="1155" y="1418"/>
                  </a:cubicBezTo>
                  <a:cubicBezTo>
                    <a:pt x="1133" y="1418"/>
                    <a:pt x="1133" y="1418"/>
                    <a:pt x="1133" y="1418"/>
                  </a:cubicBezTo>
                  <a:cubicBezTo>
                    <a:pt x="1133" y="1397"/>
                    <a:pt x="1133" y="1397"/>
                    <a:pt x="1133" y="1397"/>
                  </a:cubicBezTo>
                  <a:cubicBezTo>
                    <a:pt x="1123" y="1397"/>
                    <a:pt x="1123" y="1397"/>
                    <a:pt x="1123" y="1397"/>
                  </a:cubicBezTo>
                  <a:cubicBezTo>
                    <a:pt x="1112" y="1386"/>
                    <a:pt x="1112" y="1386"/>
                    <a:pt x="1112" y="1386"/>
                  </a:cubicBezTo>
                  <a:cubicBezTo>
                    <a:pt x="1104" y="1391"/>
                    <a:pt x="1104" y="1391"/>
                    <a:pt x="1104" y="1391"/>
                  </a:cubicBezTo>
                  <a:cubicBezTo>
                    <a:pt x="1095" y="1391"/>
                    <a:pt x="1095" y="1391"/>
                    <a:pt x="1095" y="1391"/>
                  </a:cubicBezTo>
                  <a:cubicBezTo>
                    <a:pt x="1076" y="1368"/>
                    <a:pt x="1076" y="1368"/>
                    <a:pt x="1076" y="1368"/>
                  </a:cubicBezTo>
                  <a:cubicBezTo>
                    <a:pt x="1063" y="1390"/>
                    <a:pt x="1063" y="1390"/>
                    <a:pt x="1063" y="1390"/>
                  </a:cubicBezTo>
                  <a:cubicBezTo>
                    <a:pt x="1051" y="1390"/>
                    <a:pt x="1051" y="1390"/>
                    <a:pt x="1051" y="1390"/>
                  </a:cubicBezTo>
                  <a:cubicBezTo>
                    <a:pt x="1051" y="1371"/>
                    <a:pt x="1051" y="1371"/>
                    <a:pt x="1051" y="1371"/>
                  </a:cubicBezTo>
                  <a:cubicBezTo>
                    <a:pt x="1031" y="1371"/>
                    <a:pt x="1031" y="1371"/>
                    <a:pt x="1031" y="1371"/>
                  </a:cubicBezTo>
                  <a:cubicBezTo>
                    <a:pt x="1031" y="1391"/>
                    <a:pt x="1031" y="1391"/>
                    <a:pt x="1031" y="1391"/>
                  </a:cubicBezTo>
                  <a:cubicBezTo>
                    <a:pt x="1020" y="1403"/>
                    <a:pt x="1020" y="1403"/>
                    <a:pt x="1020" y="1403"/>
                  </a:cubicBezTo>
                  <a:cubicBezTo>
                    <a:pt x="1012" y="1403"/>
                    <a:pt x="1012" y="1403"/>
                    <a:pt x="1012" y="1403"/>
                  </a:cubicBezTo>
                  <a:cubicBezTo>
                    <a:pt x="1012" y="1376"/>
                    <a:pt x="1012" y="1376"/>
                    <a:pt x="1012" y="1376"/>
                  </a:cubicBezTo>
                  <a:cubicBezTo>
                    <a:pt x="999" y="1376"/>
                    <a:pt x="999" y="1376"/>
                    <a:pt x="999" y="1376"/>
                  </a:cubicBezTo>
                  <a:cubicBezTo>
                    <a:pt x="988" y="1359"/>
                    <a:pt x="988" y="1359"/>
                    <a:pt x="988" y="1359"/>
                  </a:cubicBezTo>
                  <a:cubicBezTo>
                    <a:pt x="969" y="1382"/>
                    <a:pt x="969" y="1382"/>
                    <a:pt x="969" y="1382"/>
                  </a:cubicBezTo>
                  <a:cubicBezTo>
                    <a:pt x="969" y="1224"/>
                    <a:pt x="969" y="1224"/>
                    <a:pt x="969" y="1224"/>
                  </a:cubicBezTo>
                  <a:cubicBezTo>
                    <a:pt x="943" y="1224"/>
                    <a:pt x="943" y="1224"/>
                    <a:pt x="943" y="1224"/>
                  </a:cubicBezTo>
                  <a:cubicBezTo>
                    <a:pt x="943" y="1212"/>
                    <a:pt x="943" y="1212"/>
                    <a:pt x="943" y="1212"/>
                  </a:cubicBezTo>
                  <a:cubicBezTo>
                    <a:pt x="969" y="1212"/>
                    <a:pt x="969" y="1212"/>
                    <a:pt x="969" y="1212"/>
                  </a:cubicBezTo>
                  <a:cubicBezTo>
                    <a:pt x="969" y="1204"/>
                    <a:pt x="969" y="1204"/>
                    <a:pt x="969" y="1204"/>
                  </a:cubicBezTo>
                  <a:cubicBezTo>
                    <a:pt x="847" y="1204"/>
                    <a:pt x="847" y="1204"/>
                    <a:pt x="847" y="1204"/>
                  </a:cubicBezTo>
                  <a:cubicBezTo>
                    <a:pt x="847" y="1211"/>
                    <a:pt x="847" y="1211"/>
                    <a:pt x="847" y="1211"/>
                  </a:cubicBezTo>
                  <a:cubicBezTo>
                    <a:pt x="857" y="1211"/>
                    <a:pt x="857" y="1211"/>
                    <a:pt x="857" y="1211"/>
                  </a:cubicBezTo>
                  <a:cubicBezTo>
                    <a:pt x="857" y="1224"/>
                    <a:pt x="857" y="1224"/>
                    <a:pt x="857" y="1224"/>
                  </a:cubicBezTo>
                  <a:cubicBezTo>
                    <a:pt x="843" y="1224"/>
                    <a:pt x="843" y="1224"/>
                    <a:pt x="843" y="1224"/>
                  </a:cubicBezTo>
                  <a:cubicBezTo>
                    <a:pt x="843" y="1375"/>
                    <a:pt x="843" y="1375"/>
                    <a:pt x="843" y="1375"/>
                  </a:cubicBezTo>
                  <a:cubicBezTo>
                    <a:pt x="828" y="1375"/>
                    <a:pt x="828" y="1375"/>
                    <a:pt x="828" y="1375"/>
                  </a:cubicBezTo>
                  <a:cubicBezTo>
                    <a:pt x="828" y="1387"/>
                    <a:pt x="828" y="1387"/>
                    <a:pt x="828" y="1387"/>
                  </a:cubicBezTo>
                  <a:cubicBezTo>
                    <a:pt x="816" y="1387"/>
                    <a:pt x="816" y="1387"/>
                    <a:pt x="816" y="1387"/>
                  </a:cubicBezTo>
                  <a:cubicBezTo>
                    <a:pt x="816" y="1403"/>
                    <a:pt x="816" y="1403"/>
                    <a:pt x="816" y="1403"/>
                  </a:cubicBezTo>
                  <a:cubicBezTo>
                    <a:pt x="804" y="1403"/>
                    <a:pt x="804" y="1403"/>
                    <a:pt x="804" y="1403"/>
                  </a:cubicBezTo>
                  <a:cubicBezTo>
                    <a:pt x="787" y="1394"/>
                    <a:pt x="787" y="1394"/>
                    <a:pt x="787" y="1394"/>
                  </a:cubicBezTo>
                  <a:cubicBezTo>
                    <a:pt x="787" y="1194"/>
                    <a:pt x="787" y="1194"/>
                    <a:pt x="787" y="1194"/>
                  </a:cubicBezTo>
                  <a:cubicBezTo>
                    <a:pt x="691" y="1194"/>
                    <a:pt x="691" y="1194"/>
                    <a:pt x="691" y="1194"/>
                  </a:cubicBezTo>
                  <a:cubicBezTo>
                    <a:pt x="691" y="1427"/>
                    <a:pt x="691" y="1427"/>
                    <a:pt x="691" y="1427"/>
                  </a:cubicBezTo>
                  <a:cubicBezTo>
                    <a:pt x="664" y="1427"/>
                    <a:pt x="664" y="1427"/>
                    <a:pt x="664" y="1427"/>
                  </a:cubicBezTo>
                  <a:cubicBezTo>
                    <a:pt x="664" y="1446"/>
                    <a:pt x="664" y="1446"/>
                    <a:pt x="664" y="1446"/>
                  </a:cubicBezTo>
                  <a:cubicBezTo>
                    <a:pt x="640" y="1446"/>
                    <a:pt x="640" y="1446"/>
                    <a:pt x="640" y="1446"/>
                  </a:cubicBezTo>
                  <a:cubicBezTo>
                    <a:pt x="640" y="1436"/>
                    <a:pt x="640" y="1436"/>
                    <a:pt x="640" y="1436"/>
                  </a:cubicBezTo>
                  <a:cubicBezTo>
                    <a:pt x="625" y="1436"/>
                    <a:pt x="625" y="1436"/>
                    <a:pt x="625" y="1436"/>
                  </a:cubicBezTo>
                  <a:cubicBezTo>
                    <a:pt x="625" y="1238"/>
                    <a:pt x="625" y="1238"/>
                    <a:pt x="625" y="1238"/>
                  </a:cubicBezTo>
                  <a:cubicBezTo>
                    <a:pt x="601" y="1238"/>
                    <a:pt x="601" y="1238"/>
                    <a:pt x="601" y="1238"/>
                  </a:cubicBezTo>
                  <a:cubicBezTo>
                    <a:pt x="601" y="1228"/>
                    <a:pt x="601" y="1228"/>
                    <a:pt x="601" y="1228"/>
                  </a:cubicBezTo>
                  <a:cubicBezTo>
                    <a:pt x="536" y="1228"/>
                    <a:pt x="536" y="1228"/>
                    <a:pt x="536" y="1228"/>
                  </a:cubicBezTo>
                  <a:cubicBezTo>
                    <a:pt x="536" y="1242"/>
                    <a:pt x="536" y="1242"/>
                    <a:pt x="536" y="1242"/>
                  </a:cubicBezTo>
                  <a:cubicBezTo>
                    <a:pt x="515" y="1242"/>
                    <a:pt x="515" y="1242"/>
                    <a:pt x="515" y="1242"/>
                  </a:cubicBezTo>
                  <a:cubicBezTo>
                    <a:pt x="515" y="1227"/>
                    <a:pt x="515" y="1227"/>
                    <a:pt x="515" y="1227"/>
                  </a:cubicBezTo>
                  <a:cubicBezTo>
                    <a:pt x="501" y="1227"/>
                    <a:pt x="501" y="1227"/>
                    <a:pt x="501" y="1227"/>
                  </a:cubicBezTo>
                  <a:cubicBezTo>
                    <a:pt x="501" y="1227"/>
                    <a:pt x="487" y="1170"/>
                    <a:pt x="456" y="1170"/>
                  </a:cubicBezTo>
                  <a:cubicBezTo>
                    <a:pt x="425" y="1170"/>
                    <a:pt x="401" y="1224"/>
                    <a:pt x="401" y="1224"/>
                  </a:cubicBezTo>
                  <a:cubicBezTo>
                    <a:pt x="392" y="1224"/>
                    <a:pt x="392" y="1224"/>
                    <a:pt x="392" y="1224"/>
                  </a:cubicBezTo>
                  <a:cubicBezTo>
                    <a:pt x="392" y="1243"/>
                    <a:pt x="392" y="1243"/>
                    <a:pt x="392" y="1243"/>
                  </a:cubicBezTo>
                  <a:cubicBezTo>
                    <a:pt x="373" y="1243"/>
                    <a:pt x="373" y="1243"/>
                    <a:pt x="373" y="1243"/>
                  </a:cubicBezTo>
                  <a:cubicBezTo>
                    <a:pt x="373" y="1234"/>
                    <a:pt x="373" y="1234"/>
                    <a:pt x="373" y="1234"/>
                  </a:cubicBezTo>
                  <a:cubicBezTo>
                    <a:pt x="320" y="1234"/>
                    <a:pt x="320" y="1234"/>
                    <a:pt x="320" y="1234"/>
                  </a:cubicBezTo>
                  <a:cubicBezTo>
                    <a:pt x="320" y="1246"/>
                    <a:pt x="320" y="1246"/>
                    <a:pt x="320" y="1246"/>
                  </a:cubicBezTo>
                  <a:cubicBezTo>
                    <a:pt x="303" y="1246"/>
                    <a:pt x="303" y="1246"/>
                    <a:pt x="303" y="1246"/>
                  </a:cubicBezTo>
                  <a:cubicBezTo>
                    <a:pt x="288" y="1257"/>
                    <a:pt x="288" y="1257"/>
                    <a:pt x="288" y="1257"/>
                  </a:cubicBezTo>
                  <a:cubicBezTo>
                    <a:pt x="288" y="1331"/>
                    <a:pt x="288" y="1331"/>
                    <a:pt x="288" y="1331"/>
                  </a:cubicBezTo>
                  <a:cubicBezTo>
                    <a:pt x="268" y="1331"/>
                    <a:pt x="268" y="1331"/>
                    <a:pt x="268" y="1331"/>
                  </a:cubicBezTo>
                  <a:cubicBezTo>
                    <a:pt x="268" y="1373"/>
                    <a:pt x="268" y="1373"/>
                    <a:pt x="268" y="1373"/>
                  </a:cubicBezTo>
                  <a:cubicBezTo>
                    <a:pt x="252" y="1373"/>
                    <a:pt x="252" y="1373"/>
                    <a:pt x="252" y="1373"/>
                  </a:cubicBezTo>
                  <a:cubicBezTo>
                    <a:pt x="252" y="1325"/>
                    <a:pt x="252" y="1325"/>
                    <a:pt x="252" y="1325"/>
                  </a:cubicBezTo>
                  <a:cubicBezTo>
                    <a:pt x="236" y="1325"/>
                    <a:pt x="236" y="1325"/>
                    <a:pt x="236" y="1325"/>
                  </a:cubicBezTo>
                  <a:cubicBezTo>
                    <a:pt x="236" y="1342"/>
                    <a:pt x="236" y="1342"/>
                    <a:pt x="236" y="1342"/>
                  </a:cubicBezTo>
                  <a:cubicBezTo>
                    <a:pt x="218" y="1342"/>
                    <a:pt x="218" y="1342"/>
                    <a:pt x="218" y="1342"/>
                  </a:cubicBezTo>
                  <a:cubicBezTo>
                    <a:pt x="218" y="1331"/>
                    <a:pt x="218" y="1331"/>
                    <a:pt x="218" y="1331"/>
                  </a:cubicBezTo>
                  <a:cubicBezTo>
                    <a:pt x="195" y="1331"/>
                    <a:pt x="195" y="1331"/>
                    <a:pt x="195" y="1331"/>
                  </a:cubicBezTo>
                  <a:cubicBezTo>
                    <a:pt x="195" y="1312"/>
                    <a:pt x="195" y="1312"/>
                    <a:pt x="195" y="1312"/>
                  </a:cubicBezTo>
                  <a:cubicBezTo>
                    <a:pt x="182" y="1299"/>
                    <a:pt x="182" y="1299"/>
                    <a:pt x="182" y="1299"/>
                  </a:cubicBezTo>
                  <a:cubicBezTo>
                    <a:pt x="168" y="1283"/>
                    <a:pt x="168" y="1283"/>
                    <a:pt x="168" y="1283"/>
                  </a:cubicBezTo>
                  <a:cubicBezTo>
                    <a:pt x="134" y="1283"/>
                    <a:pt x="134" y="1283"/>
                    <a:pt x="134" y="1283"/>
                  </a:cubicBezTo>
                  <a:cubicBezTo>
                    <a:pt x="102" y="1307"/>
                    <a:pt x="102" y="1307"/>
                    <a:pt x="102" y="1307"/>
                  </a:cubicBezTo>
                  <a:cubicBezTo>
                    <a:pt x="78" y="1307"/>
                    <a:pt x="78" y="1307"/>
                    <a:pt x="78" y="1307"/>
                  </a:cubicBezTo>
                  <a:cubicBezTo>
                    <a:pt x="78" y="1401"/>
                    <a:pt x="78" y="1401"/>
                    <a:pt x="78" y="1401"/>
                  </a:cubicBezTo>
                  <a:cubicBezTo>
                    <a:pt x="56" y="1357"/>
                    <a:pt x="56" y="1357"/>
                    <a:pt x="56" y="1357"/>
                  </a:cubicBezTo>
                  <a:cubicBezTo>
                    <a:pt x="56" y="1333"/>
                    <a:pt x="56" y="1333"/>
                    <a:pt x="56" y="1333"/>
                  </a:cubicBezTo>
                  <a:cubicBezTo>
                    <a:pt x="0" y="1333"/>
                    <a:pt x="0" y="1333"/>
                    <a:pt x="0" y="1333"/>
                  </a:cubicBezTo>
                  <a:cubicBezTo>
                    <a:pt x="0" y="1542"/>
                    <a:pt x="0" y="1542"/>
                    <a:pt x="0" y="1542"/>
                  </a:cubicBezTo>
                  <a:cubicBezTo>
                    <a:pt x="8000" y="1542"/>
                    <a:pt x="8000" y="1542"/>
                    <a:pt x="8000" y="1542"/>
                  </a:cubicBezTo>
                  <a:cubicBezTo>
                    <a:pt x="8000" y="1472"/>
                    <a:pt x="8000" y="1472"/>
                    <a:pt x="8000" y="1472"/>
                  </a:cubicBezTo>
                  <a:lnTo>
                    <a:pt x="7978" y="1472"/>
                  </a:lnTo>
                  <a:close/>
                  <a:moveTo>
                    <a:pt x="3369" y="1457"/>
                  </a:moveTo>
                  <a:cubicBezTo>
                    <a:pt x="3356" y="1457"/>
                    <a:pt x="3356" y="1457"/>
                    <a:pt x="3356" y="1457"/>
                  </a:cubicBezTo>
                  <a:cubicBezTo>
                    <a:pt x="3356" y="1408"/>
                    <a:pt x="3356" y="1408"/>
                    <a:pt x="3356" y="1408"/>
                  </a:cubicBezTo>
                  <a:cubicBezTo>
                    <a:pt x="3369" y="1408"/>
                    <a:pt x="3369" y="1408"/>
                    <a:pt x="3369" y="1408"/>
                  </a:cubicBezTo>
                  <a:lnTo>
                    <a:pt x="3369" y="1457"/>
                  </a:lnTo>
                  <a:close/>
                  <a:moveTo>
                    <a:pt x="3369" y="1389"/>
                  </a:moveTo>
                  <a:cubicBezTo>
                    <a:pt x="3356" y="1389"/>
                    <a:pt x="3356" y="1389"/>
                    <a:pt x="3356" y="1389"/>
                  </a:cubicBezTo>
                  <a:cubicBezTo>
                    <a:pt x="3356" y="1335"/>
                    <a:pt x="3356" y="1335"/>
                    <a:pt x="3356" y="1335"/>
                  </a:cubicBezTo>
                  <a:cubicBezTo>
                    <a:pt x="3369" y="1335"/>
                    <a:pt x="3369" y="1335"/>
                    <a:pt x="3369" y="1335"/>
                  </a:cubicBezTo>
                  <a:lnTo>
                    <a:pt x="3369" y="1389"/>
                  </a:lnTo>
                  <a:close/>
                  <a:moveTo>
                    <a:pt x="3356" y="1141"/>
                  </a:moveTo>
                  <a:cubicBezTo>
                    <a:pt x="3356" y="1098"/>
                    <a:pt x="3356" y="1098"/>
                    <a:pt x="3356" y="1098"/>
                  </a:cubicBezTo>
                  <a:cubicBezTo>
                    <a:pt x="3356" y="1098"/>
                    <a:pt x="3373" y="1103"/>
                    <a:pt x="3373" y="1120"/>
                  </a:cubicBezTo>
                  <a:cubicBezTo>
                    <a:pt x="3373" y="1136"/>
                    <a:pt x="3356" y="1141"/>
                    <a:pt x="3356" y="1141"/>
                  </a:cubicBezTo>
                  <a:close/>
                  <a:moveTo>
                    <a:pt x="3356" y="1060"/>
                  </a:moveTo>
                  <a:cubicBezTo>
                    <a:pt x="3356" y="1024"/>
                    <a:pt x="3356" y="1024"/>
                    <a:pt x="3356" y="1024"/>
                  </a:cubicBezTo>
                  <a:cubicBezTo>
                    <a:pt x="3356" y="1024"/>
                    <a:pt x="3373" y="1029"/>
                    <a:pt x="3373" y="1042"/>
                  </a:cubicBezTo>
                  <a:cubicBezTo>
                    <a:pt x="3373" y="1055"/>
                    <a:pt x="3356" y="1060"/>
                    <a:pt x="3356" y="1060"/>
                  </a:cubicBezTo>
                  <a:close/>
                  <a:moveTo>
                    <a:pt x="3356" y="988"/>
                  </a:moveTo>
                  <a:cubicBezTo>
                    <a:pt x="3356" y="950"/>
                    <a:pt x="3356" y="950"/>
                    <a:pt x="3356" y="950"/>
                  </a:cubicBezTo>
                  <a:cubicBezTo>
                    <a:pt x="3356" y="950"/>
                    <a:pt x="3373" y="953"/>
                    <a:pt x="3373" y="969"/>
                  </a:cubicBezTo>
                  <a:cubicBezTo>
                    <a:pt x="3373" y="985"/>
                    <a:pt x="3356" y="988"/>
                    <a:pt x="3356" y="988"/>
                  </a:cubicBezTo>
                  <a:close/>
                  <a:moveTo>
                    <a:pt x="3356" y="911"/>
                  </a:moveTo>
                  <a:cubicBezTo>
                    <a:pt x="3356" y="872"/>
                    <a:pt x="3356" y="872"/>
                    <a:pt x="3356" y="872"/>
                  </a:cubicBezTo>
                  <a:cubicBezTo>
                    <a:pt x="3356" y="872"/>
                    <a:pt x="3373" y="878"/>
                    <a:pt x="3373" y="892"/>
                  </a:cubicBezTo>
                  <a:cubicBezTo>
                    <a:pt x="3373" y="905"/>
                    <a:pt x="3356" y="911"/>
                    <a:pt x="3356" y="911"/>
                  </a:cubicBezTo>
                  <a:close/>
                  <a:moveTo>
                    <a:pt x="3356" y="835"/>
                  </a:moveTo>
                  <a:cubicBezTo>
                    <a:pt x="3356" y="796"/>
                    <a:pt x="3356" y="796"/>
                    <a:pt x="3356" y="796"/>
                  </a:cubicBezTo>
                  <a:cubicBezTo>
                    <a:pt x="3356" y="796"/>
                    <a:pt x="3373" y="800"/>
                    <a:pt x="3373" y="816"/>
                  </a:cubicBezTo>
                  <a:cubicBezTo>
                    <a:pt x="3373" y="831"/>
                    <a:pt x="3356" y="835"/>
                    <a:pt x="3356" y="835"/>
                  </a:cubicBezTo>
                  <a:close/>
                  <a:moveTo>
                    <a:pt x="3356" y="756"/>
                  </a:moveTo>
                  <a:cubicBezTo>
                    <a:pt x="3356" y="718"/>
                    <a:pt x="3356" y="718"/>
                    <a:pt x="3356" y="718"/>
                  </a:cubicBezTo>
                  <a:cubicBezTo>
                    <a:pt x="3356" y="718"/>
                    <a:pt x="3373" y="720"/>
                    <a:pt x="3373" y="737"/>
                  </a:cubicBezTo>
                  <a:cubicBezTo>
                    <a:pt x="3373" y="754"/>
                    <a:pt x="3356" y="756"/>
                    <a:pt x="3356" y="756"/>
                  </a:cubicBezTo>
                  <a:close/>
                  <a:moveTo>
                    <a:pt x="5556" y="570"/>
                  </a:moveTo>
                  <a:cubicBezTo>
                    <a:pt x="5508" y="582"/>
                    <a:pt x="5508" y="582"/>
                    <a:pt x="5508" y="582"/>
                  </a:cubicBezTo>
                  <a:cubicBezTo>
                    <a:pt x="5490" y="529"/>
                    <a:pt x="5490" y="529"/>
                    <a:pt x="5490" y="529"/>
                  </a:cubicBezTo>
                  <a:cubicBezTo>
                    <a:pt x="5566" y="508"/>
                    <a:pt x="5566" y="508"/>
                    <a:pt x="5566" y="508"/>
                  </a:cubicBezTo>
                  <a:lnTo>
                    <a:pt x="5556" y="570"/>
                  </a:lnTo>
                  <a:close/>
                </a:path>
              </a:pathLst>
            </a:custGeom>
            <a:grpFill/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lang="zh-CN" altLang="en-US" sz="3000">
                <a:solidFill>
                  <a:srgbClr val="3C3940"/>
                </a:solidFill>
                <a:latin typeface="AgencyFB Light" pitchFamily="50" charset="0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5" name="椭圆 24">
            <a:extLst>
              <a:ext uri="{FF2B5EF4-FFF2-40B4-BE49-F238E27FC236}">
                <a16:creationId xmlns:a16="http://schemas.microsoft.com/office/drawing/2014/main" id="{3F38FA6B-8229-B85C-91F6-03E5FCCCF268}"/>
              </a:ext>
            </a:extLst>
          </p:cNvPr>
          <p:cNvSpPr/>
          <p:nvPr/>
        </p:nvSpPr>
        <p:spPr bwMode="auto">
          <a:xfrm>
            <a:off x="4979516" y="1220489"/>
            <a:ext cx="285749" cy="285749"/>
          </a:xfrm>
          <a:prstGeom prst="ellipse">
            <a:avLst/>
          </a:prstGeom>
          <a:gradFill flip="none" rotWithShape="1">
            <a:gsLst>
              <a:gs pos="0">
                <a:srgbClr val="213F79">
                  <a:alpha val="0"/>
                </a:srgbClr>
              </a:gs>
              <a:gs pos="100000">
                <a:srgbClr val="3F68C9">
                  <a:alpha val="13000"/>
                </a:srgbClr>
              </a:gs>
            </a:gsLst>
            <a:lin ang="10800000" scaled="1"/>
            <a:tileRect/>
          </a:gradFill>
          <a:ln w="6350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D6E0861B-20F0-FDAD-9197-F5773AF9E025}"/>
              </a:ext>
            </a:extLst>
          </p:cNvPr>
          <p:cNvSpPr/>
          <p:nvPr/>
        </p:nvSpPr>
        <p:spPr bwMode="auto">
          <a:xfrm>
            <a:off x="7140354" y="2778497"/>
            <a:ext cx="114299" cy="114299"/>
          </a:xfrm>
          <a:prstGeom prst="ellipse">
            <a:avLst/>
          </a:prstGeom>
          <a:gradFill flip="none" rotWithShape="1">
            <a:gsLst>
              <a:gs pos="0">
                <a:srgbClr val="213F79">
                  <a:alpha val="0"/>
                </a:srgbClr>
              </a:gs>
              <a:gs pos="100000">
                <a:srgbClr val="3F68C9">
                  <a:alpha val="49000"/>
                </a:srgbClr>
              </a:gs>
            </a:gsLst>
            <a:lin ang="10800000" scaled="1"/>
            <a:tileRect/>
          </a:gradFill>
          <a:ln w="6350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2CAFCD9-1CBC-C9FF-4536-6532FE10EDD3}"/>
              </a:ext>
            </a:extLst>
          </p:cNvPr>
          <p:cNvSpPr txBox="1"/>
          <p:nvPr/>
        </p:nvSpPr>
        <p:spPr>
          <a:xfrm>
            <a:off x="4622852" y="1890344"/>
            <a:ext cx="197673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325C276-D242-C2F6-359B-093CD34D1AC4}"/>
              </a:ext>
            </a:extLst>
          </p:cNvPr>
          <p:cNvSpPr txBox="1"/>
          <p:nvPr/>
        </p:nvSpPr>
        <p:spPr>
          <a:xfrm>
            <a:off x="2209800" y="1536400"/>
            <a:ext cx="10711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60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7862C9EE-5E7E-F314-244A-C02465337DDD}"/>
              </a:ext>
            </a:extLst>
          </p:cNvPr>
          <p:cNvSpPr txBox="1"/>
          <p:nvPr/>
        </p:nvSpPr>
        <p:spPr>
          <a:xfrm>
            <a:off x="4168554" y="2334916"/>
            <a:ext cx="2971800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dirty="0">
                <a:solidFill>
                  <a:schemeClr val="bg2">
                    <a:lumMod val="50000"/>
                  </a:schemeClr>
                </a:solidFill>
              </a:rPr>
              <a:t>51PPT </a:t>
            </a:r>
            <a:r>
              <a:rPr lang="zh-CN" altLang="en-US" sz="900" dirty="0">
                <a:solidFill>
                  <a:schemeClr val="bg2">
                    <a:lumMod val="50000"/>
                  </a:schemeClr>
                </a:solidFill>
              </a:rPr>
              <a:t>模板网，幻灯片演示模板及素材免费下载！</a:t>
            </a:r>
          </a:p>
          <a:p>
            <a:pPr>
              <a:lnSpc>
                <a:spcPct val="150000"/>
              </a:lnSpc>
            </a:pPr>
            <a:r>
              <a:rPr lang="en-US" altLang="zh-CN" sz="900" dirty="0">
                <a:solidFill>
                  <a:schemeClr val="bg2">
                    <a:lumMod val="50000"/>
                  </a:schemeClr>
                </a:solidFill>
              </a:rPr>
              <a:t>51PPT</a:t>
            </a:r>
            <a:r>
              <a:rPr lang="zh-CN" altLang="en-US" sz="900" dirty="0">
                <a:solidFill>
                  <a:schemeClr val="bg2">
                    <a:lumMod val="50000"/>
                  </a:schemeClr>
                </a:solidFill>
              </a:rPr>
              <a:t>模板网 唯一访问网址：</a:t>
            </a:r>
            <a:r>
              <a:rPr lang="en-US" altLang="zh-CN" sz="900" dirty="0">
                <a:solidFill>
                  <a:schemeClr val="bg2">
                    <a:lumMod val="50000"/>
                  </a:schemeClr>
                </a:solidFill>
              </a:rPr>
              <a:t>www.51p ptmoban.com</a:t>
            </a:r>
            <a:endParaRPr lang="zh-CN" altLang="en-US" sz="9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90744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407E40DE-7DDE-2492-EF05-F78B881BF2AE}"/>
              </a:ext>
            </a:extLst>
          </p:cNvPr>
          <p:cNvSpPr/>
          <p:nvPr/>
        </p:nvSpPr>
        <p:spPr bwMode="auto">
          <a:xfrm>
            <a:off x="0" y="198098"/>
            <a:ext cx="1329578" cy="439295"/>
          </a:xfrm>
          <a:custGeom>
            <a:avLst/>
            <a:gdLst>
              <a:gd name="connsiteX0" fmla="*/ 0 w 1329578"/>
              <a:gd name="connsiteY0" fmla="*/ 0 h 439295"/>
              <a:gd name="connsiteX1" fmla="*/ 337124 w 1329578"/>
              <a:gd name="connsiteY1" fmla="*/ 0 h 439295"/>
              <a:gd name="connsiteX2" fmla="*/ 633946 w 1329578"/>
              <a:gd name="connsiteY2" fmla="*/ 0 h 439295"/>
              <a:gd name="connsiteX3" fmla="*/ 1329578 w 1329578"/>
              <a:gd name="connsiteY3" fmla="*/ 0 h 439295"/>
              <a:gd name="connsiteX4" fmla="*/ 1063958 w 1329578"/>
              <a:gd name="connsiteY4" fmla="*/ 439295 h 439295"/>
              <a:gd name="connsiteX5" fmla="*/ 368326 w 1329578"/>
              <a:gd name="connsiteY5" fmla="*/ 439295 h 439295"/>
              <a:gd name="connsiteX6" fmla="*/ 337124 w 1329578"/>
              <a:gd name="connsiteY6" fmla="*/ 439295 h 439295"/>
              <a:gd name="connsiteX7" fmla="*/ 0 w 1329578"/>
              <a:gd name="connsiteY7" fmla="*/ 439295 h 439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29578" h="439295">
                <a:moveTo>
                  <a:pt x="0" y="0"/>
                </a:moveTo>
                <a:lnTo>
                  <a:pt x="337124" y="0"/>
                </a:lnTo>
                <a:lnTo>
                  <a:pt x="633946" y="0"/>
                </a:lnTo>
                <a:lnTo>
                  <a:pt x="1329578" y="0"/>
                </a:lnTo>
                <a:lnTo>
                  <a:pt x="1063958" y="439295"/>
                </a:lnTo>
                <a:lnTo>
                  <a:pt x="368326" y="439295"/>
                </a:lnTo>
                <a:lnTo>
                  <a:pt x="337124" y="439295"/>
                </a:lnTo>
                <a:lnTo>
                  <a:pt x="0" y="439295"/>
                </a:lnTo>
                <a:close/>
              </a:path>
            </a:pathLst>
          </a:custGeom>
          <a:solidFill>
            <a:srgbClr val="213F79"/>
          </a:solidFill>
          <a:ln w="2540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6316CFC1-6F1C-2079-D53A-0CD27D76645E}"/>
              </a:ext>
            </a:extLst>
          </p:cNvPr>
          <p:cNvSpPr/>
          <p:nvPr/>
        </p:nvSpPr>
        <p:spPr bwMode="auto">
          <a:xfrm>
            <a:off x="384421" y="106643"/>
            <a:ext cx="3650757" cy="393607"/>
          </a:xfrm>
          <a:custGeom>
            <a:avLst/>
            <a:gdLst>
              <a:gd name="connsiteX0" fmla="*/ 237995 w 3650757"/>
              <a:gd name="connsiteY0" fmla="*/ 0 h 393607"/>
              <a:gd name="connsiteX1" fmla="*/ 1581816 w 3650757"/>
              <a:gd name="connsiteY1" fmla="*/ 0 h 393607"/>
              <a:gd name="connsiteX2" fmla="*/ 2306936 w 3650757"/>
              <a:gd name="connsiteY2" fmla="*/ 0 h 393607"/>
              <a:gd name="connsiteX3" fmla="*/ 3650757 w 3650757"/>
              <a:gd name="connsiteY3" fmla="*/ 0 h 393607"/>
              <a:gd name="connsiteX4" fmla="*/ 3650757 w 3650757"/>
              <a:gd name="connsiteY4" fmla="*/ 393607 h 393607"/>
              <a:gd name="connsiteX5" fmla="*/ 2306936 w 3650757"/>
              <a:gd name="connsiteY5" fmla="*/ 393607 h 393607"/>
              <a:gd name="connsiteX6" fmla="*/ 1343821 w 3650757"/>
              <a:gd name="connsiteY6" fmla="*/ 393607 h 393607"/>
              <a:gd name="connsiteX7" fmla="*/ 0 w 3650757"/>
              <a:gd name="connsiteY7" fmla="*/ 393607 h 393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50757" h="393607">
                <a:moveTo>
                  <a:pt x="237995" y="0"/>
                </a:moveTo>
                <a:lnTo>
                  <a:pt x="1581816" y="0"/>
                </a:lnTo>
                <a:lnTo>
                  <a:pt x="2306936" y="0"/>
                </a:lnTo>
                <a:lnTo>
                  <a:pt x="3650757" y="0"/>
                </a:lnTo>
                <a:lnTo>
                  <a:pt x="3650757" y="393607"/>
                </a:lnTo>
                <a:lnTo>
                  <a:pt x="2306936" y="393607"/>
                </a:lnTo>
                <a:lnTo>
                  <a:pt x="1343821" y="393607"/>
                </a:lnTo>
                <a:lnTo>
                  <a:pt x="0" y="393607"/>
                </a:lnTo>
                <a:close/>
              </a:path>
            </a:pathLst>
          </a:custGeom>
          <a:solidFill>
            <a:srgbClr val="3F68C9"/>
          </a:solidFill>
          <a:ln w="2540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2CAFCD9-1CBC-C9FF-4536-6532FE10EDD3}"/>
              </a:ext>
            </a:extLst>
          </p:cNvPr>
          <p:cNvSpPr txBox="1"/>
          <p:nvPr/>
        </p:nvSpPr>
        <p:spPr>
          <a:xfrm>
            <a:off x="1536726" y="140510"/>
            <a:ext cx="197673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325C276-D242-C2F6-359B-093CD34D1AC4}"/>
              </a:ext>
            </a:extLst>
          </p:cNvPr>
          <p:cNvSpPr txBox="1"/>
          <p:nvPr/>
        </p:nvSpPr>
        <p:spPr>
          <a:xfrm>
            <a:off x="583500" y="72613"/>
            <a:ext cx="5389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23" name="任意多边形 60">
            <a:extLst>
              <a:ext uri="{FF2B5EF4-FFF2-40B4-BE49-F238E27FC236}">
                <a16:creationId xmlns:a16="http://schemas.microsoft.com/office/drawing/2014/main" id="{E2AF2D43-2EBB-7E60-06FE-AD44A36FB834}"/>
              </a:ext>
            </a:extLst>
          </p:cNvPr>
          <p:cNvSpPr/>
          <p:nvPr/>
        </p:nvSpPr>
        <p:spPr>
          <a:xfrm>
            <a:off x="2494980" y="2228856"/>
            <a:ext cx="1242073" cy="1242074"/>
          </a:xfrm>
          <a:custGeom>
            <a:avLst/>
            <a:gdLst>
              <a:gd name="connsiteX0" fmla="*/ 1102132 w 2204265"/>
              <a:gd name="connsiteY0" fmla="*/ 321083 h 2204265"/>
              <a:gd name="connsiteX1" fmla="*/ 311557 w 2204265"/>
              <a:gd name="connsiteY1" fmla="*/ 1111658 h 2204265"/>
              <a:gd name="connsiteX2" fmla="*/ 1102132 w 2204265"/>
              <a:gd name="connsiteY2" fmla="*/ 1902233 h 2204265"/>
              <a:gd name="connsiteX3" fmla="*/ 1892707 w 2204265"/>
              <a:gd name="connsiteY3" fmla="*/ 1111658 h 2204265"/>
              <a:gd name="connsiteX4" fmla="*/ 1102132 w 2204265"/>
              <a:gd name="connsiteY4" fmla="*/ 321083 h 2204265"/>
              <a:gd name="connsiteX5" fmla="*/ 977042 w 2204265"/>
              <a:gd name="connsiteY5" fmla="*/ 0 h 2204265"/>
              <a:gd name="connsiteX6" fmla="*/ 1227224 w 2204265"/>
              <a:gd name="connsiteY6" fmla="*/ 0 h 2204265"/>
              <a:gd name="connsiteX7" fmla="*/ 1276006 w 2204265"/>
              <a:gd name="connsiteY7" fmla="*/ 227584 h 2204265"/>
              <a:gd name="connsiteX8" fmla="*/ 1287791 w 2204265"/>
              <a:gd name="connsiteY8" fmla="*/ 229382 h 2204265"/>
              <a:gd name="connsiteX9" fmla="*/ 1387705 w 2204265"/>
              <a:gd name="connsiteY9" fmla="*/ 259057 h 2204265"/>
              <a:gd name="connsiteX10" fmla="*/ 1544868 w 2204265"/>
              <a:gd name="connsiteY10" fmla="*/ 85113 h 2204265"/>
              <a:gd name="connsiteX11" fmla="*/ 1761531 w 2204265"/>
              <a:gd name="connsiteY11" fmla="*/ 210203 h 2204265"/>
              <a:gd name="connsiteX12" fmla="*/ 1691902 w 2204265"/>
              <a:gd name="connsiteY12" fmla="*/ 425756 h 2204265"/>
              <a:gd name="connsiteX13" fmla="*/ 1705003 w 2204265"/>
              <a:gd name="connsiteY13" fmla="*/ 435309 h 2204265"/>
              <a:gd name="connsiteX14" fmla="*/ 1774668 w 2204265"/>
              <a:gd name="connsiteY14" fmla="*/ 502325 h 2204265"/>
              <a:gd name="connsiteX15" fmla="*/ 1782142 w 2204265"/>
              <a:gd name="connsiteY15" fmla="*/ 511190 h 2204265"/>
              <a:gd name="connsiteX16" fmla="*/ 1994063 w 2204265"/>
              <a:gd name="connsiteY16" fmla="*/ 442735 h 2204265"/>
              <a:gd name="connsiteX17" fmla="*/ 2119154 w 2204265"/>
              <a:gd name="connsiteY17" fmla="*/ 659399 h 2204265"/>
              <a:gd name="connsiteX18" fmla="*/ 1961265 w 2204265"/>
              <a:gd name="connsiteY18" fmla="*/ 802053 h 2204265"/>
              <a:gd name="connsiteX19" fmla="*/ 1974042 w 2204265"/>
              <a:gd name="connsiteY19" fmla="*/ 833752 h 2204265"/>
              <a:gd name="connsiteX20" fmla="*/ 1999140 w 2204265"/>
              <a:gd name="connsiteY20" fmla="*/ 933073 h 2204265"/>
              <a:gd name="connsiteX21" fmla="*/ 2204265 w 2204265"/>
              <a:gd name="connsiteY21" fmla="*/ 977042 h 2204265"/>
              <a:gd name="connsiteX22" fmla="*/ 2204265 w 2204265"/>
              <a:gd name="connsiteY22" fmla="*/ 1227224 h 2204265"/>
              <a:gd name="connsiteX23" fmla="*/ 2012137 w 2204265"/>
              <a:gd name="connsiteY23" fmla="*/ 1268406 h 2204265"/>
              <a:gd name="connsiteX24" fmla="*/ 2004638 w 2204265"/>
              <a:gd name="connsiteY24" fmla="*/ 1317545 h 2204265"/>
              <a:gd name="connsiteX25" fmla="*/ 1985237 w 2204265"/>
              <a:gd name="connsiteY25" fmla="*/ 1394985 h 2204265"/>
              <a:gd name="connsiteX26" fmla="*/ 1977636 w 2204265"/>
              <a:gd name="connsiteY26" fmla="*/ 1417004 h 2204265"/>
              <a:gd name="connsiteX27" fmla="*/ 2119154 w 2204265"/>
              <a:gd name="connsiteY27" fmla="*/ 1544868 h 2204265"/>
              <a:gd name="connsiteX28" fmla="*/ 1994063 w 2204265"/>
              <a:gd name="connsiteY28" fmla="*/ 1761531 h 2204265"/>
              <a:gd name="connsiteX29" fmla="*/ 1820151 w 2204265"/>
              <a:gd name="connsiteY29" fmla="*/ 1705353 h 2204265"/>
              <a:gd name="connsiteX30" fmla="*/ 1798711 w 2204265"/>
              <a:gd name="connsiteY30" fmla="*/ 1734758 h 2204265"/>
              <a:gd name="connsiteX31" fmla="*/ 1731696 w 2204265"/>
              <a:gd name="connsiteY31" fmla="*/ 1804423 h 2204265"/>
              <a:gd name="connsiteX32" fmla="*/ 1706998 w 2204265"/>
              <a:gd name="connsiteY32" fmla="*/ 1825242 h 2204265"/>
              <a:gd name="connsiteX33" fmla="*/ 1761531 w 2204265"/>
              <a:gd name="connsiteY33" fmla="*/ 1994062 h 2204265"/>
              <a:gd name="connsiteX34" fmla="*/ 1544868 w 2204265"/>
              <a:gd name="connsiteY34" fmla="*/ 2119153 h 2204265"/>
              <a:gd name="connsiteX35" fmla="*/ 1429863 w 2204265"/>
              <a:gd name="connsiteY35" fmla="*/ 1991868 h 2204265"/>
              <a:gd name="connsiteX36" fmla="*/ 1400268 w 2204265"/>
              <a:gd name="connsiteY36" fmla="*/ 2003797 h 2204265"/>
              <a:gd name="connsiteX37" fmla="*/ 1262745 w 2204265"/>
              <a:gd name="connsiteY37" fmla="*/ 2038549 h 2204265"/>
              <a:gd name="connsiteX38" fmla="*/ 1227224 w 2204265"/>
              <a:gd name="connsiteY38" fmla="*/ 2204265 h 2204265"/>
              <a:gd name="connsiteX39" fmla="*/ 977042 w 2204265"/>
              <a:gd name="connsiteY39" fmla="*/ 2204265 h 2204265"/>
              <a:gd name="connsiteX40" fmla="*/ 941447 w 2204265"/>
              <a:gd name="connsiteY40" fmla="*/ 2038203 h 2204265"/>
              <a:gd name="connsiteX41" fmla="*/ 916475 w 2204265"/>
              <a:gd name="connsiteY41" fmla="*/ 2034392 h 2204265"/>
              <a:gd name="connsiteX42" fmla="*/ 774169 w 2204265"/>
              <a:gd name="connsiteY42" fmla="*/ 1992127 h 2204265"/>
              <a:gd name="connsiteX43" fmla="*/ 659399 w 2204265"/>
              <a:gd name="connsiteY43" fmla="*/ 2119153 h 2204265"/>
              <a:gd name="connsiteX44" fmla="*/ 442735 w 2204265"/>
              <a:gd name="connsiteY44" fmla="*/ 1994062 h 2204265"/>
              <a:gd name="connsiteX45" fmla="*/ 496981 w 2204265"/>
              <a:gd name="connsiteY45" fmla="*/ 1826130 h 2204265"/>
              <a:gd name="connsiteX46" fmla="*/ 391274 w 2204265"/>
              <a:gd name="connsiteY46" fmla="*/ 1717869 h 2204265"/>
              <a:gd name="connsiteX47" fmla="*/ 382878 w 2204265"/>
              <a:gd name="connsiteY47" fmla="*/ 1705753 h 2204265"/>
              <a:gd name="connsiteX48" fmla="*/ 210204 w 2204265"/>
              <a:gd name="connsiteY48" fmla="*/ 1761531 h 2204265"/>
              <a:gd name="connsiteX49" fmla="*/ 85113 w 2204265"/>
              <a:gd name="connsiteY49" fmla="*/ 1544868 h 2204265"/>
              <a:gd name="connsiteX50" fmla="*/ 226733 w 2204265"/>
              <a:gd name="connsiteY50" fmla="*/ 1416912 h 2204265"/>
              <a:gd name="connsiteX51" fmla="*/ 212821 w 2204265"/>
              <a:gd name="connsiteY51" fmla="*/ 1373126 h 2204265"/>
              <a:gd name="connsiteX52" fmla="*/ 191748 w 2204265"/>
              <a:gd name="connsiteY52" fmla="*/ 1268325 h 2204265"/>
              <a:gd name="connsiteX53" fmla="*/ 0 w 2204265"/>
              <a:gd name="connsiteY53" fmla="*/ 1227224 h 2204265"/>
              <a:gd name="connsiteX54" fmla="*/ 0 w 2204265"/>
              <a:gd name="connsiteY54" fmla="*/ 977042 h 2204265"/>
              <a:gd name="connsiteX55" fmla="*/ 203220 w 2204265"/>
              <a:gd name="connsiteY55" fmla="*/ 933481 h 2204265"/>
              <a:gd name="connsiteX56" fmla="*/ 212821 w 2204265"/>
              <a:gd name="connsiteY56" fmla="*/ 890649 h 2204265"/>
              <a:gd name="connsiteX57" fmla="*/ 243470 w 2204265"/>
              <a:gd name="connsiteY57" fmla="*/ 802476 h 2204265"/>
              <a:gd name="connsiteX58" fmla="*/ 85113 w 2204265"/>
              <a:gd name="connsiteY58" fmla="*/ 659399 h 2204265"/>
              <a:gd name="connsiteX59" fmla="*/ 210204 w 2204265"/>
              <a:gd name="connsiteY59" fmla="*/ 442735 h 2204265"/>
              <a:gd name="connsiteX60" fmla="*/ 423776 w 2204265"/>
              <a:gd name="connsiteY60" fmla="*/ 511723 h 2204265"/>
              <a:gd name="connsiteX61" fmla="*/ 470557 w 2204265"/>
              <a:gd name="connsiteY61" fmla="*/ 461243 h 2204265"/>
              <a:gd name="connsiteX62" fmla="*/ 512656 w 2204265"/>
              <a:gd name="connsiteY62" fmla="*/ 426662 h 2204265"/>
              <a:gd name="connsiteX63" fmla="*/ 442735 w 2204265"/>
              <a:gd name="connsiteY63" fmla="*/ 210203 h 2204265"/>
              <a:gd name="connsiteX64" fmla="*/ 659399 w 2204265"/>
              <a:gd name="connsiteY64" fmla="*/ 85113 h 2204265"/>
              <a:gd name="connsiteX65" fmla="*/ 815299 w 2204265"/>
              <a:gd name="connsiteY65" fmla="*/ 257661 h 2204265"/>
              <a:gd name="connsiteX66" fmla="*/ 916475 w 2204265"/>
              <a:gd name="connsiteY66" fmla="*/ 229382 h 2204265"/>
              <a:gd name="connsiteX67" fmla="*/ 928259 w 2204265"/>
              <a:gd name="connsiteY67" fmla="*/ 227584 h 2204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close/>
              </a:path>
            </a:pathLst>
          </a:custGeom>
          <a:solidFill>
            <a:srgbClr val="3F6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27" name="椭圆 61">
            <a:extLst>
              <a:ext uri="{FF2B5EF4-FFF2-40B4-BE49-F238E27FC236}">
                <a16:creationId xmlns:a16="http://schemas.microsoft.com/office/drawing/2014/main" id="{27DE0550-5611-BE16-D353-FE56FE20348E}"/>
              </a:ext>
            </a:extLst>
          </p:cNvPr>
          <p:cNvSpPr/>
          <p:nvPr/>
        </p:nvSpPr>
        <p:spPr>
          <a:xfrm>
            <a:off x="2758426" y="2495550"/>
            <a:ext cx="715180" cy="715180"/>
          </a:xfrm>
          <a:prstGeom prst="ellipse">
            <a:avLst/>
          </a:prstGeom>
          <a:solidFill>
            <a:srgbClr val="213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30" name="任意多边形 64">
            <a:extLst>
              <a:ext uri="{FF2B5EF4-FFF2-40B4-BE49-F238E27FC236}">
                <a16:creationId xmlns:a16="http://schemas.microsoft.com/office/drawing/2014/main" id="{6DB89C10-D76C-C01A-7F48-C5E31D92AF1A}"/>
              </a:ext>
            </a:extLst>
          </p:cNvPr>
          <p:cNvSpPr/>
          <p:nvPr/>
        </p:nvSpPr>
        <p:spPr>
          <a:xfrm>
            <a:off x="3426192" y="1520041"/>
            <a:ext cx="1242073" cy="1242074"/>
          </a:xfrm>
          <a:custGeom>
            <a:avLst/>
            <a:gdLst>
              <a:gd name="connsiteX0" fmla="*/ 1102132 w 2204265"/>
              <a:gd name="connsiteY0" fmla="*/ 321083 h 2204265"/>
              <a:gd name="connsiteX1" fmla="*/ 311557 w 2204265"/>
              <a:gd name="connsiteY1" fmla="*/ 1111658 h 2204265"/>
              <a:gd name="connsiteX2" fmla="*/ 1102132 w 2204265"/>
              <a:gd name="connsiteY2" fmla="*/ 1902233 h 2204265"/>
              <a:gd name="connsiteX3" fmla="*/ 1892707 w 2204265"/>
              <a:gd name="connsiteY3" fmla="*/ 1111658 h 2204265"/>
              <a:gd name="connsiteX4" fmla="*/ 1102132 w 2204265"/>
              <a:gd name="connsiteY4" fmla="*/ 321083 h 2204265"/>
              <a:gd name="connsiteX5" fmla="*/ 977042 w 2204265"/>
              <a:gd name="connsiteY5" fmla="*/ 0 h 2204265"/>
              <a:gd name="connsiteX6" fmla="*/ 1227224 w 2204265"/>
              <a:gd name="connsiteY6" fmla="*/ 0 h 2204265"/>
              <a:gd name="connsiteX7" fmla="*/ 1276006 w 2204265"/>
              <a:gd name="connsiteY7" fmla="*/ 227584 h 2204265"/>
              <a:gd name="connsiteX8" fmla="*/ 1287791 w 2204265"/>
              <a:gd name="connsiteY8" fmla="*/ 229382 h 2204265"/>
              <a:gd name="connsiteX9" fmla="*/ 1387705 w 2204265"/>
              <a:gd name="connsiteY9" fmla="*/ 259057 h 2204265"/>
              <a:gd name="connsiteX10" fmla="*/ 1544868 w 2204265"/>
              <a:gd name="connsiteY10" fmla="*/ 85113 h 2204265"/>
              <a:gd name="connsiteX11" fmla="*/ 1761531 w 2204265"/>
              <a:gd name="connsiteY11" fmla="*/ 210203 h 2204265"/>
              <a:gd name="connsiteX12" fmla="*/ 1691902 w 2204265"/>
              <a:gd name="connsiteY12" fmla="*/ 425756 h 2204265"/>
              <a:gd name="connsiteX13" fmla="*/ 1705003 w 2204265"/>
              <a:gd name="connsiteY13" fmla="*/ 435309 h 2204265"/>
              <a:gd name="connsiteX14" fmla="*/ 1774668 w 2204265"/>
              <a:gd name="connsiteY14" fmla="*/ 502325 h 2204265"/>
              <a:gd name="connsiteX15" fmla="*/ 1782142 w 2204265"/>
              <a:gd name="connsiteY15" fmla="*/ 511190 h 2204265"/>
              <a:gd name="connsiteX16" fmla="*/ 1994063 w 2204265"/>
              <a:gd name="connsiteY16" fmla="*/ 442735 h 2204265"/>
              <a:gd name="connsiteX17" fmla="*/ 2119154 w 2204265"/>
              <a:gd name="connsiteY17" fmla="*/ 659399 h 2204265"/>
              <a:gd name="connsiteX18" fmla="*/ 1961265 w 2204265"/>
              <a:gd name="connsiteY18" fmla="*/ 802053 h 2204265"/>
              <a:gd name="connsiteX19" fmla="*/ 1974042 w 2204265"/>
              <a:gd name="connsiteY19" fmla="*/ 833752 h 2204265"/>
              <a:gd name="connsiteX20" fmla="*/ 1999140 w 2204265"/>
              <a:gd name="connsiteY20" fmla="*/ 933073 h 2204265"/>
              <a:gd name="connsiteX21" fmla="*/ 2204265 w 2204265"/>
              <a:gd name="connsiteY21" fmla="*/ 977042 h 2204265"/>
              <a:gd name="connsiteX22" fmla="*/ 2204265 w 2204265"/>
              <a:gd name="connsiteY22" fmla="*/ 1227224 h 2204265"/>
              <a:gd name="connsiteX23" fmla="*/ 2012137 w 2204265"/>
              <a:gd name="connsiteY23" fmla="*/ 1268406 h 2204265"/>
              <a:gd name="connsiteX24" fmla="*/ 2004638 w 2204265"/>
              <a:gd name="connsiteY24" fmla="*/ 1317545 h 2204265"/>
              <a:gd name="connsiteX25" fmla="*/ 1985237 w 2204265"/>
              <a:gd name="connsiteY25" fmla="*/ 1394985 h 2204265"/>
              <a:gd name="connsiteX26" fmla="*/ 1977636 w 2204265"/>
              <a:gd name="connsiteY26" fmla="*/ 1417004 h 2204265"/>
              <a:gd name="connsiteX27" fmla="*/ 2119154 w 2204265"/>
              <a:gd name="connsiteY27" fmla="*/ 1544868 h 2204265"/>
              <a:gd name="connsiteX28" fmla="*/ 1994063 w 2204265"/>
              <a:gd name="connsiteY28" fmla="*/ 1761531 h 2204265"/>
              <a:gd name="connsiteX29" fmla="*/ 1820151 w 2204265"/>
              <a:gd name="connsiteY29" fmla="*/ 1705353 h 2204265"/>
              <a:gd name="connsiteX30" fmla="*/ 1798711 w 2204265"/>
              <a:gd name="connsiteY30" fmla="*/ 1734758 h 2204265"/>
              <a:gd name="connsiteX31" fmla="*/ 1731696 w 2204265"/>
              <a:gd name="connsiteY31" fmla="*/ 1804423 h 2204265"/>
              <a:gd name="connsiteX32" fmla="*/ 1706998 w 2204265"/>
              <a:gd name="connsiteY32" fmla="*/ 1825242 h 2204265"/>
              <a:gd name="connsiteX33" fmla="*/ 1761531 w 2204265"/>
              <a:gd name="connsiteY33" fmla="*/ 1994062 h 2204265"/>
              <a:gd name="connsiteX34" fmla="*/ 1544868 w 2204265"/>
              <a:gd name="connsiteY34" fmla="*/ 2119153 h 2204265"/>
              <a:gd name="connsiteX35" fmla="*/ 1429863 w 2204265"/>
              <a:gd name="connsiteY35" fmla="*/ 1991868 h 2204265"/>
              <a:gd name="connsiteX36" fmla="*/ 1400268 w 2204265"/>
              <a:gd name="connsiteY36" fmla="*/ 2003797 h 2204265"/>
              <a:gd name="connsiteX37" fmla="*/ 1262745 w 2204265"/>
              <a:gd name="connsiteY37" fmla="*/ 2038549 h 2204265"/>
              <a:gd name="connsiteX38" fmla="*/ 1227224 w 2204265"/>
              <a:gd name="connsiteY38" fmla="*/ 2204265 h 2204265"/>
              <a:gd name="connsiteX39" fmla="*/ 977042 w 2204265"/>
              <a:gd name="connsiteY39" fmla="*/ 2204265 h 2204265"/>
              <a:gd name="connsiteX40" fmla="*/ 941447 w 2204265"/>
              <a:gd name="connsiteY40" fmla="*/ 2038203 h 2204265"/>
              <a:gd name="connsiteX41" fmla="*/ 916475 w 2204265"/>
              <a:gd name="connsiteY41" fmla="*/ 2034392 h 2204265"/>
              <a:gd name="connsiteX42" fmla="*/ 774169 w 2204265"/>
              <a:gd name="connsiteY42" fmla="*/ 1992127 h 2204265"/>
              <a:gd name="connsiteX43" fmla="*/ 659399 w 2204265"/>
              <a:gd name="connsiteY43" fmla="*/ 2119153 h 2204265"/>
              <a:gd name="connsiteX44" fmla="*/ 442735 w 2204265"/>
              <a:gd name="connsiteY44" fmla="*/ 1994062 h 2204265"/>
              <a:gd name="connsiteX45" fmla="*/ 496981 w 2204265"/>
              <a:gd name="connsiteY45" fmla="*/ 1826130 h 2204265"/>
              <a:gd name="connsiteX46" fmla="*/ 391274 w 2204265"/>
              <a:gd name="connsiteY46" fmla="*/ 1717869 h 2204265"/>
              <a:gd name="connsiteX47" fmla="*/ 382878 w 2204265"/>
              <a:gd name="connsiteY47" fmla="*/ 1705753 h 2204265"/>
              <a:gd name="connsiteX48" fmla="*/ 210204 w 2204265"/>
              <a:gd name="connsiteY48" fmla="*/ 1761531 h 2204265"/>
              <a:gd name="connsiteX49" fmla="*/ 85113 w 2204265"/>
              <a:gd name="connsiteY49" fmla="*/ 1544868 h 2204265"/>
              <a:gd name="connsiteX50" fmla="*/ 226733 w 2204265"/>
              <a:gd name="connsiteY50" fmla="*/ 1416912 h 2204265"/>
              <a:gd name="connsiteX51" fmla="*/ 212821 w 2204265"/>
              <a:gd name="connsiteY51" fmla="*/ 1373126 h 2204265"/>
              <a:gd name="connsiteX52" fmla="*/ 191748 w 2204265"/>
              <a:gd name="connsiteY52" fmla="*/ 1268325 h 2204265"/>
              <a:gd name="connsiteX53" fmla="*/ 0 w 2204265"/>
              <a:gd name="connsiteY53" fmla="*/ 1227224 h 2204265"/>
              <a:gd name="connsiteX54" fmla="*/ 0 w 2204265"/>
              <a:gd name="connsiteY54" fmla="*/ 977042 h 2204265"/>
              <a:gd name="connsiteX55" fmla="*/ 203220 w 2204265"/>
              <a:gd name="connsiteY55" fmla="*/ 933481 h 2204265"/>
              <a:gd name="connsiteX56" fmla="*/ 212821 w 2204265"/>
              <a:gd name="connsiteY56" fmla="*/ 890649 h 2204265"/>
              <a:gd name="connsiteX57" fmla="*/ 243470 w 2204265"/>
              <a:gd name="connsiteY57" fmla="*/ 802476 h 2204265"/>
              <a:gd name="connsiteX58" fmla="*/ 85113 w 2204265"/>
              <a:gd name="connsiteY58" fmla="*/ 659399 h 2204265"/>
              <a:gd name="connsiteX59" fmla="*/ 210204 w 2204265"/>
              <a:gd name="connsiteY59" fmla="*/ 442735 h 2204265"/>
              <a:gd name="connsiteX60" fmla="*/ 423776 w 2204265"/>
              <a:gd name="connsiteY60" fmla="*/ 511723 h 2204265"/>
              <a:gd name="connsiteX61" fmla="*/ 470557 w 2204265"/>
              <a:gd name="connsiteY61" fmla="*/ 461243 h 2204265"/>
              <a:gd name="connsiteX62" fmla="*/ 512656 w 2204265"/>
              <a:gd name="connsiteY62" fmla="*/ 426662 h 2204265"/>
              <a:gd name="connsiteX63" fmla="*/ 442735 w 2204265"/>
              <a:gd name="connsiteY63" fmla="*/ 210203 h 2204265"/>
              <a:gd name="connsiteX64" fmla="*/ 659399 w 2204265"/>
              <a:gd name="connsiteY64" fmla="*/ 85113 h 2204265"/>
              <a:gd name="connsiteX65" fmla="*/ 815299 w 2204265"/>
              <a:gd name="connsiteY65" fmla="*/ 257661 h 2204265"/>
              <a:gd name="connsiteX66" fmla="*/ 916475 w 2204265"/>
              <a:gd name="connsiteY66" fmla="*/ 229382 h 2204265"/>
              <a:gd name="connsiteX67" fmla="*/ 928259 w 2204265"/>
              <a:gd name="connsiteY67" fmla="*/ 227584 h 2204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close/>
              </a:path>
            </a:pathLst>
          </a:custGeom>
          <a:solidFill>
            <a:srgbClr val="3F6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32" name="椭圆 66">
            <a:extLst>
              <a:ext uri="{FF2B5EF4-FFF2-40B4-BE49-F238E27FC236}">
                <a16:creationId xmlns:a16="http://schemas.microsoft.com/office/drawing/2014/main" id="{DBA957D6-9BAF-5FA6-B0B8-109B1A323230}"/>
              </a:ext>
            </a:extLst>
          </p:cNvPr>
          <p:cNvSpPr/>
          <p:nvPr/>
        </p:nvSpPr>
        <p:spPr>
          <a:xfrm>
            <a:off x="3725358" y="1822455"/>
            <a:ext cx="643740" cy="643740"/>
          </a:xfrm>
          <a:prstGeom prst="ellipse">
            <a:avLst/>
          </a:prstGeom>
          <a:solidFill>
            <a:srgbClr val="213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34" name="任意多边形 72">
            <a:extLst>
              <a:ext uri="{FF2B5EF4-FFF2-40B4-BE49-F238E27FC236}">
                <a16:creationId xmlns:a16="http://schemas.microsoft.com/office/drawing/2014/main" id="{9D51A855-FC80-0D2A-2EF5-BA5C0403CD59}"/>
              </a:ext>
            </a:extLst>
          </p:cNvPr>
          <p:cNvSpPr/>
          <p:nvPr/>
        </p:nvSpPr>
        <p:spPr>
          <a:xfrm>
            <a:off x="4401054" y="2228856"/>
            <a:ext cx="1242073" cy="1242074"/>
          </a:xfrm>
          <a:custGeom>
            <a:avLst/>
            <a:gdLst>
              <a:gd name="connsiteX0" fmla="*/ 1102132 w 2204265"/>
              <a:gd name="connsiteY0" fmla="*/ 321083 h 2204265"/>
              <a:gd name="connsiteX1" fmla="*/ 311557 w 2204265"/>
              <a:gd name="connsiteY1" fmla="*/ 1111658 h 2204265"/>
              <a:gd name="connsiteX2" fmla="*/ 1102132 w 2204265"/>
              <a:gd name="connsiteY2" fmla="*/ 1902233 h 2204265"/>
              <a:gd name="connsiteX3" fmla="*/ 1892707 w 2204265"/>
              <a:gd name="connsiteY3" fmla="*/ 1111658 h 2204265"/>
              <a:gd name="connsiteX4" fmla="*/ 1102132 w 2204265"/>
              <a:gd name="connsiteY4" fmla="*/ 321083 h 2204265"/>
              <a:gd name="connsiteX5" fmla="*/ 977042 w 2204265"/>
              <a:gd name="connsiteY5" fmla="*/ 0 h 2204265"/>
              <a:gd name="connsiteX6" fmla="*/ 1227224 w 2204265"/>
              <a:gd name="connsiteY6" fmla="*/ 0 h 2204265"/>
              <a:gd name="connsiteX7" fmla="*/ 1276006 w 2204265"/>
              <a:gd name="connsiteY7" fmla="*/ 227584 h 2204265"/>
              <a:gd name="connsiteX8" fmla="*/ 1287791 w 2204265"/>
              <a:gd name="connsiteY8" fmla="*/ 229382 h 2204265"/>
              <a:gd name="connsiteX9" fmla="*/ 1387705 w 2204265"/>
              <a:gd name="connsiteY9" fmla="*/ 259057 h 2204265"/>
              <a:gd name="connsiteX10" fmla="*/ 1544868 w 2204265"/>
              <a:gd name="connsiteY10" fmla="*/ 85113 h 2204265"/>
              <a:gd name="connsiteX11" fmla="*/ 1761531 w 2204265"/>
              <a:gd name="connsiteY11" fmla="*/ 210203 h 2204265"/>
              <a:gd name="connsiteX12" fmla="*/ 1691902 w 2204265"/>
              <a:gd name="connsiteY12" fmla="*/ 425756 h 2204265"/>
              <a:gd name="connsiteX13" fmla="*/ 1705003 w 2204265"/>
              <a:gd name="connsiteY13" fmla="*/ 435309 h 2204265"/>
              <a:gd name="connsiteX14" fmla="*/ 1774668 w 2204265"/>
              <a:gd name="connsiteY14" fmla="*/ 502325 h 2204265"/>
              <a:gd name="connsiteX15" fmla="*/ 1782142 w 2204265"/>
              <a:gd name="connsiteY15" fmla="*/ 511190 h 2204265"/>
              <a:gd name="connsiteX16" fmla="*/ 1994063 w 2204265"/>
              <a:gd name="connsiteY16" fmla="*/ 442735 h 2204265"/>
              <a:gd name="connsiteX17" fmla="*/ 2119154 w 2204265"/>
              <a:gd name="connsiteY17" fmla="*/ 659399 h 2204265"/>
              <a:gd name="connsiteX18" fmla="*/ 1961265 w 2204265"/>
              <a:gd name="connsiteY18" fmla="*/ 802053 h 2204265"/>
              <a:gd name="connsiteX19" fmla="*/ 1974042 w 2204265"/>
              <a:gd name="connsiteY19" fmla="*/ 833752 h 2204265"/>
              <a:gd name="connsiteX20" fmla="*/ 1999140 w 2204265"/>
              <a:gd name="connsiteY20" fmla="*/ 933073 h 2204265"/>
              <a:gd name="connsiteX21" fmla="*/ 2204265 w 2204265"/>
              <a:gd name="connsiteY21" fmla="*/ 977042 h 2204265"/>
              <a:gd name="connsiteX22" fmla="*/ 2204265 w 2204265"/>
              <a:gd name="connsiteY22" fmla="*/ 1227224 h 2204265"/>
              <a:gd name="connsiteX23" fmla="*/ 2012137 w 2204265"/>
              <a:gd name="connsiteY23" fmla="*/ 1268406 h 2204265"/>
              <a:gd name="connsiteX24" fmla="*/ 2004638 w 2204265"/>
              <a:gd name="connsiteY24" fmla="*/ 1317545 h 2204265"/>
              <a:gd name="connsiteX25" fmla="*/ 1985237 w 2204265"/>
              <a:gd name="connsiteY25" fmla="*/ 1394985 h 2204265"/>
              <a:gd name="connsiteX26" fmla="*/ 1977636 w 2204265"/>
              <a:gd name="connsiteY26" fmla="*/ 1417004 h 2204265"/>
              <a:gd name="connsiteX27" fmla="*/ 2119154 w 2204265"/>
              <a:gd name="connsiteY27" fmla="*/ 1544868 h 2204265"/>
              <a:gd name="connsiteX28" fmla="*/ 1994063 w 2204265"/>
              <a:gd name="connsiteY28" fmla="*/ 1761531 h 2204265"/>
              <a:gd name="connsiteX29" fmla="*/ 1820151 w 2204265"/>
              <a:gd name="connsiteY29" fmla="*/ 1705353 h 2204265"/>
              <a:gd name="connsiteX30" fmla="*/ 1798711 w 2204265"/>
              <a:gd name="connsiteY30" fmla="*/ 1734758 h 2204265"/>
              <a:gd name="connsiteX31" fmla="*/ 1731696 w 2204265"/>
              <a:gd name="connsiteY31" fmla="*/ 1804423 h 2204265"/>
              <a:gd name="connsiteX32" fmla="*/ 1706998 w 2204265"/>
              <a:gd name="connsiteY32" fmla="*/ 1825242 h 2204265"/>
              <a:gd name="connsiteX33" fmla="*/ 1761531 w 2204265"/>
              <a:gd name="connsiteY33" fmla="*/ 1994062 h 2204265"/>
              <a:gd name="connsiteX34" fmla="*/ 1544868 w 2204265"/>
              <a:gd name="connsiteY34" fmla="*/ 2119153 h 2204265"/>
              <a:gd name="connsiteX35" fmla="*/ 1429863 w 2204265"/>
              <a:gd name="connsiteY35" fmla="*/ 1991868 h 2204265"/>
              <a:gd name="connsiteX36" fmla="*/ 1400268 w 2204265"/>
              <a:gd name="connsiteY36" fmla="*/ 2003797 h 2204265"/>
              <a:gd name="connsiteX37" fmla="*/ 1262745 w 2204265"/>
              <a:gd name="connsiteY37" fmla="*/ 2038549 h 2204265"/>
              <a:gd name="connsiteX38" fmla="*/ 1227224 w 2204265"/>
              <a:gd name="connsiteY38" fmla="*/ 2204265 h 2204265"/>
              <a:gd name="connsiteX39" fmla="*/ 977042 w 2204265"/>
              <a:gd name="connsiteY39" fmla="*/ 2204265 h 2204265"/>
              <a:gd name="connsiteX40" fmla="*/ 941447 w 2204265"/>
              <a:gd name="connsiteY40" fmla="*/ 2038203 h 2204265"/>
              <a:gd name="connsiteX41" fmla="*/ 916475 w 2204265"/>
              <a:gd name="connsiteY41" fmla="*/ 2034392 h 2204265"/>
              <a:gd name="connsiteX42" fmla="*/ 774169 w 2204265"/>
              <a:gd name="connsiteY42" fmla="*/ 1992127 h 2204265"/>
              <a:gd name="connsiteX43" fmla="*/ 659399 w 2204265"/>
              <a:gd name="connsiteY43" fmla="*/ 2119153 h 2204265"/>
              <a:gd name="connsiteX44" fmla="*/ 442735 w 2204265"/>
              <a:gd name="connsiteY44" fmla="*/ 1994062 h 2204265"/>
              <a:gd name="connsiteX45" fmla="*/ 496981 w 2204265"/>
              <a:gd name="connsiteY45" fmla="*/ 1826130 h 2204265"/>
              <a:gd name="connsiteX46" fmla="*/ 391274 w 2204265"/>
              <a:gd name="connsiteY46" fmla="*/ 1717869 h 2204265"/>
              <a:gd name="connsiteX47" fmla="*/ 382878 w 2204265"/>
              <a:gd name="connsiteY47" fmla="*/ 1705753 h 2204265"/>
              <a:gd name="connsiteX48" fmla="*/ 210204 w 2204265"/>
              <a:gd name="connsiteY48" fmla="*/ 1761531 h 2204265"/>
              <a:gd name="connsiteX49" fmla="*/ 85113 w 2204265"/>
              <a:gd name="connsiteY49" fmla="*/ 1544868 h 2204265"/>
              <a:gd name="connsiteX50" fmla="*/ 226733 w 2204265"/>
              <a:gd name="connsiteY50" fmla="*/ 1416912 h 2204265"/>
              <a:gd name="connsiteX51" fmla="*/ 212821 w 2204265"/>
              <a:gd name="connsiteY51" fmla="*/ 1373126 h 2204265"/>
              <a:gd name="connsiteX52" fmla="*/ 191748 w 2204265"/>
              <a:gd name="connsiteY52" fmla="*/ 1268325 h 2204265"/>
              <a:gd name="connsiteX53" fmla="*/ 0 w 2204265"/>
              <a:gd name="connsiteY53" fmla="*/ 1227224 h 2204265"/>
              <a:gd name="connsiteX54" fmla="*/ 0 w 2204265"/>
              <a:gd name="connsiteY54" fmla="*/ 977042 h 2204265"/>
              <a:gd name="connsiteX55" fmla="*/ 203220 w 2204265"/>
              <a:gd name="connsiteY55" fmla="*/ 933481 h 2204265"/>
              <a:gd name="connsiteX56" fmla="*/ 212821 w 2204265"/>
              <a:gd name="connsiteY56" fmla="*/ 890649 h 2204265"/>
              <a:gd name="connsiteX57" fmla="*/ 243470 w 2204265"/>
              <a:gd name="connsiteY57" fmla="*/ 802476 h 2204265"/>
              <a:gd name="connsiteX58" fmla="*/ 85113 w 2204265"/>
              <a:gd name="connsiteY58" fmla="*/ 659399 h 2204265"/>
              <a:gd name="connsiteX59" fmla="*/ 210204 w 2204265"/>
              <a:gd name="connsiteY59" fmla="*/ 442735 h 2204265"/>
              <a:gd name="connsiteX60" fmla="*/ 423776 w 2204265"/>
              <a:gd name="connsiteY60" fmla="*/ 511723 h 2204265"/>
              <a:gd name="connsiteX61" fmla="*/ 470557 w 2204265"/>
              <a:gd name="connsiteY61" fmla="*/ 461243 h 2204265"/>
              <a:gd name="connsiteX62" fmla="*/ 512656 w 2204265"/>
              <a:gd name="connsiteY62" fmla="*/ 426662 h 2204265"/>
              <a:gd name="connsiteX63" fmla="*/ 442735 w 2204265"/>
              <a:gd name="connsiteY63" fmla="*/ 210203 h 2204265"/>
              <a:gd name="connsiteX64" fmla="*/ 659399 w 2204265"/>
              <a:gd name="connsiteY64" fmla="*/ 85113 h 2204265"/>
              <a:gd name="connsiteX65" fmla="*/ 815299 w 2204265"/>
              <a:gd name="connsiteY65" fmla="*/ 257661 h 2204265"/>
              <a:gd name="connsiteX66" fmla="*/ 916475 w 2204265"/>
              <a:gd name="connsiteY66" fmla="*/ 229382 h 2204265"/>
              <a:gd name="connsiteX67" fmla="*/ 928259 w 2204265"/>
              <a:gd name="connsiteY67" fmla="*/ 227584 h 2204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close/>
              </a:path>
            </a:pathLst>
          </a:custGeom>
          <a:solidFill>
            <a:srgbClr val="3F6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36" name="椭圆 74">
            <a:extLst>
              <a:ext uri="{FF2B5EF4-FFF2-40B4-BE49-F238E27FC236}">
                <a16:creationId xmlns:a16="http://schemas.microsoft.com/office/drawing/2014/main" id="{A70DBE1F-D335-86B9-2CCD-B4B7CBA98603}"/>
              </a:ext>
            </a:extLst>
          </p:cNvPr>
          <p:cNvSpPr/>
          <p:nvPr/>
        </p:nvSpPr>
        <p:spPr>
          <a:xfrm>
            <a:off x="4664500" y="2495550"/>
            <a:ext cx="715180" cy="715180"/>
          </a:xfrm>
          <a:prstGeom prst="ellipse">
            <a:avLst/>
          </a:prstGeom>
          <a:solidFill>
            <a:srgbClr val="213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38" name="任意多边形 76">
            <a:extLst>
              <a:ext uri="{FF2B5EF4-FFF2-40B4-BE49-F238E27FC236}">
                <a16:creationId xmlns:a16="http://schemas.microsoft.com/office/drawing/2014/main" id="{6BE47833-65BB-DBA9-1FEE-E0302389F779}"/>
              </a:ext>
            </a:extLst>
          </p:cNvPr>
          <p:cNvSpPr/>
          <p:nvPr/>
        </p:nvSpPr>
        <p:spPr>
          <a:xfrm>
            <a:off x="5349798" y="1520041"/>
            <a:ext cx="1242073" cy="1242074"/>
          </a:xfrm>
          <a:custGeom>
            <a:avLst/>
            <a:gdLst>
              <a:gd name="connsiteX0" fmla="*/ 1102132 w 2204265"/>
              <a:gd name="connsiteY0" fmla="*/ 321083 h 2204265"/>
              <a:gd name="connsiteX1" fmla="*/ 311557 w 2204265"/>
              <a:gd name="connsiteY1" fmla="*/ 1111658 h 2204265"/>
              <a:gd name="connsiteX2" fmla="*/ 1102132 w 2204265"/>
              <a:gd name="connsiteY2" fmla="*/ 1902233 h 2204265"/>
              <a:gd name="connsiteX3" fmla="*/ 1892707 w 2204265"/>
              <a:gd name="connsiteY3" fmla="*/ 1111658 h 2204265"/>
              <a:gd name="connsiteX4" fmla="*/ 1102132 w 2204265"/>
              <a:gd name="connsiteY4" fmla="*/ 321083 h 2204265"/>
              <a:gd name="connsiteX5" fmla="*/ 977042 w 2204265"/>
              <a:gd name="connsiteY5" fmla="*/ 0 h 2204265"/>
              <a:gd name="connsiteX6" fmla="*/ 1227224 w 2204265"/>
              <a:gd name="connsiteY6" fmla="*/ 0 h 2204265"/>
              <a:gd name="connsiteX7" fmla="*/ 1276006 w 2204265"/>
              <a:gd name="connsiteY7" fmla="*/ 227584 h 2204265"/>
              <a:gd name="connsiteX8" fmla="*/ 1287791 w 2204265"/>
              <a:gd name="connsiteY8" fmla="*/ 229382 h 2204265"/>
              <a:gd name="connsiteX9" fmla="*/ 1387705 w 2204265"/>
              <a:gd name="connsiteY9" fmla="*/ 259057 h 2204265"/>
              <a:gd name="connsiteX10" fmla="*/ 1544868 w 2204265"/>
              <a:gd name="connsiteY10" fmla="*/ 85113 h 2204265"/>
              <a:gd name="connsiteX11" fmla="*/ 1761531 w 2204265"/>
              <a:gd name="connsiteY11" fmla="*/ 210203 h 2204265"/>
              <a:gd name="connsiteX12" fmla="*/ 1691902 w 2204265"/>
              <a:gd name="connsiteY12" fmla="*/ 425756 h 2204265"/>
              <a:gd name="connsiteX13" fmla="*/ 1705003 w 2204265"/>
              <a:gd name="connsiteY13" fmla="*/ 435309 h 2204265"/>
              <a:gd name="connsiteX14" fmla="*/ 1774668 w 2204265"/>
              <a:gd name="connsiteY14" fmla="*/ 502325 h 2204265"/>
              <a:gd name="connsiteX15" fmla="*/ 1782142 w 2204265"/>
              <a:gd name="connsiteY15" fmla="*/ 511190 h 2204265"/>
              <a:gd name="connsiteX16" fmla="*/ 1994063 w 2204265"/>
              <a:gd name="connsiteY16" fmla="*/ 442735 h 2204265"/>
              <a:gd name="connsiteX17" fmla="*/ 2119154 w 2204265"/>
              <a:gd name="connsiteY17" fmla="*/ 659399 h 2204265"/>
              <a:gd name="connsiteX18" fmla="*/ 1961265 w 2204265"/>
              <a:gd name="connsiteY18" fmla="*/ 802053 h 2204265"/>
              <a:gd name="connsiteX19" fmla="*/ 1974042 w 2204265"/>
              <a:gd name="connsiteY19" fmla="*/ 833752 h 2204265"/>
              <a:gd name="connsiteX20" fmla="*/ 1999140 w 2204265"/>
              <a:gd name="connsiteY20" fmla="*/ 933073 h 2204265"/>
              <a:gd name="connsiteX21" fmla="*/ 2204265 w 2204265"/>
              <a:gd name="connsiteY21" fmla="*/ 977042 h 2204265"/>
              <a:gd name="connsiteX22" fmla="*/ 2204265 w 2204265"/>
              <a:gd name="connsiteY22" fmla="*/ 1227224 h 2204265"/>
              <a:gd name="connsiteX23" fmla="*/ 2012137 w 2204265"/>
              <a:gd name="connsiteY23" fmla="*/ 1268406 h 2204265"/>
              <a:gd name="connsiteX24" fmla="*/ 2004638 w 2204265"/>
              <a:gd name="connsiteY24" fmla="*/ 1317545 h 2204265"/>
              <a:gd name="connsiteX25" fmla="*/ 1985237 w 2204265"/>
              <a:gd name="connsiteY25" fmla="*/ 1394985 h 2204265"/>
              <a:gd name="connsiteX26" fmla="*/ 1977636 w 2204265"/>
              <a:gd name="connsiteY26" fmla="*/ 1417004 h 2204265"/>
              <a:gd name="connsiteX27" fmla="*/ 2119154 w 2204265"/>
              <a:gd name="connsiteY27" fmla="*/ 1544868 h 2204265"/>
              <a:gd name="connsiteX28" fmla="*/ 1994063 w 2204265"/>
              <a:gd name="connsiteY28" fmla="*/ 1761531 h 2204265"/>
              <a:gd name="connsiteX29" fmla="*/ 1820151 w 2204265"/>
              <a:gd name="connsiteY29" fmla="*/ 1705353 h 2204265"/>
              <a:gd name="connsiteX30" fmla="*/ 1798711 w 2204265"/>
              <a:gd name="connsiteY30" fmla="*/ 1734758 h 2204265"/>
              <a:gd name="connsiteX31" fmla="*/ 1731696 w 2204265"/>
              <a:gd name="connsiteY31" fmla="*/ 1804423 h 2204265"/>
              <a:gd name="connsiteX32" fmla="*/ 1706998 w 2204265"/>
              <a:gd name="connsiteY32" fmla="*/ 1825242 h 2204265"/>
              <a:gd name="connsiteX33" fmla="*/ 1761531 w 2204265"/>
              <a:gd name="connsiteY33" fmla="*/ 1994062 h 2204265"/>
              <a:gd name="connsiteX34" fmla="*/ 1544868 w 2204265"/>
              <a:gd name="connsiteY34" fmla="*/ 2119153 h 2204265"/>
              <a:gd name="connsiteX35" fmla="*/ 1429863 w 2204265"/>
              <a:gd name="connsiteY35" fmla="*/ 1991868 h 2204265"/>
              <a:gd name="connsiteX36" fmla="*/ 1400268 w 2204265"/>
              <a:gd name="connsiteY36" fmla="*/ 2003797 h 2204265"/>
              <a:gd name="connsiteX37" fmla="*/ 1262745 w 2204265"/>
              <a:gd name="connsiteY37" fmla="*/ 2038549 h 2204265"/>
              <a:gd name="connsiteX38" fmla="*/ 1227224 w 2204265"/>
              <a:gd name="connsiteY38" fmla="*/ 2204265 h 2204265"/>
              <a:gd name="connsiteX39" fmla="*/ 977042 w 2204265"/>
              <a:gd name="connsiteY39" fmla="*/ 2204265 h 2204265"/>
              <a:gd name="connsiteX40" fmla="*/ 941447 w 2204265"/>
              <a:gd name="connsiteY40" fmla="*/ 2038203 h 2204265"/>
              <a:gd name="connsiteX41" fmla="*/ 916475 w 2204265"/>
              <a:gd name="connsiteY41" fmla="*/ 2034392 h 2204265"/>
              <a:gd name="connsiteX42" fmla="*/ 774169 w 2204265"/>
              <a:gd name="connsiteY42" fmla="*/ 1992127 h 2204265"/>
              <a:gd name="connsiteX43" fmla="*/ 659399 w 2204265"/>
              <a:gd name="connsiteY43" fmla="*/ 2119153 h 2204265"/>
              <a:gd name="connsiteX44" fmla="*/ 442735 w 2204265"/>
              <a:gd name="connsiteY44" fmla="*/ 1994062 h 2204265"/>
              <a:gd name="connsiteX45" fmla="*/ 496981 w 2204265"/>
              <a:gd name="connsiteY45" fmla="*/ 1826130 h 2204265"/>
              <a:gd name="connsiteX46" fmla="*/ 391274 w 2204265"/>
              <a:gd name="connsiteY46" fmla="*/ 1717869 h 2204265"/>
              <a:gd name="connsiteX47" fmla="*/ 382878 w 2204265"/>
              <a:gd name="connsiteY47" fmla="*/ 1705753 h 2204265"/>
              <a:gd name="connsiteX48" fmla="*/ 210204 w 2204265"/>
              <a:gd name="connsiteY48" fmla="*/ 1761531 h 2204265"/>
              <a:gd name="connsiteX49" fmla="*/ 85113 w 2204265"/>
              <a:gd name="connsiteY49" fmla="*/ 1544868 h 2204265"/>
              <a:gd name="connsiteX50" fmla="*/ 226733 w 2204265"/>
              <a:gd name="connsiteY50" fmla="*/ 1416912 h 2204265"/>
              <a:gd name="connsiteX51" fmla="*/ 212821 w 2204265"/>
              <a:gd name="connsiteY51" fmla="*/ 1373126 h 2204265"/>
              <a:gd name="connsiteX52" fmla="*/ 191748 w 2204265"/>
              <a:gd name="connsiteY52" fmla="*/ 1268325 h 2204265"/>
              <a:gd name="connsiteX53" fmla="*/ 0 w 2204265"/>
              <a:gd name="connsiteY53" fmla="*/ 1227224 h 2204265"/>
              <a:gd name="connsiteX54" fmla="*/ 0 w 2204265"/>
              <a:gd name="connsiteY54" fmla="*/ 977042 h 2204265"/>
              <a:gd name="connsiteX55" fmla="*/ 203220 w 2204265"/>
              <a:gd name="connsiteY55" fmla="*/ 933481 h 2204265"/>
              <a:gd name="connsiteX56" fmla="*/ 212821 w 2204265"/>
              <a:gd name="connsiteY56" fmla="*/ 890649 h 2204265"/>
              <a:gd name="connsiteX57" fmla="*/ 243470 w 2204265"/>
              <a:gd name="connsiteY57" fmla="*/ 802476 h 2204265"/>
              <a:gd name="connsiteX58" fmla="*/ 85113 w 2204265"/>
              <a:gd name="connsiteY58" fmla="*/ 659399 h 2204265"/>
              <a:gd name="connsiteX59" fmla="*/ 210204 w 2204265"/>
              <a:gd name="connsiteY59" fmla="*/ 442735 h 2204265"/>
              <a:gd name="connsiteX60" fmla="*/ 423776 w 2204265"/>
              <a:gd name="connsiteY60" fmla="*/ 511723 h 2204265"/>
              <a:gd name="connsiteX61" fmla="*/ 470557 w 2204265"/>
              <a:gd name="connsiteY61" fmla="*/ 461243 h 2204265"/>
              <a:gd name="connsiteX62" fmla="*/ 512656 w 2204265"/>
              <a:gd name="connsiteY62" fmla="*/ 426662 h 2204265"/>
              <a:gd name="connsiteX63" fmla="*/ 442735 w 2204265"/>
              <a:gd name="connsiteY63" fmla="*/ 210203 h 2204265"/>
              <a:gd name="connsiteX64" fmla="*/ 659399 w 2204265"/>
              <a:gd name="connsiteY64" fmla="*/ 85113 h 2204265"/>
              <a:gd name="connsiteX65" fmla="*/ 815299 w 2204265"/>
              <a:gd name="connsiteY65" fmla="*/ 257661 h 2204265"/>
              <a:gd name="connsiteX66" fmla="*/ 916475 w 2204265"/>
              <a:gd name="connsiteY66" fmla="*/ 229382 h 2204265"/>
              <a:gd name="connsiteX67" fmla="*/ 928259 w 2204265"/>
              <a:gd name="connsiteY67" fmla="*/ 227584 h 2204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2204265" h="2204265">
                <a:moveTo>
                  <a:pt x="1102132" y="321083"/>
                </a:moveTo>
                <a:cubicBezTo>
                  <a:pt x="665509" y="321083"/>
                  <a:pt x="311557" y="675035"/>
                  <a:pt x="311557" y="1111658"/>
                </a:cubicBezTo>
                <a:cubicBezTo>
                  <a:pt x="311557" y="1548281"/>
                  <a:pt x="665509" y="1902233"/>
                  <a:pt x="1102132" y="1902233"/>
                </a:cubicBezTo>
                <a:cubicBezTo>
                  <a:pt x="1538755" y="1902233"/>
                  <a:pt x="1892707" y="1548281"/>
                  <a:pt x="1892707" y="1111658"/>
                </a:cubicBezTo>
                <a:cubicBezTo>
                  <a:pt x="1892707" y="675035"/>
                  <a:pt x="1538755" y="321083"/>
                  <a:pt x="1102132" y="321083"/>
                </a:cubicBezTo>
                <a:close/>
                <a:moveTo>
                  <a:pt x="977042" y="0"/>
                </a:moveTo>
                <a:lnTo>
                  <a:pt x="1227224" y="0"/>
                </a:lnTo>
                <a:lnTo>
                  <a:pt x="1276006" y="227584"/>
                </a:lnTo>
                <a:lnTo>
                  <a:pt x="1287791" y="229382"/>
                </a:lnTo>
                <a:lnTo>
                  <a:pt x="1387705" y="259057"/>
                </a:lnTo>
                <a:lnTo>
                  <a:pt x="1544868" y="85113"/>
                </a:lnTo>
                <a:lnTo>
                  <a:pt x="1761531" y="210203"/>
                </a:lnTo>
                <a:lnTo>
                  <a:pt x="1691902" y="425756"/>
                </a:lnTo>
                <a:lnTo>
                  <a:pt x="1705003" y="435309"/>
                </a:lnTo>
                <a:cubicBezTo>
                  <a:pt x="1729378" y="456423"/>
                  <a:pt x="1752634" y="478795"/>
                  <a:pt x="1774668" y="502325"/>
                </a:cubicBezTo>
                <a:lnTo>
                  <a:pt x="1782142" y="511190"/>
                </a:lnTo>
                <a:lnTo>
                  <a:pt x="1994063" y="442735"/>
                </a:lnTo>
                <a:lnTo>
                  <a:pt x="2119154" y="659399"/>
                </a:lnTo>
                <a:lnTo>
                  <a:pt x="1961265" y="802053"/>
                </a:lnTo>
                <a:lnTo>
                  <a:pt x="1974042" y="833752"/>
                </a:lnTo>
                <a:lnTo>
                  <a:pt x="1999140" y="933073"/>
                </a:lnTo>
                <a:lnTo>
                  <a:pt x="2204265" y="977042"/>
                </a:lnTo>
                <a:lnTo>
                  <a:pt x="2204265" y="1227224"/>
                </a:lnTo>
                <a:lnTo>
                  <a:pt x="2012137" y="1268406"/>
                </a:lnTo>
                <a:lnTo>
                  <a:pt x="2004638" y="1317545"/>
                </a:lnTo>
                <a:cubicBezTo>
                  <a:pt x="1999269" y="1343782"/>
                  <a:pt x="1992785" y="1369612"/>
                  <a:pt x="1985237" y="1394985"/>
                </a:cubicBezTo>
                <a:lnTo>
                  <a:pt x="1977636" y="1417004"/>
                </a:lnTo>
                <a:lnTo>
                  <a:pt x="2119154" y="1544868"/>
                </a:lnTo>
                <a:lnTo>
                  <a:pt x="1994063" y="1761531"/>
                </a:lnTo>
                <a:lnTo>
                  <a:pt x="1820151" y="1705353"/>
                </a:lnTo>
                <a:lnTo>
                  <a:pt x="1798711" y="1734758"/>
                </a:lnTo>
                <a:cubicBezTo>
                  <a:pt x="1777597" y="1759133"/>
                  <a:pt x="1755225" y="1782388"/>
                  <a:pt x="1731696" y="1804423"/>
                </a:cubicBezTo>
                <a:lnTo>
                  <a:pt x="1706998" y="1825242"/>
                </a:lnTo>
                <a:lnTo>
                  <a:pt x="1761531" y="1994062"/>
                </a:lnTo>
                <a:lnTo>
                  <a:pt x="1544868" y="2119153"/>
                </a:lnTo>
                <a:lnTo>
                  <a:pt x="1429863" y="1991868"/>
                </a:lnTo>
                <a:lnTo>
                  <a:pt x="1400268" y="2003797"/>
                </a:lnTo>
                <a:lnTo>
                  <a:pt x="1262745" y="2038549"/>
                </a:lnTo>
                <a:lnTo>
                  <a:pt x="1227224" y="2204265"/>
                </a:lnTo>
                <a:lnTo>
                  <a:pt x="977042" y="2204265"/>
                </a:lnTo>
                <a:lnTo>
                  <a:pt x="941447" y="2038203"/>
                </a:lnTo>
                <a:lnTo>
                  <a:pt x="916475" y="2034392"/>
                </a:lnTo>
                <a:lnTo>
                  <a:pt x="774169" y="1992127"/>
                </a:lnTo>
                <a:lnTo>
                  <a:pt x="659399" y="2119153"/>
                </a:lnTo>
                <a:lnTo>
                  <a:pt x="442735" y="1994062"/>
                </a:lnTo>
                <a:lnTo>
                  <a:pt x="496981" y="1826130"/>
                </a:lnTo>
                <a:lnTo>
                  <a:pt x="391274" y="1717869"/>
                </a:lnTo>
                <a:lnTo>
                  <a:pt x="382878" y="1705753"/>
                </a:lnTo>
                <a:lnTo>
                  <a:pt x="210204" y="1761531"/>
                </a:lnTo>
                <a:lnTo>
                  <a:pt x="85113" y="1544868"/>
                </a:lnTo>
                <a:lnTo>
                  <a:pt x="226733" y="1416912"/>
                </a:lnTo>
                <a:lnTo>
                  <a:pt x="212821" y="1373126"/>
                </a:lnTo>
                <a:lnTo>
                  <a:pt x="191748" y="1268325"/>
                </a:lnTo>
                <a:lnTo>
                  <a:pt x="0" y="1227224"/>
                </a:lnTo>
                <a:lnTo>
                  <a:pt x="0" y="977042"/>
                </a:lnTo>
                <a:lnTo>
                  <a:pt x="203220" y="933481"/>
                </a:lnTo>
                <a:lnTo>
                  <a:pt x="212821" y="890649"/>
                </a:lnTo>
                <a:lnTo>
                  <a:pt x="243470" y="802476"/>
                </a:lnTo>
                <a:lnTo>
                  <a:pt x="85113" y="659399"/>
                </a:lnTo>
                <a:lnTo>
                  <a:pt x="210204" y="442735"/>
                </a:lnTo>
                <a:lnTo>
                  <a:pt x="423776" y="511723"/>
                </a:lnTo>
                <a:lnTo>
                  <a:pt x="470557" y="461243"/>
                </a:lnTo>
                <a:lnTo>
                  <a:pt x="512656" y="426662"/>
                </a:lnTo>
                <a:lnTo>
                  <a:pt x="442735" y="210203"/>
                </a:lnTo>
                <a:lnTo>
                  <a:pt x="659399" y="85113"/>
                </a:lnTo>
                <a:lnTo>
                  <a:pt x="815299" y="257661"/>
                </a:lnTo>
                <a:lnTo>
                  <a:pt x="916475" y="229382"/>
                </a:lnTo>
                <a:lnTo>
                  <a:pt x="928259" y="227584"/>
                </a:lnTo>
                <a:close/>
              </a:path>
            </a:pathLst>
          </a:custGeom>
          <a:solidFill>
            <a:srgbClr val="3F6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40" name="椭圆 78">
            <a:extLst>
              <a:ext uri="{FF2B5EF4-FFF2-40B4-BE49-F238E27FC236}">
                <a16:creationId xmlns:a16="http://schemas.microsoft.com/office/drawing/2014/main" id="{4B6AC099-02E1-F242-AA97-6BB39C590749}"/>
              </a:ext>
            </a:extLst>
          </p:cNvPr>
          <p:cNvSpPr/>
          <p:nvPr/>
        </p:nvSpPr>
        <p:spPr>
          <a:xfrm>
            <a:off x="5634540" y="1808031"/>
            <a:ext cx="672588" cy="672588"/>
          </a:xfrm>
          <a:prstGeom prst="ellipse">
            <a:avLst/>
          </a:prstGeom>
          <a:solidFill>
            <a:srgbClr val="213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 sz="1400" dirty="0">
              <a:cs typeface="+mn-ea"/>
              <a:sym typeface="+mn-lt"/>
            </a:endParaRPr>
          </a:p>
        </p:txBody>
      </p:sp>
      <p:grpSp>
        <p:nvGrpSpPr>
          <p:cNvPr id="42" name="组合 81">
            <a:extLst>
              <a:ext uri="{FF2B5EF4-FFF2-40B4-BE49-F238E27FC236}">
                <a16:creationId xmlns:a16="http://schemas.microsoft.com/office/drawing/2014/main" id="{46F452EE-FBD3-0EDC-8268-C7250979830B}"/>
              </a:ext>
            </a:extLst>
          </p:cNvPr>
          <p:cNvGrpSpPr/>
          <p:nvPr/>
        </p:nvGrpSpPr>
        <p:grpSpPr>
          <a:xfrm flipV="1">
            <a:off x="6225037" y="1430793"/>
            <a:ext cx="2013686" cy="250024"/>
            <a:chOff x="5272248" y="4626108"/>
            <a:chExt cx="2684915" cy="333365"/>
          </a:xfrm>
        </p:grpSpPr>
        <p:sp>
          <p:nvSpPr>
            <p:cNvPr id="45" name="椭圆 84">
              <a:extLst>
                <a:ext uri="{FF2B5EF4-FFF2-40B4-BE49-F238E27FC236}">
                  <a16:creationId xmlns:a16="http://schemas.microsoft.com/office/drawing/2014/main" id="{F3F96078-B92F-067C-7B9F-1A455AD6A35D}"/>
                </a:ext>
              </a:extLst>
            </p:cNvPr>
            <p:cNvSpPr/>
            <p:nvPr/>
          </p:nvSpPr>
          <p:spPr>
            <a:xfrm>
              <a:off x="5272248" y="4626108"/>
              <a:ext cx="81021" cy="8102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6" name="任意多边形 85">
              <a:extLst>
                <a:ext uri="{FF2B5EF4-FFF2-40B4-BE49-F238E27FC236}">
                  <a16:creationId xmlns:a16="http://schemas.microsoft.com/office/drawing/2014/main" id="{F12C4012-5A2F-166B-C520-9E1401F67BFC}"/>
                </a:ext>
              </a:extLst>
            </p:cNvPr>
            <p:cNvSpPr/>
            <p:nvPr/>
          </p:nvSpPr>
          <p:spPr>
            <a:xfrm>
              <a:off x="5335428" y="4686869"/>
              <a:ext cx="2621735" cy="272604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  <a:gd name="connsiteX0-1" fmla="*/ 0 w 2815771"/>
                <a:gd name="connsiteY0-2" fmla="*/ 0 h 649982"/>
                <a:gd name="connsiteX1-3" fmla="*/ 254183 w 2815771"/>
                <a:gd name="connsiteY1-4" fmla="*/ 649982 h 649982"/>
                <a:gd name="connsiteX2-5" fmla="*/ 2815771 w 2815771"/>
                <a:gd name="connsiteY2-6" fmla="*/ 638628 h 64998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815771" h="649982">
                  <a:moveTo>
                    <a:pt x="0" y="0"/>
                  </a:moveTo>
                  <a:lnTo>
                    <a:pt x="254183" y="649982"/>
                  </a:lnTo>
                  <a:lnTo>
                    <a:pt x="2815771" y="638628"/>
                  </a:lnTo>
                </a:path>
              </a:pathLst>
            </a:custGeom>
            <a:noFill/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87">
            <a:extLst>
              <a:ext uri="{FF2B5EF4-FFF2-40B4-BE49-F238E27FC236}">
                <a16:creationId xmlns:a16="http://schemas.microsoft.com/office/drawing/2014/main" id="{4A8BE184-421F-0F8A-509A-0CE3A6774625}"/>
              </a:ext>
            </a:extLst>
          </p:cNvPr>
          <p:cNvGrpSpPr/>
          <p:nvPr/>
        </p:nvGrpSpPr>
        <p:grpSpPr>
          <a:xfrm>
            <a:off x="5285996" y="3313796"/>
            <a:ext cx="2013686" cy="250024"/>
            <a:chOff x="5272248" y="4626108"/>
            <a:chExt cx="2684915" cy="333365"/>
          </a:xfrm>
        </p:grpSpPr>
        <p:sp>
          <p:nvSpPr>
            <p:cNvPr id="51" name="椭圆 90">
              <a:extLst>
                <a:ext uri="{FF2B5EF4-FFF2-40B4-BE49-F238E27FC236}">
                  <a16:creationId xmlns:a16="http://schemas.microsoft.com/office/drawing/2014/main" id="{94C3F0BC-C219-572F-A960-01BA30875F5E}"/>
                </a:ext>
              </a:extLst>
            </p:cNvPr>
            <p:cNvSpPr/>
            <p:nvPr/>
          </p:nvSpPr>
          <p:spPr>
            <a:xfrm>
              <a:off x="5272248" y="4626108"/>
              <a:ext cx="81021" cy="8102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2" name="任意多边形 91">
              <a:extLst>
                <a:ext uri="{FF2B5EF4-FFF2-40B4-BE49-F238E27FC236}">
                  <a16:creationId xmlns:a16="http://schemas.microsoft.com/office/drawing/2014/main" id="{80AB1792-D84D-2DF6-5B9F-2A574D241E91}"/>
                </a:ext>
              </a:extLst>
            </p:cNvPr>
            <p:cNvSpPr/>
            <p:nvPr/>
          </p:nvSpPr>
          <p:spPr>
            <a:xfrm>
              <a:off x="5335428" y="4686869"/>
              <a:ext cx="2621735" cy="272604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  <a:gd name="connsiteX0-1" fmla="*/ 0 w 2815771"/>
                <a:gd name="connsiteY0-2" fmla="*/ 0 h 649982"/>
                <a:gd name="connsiteX1-3" fmla="*/ 254183 w 2815771"/>
                <a:gd name="connsiteY1-4" fmla="*/ 649982 h 649982"/>
                <a:gd name="connsiteX2-5" fmla="*/ 2815771 w 2815771"/>
                <a:gd name="connsiteY2-6" fmla="*/ 638628 h 64998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815771" h="649982">
                  <a:moveTo>
                    <a:pt x="0" y="0"/>
                  </a:moveTo>
                  <a:lnTo>
                    <a:pt x="254183" y="649982"/>
                  </a:lnTo>
                  <a:lnTo>
                    <a:pt x="2815771" y="638628"/>
                  </a:lnTo>
                </a:path>
              </a:pathLst>
            </a:custGeom>
            <a:noFill/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组合 93">
            <a:extLst>
              <a:ext uri="{FF2B5EF4-FFF2-40B4-BE49-F238E27FC236}">
                <a16:creationId xmlns:a16="http://schemas.microsoft.com/office/drawing/2014/main" id="{4BA96425-631A-C3AD-D81B-DA3166199255}"/>
              </a:ext>
            </a:extLst>
          </p:cNvPr>
          <p:cNvGrpSpPr/>
          <p:nvPr/>
        </p:nvGrpSpPr>
        <p:grpSpPr>
          <a:xfrm flipH="1" flipV="1">
            <a:off x="1776465" y="1432146"/>
            <a:ext cx="2013686" cy="250024"/>
            <a:chOff x="5272248" y="4626108"/>
            <a:chExt cx="2684915" cy="333365"/>
          </a:xfrm>
        </p:grpSpPr>
        <p:sp>
          <p:nvSpPr>
            <p:cNvPr id="57" name="椭圆 96">
              <a:extLst>
                <a:ext uri="{FF2B5EF4-FFF2-40B4-BE49-F238E27FC236}">
                  <a16:creationId xmlns:a16="http://schemas.microsoft.com/office/drawing/2014/main" id="{807D64BE-B644-552B-0579-2A727DF34C33}"/>
                </a:ext>
              </a:extLst>
            </p:cNvPr>
            <p:cNvSpPr/>
            <p:nvPr/>
          </p:nvSpPr>
          <p:spPr>
            <a:xfrm>
              <a:off x="5272248" y="4626108"/>
              <a:ext cx="81021" cy="8102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8" name="任意多边形 97">
              <a:extLst>
                <a:ext uri="{FF2B5EF4-FFF2-40B4-BE49-F238E27FC236}">
                  <a16:creationId xmlns:a16="http://schemas.microsoft.com/office/drawing/2014/main" id="{1BDC85D1-70A1-8376-E6BC-A24AD8098304}"/>
                </a:ext>
              </a:extLst>
            </p:cNvPr>
            <p:cNvSpPr/>
            <p:nvPr/>
          </p:nvSpPr>
          <p:spPr>
            <a:xfrm>
              <a:off x="5335428" y="4686869"/>
              <a:ext cx="2621735" cy="272604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  <a:gd name="connsiteX0-1" fmla="*/ 0 w 2815771"/>
                <a:gd name="connsiteY0-2" fmla="*/ 0 h 649982"/>
                <a:gd name="connsiteX1-3" fmla="*/ 254183 w 2815771"/>
                <a:gd name="connsiteY1-4" fmla="*/ 649982 h 649982"/>
                <a:gd name="connsiteX2-5" fmla="*/ 2815771 w 2815771"/>
                <a:gd name="connsiteY2-6" fmla="*/ 638628 h 64998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815771" h="649982">
                  <a:moveTo>
                    <a:pt x="0" y="0"/>
                  </a:moveTo>
                  <a:lnTo>
                    <a:pt x="254183" y="649982"/>
                  </a:lnTo>
                  <a:lnTo>
                    <a:pt x="2815771" y="638628"/>
                  </a:lnTo>
                </a:path>
              </a:pathLst>
            </a:custGeom>
            <a:noFill/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0" name="组合 105">
            <a:extLst>
              <a:ext uri="{FF2B5EF4-FFF2-40B4-BE49-F238E27FC236}">
                <a16:creationId xmlns:a16="http://schemas.microsoft.com/office/drawing/2014/main" id="{2F0656B7-A9A9-C75C-78C9-46C0B5D469B0}"/>
              </a:ext>
            </a:extLst>
          </p:cNvPr>
          <p:cNvGrpSpPr/>
          <p:nvPr/>
        </p:nvGrpSpPr>
        <p:grpSpPr>
          <a:xfrm flipH="1">
            <a:off x="866544" y="3301890"/>
            <a:ext cx="2013686" cy="250024"/>
            <a:chOff x="5272248" y="4626108"/>
            <a:chExt cx="2684915" cy="333365"/>
          </a:xfrm>
        </p:grpSpPr>
        <p:sp>
          <p:nvSpPr>
            <p:cNvPr id="63" name="椭圆 108">
              <a:extLst>
                <a:ext uri="{FF2B5EF4-FFF2-40B4-BE49-F238E27FC236}">
                  <a16:creationId xmlns:a16="http://schemas.microsoft.com/office/drawing/2014/main" id="{31582221-1729-8001-5786-0E320306AD6B}"/>
                </a:ext>
              </a:extLst>
            </p:cNvPr>
            <p:cNvSpPr/>
            <p:nvPr/>
          </p:nvSpPr>
          <p:spPr>
            <a:xfrm>
              <a:off x="5272248" y="4626108"/>
              <a:ext cx="81021" cy="81021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4" name="任意多边形 109">
              <a:extLst>
                <a:ext uri="{FF2B5EF4-FFF2-40B4-BE49-F238E27FC236}">
                  <a16:creationId xmlns:a16="http://schemas.microsoft.com/office/drawing/2014/main" id="{A6F37C53-BA89-4F20-5285-9A20EE1A0972}"/>
                </a:ext>
              </a:extLst>
            </p:cNvPr>
            <p:cNvSpPr/>
            <p:nvPr/>
          </p:nvSpPr>
          <p:spPr>
            <a:xfrm>
              <a:off x="5335428" y="4686869"/>
              <a:ext cx="2621735" cy="272604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  <a:gd name="connsiteX0-1" fmla="*/ 0 w 2815771"/>
                <a:gd name="connsiteY0-2" fmla="*/ 0 h 649982"/>
                <a:gd name="connsiteX1-3" fmla="*/ 254183 w 2815771"/>
                <a:gd name="connsiteY1-4" fmla="*/ 649982 h 649982"/>
                <a:gd name="connsiteX2-5" fmla="*/ 2815771 w 2815771"/>
                <a:gd name="connsiteY2-6" fmla="*/ 638628 h 64998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815771" h="649982">
                  <a:moveTo>
                    <a:pt x="0" y="0"/>
                  </a:moveTo>
                  <a:lnTo>
                    <a:pt x="254183" y="649982"/>
                  </a:lnTo>
                  <a:lnTo>
                    <a:pt x="2815771" y="638628"/>
                  </a:lnTo>
                </a:path>
              </a:pathLst>
            </a:custGeom>
            <a:noFill/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5" name="文本框 122">
            <a:extLst>
              <a:ext uri="{FF2B5EF4-FFF2-40B4-BE49-F238E27FC236}">
                <a16:creationId xmlns:a16="http://schemas.microsoft.com/office/drawing/2014/main" id="{FD28E639-ED6A-7EC1-699D-3B2D88412FB3}"/>
              </a:ext>
            </a:extLst>
          </p:cNvPr>
          <p:cNvSpPr txBox="1"/>
          <p:nvPr/>
        </p:nvSpPr>
        <p:spPr>
          <a:xfrm>
            <a:off x="2736678" y="2643485"/>
            <a:ext cx="750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2400" dirty="0">
                <a:solidFill>
                  <a:schemeClr val="bg1"/>
                </a:solidFill>
                <a:latin typeface="MiSans Light" panose="00000400000000000000" pitchFamily="2" charset="-122"/>
                <a:ea typeface="MiSans Light" panose="00000400000000000000" pitchFamily="2" charset="-122"/>
                <a:cs typeface="+mn-ea"/>
                <a:sym typeface="+mn-lt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MiSans Light" panose="00000400000000000000" pitchFamily="2" charset="-122"/>
              <a:ea typeface="MiSans Light" panose="00000400000000000000" pitchFamily="2" charset="-122"/>
              <a:cs typeface="+mn-ea"/>
              <a:sym typeface="+mn-lt"/>
            </a:endParaRPr>
          </a:p>
        </p:txBody>
      </p:sp>
      <p:sp>
        <p:nvSpPr>
          <p:cNvPr id="66" name="文本框 125">
            <a:extLst>
              <a:ext uri="{FF2B5EF4-FFF2-40B4-BE49-F238E27FC236}">
                <a16:creationId xmlns:a16="http://schemas.microsoft.com/office/drawing/2014/main" id="{4B5E028A-D93D-A18A-DBF9-984B955F6978}"/>
              </a:ext>
            </a:extLst>
          </p:cNvPr>
          <p:cNvSpPr txBox="1"/>
          <p:nvPr/>
        </p:nvSpPr>
        <p:spPr>
          <a:xfrm>
            <a:off x="3674214" y="1905133"/>
            <a:ext cx="750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2400" dirty="0">
                <a:solidFill>
                  <a:schemeClr val="bg1"/>
                </a:solidFill>
                <a:latin typeface="MiSans Light" panose="00000400000000000000" pitchFamily="2" charset="-122"/>
                <a:ea typeface="MiSans Light" panose="00000400000000000000" pitchFamily="2" charset="-122"/>
                <a:cs typeface="+mn-ea"/>
                <a:sym typeface="+mn-lt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MiSans Light" panose="00000400000000000000" pitchFamily="2" charset="-122"/>
              <a:ea typeface="MiSans Light" panose="00000400000000000000" pitchFamily="2" charset="-122"/>
              <a:cs typeface="+mn-ea"/>
              <a:sym typeface="+mn-lt"/>
            </a:endParaRPr>
          </a:p>
        </p:txBody>
      </p:sp>
      <p:sp>
        <p:nvSpPr>
          <p:cNvPr id="67" name="文本框 128">
            <a:extLst>
              <a:ext uri="{FF2B5EF4-FFF2-40B4-BE49-F238E27FC236}">
                <a16:creationId xmlns:a16="http://schemas.microsoft.com/office/drawing/2014/main" id="{6FAA19A3-6378-037A-1939-7D135C7CF879}"/>
              </a:ext>
            </a:extLst>
          </p:cNvPr>
          <p:cNvSpPr txBox="1"/>
          <p:nvPr/>
        </p:nvSpPr>
        <p:spPr>
          <a:xfrm>
            <a:off x="5552944" y="1913492"/>
            <a:ext cx="8514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2400" dirty="0">
                <a:solidFill>
                  <a:schemeClr val="bg1"/>
                </a:solidFill>
                <a:latin typeface="MiSans Light" panose="00000400000000000000" pitchFamily="2" charset="-122"/>
                <a:ea typeface="MiSans Light" panose="00000400000000000000" pitchFamily="2" charset="-122"/>
                <a:cs typeface="+mn-ea"/>
                <a:sym typeface="+mn-lt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MiSans Light" panose="00000400000000000000" pitchFamily="2" charset="-122"/>
              <a:ea typeface="MiSans Light" panose="00000400000000000000" pitchFamily="2" charset="-122"/>
              <a:cs typeface="+mn-ea"/>
              <a:sym typeface="+mn-lt"/>
            </a:endParaRPr>
          </a:p>
        </p:txBody>
      </p:sp>
      <p:sp>
        <p:nvSpPr>
          <p:cNvPr id="68" name="文本框 131">
            <a:extLst>
              <a:ext uri="{FF2B5EF4-FFF2-40B4-BE49-F238E27FC236}">
                <a16:creationId xmlns:a16="http://schemas.microsoft.com/office/drawing/2014/main" id="{FCF36EBB-D32C-7E54-A41B-EAC98B2A0C49}"/>
              </a:ext>
            </a:extLst>
          </p:cNvPr>
          <p:cNvSpPr txBox="1"/>
          <p:nvPr/>
        </p:nvSpPr>
        <p:spPr>
          <a:xfrm>
            <a:off x="4647045" y="2643485"/>
            <a:ext cx="750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2400" dirty="0">
                <a:solidFill>
                  <a:schemeClr val="bg1"/>
                </a:solidFill>
                <a:latin typeface="MiSans Light" panose="00000400000000000000" pitchFamily="2" charset="-122"/>
                <a:ea typeface="MiSans Light" panose="00000400000000000000" pitchFamily="2" charset="-122"/>
                <a:cs typeface="+mn-ea"/>
                <a:sym typeface="+mn-lt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MiSans Light" panose="00000400000000000000" pitchFamily="2" charset="-122"/>
              <a:ea typeface="MiSans Light" panose="00000400000000000000" pitchFamily="2" charset="-122"/>
              <a:cs typeface="+mn-ea"/>
              <a:sym typeface="+mn-lt"/>
            </a:endParaRP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F227B859-EF1E-6152-E713-4FCDC8B26D82}"/>
              </a:ext>
            </a:extLst>
          </p:cNvPr>
          <p:cNvGrpSpPr/>
          <p:nvPr/>
        </p:nvGrpSpPr>
        <p:grpSpPr>
          <a:xfrm>
            <a:off x="6502980" y="1172516"/>
            <a:ext cx="2019301" cy="605803"/>
            <a:chOff x="457558" y="1839838"/>
            <a:chExt cx="2019301" cy="605803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3C26AF04-0C93-940E-CC76-451859003968}"/>
                </a:ext>
              </a:extLst>
            </p:cNvPr>
            <p:cNvSpPr txBox="1"/>
            <p:nvPr/>
          </p:nvSpPr>
          <p:spPr>
            <a:xfrm>
              <a:off x="457558" y="2045275"/>
              <a:ext cx="2019301" cy="400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88EB629D-9F38-22DA-6A2A-2B1E7A22B016}"/>
                </a:ext>
              </a:extLst>
            </p:cNvPr>
            <p:cNvSpPr txBox="1"/>
            <p:nvPr/>
          </p:nvSpPr>
          <p:spPr>
            <a:xfrm>
              <a:off x="461287" y="1839838"/>
              <a:ext cx="11132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2">
                      <a:lumMod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69418709-9A97-A491-B02C-D3BB484E2150}"/>
              </a:ext>
            </a:extLst>
          </p:cNvPr>
          <p:cNvGrpSpPr/>
          <p:nvPr/>
        </p:nvGrpSpPr>
        <p:grpSpPr>
          <a:xfrm>
            <a:off x="5552944" y="3310511"/>
            <a:ext cx="2019301" cy="764564"/>
            <a:chOff x="457558" y="1839838"/>
            <a:chExt cx="2019301" cy="764564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82CCC43B-00A2-A4E1-259C-986653AE07B1}"/>
                </a:ext>
              </a:extLst>
            </p:cNvPr>
            <p:cNvSpPr txBox="1"/>
            <p:nvPr/>
          </p:nvSpPr>
          <p:spPr>
            <a:xfrm>
              <a:off x="457558" y="2045275"/>
              <a:ext cx="2019301" cy="5591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 网址：</a:t>
              </a:r>
              <a:endParaRPr lang="en-US" altLang="zh-CN" sz="700" b="0" i="0" dirty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pPr rtl="0">
                <a:lnSpc>
                  <a:spcPct val="150000"/>
                </a:lnSpc>
              </a:pP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 tmoban.com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5174FAFF-7B73-F0D0-66F4-3E2BA2661914}"/>
                </a:ext>
              </a:extLst>
            </p:cNvPr>
            <p:cNvSpPr txBox="1"/>
            <p:nvPr/>
          </p:nvSpPr>
          <p:spPr>
            <a:xfrm>
              <a:off x="461287" y="1839838"/>
              <a:ext cx="11132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2">
                      <a:lumMod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1AB4F80D-8222-5337-D43E-6496CB9835ED}"/>
              </a:ext>
            </a:extLst>
          </p:cNvPr>
          <p:cNvGrpSpPr/>
          <p:nvPr/>
        </p:nvGrpSpPr>
        <p:grpSpPr>
          <a:xfrm>
            <a:off x="1464670" y="1190236"/>
            <a:ext cx="2023328" cy="605803"/>
            <a:chOff x="457558" y="1839838"/>
            <a:chExt cx="2023328" cy="605803"/>
          </a:xfrm>
        </p:grpSpPr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F7609975-FE45-79D2-31F4-51A686B33B07}"/>
                </a:ext>
              </a:extLst>
            </p:cNvPr>
            <p:cNvSpPr txBox="1"/>
            <p:nvPr/>
          </p:nvSpPr>
          <p:spPr>
            <a:xfrm>
              <a:off x="457558" y="2045275"/>
              <a:ext cx="2019301" cy="400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A8AA0216-B36F-7AF6-02E6-2E5C24C1E013}"/>
                </a:ext>
              </a:extLst>
            </p:cNvPr>
            <p:cNvSpPr txBox="1"/>
            <p:nvPr/>
          </p:nvSpPr>
          <p:spPr>
            <a:xfrm>
              <a:off x="1367595" y="1839838"/>
              <a:ext cx="11132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bg2">
                      <a:lumMod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B0ACBFDE-F508-0773-577B-DC0EB05D6950}"/>
              </a:ext>
            </a:extLst>
          </p:cNvPr>
          <p:cNvGrpSpPr/>
          <p:nvPr/>
        </p:nvGrpSpPr>
        <p:grpSpPr>
          <a:xfrm>
            <a:off x="583500" y="3310511"/>
            <a:ext cx="2023328" cy="605803"/>
            <a:chOff x="457558" y="1839838"/>
            <a:chExt cx="2023328" cy="605803"/>
          </a:xfrm>
        </p:grpSpPr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090F775C-06C4-1DA0-0520-89BDB70A92C5}"/>
                </a:ext>
              </a:extLst>
            </p:cNvPr>
            <p:cNvSpPr txBox="1"/>
            <p:nvPr/>
          </p:nvSpPr>
          <p:spPr>
            <a:xfrm>
              <a:off x="457558" y="2045275"/>
              <a:ext cx="2019301" cy="400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7CA60DC2-1819-A729-205A-69C3896D4D6D}"/>
                </a:ext>
              </a:extLst>
            </p:cNvPr>
            <p:cNvSpPr txBox="1"/>
            <p:nvPr/>
          </p:nvSpPr>
          <p:spPr>
            <a:xfrm>
              <a:off x="1367595" y="1839838"/>
              <a:ext cx="11132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bg2">
                      <a:lumMod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151247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BF62CBD7-EA4E-EC54-335B-B5B55F12D282}"/>
              </a:ext>
            </a:extLst>
          </p:cNvPr>
          <p:cNvSpPr/>
          <p:nvPr/>
        </p:nvSpPr>
        <p:spPr bwMode="auto">
          <a:xfrm>
            <a:off x="6057900" y="1058192"/>
            <a:ext cx="2209800" cy="2057400"/>
          </a:xfrm>
          <a:prstGeom prst="roundRect">
            <a:avLst>
              <a:gd name="adj" fmla="val 0"/>
            </a:avLst>
          </a:prstGeom>
          <a:blipFill>
            <a:blip r:embed="rId3" cstate="screen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475B0FB5-E4E0-EDCD-017D-D3C986DB1DE2}"/>
              </a:ext>
            </a:extLst>
          </p:cNvPr>
          <p:cNvSpPr/>
          <p:nvPr/>
        </p:nvSpPr>
        <p:spPr bwMode="auto">
          <a:xfrm>
            <a:off x="3467100" y="1058192"/>
            <a:ext cx="2209800" cy="2057400"/>
          </a:xfrm>
          <a:prstGeom prst="roundRect">
            <a:avLst>
              <a:gd name="adj" fmla="val 0"/>
            </a:avLst>
          </a:prstGeom>
          <a:blipFill>
            <a:blip r:embed="rId4" cstate="screen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462C96F2-6613-0F36-5EE0-BA1DC5D15FEB}"/>
              </a:ext>
            </a:extLst>
          </p:cNvPr>
          <p:cNvSpPr/>
          <p:nvPr/>
        </p:nvSpPr>
        <p:spPr bwMode="auto">
          <a:xfrm>
            <a:off x="6057900" y="1058192"/>
            <a:ext cx="2209800" cy="20574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100000">
                <a:srgbClr val="3F68C9"/>
              </a:gs>
              <a:gs pos="0">
                <a:srgbClr val="3F68C9">
                  <a:alpha val="0"/>
                </a:srgbClr>
              </a:gs>
            </a:gsLst>
            <a:lin ang="5400000" scaled="1"/>
            <a:tileRect/>
          </a:gra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A245AB56-FB7C-1EFF-15D6-91BC16804499}"/>
              </a:ext>
            </a:extLst>
          </p:cNvPr>
          <p:cNvSpPr/>
          <p:nvPr/>
        </p:nvSpPr>
        <p:spPr bwMode="auto">
          <a:xfrm>
            <a:off x="3467100" y="1058192"/>
            <a:ext cx="2209800" cy="20574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100000">
                <a:srgbClr val="213F79"/>
              </a:gs>
              <a:gs pos="0">
                <a:srgbClr val="3F68C9">
                  <a:alpha val="0"/>
                </a:srgbClr>
              </a:gs>
            </a:gsLst>
            <a:lin ang="5400000" scaled="1"/>
            <a:tileRect/>
          </a:gra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A323CF9D-ABF4-C38F-AA16-EDE183B3B059}"/>
              </a:ext>
            </a:extLst>
          </p:cNvPr>
          <p:cNvSpPr/>
          <p:nvPr/>
        </p:nvSpPr>
        <p:spPr bwMode="auto">
          <a:xfrm>
            <a:off x="876300" y="1058192"/>
            <a:ext cx="2209800" cy="2057400"/>
          </a:xfrm>
          <a:prstGeom prst="roundRect">
            <a:avLst>
              <a:gd name="adj" fmla="val 0"/>
            </a:avLst>
          </a:prstGeom>
          <a:blipFill>
            <a:blip r:embed="rId5" cstate="screen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B23249EB-F150-1E8D-AA05-5155A80B2E42}"/>
              </a:ext>
            </a:extLst>
          </p:cNvPr>
          <p:cNvSpPr/>
          <p:nvPr/>
        </p:nvSpPr>
        <p:spPr bwMode="auto">
          <a:xfrm>
            <a:off x="876300" y="1058192"/>
            <a:ext cx="2209800" cy="2057400"/>
          </a:xfrm>
          <a:prstGeom prst="roundRect">
            <a:avLst>
              <a:gd name="adj" fmla="val 0"/>
            </a:avLst>
          </a:prstGeom>
          <a:gradFill flip="none" rotWithShape="1">
            <a:gsLst>
              <a:gs pos="100000">
                <a:srgbClr val="3F68C9"/>
              </a:gs>
              <a:gs pos="0">
                <a:srgbClr val="3F68C9">
                  <a:alpha val="0"/>
                </a:srgbClr>
              </a:gs>
            </a:gsLst>
            <a:lin ang="5400000" scaled="1"/>
            <a:tileRect/>
          </a:gra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407E40DE-7DDE-2492-EF05-F78B881BF2AE}"/>
              </a:ext>
            </a:extLst>
          </p:cNvPr>
          <p:cNvSpPr/>
          <p:nvPr/>
        </p:nvSpPr>
        <p:spPr bwMode="auto">
          <a:xfrm>
            <a:off x="0" y="198098"/>
            <a:ext cx="1329578" cy="439295"/>
          </a:xfrm>
          <a:custGeom>
            <a:avLst/>
            <a:gdLst>
              <a:gd name="connsiteX0" fmla="*/ 0 w 1329578"/>
              <a:gd name="connsiteY0" fmla="*/ 0 h 439295"/>
              <a:gd name="connsiteX1" fmla="*/ 337124 w 1329578"/>
              <a:gd name="connsiteY1" fmla="*/ 0 h 439295"/>
              <a:gd name="connsiteX2" fmla="*/ 633946 w 1329578"/>
              <a:gd name="connsiteY2" fmla="*/ 0 h 439295"/>
              <a:gd name="connsiteX3" fmla="*/ 1329578 w 1329578"/>
              <a:gd name="connsiteY3" fmla="*/ 0 h 439295"/>
              <a:gd name="connsiteX4" fmla="*/ 1063958 w 1329578"/>
              <a:gd name="connsiteY4" fmla="*/ 439295 h 439295"/>
              <a:gd name="connsiteX5" fmla="*/ 368326 w 1329578"/>
              <a:gd name="connsiteY5" fmla="*/ 439295 h 439295"/>
              <a:gd name="connsiteX6" fmla="*/ 337124 w 1329578"/>
              <a:gd name="connsiteY6" fmla="*/ 439295 h 439295"/>
              <a:gd name="connsiteX7" fmla="*/ 0 w 1329578"/>
              <a:gd name="connsiteY7" fmla="*/ 439295 h 439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29578" h="439295">
                <a:moveTo>
                  <a:pt x="0" y="0"/>
                </a:moveTo>
                <a:lnTo>
                  <a:pt x="337124" y="0"/>
                </a:lnTo>
                <a:lnTo>
                  <a:pt x="633946" y="0"/>
                </a:lnTo>
                <a:lnTo>
                  <a:pt x="1329578" y="0"/>
                </a:lnTo>
                <a:lnTo>
                  <a:pt x="1063958" y="439295"/>
                </a:lnTo>
                <a:lnTo>
                  <a:pt x="368326" y="439295"/>
                </a:lnTo>
                <a:lnTo>
                  <a:pt x="337124" y="439295"/>
                </a:lnTo>
                <a:lnTo>
                  <a:pt x="0" y="439295"/>
                </a:lnTo>
                <a:close/>
              </a:path>
            </a:pathLst>
          </a:custGeom>
          <a:solidFill>
            <a:srgbClr val="213F79"/>
          </a:solidFill>
          <a:ln w="2540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6316CFC1-6F1C-2079-D53A-0CD27D76645E}"/>
              </a:ext>
            </a:extLst>
          </p:cNvPr>
          <p:cNvSpPr/>
          <p:nvPr/>
        </p:nvSpPr>
        <p:spPr bwMode="auto">
          <a:xfrm>
            <a:off x="384421" y="106643"/>
            <a:ext cx="3650757" cy="393607"/>
          </a:xfrm>
          <a:custGeom>
            <a:avLst/>
            <a:gdLst>
              <a:gd name="connsiteX0" fmla="*/ 237995 w 3650757"/>
              <a:gd name="connsiteY0" fmla="*/ 0 h 393607"/>
              <a:gd name="connsiteX1" fmla="*/ 1581816 w 3650757"/>
              <a:gd name="connsiteY1" fmla="*/ 0 h 393607"/>
              <a:gd name="connsiteX2" fmla="*/ 2306936 w 3650757"/>
              <a:gd name="connsiteY2" fmla="*/ 0 h 393607"/>
              <a:gd name="connsiteX3" fmla="*/ 3650757 w 3650757"/>
              <a:gd name="connsiteY3" fmla="*/ 0 h 393607"/>
              <a:gd name="connsiteX4" fmla="*/ 3650757 w 3650757"/>
              <a:gd name="connsiteY4" fmla="*/ 393607 h 393607"/>
              <a:gd name="connsiteX5" fmla="*/ 2306936 w 3650757"/>
              <a:gd name="connsiteY5" fmla="*/ 393607 h 393607"/>
              <a:gd name="connsiteX6" fmla="*/ 1343821 w 3650757"/>
              <a:gd name="connsiteY6" fmla="*/ 393607 h 393607"/>
              <a:gd name="connsiteX7" fmla="*/ 0 w 3650757"/>
              <a:gd name="connsiteY7" fmla="*/ 393607 h 393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50757" h="393607">
                <a:moveTo>
                  <a:pt x="237995" y="0"/>
                </a:moveTo>
                <a:lnTo>
                  <a:pt x="1581816" y="0"/>
                </a:lnTo>
                <a:lnTo>
                  <a:pt x="2306936" y="0"/>
                </a:lnTo>
                <a:lnTo>
                  <a:pt x="3650757" y="0"/>
                </a:lnTo>
                <a:lnTo>
                  <a:pt x="3650757" y="393607"/>
                </a:lnTo>
                <a:lnTo>
                  <a:pt x="2306936" y="393607"/>
                </a:lnTo>
                <a:lnTo>
                  <a:pt x="1343821" y="393607"/>
                </a:lnTo>
                <a:lnTo>
                  <a:pt x="0" y="393607"/>
                </a:lnTo>
                <a:close/>
              </a:path>
            </a:pathLst>
          </a:custGeom>
          <a:solidFill>
            <a:srgbClr val="3F68C9"/>
          </a:solidFill>
          <a:ln w="2540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2CAFCD9-1CBC-C9FF-4536-6532FE10EDD3}"/>
              </a:ext>
            </a:extLst>
          </p:cNvPr>
          <p:cNvSpPr txBox="1"/>
          <p:nvPr/>
        </p:nvSpPr>
        <p:spPr>
          <a:xfrm>
            <a:off x="1536726" y="140510"/>
            <a:ext cx="197673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325C276-D242-C2F6-359B-093CD34D1AC4}"/>
              </a:ext>
            </a:extLst>
          </p:cNvPr>
          <p:cNvSpPr txBox="1"/>
          <p:nvPr/>
        </p:nvSpPr>
        <p:spPr>
          <a:xfrm>
            <a:off x="583500" y="72613"/>
            <a:ext cx="5389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A09EA594-D29C-1797-D399-E57FF2CD4651}"/>
              </a:ext>
            </a:extLst>
          </p:cNvPr>
          <p:cNvSpPr/>
          <p:nvPr/>
        </p:nvSpPr>
        <p:spPr bwMode="auto">
          <a:xfrm>
            <a:off x="876300" y="1286792"/>
            <a:ext cx="1690008" cy="439295"/>
          </a:xfrm>
          <a:custGeom>
            <a:avLst/>
            <a:gdLst>
              <a:gd name="connsiteX0" fmla="*/ 0 w 1690008"/>
              <a:gd name="connsiteY0" fmla="*/ 0 h 439295"/>
              <a:gd name="connsiteX1" fmla="*/ 337124 w 1690008"/>
              <a:gd name="connsiteY1" fmla="*/ 0 h 439295"/>
              <a:gd name="connsiteX2" fmla="*/ 360430 w 1690008"/>
              <a:gd name="connsiteY2" fmla="*/ 0 h 439295"/>
              <a:gd name="connsiteX3" fmla="*/ 633946 w 1690008"/>
              <a:gd name="connsiteY3" fmla="*/ 0 h 439295"/>
              <a:gd name="connsiteX4" fmla="*/ 697554 w 1690008"/>
              <a:gd name="connsiteY4" fmla="*/ 0 h 439295"/>
              <a:gd name="connsiteX5" fmla="*/ 994376 w 1690008"/>
              <a:gd name="connsiteY5" fmla="*/ 0 h 439295"/>
              <a:gd name="connsiteX6" fmla="*/ 1329578 w 1690008"/>
              <a:gd name="connsiteY6" fmla="*/ 0 h 439295"/>
              <a:gd name="connsiteX7" fmla="*/ 1690008 w 1690008"/>
              <a:gd name="connsiteY7" fmla="*/ 0 h 439295"/>
              <a:gd name="connsiteX8" fmla="*/ 1424388 w 1690008"/>
              <a:gd name="connsiteY8" fmla="*/ 439295 h 439295"/>
              <a:gd name="connsiteX9" fmla="*/ 1063958 w 1690008"/>
              <a:gd name="connsiteY9" fmla="*/ 439295 h 439295"/>
              <a:gd name="connsiteX10" fmla="*/ 728756 w 1690008"/>
              <a:gd name="connsiteY10" fmla="*/ 439295 h 439295"/>
              <a:gd name="connsiteX11" fmla="*/ 697554 w 1690008"/>
              <a:gd name="connsiteY11" fmla="*/ 439295 h 439295"/>
              <a:gd name="connsiteX12" fmla="*/ 368326 w 1690008"/>
              <a:gd name="connsiteY12" fmla="*/ 439295 h 439295"/>
              <a:gd name="connsiteX13" fmla="*/ 360430 w 1690008"/>
              <a:gd name="connsiteY13" fmla="*/ 439295 h 439295"/>
              <a:gd name="connsiteX14" fmla="*/ 337124 w 1690008"/>
              <a:gd name="connsiteY14" fmla="*/ 439295 h 439295"/>
              <a:gd name="connsiteX15" fmla="*/ 0 w 1690008"/>
              <a:gd name="connsiteY15" fmla="*/ 439295 h 439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690008" h="439295">
                <a:moveTo>
                  <a:pt x="0" y="0"/>
                </a:moveTo>
                <a:lnTo>
                  <a:pt x="337124" y="0"/>
                </a:lnTo>
                <a:lnTo>
                  <a:pt x="360430" y="0"/>
                </a:lnTo>
                <a:lnTo>
                  <a:pt x="633946" y="0"/>
                </a:lnTo>
                <a:lnTo>
                  <a:pt x="697554" y="0"/>
                </a:lnTo>
                <a:lnTo>
                  <a:pt x="994376" y="0"/>
                </a:lnTo>
                <a:lnTo>
                  <a:pt x="1329578" y="0"/>
                </a:lnTo>
                <a:lnTo>
                  <a:pt x="1690008" y="0"/>
                </a:lnTo>
                <a:lnTo>
                  <a:pt x="1424388" y="439295"/>
                </a:lnTo>
                <a:lnTo>
                  <a:pt x="1063958" y="439295"/>
                </a:lnTo>
                <a:lnTo>
                  <a:pt x="728756" y="439295"/>
                </a:lnTo>
                <a:lnTo>
                  <a:pt x="697554" y="439295"/>
                </a:lnTo>
                <a:lnTo>
                  <a:pt x="368326" y="439295"/>
                </a:lnTo>
                <a:lnTo>
                  <a:pt x="360430" y="439295"/>
                </a:lnTo>
                <a:lnTo>
                  <a:pt x="337124" y="439295"/>
                </a:lnTo>
                <a:lnTo>
                  <a:pt x="0" y="439295"/>
                </a:lnTo>
                <a:close/>
              </a:path>
            </a:pathLst>
          </a:custGeom>
          <a:solidFill>
            <a:srgbClr val="3F68C9"/>
          </a:solidFill>
          <a:ln w="2540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4BD123F-E1FF-9360-E6ED-55C7F4104F99}"/>
              </a:ext>
            </a:extLst>
          </p:cNvPr>
          <p:cNvGrpSpPr/>
          <p:nvPr/>
        </p:nvGrpSpPr>
        <p:grpSpPr>
          <a:xfrm>
            <a:off x="1034968" y="1352550"/>
            <a:ext cx="1943101" cy="1500135"/>
            <a:chOff x="425727" y="1814929"/>
            <a:chExt cx="1943101" cy="1500135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186429A9-EE44-676C-7F19-206FF05F7FE8}"/>
                </a:ext>
              </a:extLst>
            </p:cNvPr>
            <p:cNvSpPr txBox="1"/>
            <p:nvPr/>
          </p:nvSpPr>
          <p:spPr>
            <a:xfrm>
              <a:off x="425727" y="2914698"/>
              <a:ext cx="1943101" cy="400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7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7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F02BE19-3365-1453-B253-A644DA9E05AB}"/>
                </a:ext>
              </a:extLst>
            </p:cNvPr>
            <p:cNvSpPr txBox="1"/>
            <p:nvPr/>
          </p:nvSpPr>
          <p:spPr>
            <a:xfrm>
              <a:off x="461287" y="1814929"/>
              <a:ext cx="13297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BAAA7183-41DB-7EDA-7767-E53C3A0D0C1E}"/>
              </a:ext>
            </a:extLst>
          </p:cNvPr>
          <p:cNvSpPr/>
          <p:nvPr/>
        </p:nvSpPr>
        <p:spPr bwMode="auto">
          <a:xfrm>
            <a:off x="3467100" y="1286792"/>
            <a:ext cx="1690008" cy="439295"/>
          </a:xfrm>
          <a:custGeom>
            <a:avLst/>
            <a:gdLst>
              <a:gd name="connsiteX0" fmla="*/ 0 w 1690008"/>
              <a:gd name="connsiteY0" fmla="*/ 0 h 439295"/>
              <a:gd name="connsiteX1" fmla="*/ 337124 w 1690008"/>
              <a:gd name="connsiteY1" fmla="*/ 0 h 439295"/>
              <a:gd name="connsiteX2" fmla="*/ 360430 w 1690008"/>
              <a:gd name="connsiteY2" fmla="*/ 0 h 439295"/>
              <a:gd name="connsiteX3" fmla="*/ 633946 w 1690008"/>
              <a:gd name="connsiteY3" fmla="*/ 0 h 439295"/>
              <a:gd name="connsiteX4" fmla="*/ 697554 w 1690008"/>
              <a:gd name="connsiteY4" fmla="*/ 0 h 439295"/>
              <a:gd name="connsiteX5" fmla="*/ 994376 w 1690008"/>
              <a:gd name="connsiteY5" fmla="*/ 0 h 439295"/>
              <a:gd name="connsiteX6" fmla="*/ 1329578 w 1690008"/>
              <a:gd name="connsiteY6" fmla="*/ 0 h 439295"/>
              <a:gd name="connsiteX7" fmla="*/ 1690008 w 1690008"/>
              <a:gd name="connsiteY7" fmla="*/ 0 h 439295"/>
              <a:gd name="connsiteX8" fmla="*/ 1424388 w 1690008"/>
              <a:gd name="connsiteY8" fmla="*/ 439295 h 439295"/>
              <a:gd name="connsiteX9" fmla="*/ 1063958 w 1690008"/>
              <a:gd name="connsiteY9" fmla="*/ 439295 h 439295"/>
              <a:gd name="connsiteX10" fmla="*/ 728756 w 1690008"/>
              <a:gd name="connsiteY10" fmla="*/ 439295 h 439295"/>
              <a:gd name="connsiteX11" fmla="*/ 697554 w 1690008"/>
              <a:gd name="connsiteY11" fmla="*/ 439295 h 439295"/>
              <a:gd name="connsiteX12" fmla="*/ 368326 w 1690008"/>
              <a:gd name="connsiteY12" fmla="*/ 439295 h 439295"/>
              <a:gd name="connsiteX13" fmla="*/ 360430 w 1690008"/>
              <a:gd name="connsiteY13" fmla="*/ 439295 h 439295"/>
              <a:gd name="connsiteX14" fmla="*/ 337124 w 1690008"/>
              <a:gd name="connsiteY14" fmla="*/ 439295 h 439295"/>
              <a:gd name="connsiteX15" fmla="*/ 0 w 1690008"/>
              <a:gd name="connsiteY15" fmla="*/ 439295 h 439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690008" h="439295">
                <a:moveTo>
                  <a:pt x="0" y="0"/>
                </a:moveTo>
                <a:lnTo>
                  <a:pt x="337124" y="0"/>
                </a:lnTo>
                <a:lnTo>
                  <a:pt x="360430" y="0"/>
                </a:lnTo>
                <a:lnTo>
                  <a:pt x="633946" y="0"/>
                </a:lnTo>
                <a:lnTo>
                  <a:pt x="697554" y="0"/>
                </a:lnTo>
                <a:lnTo>
                  <a:pt x="994376" y="0"/>
                </a:lnTo>
                <a:lnTo>
                  <a:pt x="1329578" y="0"/>
                </a:lnTo>
                <a:lnTo>
                  <a:pt x="1690008" y="0"/>
                </a:lnTo>
                <a:lnTo>
                  <a:pt x="1424388" y="439295"/>
                </a:lnTo>
                <a:lnTo>
                  <a:pt x="1063958" y="439295"/>
                </a:lnTo>
                <a:lnTo>
                  <a:pt x="728756" y="439295"/>
                </a:lnTo>
                <a:lnTo>
                  <a:pt x="697554" y="439295"/>
                </a:lnTo>
                <a:lnTo>
                  <a:pt x="368326" y="439295"/>
                </a:lnTo>
                <a:lnTo>
                  <a:pt x="360430" y="439295"/>
                </a:lnTo>
                <a:lnTo>
                  <a:pt x="337124" y="439295"/>
                </a:lnTo>
                <a:lnTo>
                  <a:pt x="0" y="439295"/>
                </a:lnTo>
                <a:close/>
              </a:path>
            </a:pathLst>
          </a:custGeom>
          <a:solidFill>
            <a:srgbClr val="213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15666C0A-1D9C-8DE7-370B-24BA621A187B}"/>
              </a:ext>
            </a:extLst>
          </p:cNvPr>
          <p:cNvSpPr/>
          <p:nvPr/>
        </p:nvSpPr>
        <p:spPr bwMode="auto">
          <a:xfrm>
            <a:off x="6057900" y="1286792"/>
            <a:ext cx="1690008" cy="439295"/>
          </a:xfrm>
          <a:custGeom>
            <a:avLst/>
            <a:gdLst>
              <a:gd name="connsiteX0" fmla="*/ 0 w 1690008"/>
              <a:gd name="connsiteY0" fmla="*/ 0 h 439295"/>
              <a:gd name="connsiteX1" fmla="*/ 337124 w 1690008"/>
              <a:gd name="connsiteY1" fmla="*/ 0 h 439295"/>
              <a:gd name="connsiteX2" fmla="*/ 360430 w 1690008"/>
              <a:gd name="connsiteY2" fmla="*/ 0 h 439295"/>
              <a:gd name="connsiteX3" fmla="*/ 633946 w 1690008"/>
              <a:gd name="connsiteY3" fmla="*/ 0 h 439295"/>
              <a:gd name="connsiteX4" fmla="*/ 697554 w 1690008"/>
              <a:gd name="connsiteY4" fmla="*/ 0 h 439295"/>
              <a:gd name="connsiteX5" fmla="*/ 994376 w 1690008"/>
              <a:gd name="connsiteY5" fmla="*/ 0 h 439295"/>
              <a:gd name="connsiteX6" fmla="*/ 1329578 w 1690008"/>
              <a:gd name="connsiteY6" fmla="*/ 0 h 439295"/>
              <a:gd name="connsiteX7" fmla="*/ 1690008 w 1690008"/>
              <a:gd name="connsiteY7" fmla="*/ 0 h 439295"/>
              <a:gd name="connsiteX8" fmla="*/ 1424388 w 1690008"/>
              <a:gd name="connsiteY8" fmla="*/ 439295 h 439295"/>
              <a:gd name="connsiteX9" fmla="*/ 1063958 w 1690008"/>
              <a:gd name="connsiteY9" fmla="*/ 439295 h 439295"/>
              <a:gd name="connsiteX10" fmla="*/ 728756 w 1690008"/>
              <a:gd name="connsiteY10" fmla="*/ 439295 h 439295"/>
              <a:gd name="connsiteX11" fmla="*/ 697554 w 1690008"/>
              <a:gd name="connsiteY11" fmla="*/ 439295 h 439295"/>
              <a:gd name="connsiteX12" fmla="*/ 368326 w 1690008"/>
              <a:gd name="connsiteY12" fmla="*/ 439295 h 439295"/>
              <a:gd name="connsiteX13" fmla="*/ 360430 w 1690008"/>
              <a:gd name="connsiteY13" fmla="*/ 439295 h 439295"/>
              <a:gd name="connsiteX14" fmla="*/ 337124 w 1690008"/>
              <a:gd name="connsiteY14" fmla="*/ 439295 h 439295"/>
              <a:gd name="connsiteX15" fmla="*/ 0 w 1690008"/>
              <a:gd name="connsiteY15" fmla="*/ 439295 h 439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690008" h="439295">
                <a:moveTo>
                  <a:pt x="0" y="0"/>
                </a:moveTo>
                <a:lnTo>
                  <a:pt x="337124" y="0"/>
                </a:lnTo>
                <a:lnTo>
                  <a:pt x="360430" y="0"/>
                </a:lnTo>
                <a:lnTo>
                  <a:pt x="633946" y="0"/>
                </a:lnTo>
                <a:lnTo>
                  <a:pt x="697554" y="0"/>
                </a:lnTo>
                <a:lnTo>
                  <a:pt x="994376" y="0"/>
                </a:lnTo>
                <a:lnTo>
                  <a:pt x="1329578" y="0"/>
                </a:lnTo>
                <a:lnTo>
                  <a:pt x="1690008" y="0"/>
                </a:lnTo>
                <a:lnTo>
                  <a:pt x="1424388" y="439295"/>
                </a:lnTo>
                <a:lnTo>
                  <a:pt x="1063958" y="439295"/>
                </a:lnTo>
                <a:lnTo>
                  <a:pt x="728756" y="439295"/>
                </a:lnTo>
                <a:lnTo>
                  <a:pt x="697554" y="439295"/>
                </a:lnTo>
                <a:lnTo>
                  <a:pt x="368326" y="439295"/>
                </a:lnTo>
                <a:lnTo>
                  <a:pt x="360430" y="439295"/>
                </a:lnTo>
                <a:lnTo>
                  <a:pt x="337124" y="439295"/>
                </a:lnTo>
                <a:lnTo>
                  <a:pt x="0" y="439295"/>
                </a:lnTo>
                <a:close/>
              </a:path>
            </a:pathLst>
          </a:custGeom>
          <a:solidFill>
            <a:srgbClr val="3F68C9"/>
          </a:solidFill>
          <a:ln w="2540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3A24E46-D00F-6EED-34EC-E55FDF6F2BBF}"/>
              </a:ext>
            </a:extLst>
          </p:cNvPr>
          <p:cNvSpPr txBox="1"/>
          <p:nvPr/>
        </p:nvSpPr>
        <p:spPr>
          <a:xfrm>
            <a:off x="827565" y="3312442"/>
            <a:ext cx="7554435" cy="6961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7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9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ym typeface="HarmonyOS Sans SC Light" panose="00000400000000000000" pitchFamily="2" charset="-122"/>
              </a:rPr>
              <a:t>200</a:t>
            </a:r>
            <a:r>
              <a:rPr lang="zh-CN" altLang="en-US" sz="9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900" dirty="0">
                <a:sym typeface="HarmonyOS Sans SC Light" panose="00000400000000000000" pitchFamily="2" charset="-122"/>
              </a:rPr>
              <a:t>5</a:t>
            </a:r>
            <a:r>
              <a:rPr lang="zh-CN" altLang="en-US" sz="900" dirty="0"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  <a:r>
              <a:rPr lang="en-US" altLang="zh-CN" sz="900" dirty="0">
                <a:sym typeface="HarmonyOS Sans SC Light" panose="00000400000000000000" pitchFamily="2" charset="-122"/>
              </a:rPr>
              <a:t>51PPT</a:t>
            </a:r>
            <a:r>
              <a:rPr lang="zh-CN" altLang="en-US" sz="900" dirty="0">
                <a:sym typeface="HarmonyOS Sans SC Light" panose="00000400000000000000" pitchFamily="2" charset="-122"/>
              </a:rPr>
              <a:t>模板网，幻灯片演示模板及素材免费下载！</a:t>
            </a:r>
            <a:r>
              <a:rPr lang="en-US" altLang="zh-CN" sz="900" dirty="0">
                <a:sym typeface="HarmonyOS Sans SC Light" panose="00000400000000000000" pitchFamily="2" charset="-122"/>
              </a:rPr>
              <a:t>51PPT</a:t>
            </a:r>
            <a:r>
              <a:rPr lang="zh-CN" altLang="en-US" sz="900" dirty="0">
                <a:sym typeface="HarmonyOS Sans SC Light" panose="00000400000000000000" pitchFamily="2" charset="-122"/>
              </a:rPr>
              <a:t>模板网 唯一 访问网址：</a:t>
            </a:r>
            <a:r>
              <a:rPr lang="en-US" altLang="zh-CN" sz="900" dirty="0">
                <a:sym typeface="HarmonyOS Sans SC Light" panose="00000400000000000000" pitchFamily="2" charset="-122"/>
              </a:rPr>
              <a:t>www.51 pptmoban.com</a:t>
            </a:r>
            <a:endParaRPr lang="zh-CN" altLang="en-US" sz="900" dirty="0">
              <a:sym typeface="HarmonyOS Sans SC Light" panose="00000400000000000000" pitchFamily="2" charset="-122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0F776D2-883D-4113-530F-49BC8ED4346C}"/>
              </a:ext>
            </a:extLst>
          </p:cNvPr>
          <p:cNvGrpSpPr/>
          <p:nvPr/>
        </p:nvGrpSpPr>
        <p:grpSpPr>
          <a:xfrm>
            <a:off x="3619499" y="1352550"/>
            <a:ext cx="1943101" cy="1500135"/>
            <a:chOff x="425727" y="1814929"/>
            <a:chExt cx="1943101" cy="1500135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6D9E06A-6C22-B9BD-5C8C-D3450429482F}"/>
                </a:ext>
              </a:extLst>
            </p:cNvPr>
            <p:cNvSpPr txBox="1"/>
            <p:nvPr/>
          </p:nvSpPr>
          <p:spPr>
            <a:xfrm>
              <a:off x="425727" y="2914698"/>
              <a:ext cx="1943101" cy="400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7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7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EB53343-31BB-18DD-B267-E1CD9FEA4C20}"/>
                </a:ext>
              </a:extLst>
            </p:cNvPr>
            <p:cNvSpPr txBox="1"/>
            <p:nvPr/>
          </p:nvSpPr>
          <p:spPr>
            <a:xfrm>
              <a:off x="461287" y="1814929"/>
              <a:ext cx="13297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654CB83-E25B-7654-81AF-018FCCA73573}"/>
              </a:ext>
            </a:extLst>
          </p:cNvPr>
          <p:cNvGrpSpPr/>
          <p:nvPr/>
        </p:nvGrpSpPr>
        <p:grpSpPr>
          <a:xfrm>
            <a:off x="6210299" y="1352550"/>
            <a:ext cx="1943101" cy="1500135"/>
            <a:chOff x="425727" y="1814929"/>
            <a:chExt cx="1943101" cy="1500135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E732883-A066-CE04-AAF8-CF8782CBBE0E}"/>
                </a:ext>
              </a:extLst>
            </p:cNvPr>
            <p:cNvSpPr txBox="1"/>
            <p:nvPr/>
          </p:nvSpPr>
          <p:spPr>
            <a:xfrm>
              <a:off x="425727" y="2914698"/>
              <a:ext cx="1943101" cy="4003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7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7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385B176-E6AD-9398-A47C-CDA095B37231}"/>
                </a:ext>
              </a:extLst>
            </p:cNvPr>
            <p:cNvSpPr txBox="1"/>
            <p:nvPr/>
          </p:nvSpPr>
          <p:spPr>
            <a:xfrm>
              <a:off x="461287" y="1814929"/>
              <a:ext cx="13297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887302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407E40DE-7DDE-2492-EF05-F78B881BF2AE}"/>
              </a:ext>
            </a:extLst>
          </p:cNvPr>
          <p:cNvSpPr/>
          <p:nvPr/>
        </p:nvSpPr>
        <p:spPr bwMode="auto">
          <a:xfrm>
            <a:off x="0" y="198098"/>
            <a:ext cx="1329578" cy="439295"/>
          </a:xfrm>
          <a:custGeom>
            <a:avLst/>
            <a:gdLst>
              <a:gd name="connsiteX0" fmla="*/ 0 w 1329578"/>
              <a:gd name="connsiteY0" fmla="*/ 0 h 439295"/>
              <a:gd name="connsiteX1" fmla="*/ 337124 w 1329578"/>
              <a:gd name="connsiteY1" fmla="*/ 0 h 439295"/>
              <a:gd name="connsiteX2" fmla="*/ 633946 w 1329578"/>
              <a:gd name="connsiteY2" fmla="*/ 0 h 439295"/>
              <a:gd name="connsiteX3" fmla="*/ 1329578 w 1329578"/>
              <a:gd name="connsiteY3" fmla="*/ 0 h 439295"/>
              <a:gd name="connsiteX4" fmla="*/ 1063958 w 1329578"/>
              <a:gd name="connsiteY4" fmla="*/ 439295 h 439295"/>
              <a:gd name="connsiteX5" fmla="*/ 368326 w 1329578"/>
              <a:gd name="connsiteY5" fmla="*/ 439295 h 439295"/>
              <a:gd name="connsiteX6" fmla="*/ 337124 w 1329578"/>
              <a:gd name="connsiteY6" fmla="*/ 439295 h 439295"/>
              <a:gd name="connsiteX7" fmla="*/ 0 w 1329578"/>
              <a:gd name="connsiteY7" fmla="*/ 439295 h 439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29578" h="439295">
                <a:moveTo>
                  <a:pt x="0" y="0"/>
                </a:moveTo>
                <a:lnTo>
                  <a:pt x="337124" y="0"/>
                </a:lnTo>
                <a:lnTo>
                  <a:pt x="633946" y="0"/>
                </a:lnTo>
                <a:lnTo>
                  <a:pt x="1329578" y="0"/>
                </a:lnTo>
                <a:lnTo>
                  <a:pt x="1063958" y="439295"/>
                </a:lnTo>
                <a:lnTo>
                  <a:pt x="368326" y="439295"/>
                </a:lnTo>
                <a:lnTo>
                  <a:pt x="337124" y="439295"/>
                </a:lnTo>
                <a:lnTo>
                  <a:pt x="0" y="439295"/>
                </a:lnTo>
                <a:close/>
              </a:path>
            </a:pathLst>
          </a:custGeom>
          <a:solidFill>
            <a:srgbClr val="213F79"/>
          </a:solidFill>
          <a:ln w="2540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6316CFC1-6F1C-2079-D53A-0CD27D76645E}"/>
              </a:ext>
            </a:extLst>
          </p:cNvPr>
          <p:cNvSpPr/>
          <p:nvPr/>
        </p:nvSpPr>
        <p:spPr bwMode="auto">
          <a:xfrm>
            <a:off x="384421" y="106643"/>
            <a:ext cx="3650757" cy="393607"/>
          </a:xfrm>
          <a:custGeom>
            <a:avLst/>
            <a:gdLst>
              <a:gd name="connsiteX0" fmla="*/ 237995 w 3650757"/>
              <a:gd name="connsiteY0" fmla="*/ 0 h 393607"/>
              <a:gd name="connsiteX1" fmla="*/ 1581816 w 3650757"/>
              <a:gd name="connsiteY1" fmla="*/ 0 h 393607"/>
              <a:gd name="connsiteX2" fmla="*/ 2306936 w 3650757"/>
              <a:gd name="connsiteY2" fmla="*/ 0 h 393607"/>
              <a:gd name="connsiteX3" fmla="*/ 3650757 w 3650757"/>
              <a:gd name="connsiteY3" fmla="*/ 0 h 393607"/>
              <a:gd name="connsiteX4" fmla="*/ 3650757 w 3650757"/>
              <a:gd name="connsiteY4" fmla="*/ 393607 h 393607"/>
              <a:gd name="connsiteX5" fmla="*/ 2306936 w 3650757"/>
              <a:gd name="connsiteY5" fmla="*/ 393607 h 393607"/>
              <a:gd name="connsiteX6" fmla="*/ 1343821 w 3650757"/>
              <a:gd name="connsiteY6" fmla="*/ 393607 h 393607"/>
              <a:gd name="connsiteX7" fmla="*/ 0 w 3650757"/>
              <a:gd name="connsiteY7" fmla="*/ 393607 h 393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50757" h="393607">
                <a:moveTo>
                  <a:pt x="237995" y="0"/>
                </a:moveTo>
                <a:lnTo>
                  <a:pt x="1581816" y="0"/>
                </a:lnTo>
                <a:lnTo>
                  <a:pt x="2306936" y="0"/>
                </a:lnTo>
                <a:lnTo>
                  <a:pt x="3650757" y="0"/>
                </a:lnTo>
                <a:lnTo>
                  <a:pt x="3650757" y="393607"/>
                </a:lnTo>
                <a:lnTo>
                  <a:pt x="2306936" y="393607"/>
                </a:lnTo>
                <a:lnTo>
                  <a:pt x="1343821" y="393607"/>
                </a:lnTo>
                <a:lnTo>
                  <a:pt x="0" y="393607"/>
                </a:lnTo>
                <a:close/>
              </a:path>
            </a:pathLst>
          </a:custGeom>
          <a:solidFill>
            <a:srgbClr val="3F68C9"/>
          </a:solidFill>
          <a:ln w="2540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2CAFCD9-1CBC-C9FF-4536-6532FE10EDD3}"/>
              </a:ext>
            </a:extLst>
          </p:cNvPr>
          <p:cNvSpPr txBox="1"/>
          <p:nvPr/>
        </p:nvSpPr>
        <p:spPr>
          <a:xfrm>
            <a:off x="1536726" y="140510"/>
            <a:ext cx="197673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325C276-D242-C2F6-359B-093CD34D1AC4}"/>
              </a:ext>
            </a:extLst>
          </p:cNvPr>
          <p:cNvSpPr txBox="1"/>
          <p:nvPr/>
        </p:nvSpPr>
        <p:spPr>
          <a:xfrm>
            <a:off x="583500" y="72613"/>
            <a:ext cx="5389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DB3B6A99-104B-39E4-942D-AD2732EC8784}"/>
              </a:ext>
            </a:extLst>
          </p:cNvPr>
          <p:cNvSpPr/>
          <p:nvPr/>
        </p:nvSpPr>
        <p:spPr>
          <a:xfrm>
            <a:off x="2661373" y="923206"/>
            <a:ext cx="4771456" cy="1081843"/>
          </a:xfrm>
          <a:prstGeom prst="rect">
            <a:avLst/>
          </a:prstGeom>
          <a:solidFill>
            <a:srgbClr val="3F68C9">
              <a:alpha val="13000"/>
            </a:srgbClr>
          </a:solidFill>
          <a:ln w="6350">
            <a:solidFill>
              <a:srgbClr val="3F68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B0101423-AAE4-B24B-F420-AAC2E01E1027}"/>
              </a:ext>
            </a:extLst>
          </p:cNvPr>
          <p:cNvSpPr/>
          <p:nvPr/>
        </p:nvSpPr>
        <p:spPr>
          <a:xfrm>
            <a:off x="3285341" y="762909"/>
            <a:ext cx="3515183" cy="347663"/>
          </a:xfrm>
          <a:prstGeom prst="rect">
            <a:avLst/>
          </a:prstGeom>
          <a:solidFill>
            <a:srgbClr val="3F6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r>
              <a:rPr lang="zh-CN" altLang="en-US" sz="1200" dirty="0">
                <a:cs typeface="+mn-ea"/>
                <a:sym typeface="+mn-lt"/>
              </a:rPr>
              <a:t>点击添加标题</a:t>
            </a:r>
          </a:p>
        </p:txBody>
      </p:sp>
      <p:sp>
        <p:nvSpPr>
          <p:cNvPr id="23" name="六边形 22">
            <a:extLst>
              <a:ext uri="{FF2B5EF4-FFF2-40B4-BE49-F238E27FC236}">
                <a16:creationId xmlns:a16="http://schemas.microsoft.com/office/drawing/2014/main" id="{CED54159-EDB2-E424-6E5A-CD62E7E6188C}"/>
              </a:ext>
            </a:extLst>
          </p:cNvPr>
          <p:cNvSpPr/>
          <p:nvPr/>
        </p:nvSpPr>
        <p:spPr>
          <a:xfrm>
            <a:off x="796843" y="2113060"/>
            <a:ext cx="1190447" cy="1026114"/>
          </a:xfrm>
          <a:prstGeom prst="hexagon">
            <a:avLst/>
          </a:prstGeom>
          <a:solidFill>
            <a:srgbClr val="213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r>
              <a:rPr lang="zh-CN" altLang="en-US" sz="1200" dirty="0">
                <a:cs typeface="+mn-ea"/>
                <a:sym typeface="+mn-lt"/>
              </a:rPr>
              <a:t>添加</a:t>
            </a:r>
            <a:endParaRPr lang="en-US" altLang="zh-CN" sz="1200" dirty="0">
              <a:cs typeface="+mn-ea"/>
              <a:sym typeface="+mn-lt"/>
            </a:endParaRPr>
          </a:p>
          <a:p>
            <a:pPr algn="ctr"/>
            <a:r>
              <a:rPr lang="zh-CN" altLang="en-US" sz="1200" dirty="0">
                <a:cs typeface="+mn-ea"/>
                <a:sym typeface="+mn-lt"/>
              </a:rPr>
              <a:t>标题</a:t>
            </a:r>
          </a:p>
        </p:txBody>
      </p: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951A6659-AF94-1CDC-3D0E-A5E451DF3600}"/>
              </a:ext>
            </a:extLst>
          </p:cNvPr>
          <p:cNvCxnSpPr>
            <a:stCxn id="23" idx="5"/>
          </p:cNvCxnSpPr>
          <p:nvPr/>
        </p:nvCxnSpPr>
        <p:spPr>
          <a:xfrm flipV="1">
            <a:off x="1730728" y="1410982"/>
            <a:ext cx="930645" cy="702078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>
            <a:extLst>
              <a:ext uri="{FF2B5EF4-FFF2-40B4-BE49-F238E27FC236}">
                <a16:creationId xmlns:a16="http://schemas.microsoft.com/office/drawing/2014/main" id="{E9EA3AE5-2F77-E1AC-DF18-F1BF830F5EEE}"/>
              </a:ext>
            </a:extLst>
          </p:cNvPr>
          <p:cNvCxnSpPr>
            <a:stCxn id="23" idx="0"/>
          </p:cNvCxnSpPr>
          <p:nvPr/>
        </p:nvCxnSpPr>
        <p:spPr>
          <a:xfrm>
            <a:off x="1987290" y="2626116"/>
            <a:ext cx="674083" cy="0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>
            <a:extLst>
              <a:ext uri="{FF2B5EF4-FFF2-40B4-BE49-F238E27FC236}">
                <a16:creationId xmlns:a16="http://schemas.microsoft.com/office/drawing/2014/main" id="{DEE5CB1F-B000-5F15-5786-9F4C48E80205}"/>
              </a:ext>
            </a:extLst>
          </p:cNvPr>
          <p:cNvCxnSpPr>
            <a:stCxn id="23" idx="1"/>
          </p:cNvCxnSpPr>
          <p:nvPr/>
        </p:nvCxnSpPr>
        <p:spPr>
          <a:xfrm>
            <a:off x="1730728" y="3139174"/>
            <a:ext cx="930645" cy="702078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>
            <a:extLst>
              <a:ext uri="{FF2B5EF4-FFF2-40B4-BE49-F238E27FC236}">
                <a16:creationId xmlns:a16="http://schemas.microsoft.com/office/drawing/2014/main" id="{982B50B9-F51B-073A-E43C-F1456E30AB9E}"/>
              </a:ext>
            </a:extLst>
          </p:cNvPr>
          <p:cNvSpPr/>
          <p:nvPr/>
        </p:nvSpPr>
        <p:spPr>
          <a:xfrm>
            <a:off x="2661373" y="2273357"/>
            <a:ext cx="4771456" cy="1081843"/>
          </a:xfrm>
          <a:prstGeom prst="rect">
            <a:avLst/>
          </a:prstGeom>
          <a:solidFill>
            <a:srgbClr val="3F68C9">
              <a:alpha val="13000"/>
            </a:srgbClr>
          </a:solidFill>
          <a:ln w="6350">
            <a:solidFill>
              <a:srgbClr val="3F68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43CF5A32-7D9D-CF2F-1C14-C7C48D34556D}"/>
              </a:ext>
            </a:extLst>
          </p:cNvPr>
          <p:cNvSpPr/>
          <p:nvPr/>
        </p:nvSpPr>
        <p:spPr>
          <a:xfrm>
            <a:off x="3285341" y="2113059"/>
            <a:ext cx="3515183" cy="347663"/>
          </a:xfrm>
          <a:prstGeom prst="rect">
            <a:avLst/>
          </a:prstGeom>
          <a:solidFill>
            <a:srgbClr val="3F6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r>
              <a:rPr lang="zh-CN" altLang="en-US" sz="1200">
                <a:cs typeface="+mn-ea"/>
                <a:sym typeface="+mn-lt"/>
              </a:rPr>
              <a:t>点击添加标题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AB64B132-4370-4FBA-7460-84FB64A97F82}"/>
              </a:ext>
            </a:extLst>
          </p:cNvPr>
          <p:cNvSpPr/>
          <p:nvPr/>
        </p:nvSpPr>
        <p:spPr>
          <a:xfrm>
            <a:off x="2661373" y="3623507"/>
            <a:ext cx="4771456" cy="1081843"/>
          </a:xfrm>
          <a:prstGeom prst="rect">
            <a:avLst/>
          </a:prstGeom>
          <a:solidFill>
            <a:srgbClr val="3F68C9">
              <a:alpha val="13000"/>
            </a:srgbClr>
          </a:solidFill>
          <a:ln w="6350">
            <a:solidFill>
              <a:srgbClr val="3F68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1658A660-D5CE-EBC6-0C6F-E1317A9D8CEC}"/>
              </a:ext>
            </a:extLst>
          </p:cNvPr>
          <p:cNvSpPr/>
          <p:nvPr/>
        </p:nvSpPr>
        <p:spPr>
          <a:xfrm>
            <a:off x="3285341" y="3463209"/>
            <a:ext cx="3515183" cy="347663"/>
          </a:xfrm>
          <a:prstGeom prst="rect">
            <a:avLst/>
          </a:prstGeom>
          <a:solidFill>
            <a:srgbClr val="3F6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r>
              <a:rPr lang="zh-CN" altLang="en-US" sz="1200">
                <a:cs typeface="+mn-ea"/>
                <a:sym typeface="+mn-lt"/>
              </a:rPr>
              <a:t>点击添加标题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39D21E32-77BF-A3C2-AEDE-B49C7EBFFB7E}"/>
              </a:ext>
            </a:extLst>
          </p:cNvPr>
          <p:cNvSpPr txBox="1"/>
          <p:nvPr/>
        </p:nvSpPr>
        <p:spPr>
          <a:xfrm>
            <a:off x="2796387" y="1252135"/>
            <a:ext cx="4501427" cy="40036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7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sym typeface="HarmonyOS Sans SC Light" panose="00000400000000000000" pitchFamily="2" charset="-122"/>
              </a:rPr>
              <a:t>200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sym typeface="HarmonyOS Sans SC Light" panose="00000400000000000000" pitchFamily="2" charset="-122"/>
              </a:rPr>
              <a:t>5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sym typeface="HarmonyOS Sans SC Light" panose="00000400000000000000" pitchFamily="2" charset="-122"/>
              </a:rPr>
              <a:t>分钟之内。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9981F4CD-F2D8-3D33-0B4A-F6CB323901FF}"/>
              </a:ext>
            </a:extLst>
          </p:cNvPr>
          <p:cNvSpPr txBox="1"/>
          <p:nvPr/>
        </p:nvSpPr>
        <p:spPr>
          <a:xfrm>
            <a:off x="2796387" y="2667617"/>
            <a:ext cx="4501427" cy="56194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7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sym typeface="HarmonyOS Sans SC Light" panose="00000400000000000000" pitchFamily="2" charset="-122"/>
              </a:rPr>
              <a:t>200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sym typeface="HarmonyOS Sans SC Light" panose="00000400000000000000" pitchFamily="2" charset="-122"/>
              </a:rPr>
              <a:t>5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sym typeface="HarmonyOS Sans SC Light" panose="00000400000000000000" pitchFamily="2" charset="-122"/>
              </a:rPr>
              <a:t>分钟之内。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sym typeface="HarmonyOS Sans SC Light" panose="00000400000000000000" pitchFamily="2" charset="-122"/>
              </a:rPr>
              <a:t>51PPT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sym typeface="HarmonyOS Sans SC Light" panose="00000400000000000000" pitchFamily="2" charset="-122"/>
              </a:rPr>
              <a:t>模板网，幻灯片演示 模板及素材免费下载！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sym typeface="HarmonyOS Sans SC Light" panose="00000400000000000000" pitchFamily="2" charset="-122"/>
              </a:rPr>
              <a:t>51PPT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sym typeface="HarmonyOS Sans SC Light" panose="00000400000000000000" pitchFamily="2" charset="-122"/>
              </a:rPr>
              <a:t>模板网 唯一访问网址：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sym typeface="HarmonyOS Sans SC Light" panose="00000400000000000000" pitchFamily="2" charset="-122"/>
              </a:rPr>
              <a:t>www.51pptmo ban.com</a:t>
            </a:r>
            <a:endParaRPr lang="zh-CN" altLang="en-US" dirty="0">
              <a:solidFill>
                <a:schemeClr val="bg2">
                  <a:lumMod val="25000"/>
                </a:schemeClr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C47F4FDD-7137-6C24-5CF7-5E56C58E0EEF}"/>
              </a:ext>
            </a:extLst>
          </p:cNvPr>
          <p:cNvSpPr txBox="1"/>
          <p:nvPr/>
        </p:nvSpPr>
        <p:spPr>
          <a:xfrm>
            <a:off x="2796387" y="3979760"/>
            <a:ext cx="4501427" cy="40036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7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sym typeface="HarmonyOS Sans SC Light" panose="00000400000000000000" pitchFamily="2" charset="-122"/>
              </a:rPr>
              <a:t>200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sym typeface="HarmonyOS Sans SC Light" panose="00000400000000000000" pitchFamily="2" charset="-122"/>
              </a:rPr>
              <a:t>5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sym typeface="HarmonyOS Sans SC Light" panose="00000400000000000000" pitchFamily="2" charset="-122"/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3197330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407E40DE-7DDE-2492-EF05-F78B881BF2AE}"/>
              </a:ext>
            </a:extLst>
          </p:cNvPr>
          <p:cNvSpPr/>
          <p:nvPr/>
        </p:nvSpPr>
        <p:spPr bwMode="auto">
          <a:xfrm>
            <a:off x="0" y="198098"/>
            <a:ext cx="1329578" cy="439295"/>
          </a:xfrm>
          <a:custGeom>
            <a:avLst/>
            <a:gdLst>
              <a:gd name="connsiteX0" fmla="*/ 0 w 1329578"/>
              <a:gd name="connsiteY0" fmla="*/ 0 h 439295"/>
              <a:gd name="connsiteX1" fmla="*/ 337124 w 1329578"/>
              <a:gd name="connsiteY1" fmla="*/ 0 h 439295"/>
              <a:gd name="connsiteX2" fmla="*/ 633946 w 1329578"/>
              <a:gd name="connsiteY2" fmla="*/ 0 h 439295"/>
              <a:gd name="connsiteX3" fmla="*/ 1329578 w 1329578"/>
              <a:gd name="connsiteY3" fmla="*/ 0 h 439295"/>
              <a:gd name="connsiteX4" fmla="*/ 1063958 w 1329578"/>
              <a:gd name="connsiteY4" fmla="*/ 439295 h 439295"/>
              <a:gd name="connsiteX5" fmla="*/ 368326 w 1329578"/>
              <a:gd name="connsiteY5" fmla="*/ 439295 h 439295"/>
              <a:gd name="connsiteX6" fmla="*/ 337124 w 1329578"/>
              <a:gd name="connsiteY6" fmla="*/ 439295 h 439295"/>
              <a:gd name="connsiteX7" fmla="*/ 0 w 1329578"/>
              <a:gd name="connsiteY7" fmla="*/ 439295 h 439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29578" h="439295">
                <a:moveTo>
                  <a:pt x="0" y="0"/>
                </a:moveTo>
                <a:lnTo>
                  <a:pt x="337124" y="0"/>
                </a:lnTo>
                <a:lnTo>
                  <a:pt x="633946" y="0"/>
                </a:lnTo>
                <a:lnTo>
                  <a:pt x="1329578" y="0"/>
                </a:lnTo>
                <a:lnTo>
                  <a:pt x="1063958" y="439295"/>
                </a:lnTo>
                <a:lnTo>
                  <a:pt x="368326" y="439295"/>
                </a:lnTo>
                <a:lnTo>
                  <a:pt x="337124" y="439295"/>
                </a:lnTo>
                <a:lnTo>
                  <a:pt x="0" y="439295"/>
                </a:lnTo>
                <a:close/>
              </a:path>
            </a:pathLst>
          </a:custGeom>
          <a:solidFill>
            <a:srgbClr val="213F79"/>
          </a:solidFill>
          <a:ln w="2540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6316CFC1-6F1C-2079-D53A-0CD27D76645E}"/>
              </a:ext>
            </a:extLst>
          </p:cNvPr>
          <p:cNvSpPr/>
          <p:nvPr/>
        </p:nvSpPr>
        <p:spPr bwMode="auto">
          <a:xfrm>
            <a:off x="384421" y="106643"/>
            <a:ext cx="3650757" cy="393607"/>
          </a:xfrm>
          <a:custGeom>
            <a:avLst/>
            <a:gdLst>
              <a:gd name="connsiteX0" fmla="*/ 237995 w 3650757"/>
              <a:gd name="connsiteY0" fmla="*/ 0 h 393607"/>
              <a:gd name="connsiteX1" fmla="*/ 1581816 w 3650757"/>
              <a:gd name="connsiteY1" fmla="*/ 0 h 393607"/>
              <a:gd name="connsiteX2" fmla="*/ 2306936 w 3650757"/>
              <a:gd name="connsiteY2" fmla="*/ 0 h 393607"/>
              <a:gd name="connsiteX3" fmla="*/ 3650757 w 3650757"/>
              <a:gd name="connsiteY3" fmla="*/ 0 h 393607"/>
              <a:gd name="connsiteX4" fmla="*/ 3650757 w 3650757"/>
              <a:gd name="connsiteY4" fmla="*/ 393607 h 393607"/>
              <a:gd name="connsiteX5" fmla="*/ 2306936 w 3650757"/>
              <a:gd name="connsiteY5" fmla="*/ 393607 h 393607"/>
              <a:gd name="connsiteX6" fmla="*/ 1343821 w 3650757"/>
              <a:gd name="connsiteY6" fmla="*/ 393607 h 393607"/>
              <a:gd name="connsiteX7" fmla="*/ 0 w 3650757"/>
              <a:gd name="connsiteY7" fmla="*/ 393607 h 393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50757" h="393607">
                <a:moveTo>
                  <a:pt x="237995" y="0"/>
                </a:moveTo>
                <a:lnTo>
                  <a:pt x="1581816" y="0"/>
                </a:lnTo>
                <a:lnTo>
                  <a:pt x="2306936" y="0"/>
                </a:lnTo>
                <a:lnTo>
                  <a:pt x="3650757" y="0"/>
                </a:lnTo>
                <a:lnTo>
                  <a:pt x="3650757" y="393607"/>
                </a:lnTo>
                <a:lnTo>
                  <a:pt x="2306936" y="393607"/>
                </a:lnTo>
                <a:lnTo>
                  <a:pt x="1343821" y="393607"/>
                </a:lnTo>
                <a:lnTo>
                  <a:pt x="0" y="393607"/>
                </a:lnTo>
                <a:close/>
              </a:path>
            </a:pathLst>
          </a:custGeom>
          <a:solidFill>
            <a:srgbClr val="3F68C9"/>
          </a:solidFill>
          <a:ln w="2540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2CAFCD9-1CBC-C9FF-4536-6532FE10EDD3}"/>
              </a:ext>
            </a:extLst>
          </p:cNvPr>
          <p:cNvSpPr txBox="1"/>
          <p:nvPr/>
        </p:nvSpPr>
        <p:spPr>
          <a:xfrm>
            <a:off x="1536726" y="140510"/>
            <a:ext cx="197673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325C276-D242-C2F6-359B-093CD34D1AC4}"/>
              </a:ext>
            </a:extLst>
          </p:cNvPr>
          <p:cNvSpPr txBox="1"/>
          <p:nvPr/>
        </p:nvSpPr>
        <p:spPr>
          <a:xfrm>
            <a:off x="583500" y="72613"/>
            <a:ext cx="5389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4" name="Freeform 46">
            <a:extLst>
              <a:ext uri="{FF2B5EF4-FFF2-40B4-BE49-F238E27FC236}">
                <a16:creationId xmlns:a16="http://schemas.microsoft.com/office/drawing/2014/main" id="{2D8B5705-B6D1-24FB-46ED-73729C047132}"/>
              </a:ext>
            </a:extLst>
          </p:cNvPr>
          <p:cNvSpPr/>
          <p:nvPr/>
        </p:nvSpPr>
        <p:spPr bwMode="auto">
          <a:xfrm>
            <a:off x="1319755" y="1200150"/>
            <a:ext cx="2041593" cy="1833374"/>
          </a:xfrm>
          <a:custGeom>
            <a:avLst/>
            <a:gdLst>
              <a:gd name="T0" fmla="*/ 1149 w 1149"/>
              <a:gd name="T1" fmla="*/ 515 h 1030"/>
              <a:gd name="T2" fmla="*/ 1020 w 1149"/>
              <a:gd name="T3" fmla="*/ 412 h 1030"/>
              <a:gd name="T4" fmla="*/ 515 w 1149"/>
              <a:gd name="T5" fmla="*/ 0 h 1030"/>
              <a:gd name="T6" fmla="*/ 0 w 1149"/>
              <a:gd name="T7" fmla="*/ 515 h 1030"/>
              <a:gd name="T8" fmla="*/ 515 w 1149"/>
              <a:gd name="T9" fmla="*/ 1030 h 1030"/>
              <a:gd name="T10" fmla="*/ 1020 w 1149"/>
              <a:gd name="T11" fmla="*/ 618 h 1030"/>
              <a:gd name="T12" fmla="*/ 1149 w 1149"/>
              <a:gd name="T13" fmla="*/ 515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9" h="1030">
                <a:moveTo>
                  <a:pt x="1149" y="515"/>
                </a:moveTo>
                <a:cubicBezTo>
                  <a:pt x="1020" y="412"/>
                  <a:pt x="1020" y="412"/>
                  <a:pt x="1020" y="412"/>
                </a:cubicBezTo>
                <a:cubicBezTo>
                  <a:pt x="972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2" y="853"/>
                  <a:pt x="1020" y="618"/>
                </a:cubicBezTo>
                <a:lnTo>
                  <a:pt x="1149" y="515"/>
                </a:ln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47">
            <a:extLst>
              <a:ext uri="{FF2B5EF4-FFF2-40B4-BE49-F238E27FC236}">
                <a16:creationId xmlns:a16="http://schemas.microsoft.com/office/drawing/2014/main" id="{978D8ECB-D6E3-64FB-174E-99731432AB6E}"/>
              </a:ext>
            </a:extLst>
          </p:cNvPr>
          <p:cNvSpPr>
            <a:spLocks noEditPoints="1"/>
          </p:cNvSpPr>
          <p:nvPr/>
        </p:nvSpPr>
        <p:spPr bwMode="auto">
          <a:xfrm>
            <a:off x="1319755" y="1200150"/>
            <a:ext cx="2041593" cy="1833374"/>
          </a:xfrm>
          <a:custGeom>
            <a:avLst/>
            <a:gdLst>
              <a:gd name="T0" fmla="*/ 1020 w 1149"/>
              <a:gd name="T1" fmla="*/ 412 h 1030"/>
              <a:gd name="T2" fmla="*/ 515 w 1149"/>
              <a:gd name="T3" fmla="*/ 0 h 1030"/>
              <a:gd name="T4" fmla="*/ 0 w 1149"/>
              <a:gd name="T5" fmla="*/ 515 h 1030"/>
              <a:gd name="T6" fmla="*/ 515 w 1149"/>
              <a:gd name="T7" fmla="*/ 1030 h 1030"/>
              <a:gd name="T8" fmla="*/ 1020 w 1149"/>
              <a:gd name="T9" fmla="*/ 618 h 1030"/>
              <a:gd name="T10" fmla="*/ 1149 w 1149"/>
              <a:gd name="T11" fmla="*/ 515 h 1030"/>
              <a:gd name="T12" fmla="*/ 1020 w 1149"/>
              <a:gd name="T13" fmla="*/ 412 h 1030"/>
              <a:gd name="T14" fmla="*/ 515 w 1149"/>
              <a:gd name="T15" fmla="*/ 979 h 1030"/>
              <a:gd name="T16" fmla="*/ 51 w 1149"/>
              <a:gd name="T17" fmla="*/ 515 h 1030"/>
              <a:gd name="T18" fmla="*/ 515 w 1149"/>
              <a:gd name="T19" fmla="*/ 51 h 1030"/>
              <a:gd name="T20" fmla="*/ 979 w 1149"/>
              <a:gd name="T21" fmla="*/ 515 h 1030"/>
              <a:gd name="T22" fmla="*/ 515 w 1149"/>
              <a:gd name="T23" fmla="*/ 979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9" h="1030">
                <a:moveTo>
                  <a:pt x="1020" y="412"/>
                </a:moveTo>
                <a:cubicBezTo>
                  <a:pt x="972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2" y="853"/>
                  <a:pt x="1020" y="618"/>
                </a:cubicBezTo>
                <a:cubicBezTo>
                  <a:pt x="1149" y="515"/>
                  <a:pt x="1149" y="515"/>
                  <a:pt x="1149" y="515"/>
                </a:cubicBezTo>
                <a:lnTo>
                  <a:pt x="1020" y="412"/>
                </a:lnTo>
                <a:close/>
                <a:moveTo>
                  <a:pt x="515" y="979"/>
                </a:moveTo>
                <a:cubicBezTo>
                  <a:pt x="259" y="979"/>
                  <a:pt x="51" y="771"/>
                  <a:pt x="51" y="515"/>
                </a:cubicBezTo>
                <a:cubicBezTo>
                  <a:pt x="51" y="259"/>
                  <a:pt x="259" y="51"/>
                  <a:pt x="515" y="51"/>
                </a:cubicBezTo>
                <a:cubicBezTo>
                  <a:pt x="771" y="51"/>
                  <a:pt x="979" y="259"/>
                  <a:pt x="979" y="515"/>
                </a:cubicBezTo>
                <a:cubicBezTo>
                  <a:pt x="979" y="771"/>
                  <a:pt x="771" y="979"/>
                  <a:pt x="515" y="979"/>
                </a:cubicBezTo>
                <a:close/>
              </a:path>
            </a:pathLst>
          </a:custGeom>
          <a:solidFill>
            <a:srgbClr val="3F6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 sz="14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8" name="Freeform 51">
            <a:extLst>
              <a:ext uri="{FF2B5EF4-FFF2-40B4-BE49-F238E27FC236}">
                <a16:creationId xmlns:a16="http://schemas.microsoft.com/office/drawing/2014/main" id="{804A074A-67CA-0C8A-B5F0-B5704937C9AB}"/>
              </a:ext>
            </a:extLst>
          </p:cNvPr>
          <p:cNvSpPr/>
          <p:nvPr/>
        </p:nvSpPr>
        <p:spPr bwMode="auto">
          <a:xfrm>
            <a:off x="1761802" y="1702283"/>
            <a:ext cx="882323" cy="420009"/>
          </a:xfrm>
          <a:custGeom>
            <a:avLst/>
            <a:gdLst>
              <a:gd name="T0" fmla="*/ 584 w 584"/>
              <a:gd name="T1" fmla="*/ 0 h 278"/>
              <a:gd name="T2" fmla="*/ 449 w 584"/>
              <a:gd name="T3" fmla="*/ 31 h 278"/>
              <a:gd name="T4" fmla="*/ 469 w 584"/>
              <a:gd name="T5" fmla="*/ 62 h 278"/>
              <a:gd name="T6" fmla="*/ 278 w 584"/>
              <a:gd name="T7" fmla="*/ 200 h 278"/>
              <a:gd name="T8" fmla="*/ 214 w 584"/>
              <a:gd name="T9" fmla="*/ 116 h 278"/>
              <a:gd name="T10" fmla="*/ 204 w 584"/>
              <a:gd name="T11" fmla="*/ 101 h 278"/>
              <a:gd name="T12" fmla="*/ 190 w 584"/>
              <a:gd name="T13" fmla="*/ 112 h 278"/>
              <a:gd name="T14" fmla="*/ 0 w 584"/>
              <a:gd name="T15" fmla="*/ 250 h 278"/>
              <a:gd name="T16" fmla="*/ 21 w 584"/>
              <a:gd name="T17" fmla="*/ 278 h 278"/>
              <a:gd name="T18" fmla="*/ 196 w 584"/>
              <a:gd name="T19" fmla="*/ 151 h 278"/>
              <a:gd name="T20" fmla="*/ 260 w 584"/>
              <a:gd name="T21" fmla="*/ 237 h 278"/>
              <a:gd name="T22" fmla="*/ 270 w 584"/>
              <a:gd name="T23" fmla="*/ 252 h 278"/>
              <a:gd name="T24" fmla="*/ 284 w 584"/>
              <a:gd name="T25" fmla="*/ 241 h 278"/>
              <a:gd name="T26" fmla="*/ 490 w 584"/>
              <a:gd name="T27" fmla="*/ 91 h 278"/>
              <a:gd name="T28" fmla="*/ 490 w 584"/>
              <a:gd name="T29" fmla="*/ 91 h 278"/>
              <a:gd name="T30" fmla="*/ 512 w 584"/>
              <a:gd name="T31" fmla="*/ 120 h 278"/>
              <a:gd name="T32" fmla="*/ 584 w 584"/>
              <a:gd name="T33" fmla="*/ 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84" h="278">
                <a:moveTo>
                  <a:pt x="584" y="0"/>
                </a:moveTo>
                <a:lnTo>
                  <a:pt x="449" y="31"/>
                </a:lnTo>
                <a:lnTo>
                  <a:pt x="469" y="62"/>
                </a:lnTo>
                <a:lnTo>
                  <a:pt x="278" y="200"/>
                </a:lnTo>
                <a:lnTo>
                  <a:pt x="214" y="116"/>
                </a:lnTo>
                <a:lnTo>
                  <a:pt x="204" y="101"/>
                </a:lnTo>
                <a:lnTo>
                  <a:pt x="190" y="112"/>
                </a:lnTo>
                <a:lnTo>
                  <a:pt x="0" y="250"/>
                </a:lnTo>
                <a:lnTo>
                  <a:pt x="21" y="278"/>
                </a:lnTo>
                <a:lnTo>
                  <a:pt x="196" y="151"/>
                </a:lnTo>
                <a:lnTo>
                  <a:pt x="260" y="237"/>
                </a:lnTo>
                <a:lnTo>
                  <a:pt x="270" y="252"/>
                </a:lnTo>
                <a:lnTo>
                  <a:pt x="284" y="241"/>
                </a:lnTo>
                <a:lnTo>
                  <a:pt x="490" y="91"/>
                </a:lnTo>
                <a:lnTo>
                  <a:pt x="490" y="91"/>
                </a:lnTo>
                <a:lnTo>
                  <a:pt x="512" y="120"/>
                </a:lnTo>
                <a:lnTo>
                  <a:pt x="584" y="0"/>
                </a:lnTo>
                <a:close/>
              </a:path>
            </a:pathLst>
          </a:custGeom>
          <a:solidFill>
            <a:srgbClr val="213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 sz="14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1" name="Freeform 44">
            <a:extLst>
              <a:ext uri="{FF2B5EF4-FFF2-40B4-BE49-F238E27FC236}">
                <a16:creationId xmlns:a16="http://schemas.microsoft.com/office/drawing/2014/main" id="{B375BD0F-8981-A4E8-C586-642256218284}"/>
              </a:ext>
            </a:extLst>
          </p:cNvPr>
          <p:cNvSpPr/>
          <p:nvPr/>
        </p:nvSpPr>
        <p:spPr bwMode="auto">
          <a:xfrm>
            <a:off x="2852460" y="1200150"/>
            <a:ext cx="2039866" cy="1833374"/>
          </a:xfrm>
          <a:custGeom>
            <a:avLst/>
            <a:gdLst>
              <a:gd name="T0" fmla="*/ 1148 w 1148"/>
              <a:gd name="T1" fmla="*/ 515 h 1030"/>
              <a:gd name="T2" fmla="*/ 1019 w 1148"/>
              <a:gd name="T3" fmla="*/ 412 h 1030"/>
              <a:gd name="T4" fmla="*/ 515 w 1148"/>
              <a:gd name="T5" fmla="*/ 0 h 1030"/>
              <a:gd name="T6" fmla="*/ 0 w 1148"/>
              <a:gd name="T7" fmla="*/ 515 h 1030"/>
              <a:gd name="T8" fmla="*/ 515 w 1148"/>
              <a:gd name="T9" fmla="*/ 1030 h 1030"/>
              <a:gd name="T10" fmla="*/ 1019 w 1148"/>
              <a:gd name="T11" fmla="*/ 618 h 1030"/>
              <a:gd name="T12" fmla="*/ 1148 w 1148"/>
              <a:gd name="T13" fmla="*/ 515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8" h="1030">
                <a:moveTo>
                  <a:pt x="1148" y="515"/>
                </a:moveTo>
                <a:cubicBezTo>
                  <a:pt x="1019" y="412"/>
                  <a:pt x="1019" y="412"/>
                  <a:pt x="1019" y="412"/>
                </a:cubicBezTo>
                <a:cubicBezTo>
                  <a:pt x="971" y="177"/>
                  <a:pt x="763" y="0"/>
                  <a:pt x="515" y="0"/>
                </a:cubicBezTo>
                <a:cubicBezTo>
                  <a:pt x="230" y="0"/>
                  <a:pt x="0" y="231"/>
                  <a:pt x="0" y="515"/>
                </a:cubicBezTo>
                <a:cubicBezTo>
                  <a:pt x="0" y="799"/>
                  <a:pt x="230" y="1030"/>
                  <a:pt x="515" y="1030"/>
                </a:cubicBezTo>
                <a:cubicBezTo>
                  <a:pt x="763" y="1030"/>
                  <a:pt x="971" y="853"/>
                  <a:pt x="1019" y="618"/>
                </a:cubicBezTo>
                <a:lnTo>
                  <a:pt x="1148" y="515"/>
                </a:ln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45">
            <a:extLst>
              <a:ext uri="{FF2B5EF4-FFF2-40B4-BE49-F238E27FC236}">
                <a16:creationId xmlns:a16="http://schemas.microsoft.com/office/drawing/2014/main" id="{7E9492BC-72CF-9C69-AA49-9BFB45DD6804}"/>
              </a:ext>
            </a:extLst>
          </p:cNvPr>
          <p:cNvSpPr>
            <a:spLocks noEditPoints="1"/>
          </p:cNvSpPr>
          <p:nvPr/>
        </p:nvSpPr>
        <p:spPr bwMode="auto">
          <a:xfrm>
            <a:off x="2852460" y="1200150"/>
            <a:ext cx="2039866" cy="1833374"/>
          </a:xfrm>
          <a:custGeom>
            <a:avLst/>
            <a:gdLst>
              <a:gd name="T0" fmla="*/ 1019 w 1148"/>
              <a:gd name="T1" fmla="*/ 412 h 1030"/>
              <a:gd name="T2" fmla="*/ 515 w 1148"/>
              <a:gd name="T3" fmla="*/ 0 h 1030"/>
              <a:gd name="T4" fmla="*/ 0 w 1148"/>
              <a:gd name="T5" fmla="*/ 515 h 1030"/>
              <a:gd name="T6" fmla="*/ 515 w 1148"/>
              <a:gd name="T7" fmla="*/ 1030 h 1030"/>
              <a:gd name="T8" fmla="*/ 1019 w 1148"/>
              <a:gd name="T9" fmla="*/ 618 h 1030"/>
              <a:gd name="T10" fmla="*/ 1148 w 1148"/>
              <a:gd name="T11" fmla="*/ 515 h 1030"/>
              <a:gd name="T12" fmla="*/ 1019 w 1148"/>
              <a:gd name="T13" fmla="*/ 412 h 1030"/>
              <a:gd name="T14" fmla="*/ 515 w 1148"/>
              <a:gd name="T15" fmla="*/ 979 h 1030"/>
              <a:gd name="T16" fmla="*/ 51 w 1148"/>
              <a:gd name="T17" fmla="*/ 515 h 1030"/>
              <a:gd name="T18" fmla="*/ 515 w 1148"/>
              <a:gd name="T19" fmla="*/ 51 h 1030"/>
              <a:gd name="T20" fmla="*/ 979 w 1148"/>
              <a:gd name="T21" fmla="*/ 515 h 1030"/>
              <a:gd name="T22" fmla="*/ 515 w 1148"/>
              <a:gd name="T23" fmla="*/ 979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8" h="1030">
                <a:moveTo>
                  <a:pt x="1019" y="412"/>
                </a:moveTo>
                <a:cubicBezTo>
                  <a:pt x="971" y="177"/>
                  <a:pt x="763" y="0"/>
                  <a:pt x="515" y="0"/>
                </a:cubicBezTo>
                <a:cubicBezTo>
                  <a:pt x="230" y="0"/>
                  <a:pt x="0" y="231"/>
                  <a:pt x="0" y="515"/>
                </a:cubicBezTo>
                <a:cubicBezTo>
                  <a:pt x="0" y="799"/>
                  <a:pt x="230" y="1030"/>
                  <a:pt x="515" y="1030"/>
                </a:cubicBezTo>
                <a:cubicBezTo>
                  <a:pt x="763" y="1030"/>
                  <a:pt x="971" y="853"/>
                  <a:pt x="1019" y="618"/>
                </a:cubicBezTo>
                <a:cubicBezTo>
                  <a:pt x="1148" y="515"/>
                  <a:pt x="1148" y="515"/>
                  <a:pt x="1148" y="515"/>
                </a:cubicBezTo>
                <a:lnTo>
                  <a:pt x="1019" y="412"/>
                </a:lnTo>
                <a:close/>
                <a:moveTo>
                  <a:pt x="515" y="979"/>
                </a:moveTo>
                <a:cubicBezTo>
                  <a:pt x="258" y="979"/>
                  <a:pt x="51" y="771"/>
                  <a:pt x="51" y="515"/>
                </a:cubicBezTo>
                <a:cubicBezTo>
                  <a:pt x="51" y="259"/>
                  <a:pt x="258" y="51"/>
                  <a:pt x="515" y="51"/>
                </a:cubicBezTo>
                <a:cubicBezTo>
                  <a:pt x="771" y="51"/>
                  <a:pt x="979" y="259"/>
                  <a:pt x="979" y="515"/>
                </a:cubicBezTo>
                <a:cubicBezTo>
                  <a:pt x="979" y="771"/>
                  <a:pt x="771" y="979"/>
                  <a:pt x="515" y="979"/>
                </a:cubicBezTo>
                <a:close/>
              </a:path>
            </a:pathLst>
          </a:custGeom>
          <a:solidFill>
            <a:srgbClr val="3F6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13" name="Freeform 48">
            <a:extLst>
              <a:ext uri="{FF2B5EF4-FFF2-40B4-BE49-F238E27FC236}">
                <a16:creationId xmlns:a16="http://schemas.microsoft.com/office/drawing/2014/main" id="{E8B1761F-52D7-C2AD-38D3-461EFD648E17}"/>
              </a:ext>
            </a:extLst>
          </p:cNvPr>
          <p:cNvSpPr>
            <a:spLocks noEditPoints="1"/>
          </p:cNvSpPr>
          <p:nvPr/>
        </p:nvSpPr>
        <p:spPr bwMode="auto">
          <a:xfrm>
            <a:off x="3494747" y="1673684"/>
            <a:ext cx="472889" cy="472889"/>
          </a:xfrm>
          <a:custGeom>
            <a:avLst/>
            <a:gdLst>
              <a:gd name="T0" fmla="*/ 152 w 152"/>
              <a:gd name="T1" fmla="*/ 88 h 152"/>
              <a:gd name="T2" fmla="*/ 152 w 152"/>
              <a:gd name="T3" fmla="*/ 64 h 152"/>
              <a:gd name="T4" fmla="*/ 138 w 152"/>
              <a:gd name="T5" fmla="*/ 64 h 152"/>
              <a:gd name="T6" fmla="*/ 128 w 152"/>
              <a:gd name="T7" fmla="*/ 40 h 152"/>
              <a:gd name="T8" fmla="*/ 138 w 152"/>
              <a:gd name="T9" fmla="*/ 31 h 152"/>
              <a:gd name="T10" fmla="*/ 121 w 152"/>
              <a:gd name="T11" fmla="*/ 14 h 152"/>
              <a:gd name="T12" fmla="*/ 111 w 152"/>
              <a:gd name="T13" fmla="*/ 24 h 152"/>
              <a:gd name="T14" fmla="*/ 88 w 152"/>
              <a:gd name="T15" fmla="*/ 14 h 152"/>
              <a:gd name="T16" fmla="*/ 88 w 152"/>
              <a:gd name="T17" fmla="*/ 0 h 152"/>
              <a:gd name="T18" fmla="*/ 64 w 152"/>
              <a:gd name="T19" fmla="*/ 0 h 152"/>
              <a:gd name="T20" fmla="*/ 64 w 152"/>
              <a:gd name="T21" fmla="*/ 14 h 152"/>
              <a:gd name="T22" fmla="*/ 41 w 152"/>
              <a:gd name="T23" fmla="*/ 24 h 152"/>
              <a:gd name="T24" fmla="*/ 31 w 152"/>
              <a:gd name="T25" fmla="*/ 14 h 152"/>
              <a:gd name="T26" fmla="*/ 14 w 152"/>
              <a:gd name="T27" fmla="*/ 31 h 152"/>
              <a:gd name="T28" fmla="*/ 24 w 152"/>
              <a:gd name="T29" fmla="*/ 40 h 152"/>
              <a:gd name="T30" fmla="*/ 14 w 152"/>
              <a:gd name="T31" fmla="*/ 64 h 152"/>
              <a:gd name="T32" fmla="*/ 0 w 152"/>
              <a:gd name="T33" fmla="*/ 64 h 152"/>
              <a:gd name="T34" fmla="*/ 0 w 152"/>
              <a:gd name="T35" fmla="*/ 88 h 152"/>
              <a:gd name="T36" fmla="*/ 14 w 152"/>
              <a:gd name="T37" fmla="*/ 88 h 152"/>
              <a:gd name="T38" fmla="*/ 24 w 152"/>
              <a:gd name="T39" fmla="*/ 111 h 152"/>
              <a:gd name="T40" fmla="*/ 14 w 152"/>
              <a:gd name="T41" fmla="*/ 121 h 152"/>
              <a:gd name="T42" fmla="*/ 31 w 152"/>
              <a:gd name="T43" fmla="*/ 138 h 152"/>
              <a:gd name="T44" fmla="*/ 41 w 152"/>
              <a:gd name="T45" fmla="*/ 128 h 152"/>
              <a:gd name="T46" fmla="*/ 64 w 152"/>
              <a:gd name="T47" fmla="*/ 138 h 152"/>
              <a:gd name="T48" fmla="*/ 64 w 152"/>
              <a:gd name="T49" fmla="*/ 152 h 152"/>
              <a:gd name="T50" fmla="*/ 88 w 152"/>
              <a:gd name="T51" fmla="*/ 152 h 152"/>
              <a:gd name="T52" fmla="*/ 88 w 152"/>
              <a:gd name="T53" fmla="*/ 138 h 152"/>
              <a:gd name="T54" fmla="*/ 111 w 152"/>
              <a:gd name="T55" fmla="*/ 128 h 152"/>
              <a:gd name="T56" fmla="*/ 121 w 152"/>
              <a:gd name="T57" fmla="*/ 138 h 152"/>
              <a:gd name="T58" fmla="*/ 138 w 152"/>
              <a:gd name="T59" fmla="*/ 121 h 152"/>
              <a:gd name="T60" fmla="*/ 128 w 152"/>
              <a:gd name="T61" fmla="*/ 111 h 152"/>
              <a:gd name="T62" fmla="*/ 138 w 152"/>
              <a:gd name="T63" fmla="*/ 88 h 152"/>
              <a:gd name="T64" fmla="*/ 152 w 152"/>
              <a:gd name="T65" fmla="*/ 88 h 152"/>
              <a:gd name="T66" fmla="*/ 76 w 152"/>
              <a:gd name="T67" fmla="*/ 115 h 152"/>
              <a:gd name="T68" fmla="*/ 37 w 152"/>
              <a:gd name="T69" fmla="*/ 76 h 152"/>
              <a:gd name="T70" fmla="*/ 76 w 152"/>
              <a:gd name="T71" fmla="*/ 37 h 152"/>
              <a:gd name="T72" fmla="*/ 115 w 152"/>
              <a:gd name="T73" fmla="*/ 76 h 152"/>
              <a:gd name="T74" fmla="*/ 76 w 152"/>
              <a:gd name="T75" fmla="*/ 115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2" h="152">
                <a:moveTo>
                  <a:pt x="152" y="88"/>
                </a:moveTo>
                <a:cubicBezTo>
                  <a:pt x="152" y="64"/>
                  <a:pt x="152" y="64"/>
                  <a:pt x="152" y="64"/>
                </a:cubicBezTo>
                <a:cubicBezTo>
                  <a:pt x="138" y="64"/>
                  <a:pt x="138" y="64"/>
                  <a:pt x="138" y="64"/>
                </a:cubicBezTo>
                <a:cubicBezTo>
                  <a:pt x="136" y="55"/>
                  <a:pt x="133" y="47"/>
                  <a:pt x="128" y="40"/>
                </a:cubicBezTo>
                <a:cubicBezTo>
                  <a:pt x="138" y="31"/>
                  <a:pt x="138" y="31"/>
                  <a:pt x="138" y="31"/>
                </a:cubicBezTo>
                <a:cubicBezTo>
                  <a:pt x="121" y="14"/>
                  <a:pt x="121" y="14"/>
                  <a:pt x="121" y="14"/>
                </a:cubicBezTo>
                <a:cubicBezTo>
                  <a:pt x="111" y="24"/>
                  <a:pt x="111" y="24"/>
                  <a:pt x="111" y="24"/>
                </a:cubicBezTo>
                <a:cubicBezTo>
                  <a:pt x="104" y="19"/>
                  <a:pt x="96" y="16"/>
                  <a:pt x="88" y="14"/>
                </a:cubicBezTo>
                <a:cubicBezTo>
                  <a:pt x="88" y="0"/>
                  <a:pt x="88" y="0"/>
                  <a:pt x="88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14"/>
                  <a:pt x="64" y="14"/>
                  <a:pt x="64" y="14"/>
                </a:cubicBezTo>
                <a:cubicBezTo>
                  <a:pt x="56" y="16"/>
                  <a:pt x="48" y="19"/>
                  <a:pt x="41" y="24"/>
                </a:cubicBezTo>
                <a:cubicBezTo>
                  <a:pt x="31" y="14"/>
                  <a:pt x="31" y="14"/>
                  <a:pt x="31" y="14"/>
                </a:cubicBezTo>
                <a:cubicBezTo>
                  <a:pt x="14" y="31"/>
                  <a:pt x="14" y="31"/>
                  <a:pt x="14" y="31"/>
                </a:cubicBezTo>
                <a:cubicBezTo>
                  <a:pt x="24" y="40"/>
                  <a:pt x="24" y="40"/>
                  <a:pt x="24" y="40"/>
                </a:cubicBezTo>
                <a:cubicBezTo>
                  <a:pt x="19" y="47"/>
                  <a:pt x="16" y="55"/>
                  <a:pt x="14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88"/>
                  <a:pt x="0" y="88"/>
                  <a:pt x="0" y="88"/>
                </a:cubicBezTo>
                <a:cubicBezTo>
                  <a:pt x="14" y="88"/>
                  <a:pt x="14" y="88"/>
                  <a:pt x="14" y="88"/>
                </a:cubicBezTo>
                <a:cubicBezTo>
                  <a:pt x="16" y="96"/>
                  <a:pt x="19" y="104"/>
                  <a:pt x="24" y="111"/>
                </a:cubicBezTo>
                <a:cubicBezTo>
                  <a:pt x="14" y="121"/>
                  <a:pt x="14" y="121"/>
                  <a:pt x="14" y="121"/>
                </a:cubicBezTo>
                <a:cubicBezTo>
                  <a:pt x="31" y="138"/>
                  <a:pt x="31" y="138"/>
                  <a:pt x="31" y="138"/>
                </a:cubicBezTo>
                <a:cubicBezTo>
                  <a:pt x="41" y="128"/>
                  <a:pt x="41" y="128"/>
                  <a:pt x="41" y="128"/>
                </a:cubicBezTo>
                <a:cubicBezTo>
                  <a:pt x="48" y="133"/>
                  <a:pt x="56" y="136"/>
                  <a:pt x="64" y="138"/>
                </a:cubicBezTo>
                <a:cubicBezTo>
                  <a:pt x="64" y="152"/>
                  <a:pt x="64" y="152"/>
                  <a:pt x="64" y="152"/>
                </a:cubicBezTo>
                <a:cubicBezTo>
                  <a:pt x="88" y="152"/>
                  <a:pt x="88" y="152"/>
                  <a:pt x="88" y="152"/>
                </a:cubicBezTo>
                <a:cubicBezTo>
                  <a:pt x="88" y="138"/>
                  <a:pt x="88" y="138"/>
                  <a:pt x="88" y="138"/>
                </a:cubicBezTo>
                <a:cubicBezTo>
                  <a:pt x="96" y="136"/>
                  <a:pt x="104" y="133"/>
                  <a:pt x="111" y="128"/>
                </a:cubicBezTo>
                <a:cubicBezTo>
                  <a:pt x="121" y="138"/>
                  <a:pt x="121" y="138"/>
                  <a:pt x="121" y="138"/>
                </a:cubicBezTo>
                <a:cubicBezTo>
                  <a:pt x="138" y="121"/>
                  <a:pt x="138" y="121"/>
                  <a:pt x="138" y="121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33" y="104"/>
                  <a:pt x="136" y="96"/>
                  <a:pt x="138" y="88"/>
                </a:cubicBezTo>
                <a:lnTo>
                  <a:pt x="152" y="88"/>
                </a:lnTo>
                <a:close/>
                <a:moveTo>
                  <a:pt x="76" y="115"/>
                </a:moveTo>
                <a:cubicBezTo>
                  <a:pt x="54" y="115"/>
                  <a:pt x="37" y="98"/>
                  <a:pt x="37" y="76"/>
                </a:cubicBezTo>
                <a:cubicBezTo>
                  <a:pt x="37" y="54"/>
                  <a:pt x="54" y="37"/>
                  <a:pt x="76" y="37"/>
                </a:cubicBezTo>
                <a:cubicBezTo>
                  <a:pt x="98" y="37"/>
                  <a:pt x="115" y="54"/>
                  <a:pt x="115" y="76"/>
                </a:cubicBezTo>
                <a:cubicBezTo>
                  <a:pt x="115" y="98"/>
                  <a:pt x="98" y="115"/>
                  <a:pt x="76" y="115"/>
                </a:cubicBezTo>
                <a:close/>
              </a:path>
            </a:pathLst>
          </a:custGeom>
          <a:solidFill>
            <a:srgbClr val="213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 sz="14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6" name="Freeform 42">
            <a:extLst>
              <a:ext uri="{FF2B5EF4-FFF2-40B4-BE49-F238E27FC236}">
                <a16:creationId xmlns:a16="http://schemas.microsoft.com/office/drawing/2014/main" id="{75B3255B-3C14-F8DA-36C7-959898B1242F}"/>
              </a:ext>
            </a:extLst>
          </p:cNvPr>
          <p:cNvSpPr/>
          <p:nvPr/>
        </p:nvSpPr>
        <p:spPr bwMode="auto">
          <a:xfrm>
            <a:off x="4384305" y="1200150"/>
            <a:ext cx="2041593" cy="1833374"/>
          </a:xfrm>
          <a:custGeom>
            <a:avLst/>
            <a:gdLst>
              <a:gd name="T0" fmla="*/ 1149 w 1149"/>
              <a:gd name="T1" fmla="*/ 515 h 1030"/>
              <a:gd name="T2" fmla="*/ 1019 w 1149"/>
              <a:gd name="T3" fmla="*/ 412 h 1030"/>
              <a:gd name="T4" fmla="*/ 515 w 1149"/>
              <a:gd name="T5" fmla="*/ 0 h 1030"/>
              <a:gd name="T6" fmla="*/ 0 w 1149"/>
              <a:gd name="T7" fmla="*/ 515 h 1030"/>
              <a:gd name="T8" fmla="*/ 515 w 1149"/>
              <a:gd name="T9" fmla="*/ 1030 h 1030"/>
              <a:gd name="T10" fmla="*/ 1019 w 1149"/>
              <a:gd name="T11" fmla="*/ 618 h 1030"/>
              <a:gd name="T12" fmla="*/ 1149 w 1149"/>
              <a:gd name="T13" fmla="*/ 515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9" h="1030">
                <a:moveTo>
                  <a:pt x="1149" y="515"/>
                </a:moveTo>
                <a:cubicBezTo>
                  <a:pt x="1019" y="412"/>
                  <a:pt x="1019" y="412"/>
                  <a:pt x="1019" y="412"/>
                </a:cubicBezTo>
                <a:cubicBezTo>
                  <a:pt x="971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1" y="853"/>
                  <a:pt x="1019" y="618"/>
                </a:cubicBezTo>
                <a:lnTo>
                  <a:pt x="1149" y="515"/>
                </a:ln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Freeform 43">
            <a:extLst>
              <a:ext uri="{FF2B5EF4-FFF2-40B4-BE49-F238E27FC236}">
                <a16:creationId xmlns:a16="http://schemas.microsoft.com/office/drawing/2014/main" id="{811887E3-FE00-2646-A93B-F9BF3F921F51}"/>
              </a:ext>
            </a:extLst>
          </p:cNvPr>
          <p:cNvSpPr>
            <a:spLocks noEditPoints="1"/>
          </p:cNvSpPr>
          <p:nvPr/>
        </p:nvSpPr>
        <p:spPr bwMode="auto">
          <a:xfrm>
            <a:off x="4384305" y="1200150"/>
            <a:ext cx="2041593" cy="1833374"/>
          </a:xfrm>
          <a:custGeom>
            <a:avLst/>
            <a:gdLst>
              <a:gd name="T0" fmla="*/ 1019 w 1149"/>
              <a:gd name="T1" fmla="*/ 412 h 1030"/>
              <a:gd name="T2" fmla="*/ 515 w 1149"/>
              <a:gd name="T3" fmla="*/ 0 h 1030"/>
              <a:gd name="T4" fmla="*/ 0 w 1149"/>
              <a:gd name="T5" fmla="*/ 515 h 1030"/>
              <a:gd name="T6" fmla="*/ 515 w 1149"/>
              <a:gd name="T7" fmla="*/ 1030 h 1030"/>
              <a:gd name="T8" fmla="*/ 1019 w 1149"/>
              <a:gd name="T9" fmla="*/ 618 h 1030"/>
              <a:gd name="T10" fmla="*/ 1149 w 1149"/>
              <a:gd name="T11" fmla="*/ 515 h 1030"/>
              <a:gd name="T12" fmla="*/ 1019 w 1149"/>
              <a:gd name="T13" fmla="*/ 412 h 1030"/>
              <a:gd name="T14" fmla="*/ 515 w 1149"/>
              <a:gd name="T15" fmla="*/ 979 h 1030"/>
              <a:gd name="T16" fmla="*/ 51 w 1149"/>
              <a:gd name="T17" fmla="*/ 515 h 1030"/>
              <a:gd name="T18" fmla="*/ 515 w 1149"/>
              <a:gd name="T19" fmla="*/ 51 h 1030"/>
              <a:gd name="T20" fmla="*/ 979 w 1149"/>
              <a:gd name="T21" fmla="*/ 515 h 1030"/>
              <a:gd name="T22" fmla="*/ 515 w 1149"/>
              <a:gd name="T23" fmla="*/ 979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9" h="1030">
                <a:moveTo>
                  <a:pt x="1019" y="412"/>
                </a:moveTo>
                <a:cubicBezTo>
                  <a:pt x="971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1" y="853"/>
                  <a:pt x="1019" y="618"/>
                </a:cubicBezTo>
                <a:cubicBezTo>
                  <a:pt x="1149" y="515"/>
                  <a:pt x="1149" y="515"/>
                  <a:pt x="1149" y="515"/>
                </a:cubicBezTo>
                <a:lnTo>
                  <a:pt x="1019" y="412"/>
                </a:lnTo>
                <a:close/>
                <a:moveTo>
                  <a:pt x="515" y="979"/>
                </a:moveTo>
                <a:cubicBezTo>
                  <a:pt x="259" y="979"/>
                  <a:pt x="51" y="771"/>
                  <a:pt x="51" y="515"/>
                </a:cubicBezTo>
                <a:cubicBezTo>
                  <a:pt x="51" y="259"/>
                  <a:pt x="259" y="51"/>
                  <a:pt x="515" y="51"/>
                </a:cubicBezTo>
                <a:cubicBezTo>
                  <a:pt x="771" y="51"/>
                  <a:pt x="979" y="259"/>
                  <a:pt x="979" y="515"/>
                </a:cubicBezTo>
                <a:cubicBezTo>
                  <a:pt x="979" y="771"/>
                  <a:pt x="771" y="979"/>
                  <a:pt x="515" y="979"/>
                </a:cubicBezTo>
                <a:close/>
              </a:path>
            </a:pathLst>
          </a:custGeom>
          <a:solidFill>
            <a:srgbClr val="3F6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19" name="Freeform 49">
            <a:extLst>
              <a:ext uri="{FF2B5EF4-FFF2-40B4-BE49-F238E27FC236}">
                <a16:creationId xmlns:a16="http://schemas.microsoft.com/office/drawing/2014/main" id="{4F995221-5CAE-179C-5BD7-7D6AF32BCB45}"/>
              </a:ext>
            </a:extLst>
          </p:cNvPr>
          <p:cNvSpPr>
            <a:spLocks noEditPoints="1"/>
          </p:cNvSpPr>
          <p:nvPr/>
        </p:nvSpPr>
        <p:spPr bwMode="auto">
          <a:xfrm>
            <a:off x="5040221" y="1698818"/>
            <a:ext cx="447204" cy="395835"/>
          </a:xfrm>
          <a:custGeom>
            <a:avLst/>
            <a:gdLst>
              <a:gd name="T0" fmla="*/ 29 w 144"/>
              <a:gd name="T1" fmla="*/ 53 h 127"/>
              <a:gd name="T2" fmla="*/ 45 w 144"/>
              <a:gd name="T3" fmla="*/ 72 h 127"/>
              <a:gd name="T4" fmla="*/ 65 w 144"/>
              <a:gd name="T5" fmla="*/ 58 h 127"/>
              <a:gd name="T6" fmla="*/ 50 w 144"/>
              <a:gd name="T7" fmla="*/ 39 h 127"/>
              <a:gd name="T8" fmla="*/ 65 w 144"/>
              <a:gd name="T9" fmla="*/ 29 h 127"/>
              <a:gd name="T10" fmla="*/ 8 w 144"/>
              <a:gd name="T11" fmla="*/ 0 h 127"/>
              <a:gd name="T12" fmla="*/ 13 w 144"/>
              <a:gd name="T13" fmla="*/ 63 h 127"/>
              <a:gd name="T14" fmla="*/ 29 w 144"/>
              <a:gd name="T15" fmla="*/ 53 h 127"/>
              <a:gd name="T16" fmla="*/ 115 w 144"/>
              <a:gd name="T17" fmla="*/ 53 h 127"/>
              <a:gd name="T18" fmla="*/ 131 w 144"/>
              <a:gd name="T19" fmla="*/ 63 h 127"/>
              <a:gd name="T20" fmla="*/ 136 w 144"/>
              <a:gd name="T21" fmla="*/ 0 h 127"/>
              <a:gd name="T22" fmla="*/ 80 w 144"/>
              <a:gd name="T23" fmla="*/ 29 h 127"/>
              <a:gd name="T24" fmla="*/ 95 w 144"/>
              <a:gd name="T25" fmla="*/ 39 h 127"/>
              <a:gd name="T26" fmla="*/ 0 w 144"/>
              <a:gd name="T27" fmla="*/ 103 h 127"/>
              <a:gd name="T28" fmla="*/ 5 w 144"/>
              <a:gd name="T29" fmla="*/ 127 h 127"/>
              <a:gd name="T30" fmla="*/ 115 w 144"/>
              <a:gd name="T31" fmla="*/ 53 h 127"/>
              <a:gd name="T32" fmla="*/ 101 w 144"/>
              <a:gd name="T33" fmla="*/ 86 h 127"/>
              <a:gd name="T34" fmla="*/ 81 w 144"/>
              <a:gd name="T35" fmla="*/ 103 h 127"/>
              <a:gd name="T36" fmla="*/ 139 w 144"/>
              <a:gd name="T37" fmla="*/ 127 h 127"/>
              <a:gd name="T38" fmla="*/ 144 w 144"/>
              <a:gd name="T39" fmla="*/ 103 h 127"/>
              <a:gd name="T40" fmla="*/ 101 w 144"/>
              <a:gd name="T41" fmla="*/ 86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4" h="127">
                <a:moveTo>
                  <a:pt x="29" y="53"/>
                </a:moveTo>
                <a:cubicBezTo>
                  <a:pt x="34" y="60"/>
                  <a:pt x="39" y="66"/>
                  <a:pt x="45" y="72"/>
                </a:cubicBezTo>
                <a:cubicBezTo>
                  <a:pt x="51" y="68"/>
                  <a:pt x="58" y="63"/>
                  <a:pt x="65" y="58"/>
                </a:cubicBezTo>
                <a:cubicBezTo>
                  <a:pt x="59" y="52"/>
                  <a:pt x="54" y="46"/>
                  <a:pt x="50" y="39"/>
                </a:cubicBezTo>
                <a:cubicBezTo>
                  <a:pt x="65" y="29"/>
                  <a:pt x="65" y="29"/>
                  <a:pt x="65" y="29"/>
                </a:cubicBezTo>
                <a:cubicBezTo>
                  <a:pt x="8" y="0"/>
                  <a:pt x="8" y="0"/>
                  <a:pt x="8" y="0"/>
                </a:cubicBezTo>
                <a:cubicBezTo>
                  <a:pt x="13" y="63"/>
                  <a:pt x="13" y="63"/>
                  <a:pt x="13" y="63"/>
                </a:cubicBezTo>
                <a:lnTo>
                  <a:pt x="29" y="53"/>
                </a:lnTo>
                <a:close/>
                <a:moveTo>
                  <a:pt x="115" y="53"/>
                </a:moveTo>
                <a:cubicBezTo>
                  <a:pt x="131" y="63"/>
                  <a:pt x="131" y="63"/>
                  <a:pt x="131" y="63"/>
                </a:cubicBezTo>
                <a:cubicBezTo>
                  <a:pt x="136" y="0"/>
                  <a:pt x="136" y="0"/>
                  <a:pt x="136" y="0"/>
                </a:cubicBezTo>
                <a:cubicBezTo>
                  <a:pt x="80" y="29"/>
                  <a:pt x="80" y="29"/>
                  <a:pt x="80" y="29"/>
                </a:cubicBezTo>
                <a:cubicBezTo>
                  <a:pt x="95" y="39"/>
                  <a:pt x="95" y="39"/>
                  <a:pt x="95" y="39"/>
                </a:cubicBezTo>
                <a:cubicBezTo>
                  <a:pt x="61" y="90"/>
                  <a:pt x="1" y="103"/>
                  <a:pt x="0" y="103"/>
                </a:cubicBezTo>
                <a:cubicBezTo>
                  <a:pt x="5" y="127"/>
                  <a:pt x="5" y="127"/>
                  <a:pt x="5" y="127"/>
                </a:cubicBezTo>
                <a:cubicBezTo>
                  <a:pt x="8" y="127"/>
                  <a:pt x="75" y="112"/>
                  <a:pt x="115" y="53"/>
                </a:cubicBezTo>
                <a:close/>
                <a:moveTo>
                  <a:pt x="101" y="86"/>
                </a:moveTo>
                <a:cubicBezTo>
                  <a:pt x="95" y="92"/>
                  <a:pt x="88" y="98"/>
                  <a:pt x="81" y="103"/>
                </a:cubicBezTo>
                <a:cubicBezTo>
                  <a:pt x="111" y="121"/>
                  <a:pt x="137" y="127"/>
                  <a:pt x="139" y="127"/>
                </a:cubicBezTo>
                <a:cubicBezTo>
                  <a:pt x="144" y="103"/>
                  <a:pt x="144" y="103"/>
                  <a:pt x="144" y="103"/>
                </a:cubicBezTo>
                <a:cubicBezTo>
                  <a:pt x="144" y="103"/>
                  <a:pt x="124" y="99"/>
                  <a:pt x="101" y="86"/>
                </a:cubicBezTo>
                <a:close/>
              </a:path>
            </a:pathLst>
          </a:custGeom>
          <a:solidFill>
            <a:srgbClr val="213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 sz="14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2" name="Freeform 40">
            <a:extLst>
              <a:ext uri="{FF2B5EF4-FFF2-40B4-BE49-F238E27FC236}">
                <a16:creationId xmlns:a16="http://schemas.microsoft.com/office/drawing/2014/main" id="{3D3F25FC-C289-F18A-A7F5-7AC7A61A27F6}"/>
              </a:ext>
            </a:extLst>
          </p:cNvPr>
          <p:cNvSpPr/>
          <p:nvPr/>
        </p:nvSpPr>
        <p:spPr bwMode="auto">
          <a:xfrm>
            <a:off x="5915284" y="1200150"/>
            <a:ext cx="2041593" cy="1833374"/>
          </a:xfrm>
          <a:custGeom>
            <a:avLst/>
            <a:gdLst>
              <a:gd name="T0" fmla="*/ 1149 w 1149"/>
              <a:gd name="T1" fmla="*/ 515 h 1030"/>
              <a:gd name="T2" fmla="*/ 1020 w 1149"/>
              <a:gd name="T3" fmla="*/ 412 h 1030"/>
              <a:gd name="T4" fmla="*/ 515 w 1149"/>
              <a:gd name="T5" fmla="*/ 0 h 1030"/>
              <a:gd name="T6" fmla="*/ 0 w 1149"/>
              <a:gd name="T7" fmla="*/ 515 h 1030"/>
              <a:gd name="T8" fmla="*/ 515 w 1149"/>
              <a:gd name="T9" fmla="*/ 1030 h 1030"/>
              <a:gd name="T10" fmla="*/ 1020 w 1149"/>
              <a:gd name="T11" fmla="*/ 618 h 1030"/>
              <a:gd name="T12" fmla="*/ 1149 w 1149"/>
              <a:gd name="T13" fmla="*/ 515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49" h="1030">
                <a:moveTo>
                  <a:pt x="1149" y="515"/>
                </a:moveTo>
                <a:cubicBezTo>
                  <a:pt x="1020" y="412"/>
                  <a:pt x="1020" y="412"/>
                  <a:pt x="1020" y="412"/>
                </a:cubicBezTo>
                <a:cubicBezTo>
                  <a:pt x="972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2" y="853"/>
                  <a:pt x="1020" y="618"/>
                </a:cubicBezTo>
                <a:lnTo>
                  <a:pt x="1149" y="515"/>
                </a:lnTo>
                <a:close/>
              </a:path>
            </a:pathLst>
          </a:custGeom>
          <a:gradFill flip="none" rotWithShape="1">
            <a:gsLst>
              <a:gs pos="100000">
                <a:srgbClr val="FFFFFF">
                  <a:lumMod val="100000"/>
                </a:srgbClr>
              </a:gs>
              <a:gs pos="0">
                <a:srgbClr val="D9D9DA"/>
              </a:gs>
            </a:gsLst>
            <a:lin ang="2700000" scaled="1"/>
            <a:tileRect/>
          </a:gradFill>
          <a:ln w="19050">
            <a:gradFill flip="none" rotWithShape="1">
              <a:gsLst>
                <a:gs pos="100000">
                  <a:srgbClr val="FFFFFF"/>
                </a:gs>
                <a:gs pos="0">
                  <a:srgbClr val="D9D9DA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3" name="Freeform 41">
            <a:extLst>
              <a:ext uri="{FF2B5EF4-FFF2-40B4-BE49-F238E27FC236}">
                <a16:creationId xmlns:a16="http://schemas.microsoft.com/office/drawing/2014/main" id="{3793C15F-2B99-8B9E-44E2-EA98BB1FD786}"/>
              </a:ext>
            </a:extLst>
          </p:cNvPr>
          <p:cNvSpPr>
            <a:spLocks noEditPoints="1"/>
          </p:cNvSpPr>
          <p:nvPr/>
        </p:nvSpPr>
        <p:spPr bwMode="auto">
          <a:xfrm>
            <a:off x="5915284" y="1200150"/>
            <a:ext cx="2041593" cy="1833374"/>
          </a:xfrm>
          <a:custGeom>
            <a:avLst/>
            <a:gdLst>
              <a:gd name="T0" fmla="*/ 1020 w 1149"/>
              <a:gd name="T1" fmla="*/ 412 h 1030"/>
              <a:gd name="T2" fmla="*/ 515 w 1149"/>
              <a:gd name="T3" fmla="*/ 0 h 1030"/>
              <a:gd name="T4" fmla="*/ 0 w 1149"/>
              <a:gd name="T5" fmla="*/ 515 h 1030"/>
              <a:gd name="T6" fmla="*/ 515 w 1149"/>
              <a:gd name="T7" fmla="*/ 1030 h 1030"/>
              <a:gd name="T8" fmla="*/ 1020 w 1149"/>
              <a:gd name="T9" fmla="*/ 618 h 1030"/>
              <a:gd name="T10" fmla="*/ 1149 w 1149"/>
              <a:gd name="T11" fmla="*/ 515 h 1030"/>
              <a:gd name="T12" fmla="*/ 1020 w 1149"/>
              <a:gd name="T13" fmla="*/ 412 h 1030"/>
              <a:gd name="T14" fmla="*/ 515 w 1149"/>
              <a:gd name="T15" fmla="*/ 979 h 1030"/>
              <a:gd name="T16" fmla="*/ 51 w 1149"/>
              <a:gd name="T17" fmla="*/ 515 h 1030"/>
              <a:gd name="T18" fmla="*/ 515 w 1149"/>
              <a:gd name="T19" fmla="*/ 51 h 1030"/>
              <a:gd name="T20" fmla="*/ 979 w 1149"/>
              <a:gd name="T21" fmla="*/ 515 h 1030"/>
              <a:gd name="T22" fmla="*/ 515 w 1149"/>
              <a:gd name="T23" fmla="*/ 979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9" h="1030">
                <a:moveTo>
                  <a:pt x="1020" y="412"/>
                </a:moveTo>
                <a:cubicBezTo>
                  <a:pt x="972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2" y="853"/>
                  <a:pt x="1020" y="618"/>
                </a:cubicBezTo>
                <a:cubicBezTo>
                  <a:pt x="1149" y="515"/>
                  <a:pt x="1149" y="515"/>
                  <a:pt x="1149" y="515"/>
                </a:cubicBezTo>
                <a:lnTo>
                  <a:pt x="1020" y="412"/>
                </a:lnTo>
                <a:close/>
                <a:moveTo>
                  <a:pt x="515" y="979"/>
                </a:moveTo>
                <a:cubicBezTo>
                  <a:pt x="259" y="979"/>
                  <a:pt x="51" y="771"/>
                  <a:pt x="51" y="515"/>
                </a:cubicBezTo>
                <a:cubicBezTo>
                  <a:pt x="51" y="259"/>
                  <a:pt x="259" y="51"/>
                  <a:pt x="515" y="51"/>
                </a:cubicBezTo>
                <a:cubicBezTo>
                  <a:pt x="771" y="51"/>
                  <a:pt x="979" y="259"/>
                  <a:pt x="979" y="515"/>
                </a:cubicBezTo>
                <a:cubicBezTo>
                  <a:pt x="979" y="771"/>
                  <a:pt x="771" y="979"/>
                  <a:pt x="515" y="979"/>
                </a:cubicBezTo>
                <a:close/>
              </a:path>
            </a:pathLst>
          </a:custGeom>
          <a:solidFill>
            <a:srgbClr val="3F6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 sz="1400">
              <a:cs typeface="+mn-ea"/>
              <a:sym typeface="+mn-lt"/>
            </a:endParaRPr>
          </a:p>
        </p:txBody>
      </p:sp>
      <p:sp>
        <p:nvSpPr>
          <p:cNvPr id="24" name="Freeform 50">
            <a:extLst>
              <a:ext uri="{FF2B5EF4-FFF2-40B4-BE49-F238E27FC236}">
                <a16:creationId xmlns:a16="http://schemas.microsoft.com/office/drawing/2014/main" id="{A8B14151-54AF-592F-C35C-B5763DC3D25A}"/>
              </a:ext>
            </a:extLst>
          </p:cNvPr>
          <p:cNvSpPr/>
          <p:nvPr/>
        </p:nvSpPr>
        <p:spPr bwMode="auto">
          <a:xfrm>
            <a:off x="6633891" y="1693541"/>
            <a:ext cx="371664" cy="436628"/>
          </a:xfrm>
          <a:custGeom>
            <a:avLst/>
            <a:gdLst>
              <a:gd name="T0" fmla="*/ 74 w 120"/>
              <a:gd name="T1" fmla="*/ 39 h 140"/>
              <a:gd name="T2" fmla="*/ 82 w 120"/>
              <a:gd name="T3" fmla="*/ 22 h 140"/>
              <a:gd name="T4" fmla="*/ 60 w 120"/>
              <a:gd name="T5" fmla="*/ 0 h 140"/>
              <a:gd name="T6" fmla="*/ 38 w 120"/>
              <a:gd name="T7" fmla="*/ 22 h 140"/>
              <a:gd name="T8" fmla="*/ 46 w 120"/>
              <a:gd name="T9" fmla="*/ 39 h 140"/>
              <a:gd name="T10" fmla="*/ 8 w 120"/>
              <a:gd name="T11" fmla="*/ 98 h 140"/>
              <a:gd name="T12" fmla="*/ 37 w 120"/>
              <a:gd name="T13" fmla="*/ 78 h 140"/>
              <a:gd name="T14" fmla="*/ 25 w 120"/>
              <a:gd name="T15" fmla="*/ 140 h 140"/>
              <a:gd name="T16" fmla="*/ 45 w 120"/>
              <a:gd name="T17" fmla="*/ 140 h 140"/>
              <a:gd name="T18" fmla="*/ 60 w 120"/>
              <a:gd name="T19" fmla="*/ 114 h 140"/>
              <a:gd name="T20" fmla="*/ 75 w 120"/>
              <a:gd name="T21" fmla="*/ 140 h 140"/>
              <a:gd name="T22" fmla="*/ 95 w 120"/>
              <a:gd name="T23" fmla="*/ 140 h 140"/>
              <a:gd name="T24" fmla="*/ 83 w 120"/>
              <a:gd name="T25" fmla="*/ 78 h 140"/>
              <a:gd name="T26" fmla="*/ 112 w 120"/>
              <a:gd name="T27" fmla="*/ 98 h 140"/>
              <a:gd name="T28" fmla="*/ 74 w 120"/>
              <a:gd name="T29" fmla="*/ 3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0" h="140">
                <a:moveTo>
                  <a:pt x="74" y="39"/>
                </a:moveTo>
                <a:cubicBezTo>
                  <a:pt x="78" y="35"/>
                  <a:pt x="82" y="29"/>
                  <a:pt x="82" y="22"/>
                </a:cubicBezTo>
                <a:cubicBezTo>
                  <a:pt x="82" y="10"/>
                  <a:pt x="72" y="0"/>
                  <a:pt x="60" y="0"/>
                </a:cubicBezTo>
                <a:cubicBezTo>
                  <a:pt x="48" y="0"/>
                  <a:pt x="38" y="10"/>
                  <a:pt x="38" y="22"/>
                </a:cubicBezTo>
                <a:cubicBezTo>
                  <a:pt x="38" y="29"/>
                  <a:pt x="42" y="35"/>
                  <a:pt x="46" y="39"/>
                </a:cubicBezTo>
                <a:cubicBezTo>
                  <a:pt x="24" y="46"/>
                  <a:pt x="0" y="91"/>
                  <a:pt x="8" y="98"/>
                </a:cubicBezTo>
                <a:cubicBezTo>
                  <a:pt x="15" y="105"/>
                  <a:pt x="27" y="91"/>
                  <a:pt x="37" y="78"/>
                </a:cubicBezTo>
                <a:cubicBezTo>
                  <a:pt x="32" y="99"/>
                  <a:pt x="27" y="121"/>
                  <a:pt x="25" y="140"/>
                </a:cubicBezTo>
                <a:cubicBezTo>
                  <a:pt x="45" y="140"/>
                  <a:pt x="45" y="140"/>
                  <a:pt x="45" y="140"/>
                </a:cubicBezTo>
                <a:cubicBezTo>
                  <a:pt x="45" y="129"/>
                  <a:pt x="52" y="114"/>
                  <a:pt x="60" y="114"/>
                </a:cubicBezTo>
                <a:cubicBezTo>
                  <a:pt x="68" y="114"/>
                  <a:pt x="75" y="129"/>
                  <a:pt x="75" y="140"/>
                </a:cubicBezTo>
                <a:cubicBezTo>
                  <a:pt x="95" y="140"/>
                  <a:pt x="95" y="140"/>
                  <a:pt x="95" y="140"/>
                </a:cubicBezTo>
                <a:cubicBezTo>
                  <a:pt x="93" y="121"/>
                  <a:pt x="88" y="99"/>
                  <a:pt x="83" y="78"/>
                </a:cubicBezTo>
                <a:cubicBezTo>
                  <a:pt x="93" y="91"/>
                  <a:pt x="105" y="105"/>
                  <a:pt x="112" y="98"/>
                </a:cubicBezTo>
                <a:cubicBezTo>
                  <a:pt x="120" y="91"/>
                  <a:pt x="96" y="46"/>
                  <a:pt x="74" y="39"/>
                </a:cubicBezTo>
                <a:close/>
              </a:path>
            </a:pathLst>
          </a:custGeom>
          <a:solidFill>
            <a:srgbClr val="213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 sz="1400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DB155829-ECCD-945F-42C2-B26E999919DC}"/>
              </a:ext>
            </a:extLst>
          </p:cNvPr>
          <p:cNvGrpSpPr/>
          <p:nvPr/>
        </p:nvGrpSpPr>
        <p:grpSpPr>
          <a:xfrm>
            <a:off x="1518387" y="2443347"/>
            <a:ext cx="1382668" cy="1698705"/>
            <a:chOff x="292630" y="1974507"/>
            <a:chExt cx="1382668" cy="1698705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FCAC3F56-85B4-2E67-E78D-5D029DDFCAF8}"/>
                </a:ext>
              </a:extLst>
            </p:cNvPr>
            <p:cNvSpPr txBox="1"/>
            <p:nvPr/>
          </p:nvSpPr>
          <p:spPr>
            <a:xfrm>
              <a:off x="292630" y="2626515"/>
              <a:ext cx="1382668" cy="10466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</a:t>
              </a:r>
              <a:endParaRPr lang="en-US" altLang="zh-CN" sz="700" b="0" i="0" dirty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A2C84F1-F96E-DE69-4F58-CD6248EC3468}"/>
                </a:ext>
              </a:extLst>
            </p:cNvPr>
            <p:cNvSpPr txBox="1"/>
            <p:nvPr/>
          </p:nvSpPr>
          <p:spPr>
            <a:xfrm>
              <a:off x="426592" y="1974507"/>
              <a:ext cx="11132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2">
                      <a:lumMod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A70A6F5-E6DB-FCEF-C7DD-6DF03C4BC212}"/>
              </a:ext>
            </a:extLst>
          </p:cNvPr>
          <p:cNvGrpSpPr/>
          <p:nvPr/>
        </p:nvGrpSpPr>
        <p:grpSpPr>
          <a:xfrm>
            <a:off x="3039857" y="2443347"/>
            <a:ext cx="1382668" cy="1698705"/>
            <a:chOff x="292630" y="1974507"/>
            <a:chExt cx="1382668" cy="1698705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7CA183F-99F1-2F3F-3FAA-9BD858D3DD63}"/>
                </a:ext>
              </a:extLst>
            </p:cNvPr>
            <p:cNvSpPr txBox="1"/>
            <p:nvPr/>
          </p:nvSpPr>
          <p:spPr>
            <a:xfrm>
              <a:off x="292630" y="2626515"/>
              <a:ext cx="1382668" cy="10466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</a:t>
              </a:r>
              <a:endParaRPr lang="en-US" altLang="zh-CN" sz="700" b="0" i="0" dirty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88E13DC-6F64-5E33-91D4-D9BD63F93C30}"/>
                </a:ext>
              </a:extLst>
            </p:cNvPr>
            <p:cNvSpPr txBox="1"/>
            <p:nvPr/>
          </p:nvSpPr>
          <p:spPr>
            <a:xfrm>
              <a:off x="426592" y="1974507"/>
              <a:ext cx="11132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2">
                      <a:lumMod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F24BEAC7-DD6C-0521-AA44-2FC307310EC2}"/>
              </a:ext>
            </a:extLst>
          </p:cNvPr>
          <p:cNvGrpSpPr/>
          <p:nvPr/>
        </p:nvGrpSpPr>
        <p:grpSpPr>
          <a:xfrm>
            <a:off x="4561327" y="2443347"/>
            <a:ext cx="1382668" cy="1857466"/>
            <a:chOff x="292630" y="1974507"/>
            <a:chExt cx="1382668" cy="1857466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B9ABD3B-14B7-A3BD-09B0-B3F0D1F7CFA6}"/>
                </a:ext>
              </a:extLst>
            </p:cNvPr>
            <p:cNvSpPr txBox="1"/>
            <p:nvPr/>
          </p:nvSpPr>
          <p:spPr>
            <a:xfrm>
              <a:off x="292630" y="2626515"/>
              <a:ext cx="1382668" cy="120545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</a:t>
              </a: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algn="ctr" rtl="0">
                <a:lnSpc>
                  <a:spcPct val="150000"/>
                </a:lnSpc>
              </a:pP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 访问网址：</a:t>
              </a: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FE708012-2FB9-0B48-952C-D9033E5AC408}"/>
                </a:ext>
              </a:extLst>
            </p:cNvPr>
            <p:cNvSpPr txBox="1"/>
            <p:nvPr/>
          </p:nvSpPr>
          <p:spPr>
            <a:xfrm>
              <a:off x="426592" y="1974507"/>
              <a:ext cx="11132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2">
                      <a:lumMod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B997256F-43E2-4710-C50A-08DA11C2F4CA}"/>
              </a:ext>
            </a:extLst>
          </p:cNvPr>
          <p:cNvGrpSpPr/>
          <p:nvPr/>
        </p:nvGrpSpPr>
        <p:grpSpPr>
          <a:xfrm>
            <a:off x="6082797" y="2443347"/>
            <a:ext cx="1382668" cy="1698705"/>
            <a:chOff x="292630" y="1974507"/>
            <a:chExt cx="1382668" cy="1698705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04472FDC-F5C2-97AF-9994-21240FA6590A}"/>
                </a:ext>
              </a:extLst>
            </p:cNvPr>
            <p:cNvSpPr txBox="1"/>
            <p:nvPr/>
          </p:nvSpPr>
          <p:spPr>
            <a:xfrm>
              <a:off x="292630" y="2626515"/>
              <a:ext cx="1382668" cy="10466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</a:t>
              </a:r>
              <a:endParaRPr lang="en-US" altLang="zh-CN" sz="700" b="0" i="0" dirty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B71EBF08-F970-470F-73F5-AD0CC4CE0286}"/>
                </a:ext>
              </a:extLst>
            </p:cNvPr>
            <p:cNvSpPr txBox="1"/>
            <p:nvPr/>
          </p:nvSpPr>
          <p:spPr>
            <a:xfrm>
              <a:off x="426592" y="1974507"/>
              <a:ext cx="11132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2">
                      <a:lumMod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17219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5A6853FD-B312-3F58-FD74-801F0879E43C}"/>
              </a:ext>
            </a:extLst>
          </p:cNvPr>
          <p:cNvSpPr/>
          <p:nvPr/>
        </p:nvSpPr>
        <p:spPr bwMode="auto">
          <a:xfrm>
            <a:off x="0" y="1451773"/>
            <a:ext cx="4622852" cy="1203016"/>
          </a:xfrm>
          <a:custGeom>
            <a:avLst/>
            <a:gdLst>
              <a:gd name="connsiteX0" fmla="*/ 0 w 4622852"/>
              <a:gd name="connsiteY0" fmla="*/ 0 h 1203016"/>
              <a:gd name="connsiteX1" fmla="*/ 1905000 w 4622852"/>
              <a:gd name="connsiteY1" fmla="*/ 0 h 1203016"/>
              <a:gd name="connsiteX2" fmla="*/ 2717852 w 4622852"/>
              <a:gd name="connsiteY2" fmla="*/ 0 h 1203016"/>
              <a:gd name="connsiteX3" fmla="*/ 4622852 w 4622852"/>
              <a:gd name="connsiteY3" fmla="*/ 0 h 1203016"/>
              <a:gd name="connsiteX4" fmla="*/ 3895446 w 4622852"/>
              <a:gd name="connsiteY4" fmla="*/ 1203016 h 1203016"/>
              <a:gd name="connsiteX5" fmla="*/ 1990446 w 4622852"/>
              <a:gd name="connsiteY5" fmla="*/ 1203016 h 1203016"/>
              <a:gd name="connsiteX6" fmla="*/ 1905000 w 4622852"/>
              <a:gd name="connsiteY6" fmla="*/ 1203016 h 1203016"/>
              <a:gd name="connsiteX7" fmla="*/ 0 w 4622852"/>
              <a:gd name="connsiteY7" fmla="*/ 1203016 h 1203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622852" h="1203016">
                <a:moveTo>
                  <a:pt x="0" y="0"/>
                </a:moveTo>
                <a:lnTo>
                  <a:pt x="1905000" y="0"/>
                </a:lnTo>
                <a:lnTo>
                  <a:pt x="2717852" y="0"/>
                </a:lnTo>
                <a:lnTo>
                  <a:pt x="4622852" y="0"/>
                </a:lnTo>
                <a:lnTo>
                  <a:pt x="3895446" y="1203016"/>
                </a:lnTo>
                <a:lnTo>
                  <a:pt x="1990446" y="1203016"/>
                </a:lnTo>
                <a:lnTo>
                  <a:pt x="1905000" y="1203016"/>
                </a:lnTo>
                <a:lnTo>
                  <a:pt x="0" y="1203016"/>
                </a:lnTo>
                <a:close/>
              </a:path>
            </a:pathLst>
          </a:custGeom>
          <a:blipFill dpi="0" rotWithShape="1">
            <a:blip r:embed="rId5"/>
            <a:srcRect/>
            <a:tile tx="-1073150" ty="-2324100" sx="100000" sy="100000" flip="none" algn="tl"/>
          </a:blipFill>
          <a:ln w="2540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6316CFC1-6F1C-2079-D53A-0CD27D76645E}"/>
              </a:ext>
            </a:extLst>
          </p:cNvPr>
          <p:cNvSpPr/>
          <p:nvPr/>
        </p:nvSpPr>
        <p:spPr bwMode="auto">
          <a:xfrm>
            <a:off x="3470547" y="1856477"/>
            <a:ext cx="3650757" cy="393607"/>
          </a:xfrm>
          <a:custGeom>
            <a:avLst/>
            <a:gdLst>
              <a:gd name="connsiteX0" fmla="*/ 237995 w 3650757"/>
              <a:gd name="connsiteY0" fmla="*/ 0 h 393607"/>
              <a:gd name="connsiteX1" fmla="*/ 1581816 w 3650757"/>
              <a:gd name="connsiteY1" fmla="*/ 0 h 393607"/>
              <a:gd name="connsiteX2" fmla="*/ 2306936 w 3650757"/>
              <a:gd name="connsiteY2" fmla="*/ 0 h 393607"/>
              <a:gd name="connsiteX3" fmla="*/ 3650757 w 3650757"/>
              <a:gd name="connsiteY3" fmla="*/ 0 h 393607"/>
              <a:gd name="connsiteX4" fmla="*/ 3650757 w 3650757"/>
              <a:gd name="connsiteY4" fmla="*/ 393607 h 393607"/>
              <a:gd name="connsiteX5" fmla="*/ 2306936 w 3650757"/>
              <a:gd name="connsiteY5" fmla="*/ 393607 h 393607"/>
              <a:gd name="connsiteX6" fmla="*/ 1343821 w 3650757"/>
              <a:gd name="connsiteY6" fmla="*/ 393607 h 393607"/>
              <a:gd name="connsiteX7" fmla="*/ 0 w 3650757"/>
              <a:gd name="connsiteY7" fmla="*/ 393607 h 393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50757" h="393607">
                <a:moveTo>
                  <a:pt x="237995" y="0"/>
                </a:moveTo>
                <a:lnTo>
                  <a:pt x="1581816" y="0"/>
                </a:lnTo>
                <a:lnTo>
                  <a:pt x="2306936" y="0"/>
                </a:lnTo>
                <a:lnTo>
                  <a:pt x="3650757" y="0"/>
                </a:lnTo>
                <a:lnTo>
                  <a:pt x="3650757" y="393607"/>
                </a:lnTo>
                <a:lnTo>
                  <a:pt x="2306936" y="393607"/>
                </a:lnTo>
                <a:lnTo>
                  <a:pt x="1343821" y="393607"/>
                </a:lnTo>
                <a:lnTo>
                  <a:pt x="0" y="393607"/>
                </a:lnTo>
                <a:close/>
              </a:path>
            </a:pathLst>
          </a:custGeom>
          <a:solidFill>
            <a:srgbClr val="3F68C9"/>
          </a:solidFill>
          <a:ln w="2540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E67AF32-22C8-504B-8E41-FBCA6C392643}"/>
              </a:ext>
            </a:extLst>
          </p:cNvPr>
          <p:cNvGrpSpPr/>
          <p:nvPr/>
        </p:nvGrpSpPr>
        <p:grpSpPr>
          <a:xfrm>
            <a:off x="0" y="2419350"/>
            <a:ext cx="9144000" cy="2724151"/>
            <a:chOff x="0" y="2190750"/>
            <a:chExt cx="9144000" cy="2724151"/>
          </a:xfrm>
          <a:solidFill>
            <a:schemeClr val="bg1">
              <a:lumMod val="75000"/>
              <a:alpha val="25000"/>
            </a:schemeClr>
          </a:solidFill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418C1159-2704-7277-300A-06CEF0D57C6A}"/>
                </a:ext>
              </a:extLst>
            </p:cNvPr>
            <p:cNvSpPr/>
            <p:nvPr/>
          </p:nvSpPr>
          <p:spPr>
            <a:xfrm>
              <a:off x="0" y="3514725"/>
              <a:ext cx="9144000" cy="1400176"/>
            </a:xfrm>
            <a:prstGeom prst="rect">
              <a:avLst/>
            </a:prstGeom>
            <a:grpFill/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PA_任意多边形 9">
              <a:extLst>
                <a:ext uri="{FF2B5EF4-FFF2-40B4-BE49-F238E27FC236}">
                  <a16:creationId xmlns:a16="http://schemas.microsoft.com/office/drawing/2014/main" id="{1FF1CD20-DEAD-51FA-A8A0-F3994176983F}"/>
                </a:ext>
              </a:extLst>
            </p:cNvPr>
            <p:cNvSpPr>
              <a:spLocks noEditPoints="1"/>
            </p:cNvSpPr>
            <p:nvPr>
              <p:custDataLst>
                <p:tags r:id="rId2"/>
              </p:custDataLst>
            </p:nvPr>
          </p:nvSpPr>
          <p:spPr bwMode="auto">
            <a:xfrm>
              <a:off x="0" y="2190750"/>
              <a:ext cx="9144000" cy="1323975"/>
            </a:xfrm>
            <a:custGeom>
              <a:avLst/>
              <a:gdLst>
                <a:gd name="T0" fmla="*/ 7933 w 8000"/>
                <a:gd name="T1" fmla="*/ 1418 h 1542"/>
                <a:gd name="T2" fmla="*/ 7832 w 8000"/>
                <a:gd name="T3" fmla="*/ 1315 h 1542"/>
                <a:gd name="T4" fmla="*/ 7738 w 8000"/>
                <a:gd name="T5" fmla="*/ 1352 h 1542"/>
                <a:gd name="T6" fmla="*/ 7673 w 8000"/>
                <a:gd name="T7" fmla="*/ 1336 h 1542"/>
                <a:gd name="T8" fmla="*/ 7538 w 8000"/>
                <a:gd name="T9" fmla="*/ 1313 h 1542"/>
                <a:gd name="T10" fmla="*/ 7430 w 8000"/>
                <a:gd name="T11" fmla="*/ 1287 h 1542"/>
                <a:gd name="T12" fmla="*/ 7292 w 8000"/>
                <a:gd name="T13" fmla="*/ 1358 h 1542"/>
                <a:gd name="T14" fmla="*/ 7170 w 8000"/>
                <a:gd name="T15" fmla="*/ 1352 h 1542"/>
                <a:gd name="T16" fmla="*/ 6993 w 8000"/>
                <a:gd name="T17" fmla="*/ 1400 h 1542"/>
                <a:gd name="T18" fmla="*/ 6886 w 8000"/>
                <a:gd name="T19" fmla="*/ 1357 h 1542"/>
                <a:gd name="T20" fmla="*/ 6766 w 8000"/>
                <a:gd name="T21" fmla="*/ 1380 h 1542"/>
                <a:gd name="T22" fmla="*/ 6640 w 8000"/>
                <a:gd name="T23" fmla="*/ 1194 h 1542"/>
                <a:gd name="T24" fmla="*/ 6505 w 8000"/>
                <a:gd name="T25" fmla="*/ 1157 h 1542"/>
                <a:gd name="T26" fmla="*/ 6381 w 8000"/>
                <a:gd name="T27" fmla="*/ 1311 h 1542"/>
                <a:gd name="T28" fmla="*/ 6242 w 8000"/>
                <a:gd name="T29" fmla="*/ 1181 h 1542"/>
                <a:gd name="T30" fmla="*/ 5688 w 8000"/>
                <a:gd name="T31" fmla="*/ 818 h 1542"/>
                <a:gd name="T32" fmla="*/ 5396 w 8000"/>
                <a:gd name="T33" fmla="*/ 674 h 1542"/>
                <a:gd name="T34" fmla="*/ 5346 w 8000"/>
                <a:gd name="T35" fmla="*/ 615 h 1542"/>
                <a:gd name="T36" fmla="*/ 5292 w 8000"/>
                <a:gd name="T37" fmla="*/ 1274 h 1542"/>
                <a:gd name="T38" fmla="*/ 5007 w 8000"/>
                <a:gd name="T39" fmla="*/ 1089 h 1542"/>
                <a:gd name="T40" fmla="*/ 4819 w 8000"/>
                <a:gd name="T41" fmla="*/ 685 h 1542"/>
                <a:gd name="T42" fmla="*/ 4540 w 8000"/>
                <a:gd name="T43" fmla="*/ 1250 h 1542"/>
                <a:gd name="T44" fmla="*/ 4474 w 8000"/>
                <a:gd name="T45" fmla="*/ 1255 h 1542"/>
                <a:gd name="T46" fmla="*/ 4398 w 8000"/>
                <a:gd name="T47" fmla="*/ 1265 h 1542"/>
                <a:gd name="T48" fmla="*/ 4286 w 8000"/>
                <a:gd name="T49" fmla="*/ 1131 h 1542"/>
                <a:gd name="T50" fmla="*/ 4046 w 8000"/>
                <a:gd name="T51" fmla="*/ 1117 h 1542"/>
                <a:gd name="T52" fmla="*/ 3923 w 8000"/>
                <a:gd name="T53" fmla="*/ 975 h 1542"/>
                <a:gd name="T54" fmla="*/ 3742 w 8000"/>
                <a:gd name="T55" fmla="*/ 1095 h 1542"/>
                <a:gd name="T56" fmla="*/ 3585 w 8000"/>
                <a:gd name="T57" fmla="*/ 1415 h 1542"/>
                <a:gd name="T58" fmla="*/ 3463 w 8000"/>
                <a:gd name="T59" fmla="*/ 1255 h 1542"/>
                <a:gd name="T60" fmla="*/ 3390 w 8000"/>
                <a:gd name="T61" fmla="*/ 372 h 1542"/>
                <a:gd name="T62" fmla="*/ 3367 w 8000"/>
                <a:gd name="T63" fmla="*/ 187 h 1542"/>
                <a:gd name="T64" fmla="*/ 3329 w 8000"/>
                <a:gd name="T65" fmla="*/ 695 h 1542"/>
                <a:gd name="T66" fmla="*/ 2997 w 8000"/>
                <a:gd name="T67" fmla="*/ 1479 h 1542"/>
                <a:gd name="T68" fmla="*/ 2797 w 8000"/>
                <a:gd name="T69" fmla="*/ 1119 h 1542"/>
                <a:gd name="T70" fmla="*/ 2628 w 8000"/>
                <a:gd name="T71" fmla="*/ 1372 h 1542"/>
                <a:gd name="T72" fmla="*/ 2470 w 8000"/>
                <a:gd name="T73" fmla="*/ 1378 h 1542"/>
                <a:gd name="T74" fmla="*/ 2310 w 8000"/>
                <a:gd name="T75" fmla="*/ 1440 h 1542"/>
                <a:gd name="T76" fmla="*/ 2152 w 8000"/>
                <a:gd name="T77" fmla="*/ 1391 h 1542"/>
                <a:gd name="T78" fmla="*/ 2055 w 8000"/>
                <a:gd name="T79" fmla="*/ 1463 h 1542"/>
                <a:gd name="T80" fmla="*/ 1975 w 8000"/>
                <a:gd name="T81" fmla="*/ 1479 h 1542"/>
                <a:gd name="T82" fmla="*/ 1805 w 8000"/>
                <a:gd name="T83" fmla="*/ 1456 h 1542"/>
                <a:gd name="T84" fmla="*/ 1673 w 8000"/>
                <a:gd name="T85" fmla="*/ 1470 h 1542"/>
                <a:gd name="T86" fmla="*/ 1531 w 8000"/>
                <a:gd name="T87" fmla="*/ 1408 h 1542"/>
                <a:gd name="T88" fmla="*/ 1443 w 8000"/>
                <a:gd name="T89" fmla="*/ 1266 h 1542"/>
                <a:gd name="T90" fmla="*/ 1253 w 8000"/>
                <a:gd name="T91" fmla="*/ 1422 h 1542"/>
                <a:gd name="T92" fmla="*/ 1155 w 8000"/>
                <a:gd name="T93" fmla="*/ 1402 h 1542"/>
                <a:gd name="T94" fmla="*/ 1051 w 8000"/>
                <a:gd name="T95" fmla="*/ 1390 h 1542"/>
                <a:gd name="T96" fmla="*/ 969 w 8000"/>
                <a:gd name="T97" fmla="*/ 1224 h 1542"/>
                <a:gd name="T98" fmla="*/ 843 w 8000"/>
                <a:gd name="T99" fmla="*/ 1375 h 1542"/>
                <a:gd name="T100" fmla="*/ 664 w 8000"/>
                <a:gd name="T101" fmla="*/ 1427 h 1542"/>
                <a:gd name="T102" fmla="*/ 515 w 8000"/>
                <a:gd name="T103" fmla="*/ 1242 h 1542"/>
                <a:gd name="T104" fmla="*/ 320 w 8000"/>
                <a:gd name="T105" fmla="*/ 1246 h 1542"/>
                <a:gd name="T106" fmla="*/ 218 w 8000"/>
                <a:gd name="T107" fmla="*/ 1342 h 1542"/>
                <a:gd name="T108" fmla="*/ 56 w 8000"/>
                <a:gd name="T109" fmla="*/ 1357 h 1542"/>
                <a:gd name="T110" fmla="*/ 3369 w 8000"/>
                <a:gd name="T111" fmla="*/ 1408 h 1542"/>
                <a:gd name="T112" fmla="*/ 3356 w 8000"/>
                <a:gd name="T113" fmla="*/ 1141 h 1542"/>
                <a:gd name="T114" fmla="*/ 3356 w 8000"/>
                <a:gd name="T115" fmla="*/ 872 h 1542"/>
                <a:gd name="T116" fmla="*/ 3356 w 8000"/>
                <a:gd name="T117" fmla="*/ 756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000" h="1542">
                  <a:moveTo>
                    <a:pt x="7978" y="1472"/>
                  </a:moveTo>
                  <a:cubicBezTo>
                    <a:pt x="7978" y="1462"/>
                    <a:pt x="7978" y="1462"/>
                    <a:pt x="7978" y="1462"/>
                  </a:cubicBezTo>
                  <a:cubicBezTo>
                    <a:pt x="7966" y="1462"/>
                    <a:pt x="7966" y="1462"/>
                    <a:pt x="7966" y="1462"/>
                  </a:cubicBezTo>
                  <a:cubicBezTo>
                    <a:pt x="7966" y="1436"/>
                    <a:pt x="7966" y="1436"/>
                    <a:pt x="7966" y="1436"/>
                  </a:cubicBezTo>
                  <a:cubicBezTo>
                    <a:pt x="7955" y="1436"/>
                    <a:pt x="7955" y="1436"/>
                    <a:pt x="7955" y="1436"/>
                  </a:cubicBezTo>
                  <a:cubicBezTo>
                    <a:pt x="7955" y="1420"/>
                    <a:pt x="7955" y="1420"/>
                    <a:pt x="7955" y="1420"/>
                  </a:cubicBezTo>
                  <a:cubicBezTo>
                    <a:pt x="7941" y="1420"/>
                    <a:pt x="7941" y="1420"/>
                    <a:pt x="7941" y="1420"/>
                  </a:cubicBezTo>
                  <a:cubicBezTo>
                    <a:pt x="7941" y="1428"/>
                    <a:pt x="7941" y="1428"/>
                    <a:pt x="7941" y="1428"/>
                  </a:cubicBezTo>
                  <a:cubicBezTo>
                    <a:pt x="7933" y="1428"/>
                    <a:pt x="7933" y="1428"/>
                    <a:pt x="7933" y="1428"/>
                  </a:cubicBezTo>
                  <a:cubicBezTo>
                    <a:pt x="7933" y="1418"/>
                    <a:pt x="7933" y="1418"/>
                    <a:pt x="7933" y="1418"/>
                  </a:cubicBezTo>
                  <a:cubicBezTo>
                    <a:pt x="7916" y="1418"/>
                    <a:pt x="7916" y="1418"/>
                    <a:pt x="7916" y="1418"/>
                  </a:cubicBezTo>
                  <a:cubicBezTo>
                    <a:pt x="7916" y="1433"/>
                    <a:pt x="7916" y="1433"/>
                    <a:pt x="7916" y="1433"/>
                  </a:cubicBezTo>
                  <a:cubicBezTo>
                    <a:pt x="7895" y="1433"/>
                    <a:pt x="7895" y="1433"/>
                    <a:pt x="7895" y="1433"/>
                  </a:cubicBezTo>
                  <a:cubicBezTo>
                    <a:pt x="7895" y="1335"/>
                    <a:pt x="7895" y="1335"/>
                    <a:pt x="7895" y="1335"/>
                  </a:cubicBezTo>
                  <a:cubicBezTo>
                    <a:pt x="7879" y="1335"/>
                    <a:pt x="7879" y="1335"/>
                    <a:pt x="7879" y="1335"/>
                  </a:cubicBezTo>
                  <a:cubicBezTo>
                    <a:pt x="7855" y="1316"/>
                    <a:pt x="7855" y="1316"/>
                    <a:pt x="7855" y="1316"/>
                  </a:cubicBezTo>
                  <a:cubicBezTo>
                    <a:pt x="7855" y="1300"/>
                    <a:pt x="7855" y="1300"/>
                    <a:pt x="7855" y="1300"/>
                  </a:cubicBezTo>
                  <a:cubicBezTo>
                    <a:pt x="7843" y="1300"/>
                    <a:pt x="7843" y="1300"/>
                    <a:pt x="7843" y="1300"/>
                  </a:cubicBezTo>
                  <a:cubicBezTo>
                    <a:pt x="7843" y="1315"/>
                    <a:pt x="7843" y="1315"/>
                    <a:pt x="7843" y="1315"/>
                  </a:cubicBezTo>
                  <a:cubicBezTo>
                    <a:pt x="7832" y="1315"/>
                    <a:pt x="7832" y="1315"/>
                    <a:pt x="7832" y="1315"/>
                  </a:cubicBezTo>
                  <a:cubicBezTo>
                    <a:pt x="7832" y="1300"/>
                    <a:pt x="7832" y="1300"/>
                    <a:pt x="7832" y="1300"/>
                  </a:cubicBezTo>
                  <a:cubicBezTo>
                    <a:pt x="7821" y="1300"/>
                    <a:pt x="7821" y="1300"/>
                    <a:pt x="7821" y="1300"/>
                  </a:cubicBezTo>
                  <a:cubicBezTo>
                    <a:pt x="7821" y="1315"/>
                    <a:pt x="7821" y="1315"/>
                    <a:pt x="7821" y="1315"/>
                  </a:cubicBezTo>
                  <a:cubicBezTo>
                    <a:pt x="7806" y="1335"/>
                    <a:pt x="7806" y="1335"/>
                    <a:pt x="7806" y="1335"/>
                  </a:cubicBezTo>
                  <a:cubicBezTo>
                    <a:pt x="7789" y="1335"/>
                    <a:pt x="7789" y="1335"/>
                    <a:pt x="7789" y="1335"/>
                  </a:cubicBezTo>
                  <a:cubicBezTo>
                    <a:pt x="7789" y="1436"/>
                    <a:pt x="7789" y="1436"/>
                    <a:pt x="7789" y="1436"/>
                  </a:cubicBezTo>
                  <a:cubicBezTo>
                    <a:pt x="7749" y="1436"/>
                    <a:pt x="7749" y="1436"/>
                    <a:pt x="7749" y="1436"/>
                  </a:cubicBezTo>
                  <a:cubicBezTo>
                    <a:pt x="7749" y="1345"/>
                    <a:pt x="7749" y="1345"/>
                    <a:pt x="7749" y="1345"/>
                  </a:cubicBezTo>
                  <a:cubicBezTo>
                    <a:pt x="7738" y="1345"/>
                    <a:pt x="7738" y="1345"/>
                    <a:pt x="7738" y="1345"/>
                  </a:cubicBezTo>
                  <a:cubicBezTo>
                    <a:pt x="7738" y="1352"/>
                    <a:pt x="7738" y="1352"/>
                    <a:pt x="7738" y="1352"/>
                  </a:cubicBezTo>
                  <a:cubicBezTo>
                    <a:pt x="7724" y="1352"/>
                    <a:pt x="7724" y="1352"/>
                    <a:pt x="7724" y="1352"/>
                  </a:cubicBezTo>
                  <a:cubicBezTo>
                    <a:pt x="7724" y="1337"/>
                    <a:pt x="7724" y="1337"/>
                    <a:pt x="7724" y="1337"/>
                  </a:cubicBezTo>
                  <a:cubicBezTo>
                    <a:pt x="7713" y="1337"/>
                    <a:pt x="7713" y="1337"/>
                    <a:pt x="7713" y="1337"/>
                  </a:cubicBezTo>
                  <a:cubicBezTo>
                    <a:pt x="7713" y="1321"/>
                    <a:pt x="7713" y="1321"/>
                    <a:pt x="7713" y="1321"/>
                  </a:cubicBezTo>
                  <a:cubicBezTo>
                    <a:pt x="7697" y="1321"/>
                    <a:pt x="7697" y="1321"/>
                    <a:pt x="7697" y="1321"/>
                  </a:cubicBezTo>
                  <a:cubicBezTo>
                    <a:pt x="7697" y="1336"/>
                    <a:pt x="7697" y="1336"/>
                    <a:pt x="7697" y="1336"/>
                  </a:cubicBezTo>
                  <a:cubicBezTo>
                    <a:pt x="7687" y="1336"/>
                    <a:pt x="7687" y="1336"/>
                    <a:pt x="7687" y="1336"/>
                  </a:cubicBezTo>
                  <a:cubicBezTo>
                    <a:pt x="7687" y="1324"/>
                    <a:pt x="7687" y="1324"/>
                    <a:pt x="7687" y="1324"/>
                  </a:cubicBezTo>
                  <a:cubicBezTo>
                    <a:pt x="7673" y="1324"/>
                    <a:pt x="7673" y="1324"/>
                    <a:pt x="7673" y="1324"/>
                  </a:cubicBezTo>
                  <a:cubicBezTo>
                    <a:pt x="7673" y="1336"/>
                    <a:pt x="7673" y="1336"/>
                    <a:pt x="7673" y="1336"/>
                  </a:cubicBezTo>
                  <a:cubicBezTo>
                    <a:pt x="7659" y="1336"/>
                    <a:pt x="7659" y="1336"/>
                    <a:pt x="7659" y="1336"/>
                  </a:cubicBezTo>
                  <a:cubicBezTo>
                    <a:pt x="7659" y="1326"/>
                    <a:pt x="7659" y="1326"/>
                    <a:pt x="7659" y="1326"/>
                  </a:cubicBezTo>
                  <a:cubicBezTo>
                    <a:pt x="7645" y="1326"/>
                    <a:pt x="7645" y="1326"/>
                    <a:pt x="7645" y="1326"/>
                  </a:cubicBezTo>
                  <a:cubicBezTo>
                    <a:pt x="7645" y="1356"/>
                    <a:pt x="7645" y="1356"/>
                    <a:pt x="7645" y="1356"/>
                  </a:cubicBezTo>
                  <a:cubicBezTo>
                    <a:pt x="7616" y="1356"/>
                    <a:pt x="7616" y="1356"/>
                    <a:pt x="7616" y="1356"/>
                  </a:cubicBezTo>
                  <a:cubicBezTo>
                    <a:pt x="7616" y="1439"/>
                    <a:pt x="7616" y="1439"/>
                    <a:pt x="7616" y="1439"/>
                  </a:cubicBezTo>
                  <a:cubicBezTo>
                    <a:pt x="7581" y="1439"/>
                    <a:pt x="7581" y="1439"/>
                    <a:pt x="7581" y="1439"/>
                  </a:cubicBezTo>
                  <a:cubicBezTo>
                    <a:pt x="7581" y="1337"/>
                    <a:pt x="7581" y="1337"/>
                    <a:pt x="7581" y="1337"/>
                  </a:cubicBezTo>
                  <a:cubicBezTo>
                    <a:pt x="7557" y="1337"/>
                    <a:pt x="7557" y="1337"/>
                    <a:pt x="7557" y="1337"/>
                  </a:cubicBezTo>
                  <a:cubicBezTo>
                    <a:pt x="7538" y="1313"/>
                    <a:pt x="7538" y="1313"/>
                    <a:pt x="7538" y="1313"/>
                  </a:cubicBezTo>
                  <a:cubicBezTo>
                    <a:pt x="7497" y="1313"/>
                    <a:pt x="7497" y="1313"/>
                    <a:pt x="7497" y="1313"/>
                  </a:cubicBezTo>
                  <a:cubicBezTo>
                    <a:pt x="7497" y="1416"/>
                    <a:pt x="7497" y="1416"/>
                    <a:pt x="7497" y="1416"/>
                  </a:cubicBezTo>
                  <a:cubicBezTo>
                    <a:pt x="7483" y="1416"/>
                    <a:pt x="7483" y="1416"/>
                    <a:pt x="7483" y="1416"/>
                  </a:cubicBezTo>
                  <a:cubicBezTo>
                    <a:pt x="7483" y="1314"/>
                    <a:pt x="7483" y="1314"/>
                    <a:pt x="7483" y="1314"/>
                  </a:cubicBezTo>
                  <a:cubicBezTo>
                    <a:pt x="7465" y="1285"/>
                    <a:pt x="7465" y="1285"/>
                    <a:pt x="7465" y="1285"/>
                  </a:cubicBezTo>
                  <a:cubicBezTo>
                    <a:pt x="7452" y="1285"/>
                    <a:pt x="7452" y="1285"/>
                    <a:pt x="7452" y="1285"/>
                  </a:cubicBezTo>
                  <a:cubicBezTo>
                    <a:pt x="7452" y="1291"/>
                    <a:pt x="7452" y="1291"/>
                    <a:pt x="7452" y="1291"/>
                  </a:cubicBezTo>
                  <a:cubicBezTo>
                    <a:pt x="7441" y="1291"/>
                    <a:pt x="7441" y="1291"/>
                    <a:pt x="7441" y="1291"/>
                  </a:cubicBezTo>
                  <a:cubicBezTo>
                    <a:pt x="7441" y="1287"/>
                    <a:pt x="7441" y="1287"/>
                    <a:pt x="7441" y="1287"/>
                  </a:cubicBezTo>
                  <a:cubicBezTo>
                    <a:pt x="7430" y="1287"/>
                    <a:pt x="7430" y="1287"/>
                    <a:pt x="7430" y="1287"/>
                  </a:cubicBezTo>
                  <a:cubicBezTo>
                    <a:pt x="7430" y="1301"/>
                    <a:pt x="7430" y="1301"/>
                    <a:pt x="7430" y="1301"/>
                  </a:cubicBezTo>
                  <a:cubicBezTo>
                    <a:pt x="7383" y="1301"/>
                    <a:pt x="7383" y="1301"/>
                    <a:pt x="7383" y="1301"/>
                  </a:cubicBezTo>
                  <a:cubicBezTo>
                    <a:pt x="7383" y="1286"/>
                    <a:pt x="7383" y="1286"/>
                    <a:pt x="7383" y="1286"/>
                  </a:cubicBezTo>
                  <a:cubicBezTo>
                    <a:pt x="7370" y="1261"/>
                    <a:pt x="7370" y="1261"/>
                    <a:pt x="7370" y="1261"/>
                  </a:cubicBezTo>
                  <a:cubicBezTo>
                    <a:pt x="7326" y="1261"/>
                    <a:pt x="7326" y="1261"/>
                    <a:pt x="7326" y="1261"/>
                  </a:cubicBezTo>
                  <a:cubicBezTo>
                    <a:pt x="7326" y="1286"/>
                    <a:pt x="7326" y="1286"/>
                    <a:pt x="7326" y="1286"/>
                  </a:cubicBezTo>
                  <a:cubicBezTo>
                    <a:pt x="7297" y="1286"/>
                    <a:pt x="7297" y="1286"/>
                    <a:pt x="7297" y="1286"/>
                  </a:cubicBezTo>
                  <a:cubicBezTo>
                    <a:pt x="7297" y="1303"/>
                    <a:pt x="7297" y="1303"/>
                    <a:pt x="7297" y="1303"/>
                  </a:cubicBezTo>
                  <a:cubicBezTo>
                    <a:pt x="7292" y="1303"/>
                    <a:pt x="7292" y="1303"/>
                    <a:pt x="7292" y="1303"/>
                  </a:cubicBezTo>
                  <a:cubicBezTo>
                    <a:pt x="7292" y="1358"/>
                    <a:pt x="7292" y="1358"/>
                    <a:pt x="7292" y="1358"/>
                  </a:cubicBezTo>
                  <a:cubicBezTo>
                    <a:pt x="7281" y="1358"/>
                    <a:pt x="7281" y="1358"/>
                    <a:pt x="7281" y="1358"/>
                  </a:cubicBezTo>
                  <a:cubicBezTo>
                    <a:pt x="7281" y="1302"/>
                    <a:pt x="7281" y="1302"/>
                    <a:pt x="7281" y="1302"/>
                  </a:cubicBezTo>
                  <a:cubicBezTo>
                    <a:pt x="7273" y="1302"/>
                    <a:pt x="7273" y="1302"/>
                    <a:pt x="7273" y="1302"/>
                  </a:cubicBezTo>
                  <a:cubicBezTo>
                    <a:pt x="7273" y="1279"/>
                    <a:pt x="7273" y="1279"/>
                    <a:pt x="7273" y="1279"/>
                  </a:cubicBezTo>
                  <a:cubicBezTo>
                    <a:pt x="7210" y="1279"/>
                    <a:pt x="7210" y="1279"/>
                    <a:pt x="7210" y="1279"/>
                  </a:cubicBezTo>
                  <a:cubicBezTo>
                    <a:pt x="7210" y="1303"/>
                    <a:pt x="7210" y="1303"/>
                    <a:pt x="7210" y="1303"/>
                  </a:cubicBezTo>
                  <a:cubicBezTo>
                    <a:pt x="7179" y="1303"/>
                    <a:pt x="7179" y="1303"/>
                    <a:pt x="7179" y="1303"/>
                  </a:cubicBezTo>
                  <a:cubicBezTo>
                    <a:pt x="7179" y="1323"/>
                    <a:pt x="7179" y="1323"/>
                    <a:pt x="7179" y="1323"/>
                  </a:cubicBezTo>
                  <a:cubicBezTo>
                    <a:pt x="7170" y="1323"/>
                    <a:pt x="7170" y="1323"/>
                    <a:pt x="7170" y="1323"/>
                  </a:cubicBezTo>
                  <a:cubicBezTo>
                    <a:pt x="7170" y="1352"/>
                    <a:pt x="7170" y="1352"/>
                    <a:pt x="7170" y="1352"/>
                  </a:cubicBezTo>
                  <a:cubicBezTo>
                    <a:pt x="7090" y="1352"/>
                    <a:pt x="7090" y="1352"/>
                    <a:pt x="7090" y="1352"/>
                  </a:cubicBezTo>
                  <a:cubicBezTo>
                    <a:pt x="7090" y="1362"/>
                    <a:pt x="7090" y="1362"/>
                    <a:pt x="7090" y="1362"/>
                  </a:cubicBezTo>
                  <a:cubicBezTo>
                    <a:pt x="7069" y="1362"/>
                    <a:pt x="7069" y="1362"/>
                    <a:pt x="7069" y="1362"/>
                  </a:cubicBezTo>
                  <a:cubicBezTo>
                    <a:pt x="7069" y="1308"/>
                    <a:pt x="7069" y="1308"/>
                    <a:pt x="7069" y="1308"/>
                  </a:cubicBezTo>
                  <a:cubicBezTo>
                    <a:pt x="7036" y="1308"/>
                    <a:pt x="7036" y="1308"/>
                    <a:pt x="7036" y="1308"/>
                  </a:cubicBezTo>
                  <a:cubicBezTo>
                    <a:pt x="7036" y="1291"/>
                    <a:pt x="7036" y="1291"/>
                    <a:pt x="7036" y="1291"/>
                  </a:cubicBezTo>
                  <a:cubicBezTo>
                    <a:pt x="7010" y="1291"/>
                    <a:pt x="7010" y="1291"/>
                    <a:pt x="7010" y="1291"/>
                  </a:cubicBezTo>
                  <a:cubicBezTo>
                    <a:pt x="7010" y="1305"/>
                    <a:pt x="7010" y="1305"/>
                    <a:pt x="7010" y="1305"/>
                  </a:cubicBezTo>
                  <a:cubicBezTo>
                    <a:pt x="6993" y="1305"/>
                    <a:pt x="6993" y="1305"/>
                    <a:pt x="6993" y="1305"/>
                  </a:cubicBezTo>
                  <a:cubicBezTo>
                    <a:pt x="6993" y="1400"/>
                    <a:pt x="6993" y="1400"/>
                    <a:pt x="6993" y="1400"/>
                  </a:cubicBezTo>
                  <a:cubicBezTo>
                    <a:pt x="6972" y="1400"/>
                    <a:pt x="6972" y="1400"/>
                    <a:pt x="6972" y="1400"/>
                  </a:cubicBezTo>
                  <a:cubicBezTo>
                    <a:pt x="6972" y="1391"/>
                    <a:pt x="6972" y="1391"/>
                    <a:pt x="6972" y="1391"/>
                  </a:cubicBezTo>
                  <a:cubicBezTo>
                    <a:pt x="6952" y="1391"/>
                    <a:pt x="6952" y="1391"/>
                    <a:pt x="6952" y="1391"/>
                  </a:cubicBezTo>
                  <a:cubicBezTo>
                    <a:pt x="6952" y="1405"/>
                    <a:pt x="6952" y="1405"/>
                    <a:pt x="6952" y="1405"/>
                  </a:cubicBezTo>
                  <a:cubicBezTo>
                    <a:pt x="6936" y="1405"/>
                    <a:pt x="6936" y="1405"/>
                    <a:pt x="6936" y="1405"/>
                  </a:cubicBezTo>
                  <a:cubicBezTo>
                    <a:pt x="6936" y="1375"/>
                    <a:pt x="6936" y="1375"/>
                    <a:pt x="6936" y="1375"/>
                  </a:cubicBezTo>
                  <a:cubicBezTo>
                    <a:pt x="6922" y="1375"/>
                    <a:pt x="6922" y="1375"/>
                    <a:pt x="6922" y="1375"/>
                  </a:cubicBezTo>
                  <a:cubicBezTo>
                    <a:pt x="6922" y="1357"/>
                    <a:pt x="6922" y="1357"/>
                    <a:pt x="6922" y="1357"/>
                  </a:cubicBezTo>
                  <a:cubicBezTo>
                    <a:pt x="6906" y="1357"/>
                    <a:pt x="6906" y="1357"/>
                    <a:pt x="6906" y="1357"/>
                  </a:cubicBezTo>
                  <a:cubicBezTo>
                    <a:pt x="6886" y="1357"/>
                    <a:pt x="6886" y="1357"/>
                    <a:pt x="6886" y="1357"/>
                  </a:cubicBezTo>
                  <a:cubicBezTo>
                    <a:pt x="6886" y="1348"/>
                    <a:pt x="6886" y="1348"/>
                    <a:pt x="6886" y="1348"/>
                  </a:cubicBezTo>
                  <a:cubicBezTo>
                    <a:pt x="6852" y="1348"/>
                    <a:pt x="6852" y="1348"/>
                    <a:pt x="6852" y="1348"/>
                  </a:cubicBezTo>
                  <a:cubicBezTo>
                    <a:pt x="6852" y="1334"/>
                    <a:pt x="6852" y="1334"/>
                    <a:pt x="6852" y="1334"/>
                  </a:cubicBezTo>
                  <a:cubicBezTo>
                    <a:pt x="6839" y="1334"/>
                    <a:pt x="6839" y="1334"/>
                    <a:pt x="6839" y="1334"/>
                  </a:cubicBezTo>
                  <a:cubicBezTo>
                    <a:pt x="6839" y="1344"/>
                    <a:pt x="6839" y="1344"/>
                    <a:pt x="6839" y="1344"/>
                  </a:cubicBezTo>
                  <a:cubicBezTo>
                    <a:pt x="6786" y="1344"/>
                    <a:pt x="6786" y="1344"/>
                    <a:pt x="6786" y="1344"/>
                  </a:cubicBezTo>
                  <a:cubicBezTo>
                    <a:pt x="6786" y="1355"/>
                    <a:pt x="6786" y="1355"/>
                    <a:pt x="6786" y="1355"/>
                  </a:cubicBezTo>
                  <a:cubicBezTo>
                    <a:pt x="6776" y="1355"/>
                    <a:pt x="6776" y="1355"/>
                    <a:pt x="6776" y="1355"/>
                  </a:cubicBezTo>
                  <a:cubicBezTo>
                    <a:pt x="6776" y="1370"/>
                    <a:pt x="6776" y="1370"/>
                    <a:pt x="6776" y="1370"/>
                  </a:cubicBezTo>
                  <a:cubicBezTo>
                    <a:pt x="6766" y="1380"/>
                    <a:pt x="6766" y="1380"/>
                    <a:pt x="6766" y="1380"/>
                  </a:cubicBezTo>
                  <a:cubicBezTo>
                    <a:pt x="6766" y="1411"/>
                    <a:pt x="6766" y="1411"/>
                    <a:pt x="6766" y="1411"/>
                  </a:cubicBezTo>
                  <a:cubicBezTo>
                    <a:pt x="6755" y="1411"/>
                    <a:pt x="6755" y="1411"/>
                    <a:pt x="6755" y="1411"/>
                  </a:cubicBezTo>
                  <a:cubicBezTo>
                    <a:pt x="6755" y="1381"/>
                    <a:pt x="6755" y="1381"/>
                    <a:pt x="6755" y="1381"/>
                  </a:cubicBezTo>
                  <a:cubicBezTo>
                    <a:pt x="6744" y="1367"/>
                    <a:pt x="6744" y="1367"/>
                    <a:pt x="6744" y="1367"/>
                  </a:cubicBezTo>
                  <a:cubicBezTo>
                    <a:pt x="6744" y="1291"/>
                    <a:pt x="6744" y="1291"/>
                    <a:pt x="6744" y="1291"/>
                  </a:cubicBezTo>
                  <a:cubicBezTo>
                    <a:pt x="6727" y="1291"/>
                    <a:pt x="6727" y="1291"/>
                    <a:pt x="6727" y="1291"/>
                  </a:cubicBezTo>
                  <a:cubicBezTo>
                    <a:pt x="6727" y="1217"/>
                    <a:pt x="6727" y="1217"/>
                    <a:pt x="6727" y="1217"/>
                  </a:cubicBezTo>
                  <a:cubicBezTo>
                    <a:pt x="6670" y="1217"/>
                    <a:pt x="6670" y="1217"/>
                    <a:pt x="6670" y="1217"/>
                  </a:cubicBezTo>
                  <a:cubicBezTo>
                    <a:pt x="6670" y="1194"/>
                    <a:pt x="6670" y="1194"/>
                    <a:pt x="6670" y="1194"/>
                  </a:cubicBezTo>
                  <a:cubicBezTo>
                    <a:pt x="6640" y="1194"/>
                    <a:pt x="6640" y="1194"/>
                    <a:pt x="6640" y="1194"/>
                  </a:cubicBezTo>
                  <a:cubicBezTo>
                    <a:pt x="6640" y="1246"/>
                    <a:pt x="6640" y="1246"/>
                    <a:pt x="6640" y="1246"/>
                  </a:cubicBezTo>
                  <a:cubicBezTo>
                    <a:pt x="6625" y="1246"/>
                    <a:pt x="6625" y="1246"/>
                    <a:pt x="6625" y="1246"/>
                  </a:cubicBezTo>
                  <a:cubicBezTo>
                    <a:pt x="6625" y="1229"/>
                    <a:pt x="6625" y="1229"/>
                    <a:pt x="6625" y="1229"/>
                  </a:cubicBezTo>
                  <a:cubicBezTo>
                    <a:pt x="6625" y="1229"/>
                    <a:pt x="6614" y="1229"/>
                    <a:pt x="6609" y="1229"/>
                  </a:cubicBezTo>
                  <a:cubicBezTo>
                    <a:pt x="6604" y="1229"/>
                    <a:pt x="6604" y="1246"/>
                    <a:pt x="6604" y="1246"/>
                  </a:cubicBezTo>
                  <a:cubicBezTo>
                    <a:pt x="6604" y="1293"/>
                    <a:pt x="6604" y="1293"/>
                    <a:pt x="6604" y="1293"/>
                  </a:cubicBezTo>
                  <a:cubicBezTo>
                    <a:pt x="6562" y="1293"/>
                    <a:pt x="6562" y="1293"/>
                    <a:pt x="6562" y="1293"/>
                  </a:cubicBezTo>
                  <a:cubicBezTo>
                    <a:pt x="6562" y="1130"/>
                    <a:pt x="6562" y="1130"/>
                    <a:pt x="6562" y="1130"/>
                  </a:cubicBezTo>
                  <a:cubicBezTo>
                    <a:pt x="6505" y="1130"/>
                    <a:pt x="6505" y="1130"/>
                    <a:pt x="6505" y="1130"/>
                  </a:cubicBezTo>
                  <a:cubicBezTo>
                    <a:pt x="6505" y="1157"/>
                    <a:pt x="6505" y="1157"/>
                    <a:pt x="6505" y="1157"/>
                  </a:cubicBezTo>
                  <a:cubicBezTo>
                    <a:pt x="6481" y="1157"/>
                    <a:pt x="6477" y="1169"/>
                    <a:pt x="6477" y="1169"/>
                  </a:cubicBezTo>
                  <a:cubicBezTo>
                    <a:pt x="6450" y="1169"/>
                    <a:pt x="6450" y="1169"/>
                    <a:pt x="6450" y="1169"/>
                  </a:cubicBezTo>
                  <a:cubicBezTo>
                    <a:pt x="6450" y="1202"/>
                    <a:pt x="6450" y="1202"/>
                    <a:pt x="6450" y="1202"/>
                  </a:cubicBezTo>
                  <a:cubicBezTo>
                    <a:pt x="6438" y="1202"/>
                    <a:pt x="6438" y="1202"/>
                    <a:pt x="6438" y="1202"/>
                  </a:cubicBezTo>
                  <a:cubicBezTo>
                    <a:pt x="6438" y="1333"/>
                    <a:pt x="6438" y="1333"/>
                    <a:pt x="6438" y="1333"/>
                  </a:cubicBezTo>
                  <a:cubicBezTo>
                    <a:pt x="6415" y="1333"/>
                    <a:pt x="6415" y="1333"/>
                    <a:pt x="6415" y="1333"/>
                  </a:cubicBezTo>
                  <a:cubicBezTo>
                    <a:pt x="6415" y="1315"/>
                    <a:pt x="6415" y="1315"/>
                    <a:pt x="6415" y="1315"/>
                  </a:cubicBezTo>
                  <a:cubicBezTo>
                    <a:pt x="6401" y="1301"/>
                    <a:pt x="6401" y="1301"/>
                    <a:pt x="6401" y="1301"/>
                  </a:cubicBezTo>
                  <a:cubicBezTo>
                    <a:pt x="6394" y="1301"/>
                    <a:pt x="6394" y="1301"/>
                    <a:pt x="6394" y="1301"/>
                  </a:cubicBezTo>
                  <a:cubicBezTo>
                    <a:pt x="6381" y="1311"/>
                    <a:pt x="6381" y="1311"/>
                    <a:pt x="6381" y="1311"/>
                  </a:cubicBezTo>
                  <a:cubicBezTo>
                    <a:pt x="6381" y="1078"/>
                    <a:pt x="6381" y="1078"/>
                    <a:pt x="6381" y="1078"/>
                  </a:cubicBezTo>
                  <a:cubicBezTo>
                    <a:pt x="6322" y="1065"/>
                    <a:pt x="6322" y="1065"/>
                    <a:pt x="6322" y="1065"/>
                  </a:cubicBezTo>
                  <a:cubicBezTo>
                    <a:pt x="6297" y="1065"/>
                    <a:pt x="6297" y="1065"/>
                    <a:pt x="6297" y="1065"/>
                  </a:cubicBezTo>
                  <a:cubicBezTo>
                    <a:pt x="6297" y="1080"/>
                    <a:pt x="6297" y="1080"/>
                    <a:pt x="6297" y="1080"/>
                  </a:cubicBezTo>
                  <a:cubicBezTo>
                    <a:pt x="6280" y="1080"/>
                    <a:pt x="6280" y="1080"/>
                    <a:pt x="6280" y="1080"/>
                  </a:cubicBezTo>
                  <a:cubicBezTo>
                    <a:pt x="6280" y="1135"/>
                    <a:pt x="6280" y="1135"/>
                    <a:pt x="6280" y="1135"/>
                  </a:cubicBezTo>
                  <a:cubicBezTo>
                    <a:pt x="6264" y="1135"/>
                    <a:pt x="6264" y="1135"/>
                    <a:pt x="6264" y="1135"/>
                  </a:cubicBezTo>
                  <a:cubicBezTo>
                    <a:pt x="6264" y="1207"/>
                    <a:pt x="6264" y="1207"/>
                    <a:pt x="6264" y="1207"/>
                  </a:cubicBezTo>
                  <a:cubicBezTo>
                    <a:pt x="6242" y="1207"/>
                    <a:pt x="6242" y="1207"/>
                    <a:pt x="6242" y="1207"/>
                  </a:cubicBezTo>
                  <a:cubicBezTo>
                    <a:pt x="6242" y="1181"/>
                    <a:pt x="6242" y="1181"/>
                    <a:pt x="6242" y="1181"/>
                  </a:cubicBezTo>
                  <a:cubicBezTo>
                    <a:pt x="6214" y="1181"/>
                    <a:pt x="6214" y="1181"/>
                    <a:pt x="6214" y="1181"/>
                  </a:cubicBezTo>
                  <a:cubicBezTo>
                    <a:pt x="6214" y="1098"/>
                    <a:pt x="6214" y="1098"/>
                    <a:pt x="6214" y="1098"/>
                  </a:cubicBezTo>
                  <a:cubicBezTo>
                    <a:pt x="6196" y="1098"/>
                    <a:pt x="6196" y="1098"/>
                    <a:pt x="6196" y="1098"/>
                  </a:cubicBezTo>
                  <a:cubicBezTo>
                    <a:pt x="6196" y="1048"/>
                    <a:pt x="6196" y="1048"/>
                    <a:pt x="6196" y="1048"/>
                  </a:cubicBezTo>
                  <a:cubicBezTo>
                    <a:pt x="6114" y="1039"/>
                    <a:pt x="6114" y="1039"/>
                    <a:pt x="6114" y="1039"/>
                  </a:cubicBezTo>
                  <a:cubicBezTo>
                    <a:pt x="6114" y="1024"/>
                    <a:pt x="6114" y="1024"/>
                    <a:pt x="6114" y="1024"/>
                  </a:cubicBezTo>
                  <a:cubicBezTo>
                    <a:pt x="5961" y="1014"/>
                    <a:pt x="5961" y="1014"/>
                    <a:pt x="5961" y="1014"/>
                  </a:cubicBezTo>
                  <a:cubicBezTo>
                    <a:pt x="5961" y="823"/>
                    <a:pt x="5961" y="823"/>
                    <a:pt x="5961" y="823"/>
                  </a:cubicBezTo>
                  <a:cubicBezTo>
                    <a:pt x="5826" y="790"/>
                    <a:pt x="5826" y="790"/>
                    <a:pt x="5826" y="790"/>
                  </a:cubicBezTo>
                  <a:cubicBezTo>
                    <a:pt x="5688" y="818"/>
                    <a:pt x="5688" y="818"/>
                    <a:pt x="5688" y="818"/>
                  </a:cubicBezTo>
                  <a:cubicBezTo>
                    <a:pt x="5688" y="1359"/>
                    <a:pt x="5688" y="1359"/>
                    <a:pt x="5688" y="1359"/>
                  </a:cubicBezTo>
                  <a:cubicBezTo>
                    <a:pt x="5605" y="1359"/>
                    <a:pt x="5605" y="1359"/>
                    <a:pt x="5605" y="1359"/>
                  </a:cubicBezTo>
                  <a:cubicBezTo>
                    <a:pt x="5605" y="451"/>
                    <a:pt x="5605" y="451"/>
                    <a:pt x="5605" y="451"/>
                  </a:cubicBezTo>
                  <a:cubicBezTo>
                    <a:pt x="5468" y="487"/>
                    <a:pt x="5468" y="487"/>
                    <a:pt x="5468" y="487"/>
                  </a:cubicBezTo>
                  <a:cubicBezTo>
                    <a:pt x="5468" y="1274"/>
                    <a:pt x="5468" y="1274"/>
                    <a:pt x="5468" y="1274"/>
                  </a:cubicBezTo>
                  <a:cubicBezTo>
                    <a:pt x="5414" y="1274"/>
                    <a:pt x="5414" y="1274"/>
                    <a:pt x="5414" y="1274"/>
                  </a:cubicBezTo>
                  <a:cubicBezTo>
                    <a:pt x="5414" y="683"/>
                    <a:pt x="5414" y="683"/>
                    <a:pt x="5414" y="683"/>
                  </a:cubicBezTo>
                  <a:cubicBezTo>
                    <a:pt x="5404" y="683"/>
                    <a:pt x="5404" y="683"/>
                    <a:pt x="5404" y="683"/>
                  </a:cubicBezTo>
                  <a:cubicBezTo>
                    <a:pt x="5404" y="674"/>
                    <a:pt x="5404" y="674"/>
                    <a:pt x="5404" y="674"/>
                  </a:cubicBezTo>
                  <a:cubicBezTo>
                    <a:pt x="5396" y="674"/>
                    <a:pt x="5396" y="674"/>
                    <a:pt x="5396" y="674"/>
                  </a:cubicBezTo>
                  <a:cubicBezTo>
                    <a:pt x="5396" y="655"/>
                    <a:pt x="5396" y="655"/>
                    <a:pt x="5396" y="655"/>
                  </a:cubicBezTo>
                  <a:cubicBezTo>
                    <a:pt x="5384" y="655"/>
                    <a:pt x="5384" y="655"/>
                    <a:pt x="5384" y="655"/>
                  </a:cubicBezTo>
                  <a:cubicBezTo>
                    <a:pt x="5384" y="634"/>
                    <a:pt x="5384" y="634"/>
                    <a:pt x="5384" y="634"/>
                  </a:cubicBezTo>
                  <a:cubicBezTo>
                    <a:pt x="5367" y="634"/>
                    <a:pt x="5367" y="634"/>
                    <a:pt x="5367" y="634"/>
                  </a:cubicBezTo>
                  <a:cubicBezTo>
                    <a:pt x="5367" y="615"/>
                    <a:pt x="5367" y="615"/>
                    <a:pt x="5367" y="615"/>
                  </a:cubicBezTo>
                  <a:cubicBezTo>
                    <a:pt x="5360" y="615"/>
                    <a:pt x="5360" y="615"/>
                    <a:pt x="5360" y="615"/>
                  </a:cubicBezTo>
                  <a:cubicBezTo>
                    <a:pt x="5360" y="593"/>
                    <a:pt x="5360" y="593"/>
                    <a:pt x="5360" y="593"/>
                  </a:cubicBezTo>
                  <a:cubicBezTo>
                    <a:pt x="5353" y="532"/>
                    <a:pt x="5353" y="532"/>
                    <a:pt x="5353" y="532"/>
                  </a:cubicBezTo>
                  <a:cubicBezTo>
                    <a:pt x="5346" y="593"/>
                    <a:pt x="5346" y="593"/>
                    <a:pt x="5346" y="593"/>
                  </a:cubicBezTo>
                  <a:cubicBezTo>
                    <a:pt x="5346" y="615"/>
                    <a:pt x="5346" y="615"/>
                    <a:pt x="5346" y="615"/>
                  </a:cubicBezTo>
                  <a:cubicBezTo>
                    <a:pt x="5339" y="615"/>
                    <a:pt x="5339" y="615"/>
                    <a:pt x="5339" y="615"/>
                  </a:cubicBezTo>
                  <a:cubicBezTo>
                    <a:pt x="5339" y="634"/>
                    <a:pt x="5339" y="634"/>
                    <a:pt x="5339" y="634"/>
                  </a:cubicBezTo>
                  <a:cubicBezTo>
                    <a:pt x="5322" y="634"/>
                    <a:pt x="5322" y="634"/>
                    <a:pt x="5322" y="634"/>
                  </a:cubicBezTo>
                  <a:cubicBezTo>
                    <a:pt x="5322" y="655"/>
                    <a:pt x="5322" y="655"/>
                    <a:pt x="5322" y="655"/>
                  </a:cubicBezTo>
                  <a:cubicBezTo>
                    <a:pt x="5310" y="655"/>
                    <a:pt x="5310" y="655"/>
                    <a:pt x="5310" y="655"/>
                  </a:cubicBezTo>
                  <a:cubicBezTo>
                    <a:pt x="5310" y="674"/>
                    <a:pt x="5310" y="674"/>
                    <a:pt x="5310" y="674"/>
                  </a:cubicBezTo>
                  <a:cubicBezTo>
                    <a:pt x="5302" y="674"/>
                    <a:pt x="5302" y="674"/>
                    <a:pt x="5302" y="674"/>
                  </a:cubicBezTo>
                  <a:cubicBezTo>
                    <a:pt x="5302" y="683"/>
                    <a:pt x="5302" y="683"/>
                    <a:pt x="5302" y="683"/>
                  </a:cubicBezTo>
                  <a:cubicBezTo>
                    <a:pt x="5292" y="683"/>
                    <a:pt x="5292" y="683"/>
                    <a:pt x="5292" y="683"/>
                  </a:cubicBezTo>
                  <a:cubicBezTo>
                    <a:pt x="5292" y="1274"/>
                    <a:pt x="5292" y="1274"/>
                    <a:pt x="5292" y="1274"/>
                  </a:cubicBezTo>
                  <a:cubicBezTo>
                    <a:pt x="5260" y="1274"/>
                    <a:pt x="5260" y="1274"/>
                    <a:pt x="5260" y="1274"/>
                  </a:cubicBezTo>
                  <a:cubicBezTo>
                    <a:pt x="5260" y="792"/>
                    <a:pt x="5260" y="792"/>
                    <a:pt x="5260" y="792"/>
                  </a:cubicBezTo>
                  <a:cubicBezTo>
                    <a:pt x="5098" y="792"/>
                    <a:pt x="5098" y="792"/>
                    <a:pt x="5098" y="792"/>
                  </a:cubicBezTo>
                  <a:cubicBezTo>
                    <a:pt x="5073" y="817"/>
                    <a:pt x="5073" y="817"/>
                    <a:pt x="5073" y="817"/>
                  </a:cubicBezTo>
                  <a:cubicBezTo>
                    <a:pt x="5073" y="1219"/>
                    <a:pt x="5073" y="1219"/>
                    <a:pt x="5073" y="1219"/>
                  </a:cubicBezTo>
                  <a:cubicBezTo>
                    <a:pt x="5044" y="1219"/>
                    <a:pt x="5044" y="1219"/>
                    <a:pt x="5044" y="1219"/>
                  </a:cubicBezTo>
                  <a:cubicBezTo>
                    <a:pt x="5031" y="1237"/>
                    <a:pt x="5031" y="1237"/>
                    <a:pt x="5031" y="1237"/>
                  </a:cubicBezTo>
                  <a:cubicBezTo>
                    <a:pt x="5031" y="1419"/>
                    <a:pt x="5031" y="1419"/>
                    <a:pt x="5031" y="1419"/>
                  </a:cubicBezTo>
                  <a:cubicBezTo>
                    <a:pt x="5007" y="1419"/>
                    <a:pt x="5007" y="1419"/>
                    <a:pt x="5007" y="1419"/>
                  </a:cubicBezTo>
                  <a:cubicBezTo>
                    <a:pt x="5007" y="1089"/>
                    <a:pt x="5007" y="1089"/>
                    <a:pt x="5007" y="1089"/>
                  </a:cubicBezTo>
                  <a:cubicBezTo>
                    <a:pt x="4993" y="1089"/>
                    <a:pt x="4993" y="1089"/>
                    <a:pt x="4993" y="1089"/>
                  </a:cubicBezTo>
                  <a:cubicBezTo>
                    <a:pt x="4993" y="1050"/>
                    <a:pt x="4993" y="1050"/>
                    <a:pt x="4993" y="1050"/>
                  </a:cubicBezTo>
                  <a:cubicBezTo>
                    <a:pt x="4981" y="1050"/>
                    <a:pt x="4981" y="1050"/>
                    <a:pt x="4981" y="1050"/>
                  </a:cubicBezTo>
                  <a:cubicBezTo>
                    <a:pt x="4981" y="1026"/>
                    <a:pt x="4981" y="1026"/>
                    <a:pt x="4981" y="1026"/>
                  </a:cubicBezTo>
                  <a:cubicBezTo>
                    <a:pt x="4959" y="1026"/>
                    <a:pt x="4959" y="1026"/>
                    <a:pt x="4959" y="1026"/>
                  </a:cubicBezTo>
                  <a:cubicBezTo>
                    <a:pt x="4945" y="1016"/>
                    <a:pt x="4945" y="1016"/>
                    <a:pt x="4945" y="1016"/>
                  </a:cubicBezTo>
                  <a:cubicBezTo>
                    <a:pt x="4945" y="887"/>
                    <a:pt x="4945" y="887"/>
                    <a:pt x="4945" y="887"/>
                  </a:cubicBezTo>
                  <a:cubicBezTo>
                    <a:pt x="4841" y="919"/>
                    <a:pt x="4841" y="919"/>
                    <a:pt x="4841" y="919"/>
                  </a:cubicBezTo>
                  <a:cubicBezTo>
                    <a:pt x="4819" y="902"/>
                    <a:pt x="4819" y="902"/>
                    <a:pt x="4819" y="902"/>
                  </a:cubicBezTo>
                  <a:cubicBezTo>
                    <a:pt x="4819" y="685"/>
                    <a:pt x="4819" y="685"/>
                    <a:pt x="4819" y="685"/>
                  </a:cubicBezTo>
                  <a:cubicBezTo>
                    <a:pt x="4750" y="668"/>
                    <a:pt x="4750" y="668"/>
                    <a:pt x="4750" y="668"/>
                  </a:cubicBezTo>
                  <a:cubicBezTo>
                    <a:pt x="4616" y="723"/>
                    <a:pt x="4616" y="723"/>
                    <a:pt x="4616" y="723"/>
                  </a:cubicBezTo>
                  <a:cubicBezTo>
                    <a:pt x="4616" y="734"/>
                    <a:pt x="4616" y="734"/>
                    <a:pt x="4616" y="734"/>
                  </a:cubicBezTo>
                  <a:cubicBezTo>
                    <a:pt x="4593" y="720"/>
                    <a:pt x="4593" y="720"/>
                    <a:pt x="4593" y="720"/>
                  </a:cubicBezTo>
                  <a:cubicBezTo>
                    <a:pt x="4574" y="720"/>
                    <a:pt x="4574" y="720"/>
                    <a:pt x="4574" y="720"/>
                  </a:cubicBezTo>
                  <a:cubicBezTo>
                    <a:pt x="4574" y="740"/>
                    <a:pt x="4574" y="740"/>
                    <a:pt x="4574" y="740"/>
                  </a:cubicBezTo>
                  <a:cubicBezTo>
                    <a:pt x="4551" y="740"/>
                    <a:pt x="4551" y="740"/>
                    <a:pt x="4551" y="740"/>
                  </a:cubicBezTo>
                  <a:cubicBezTo>
                    <a:pt x="4551" y="807"/>
                    <a:pt x="4551" y="807"/>
                    <a:pt x="4551" y="807"/>
                  </a:cubicBezTo>
                  <a:cubicBezTo>
                    <a:pt x="4540" y="807"/>
                    <a:pt x="4540" y="807"/>
                    <a:pt x="4540" y="807"/>
                  </a:cubicBezTo>
                  <a:cubicBezTo>
                    <a:pt x="4540" y="1250"/>
                    <a:pt x="4540" y="1250"/>
                    <a:pt x="4540" y="1250"/>
                  </a:cubicBezTo>
                  <a:cubicBezTo>
                    <a:pt x="4523" y="1250"/>
                    <a:pt x="4523" y="1250"/>
                    <a:pt x="4523" y="1250"/>
                  </a:cubicBezTo>
                  <a:cubicBezTo>
                    <a:pt x="4516" y="1237"/>
                    <a:pt x="4516" y="1237"/>
                    <a:pt x="4516" y="1237"/>
                  </a:cubicBezTo>
                  <a:cubicBezTo>
                    <a:pt x="4516" y="1205"/>
                    <a:pt x="4516" y="1205"/>
                    <a:pt x="4516" y="1205"/>
                  </a:cubicBezTo>
                  <a:cubicBezTo>
                    <a:pt x="4500" y="1205"/>
                    <a:pt x="4500" y="1205"/>
                    <a:pt x="4500" y="1205"/>
                  </a:cubicBezTo>
                  <a:cubicBezTo>
                    <a:pt x="4500" y="1239"/>
                    <a:pt x="4500" y="1239"/>
                    <a:pt x="4500" y="1239"/>
                  </a:cubicBezTo>
                  <a:cubicBezTo>
                    <a:pt x="4495" y="1234"/>
                    <a:pt x="4495" y="1234"/>
                    <a:pt x="4495" y="1234"/>
                  </a:cubicBezTo>
                  <a:cubicBezTo>
                    <a:pt x="4495" y="1245"/>
                    <a:pt x="4495" y="1245"/>
                    <a:pt x="4495" y="1245"/>
                  </a:cubicBezTo>
                  <a:cubicBezTo>
                    <a:pt x="4482" y="1245"/>
                    <a:pt x="4482" y="1245"/>
                    <a:pt x="4482" y="1245"/>
                  </a:cubicBezTo>
                  <a:cubicBezTo>
                    <a:pt x="4482" y="1255"/>
                    <a:pt x="4482" y="1255"/>
                    <a:pt x="4482" y="1255"/>
                  </a:cubicBezTo>
                  <a:cubicBezTo>
                    <a:pt x="4474" y="1255"/>
                    <a:pt x="4474" y="1255"/>
                    <a:pt x="4474" y="1255"/>
                  </a:cubicBezTo>
                  <a:cubicBezTo>
                    <a:pt x="4474" y="1263"/>
                    <a:pt x="4474" y="1263"/>
                    <a:pt x="4474" y="1263"/>
                  </a:cubicBezTo>
                  <a:cubicBezTo>
                    <a:pt x="4452" y="1263"/>
                    <a:pt x="4452" y="1263"/>
                    <a:pt x="4452" y="1263"/>
                  </a:cubicBezTo>
                  <a:cubicBezTo>
                    <a:pt x="4452" y="1251"/>
                    <a:pt x="4452" y="1251"/>
                    <a:pt x="4452" y="1251"/>
                  </a:cubicBezTo>
                  <a:cubicBezTo>
                    <a:pt x="4468" y="1248"/>
                    <a:pt x="4468" y="1248"/>
                    <a:pt x="4468" y="1248"/>
                  </a:cubicBezTo>
                  <a:cubicBezTo>
                    <a:pt x="4468" y="1242"/>
                    <a:pt x="4468" y="1242"/>
                    <a:pt x="4468" y="1242"/>
                  </a:cubicBezTo>
                  <a:cubicBezTo>
                    <a:pt x="4407" y="1242"/>
                    <a:pt x="4407" y="1242"/>
                    <a:pt x="4407" y="1242"/>
                  </a:cubicBezTo>
                  <a:cubicBezTo>
                    <a:pt x="4409" y="1247"/>
                    <a:pt x="4409" y="1247"/>
                    <a:pt x="4409" y="1247"/>
                  </a:cubicBezTo>
                  <a:cubicBezTo>
                    <a:pt x="4421" y="1249"/>
                    <a:pt x="4421" y="1249"/>
                    <a:pt x="4421" y="1249"/>
                  </a:cubicBezTo>
                  <a:cubicBezTo>
                    <a:pt x="4421" y="1260"/>
                    <a:pt x="4421" y="1260"/>
                    <a:pt x="4421" y="1260"/>
                  </a:cubicBezTo>
                  <a:cubicBezTo>
                    <a:pt x="4398" y="1265"/>
                    <a:pt x="4398" y="1265"/>
                    <a:pt x="4398" y="1265"/>
                  </a:cubicBezTo>
                  <a:cubicBezTo>
                    <a:pt x="4369" y="1201"/>
                    <a:pt x="4369" y="1201"/>
                    <a:pt x="4369" y="1201"/>
                  </a:cubicBezTo>
                  <a:cubicBezTo>
                    <a:pt x="4369" y="1161"/>
                    <a:pt x="4369" y="1161"/>
                    <a:pt x="4369" y="1161"/>
                  </a:cubicBezTo>
                  <a:cubicBezTo>
                    <a:pt x="4369" y="948"/>
                    <a:pt x="4369" y="948"/>
                    <a:pt x="4369" y="948"/>
                  </a:cubicBezTo>
                  <a:cubicBezTo>
                    <a:pt x="4369" y="948"/>
                    <a:pt x="4379" y="944"/>
                    <a:pt x="4379" y="932"/>
                  </a:cubicBezTo>
                  <a:cubicBezTo>
                    <a:pt x="4379" y="920"/>
                    <a:pt x="4346" y="917"/>
                    <a:pt x="4333" y="917"/>
                  </a:cubicBezTo>
                  <a:cubicBezTo>
                    <a:pt x="4320" y="917"/>
                    <a:pt x="4287" y="920"/>
                    <a:pt x="4287" y="932"/>
                  </a:cubicBezTo>
                  <a:cubicBezTo>
                    <a:pt x="4287" y="944"/>
                    <a:pt x="4297" y="948"/>
                    <a:pt x="4297" y="948"/>
                  </a:cubicBezTo>
                  <a:cubicBezTo>
                    <a:pt x="4297" y="1161"/>
                    <a:pt x="4297" y="1161"/>
                    <a:pt x="4297" y="1161"/>
                  </a:cubicBezTo>
                  <a:cubicBezTo>
                    <a:pt x="4286" y="1161"/>
                    <a:pt x="4286" y="1161"/>
                    <a:pt x="4286" y="1161"/>
                  </a:cubicBezTo>
                  <a:cubicBezTo>
                    <a:pt x="4286" y="1131"/>
                    <a:pt x="4286" y="1131"/>
                    <a:pt x="4286" y="1131"/>
                  </a:cubicBezTo>
                  <a:cubicBezTo>
                    <a:pt x="4238" y="1091"/>
                    <a:pt x="4238" y="1091"/>
                    <a:pt x="4238" y="1091"/>
                  </a:cubicBezTo>
                  <a:cubicBezTo>
                    <a:pt x="4238" y="974"/>
                    <a:pt x="4238" y="974"/>
                    <a:pt x="4238" y="974"/>
                  </a:cubicBezTo>
                  <a:cubicBezTo>
                    <a:pt x="4223" y="974"/>
                    <a:pt x="4223" y="974"/>
                    <a:pt x="4223" y="974"/>
                  </a:cubicBezTo>
                  <a:cubicBezTo>
                    <a:pt x="4166" y="1010"/>
                    <a:pt x="4166" y="1010"/>
                    <a:pt x="4166" y="1010"/>
                  </a:cubicBezTo>
                  <a:cubicBezTo>
                    <a:pt x="4166" y="995"/>
                    <a:pt x="4166" y="995"/>
                    <a:pt x="4166" y="995"/>
                  </a:cubicBezTo>
                  <a:cubicBezTo>
                    <a:pt x="4087" y="995"/>
                    <a:pt x="4087" y="995"/>
                    <a:pt x="4087" y="995"/>
                  </a:cubicBezTo>
                  <a:cubicBezTo>
                    <a:pt x="4087" y="1012"/>
                    <a:pt x="4087" y="1012"/>
                    <a:pt x="4087" y="1012"/>
                  </a:cubicBezTo>
                  <a:cubicBezTo>
                    <a:pt x="4069" y="1012"/>
                    <a:pt x="4069" y="1012"/>
                    <a:pt x="4069" y="1012"/>
                  </a:cubicBezTo>
                  <a:cubicBezTo>
                    <a:pt x="4069" y="1130"/>
                    <a:pt x="4069" y="1130"/>
                    <a:pt x="4069" y="1130"/>
                  </a:cubicBezTo>
                  <a:cubicBezTo>
                    <a:pt x="4046" y="1117"/>
                    <a:pt x="4046" y="1117"/>
                    <a:pt x="4046" y="1117"/>
                  </a:cubicBezTo>
                  <a:cubicBezTo>
                    <a:pt x="4046" y="1088"/>
                    <a:pt x="4046" y="1088"/>
                    <a:pt x="4046" y="1088"/>
                  </a:cubicBezTo>
                  <a:cubicBezTo>
                    <a:pt x="4039" y="1088"/>
                    <a:pt x="4039" y="1088"/>
                    <a:pt x="4039" y="1088"/>
                  </a:cubicBezTo>
                  <a:cubicBezTo>
                    <a:pt x="4039" y="1118"/>
                    <a:pt x="4039" y="1118"/>
                    <a:pt x="4039" y="1118"/>
                  </a:cubicBezTo>
                  <a:cubicBezTo>
                    <a:pt x="4032" y="1118"/>
                    <a:pt x="4032" y="1118"/>
                    <a:pt x="4032" y="1118"/>
                  </a:cubicBezTo>
                  <a:cubicBezTo>
                    <a:pt x="4032" y="1061"/>
                    <a:pt x="4032" y="1061"/>
                    <a:pt x="4032" y="1061"/>
                  </a:cubicBezTo>
                  <a:cubicBezTo>
                    <a:pt x="3989" y="1061"/>
                    <a:pt x="3989" y="1061"/>
                    <a:pt x="3989" y="1061"/>
                  </a:cubicBezTo>
                  <a:cubicBezTo>
                    <a:pt x="3989" y="1052"/>
                    <a:pt x="3984" y="1018"/>
                    <a:pt x="3943" y="995"/>
                  </a:cubicBezTo>
                  <a:cubicBezTo>
                    <a:pt x="3943" y="975"/>
                    <a:pt x="3943" y="975"/>
                    <a:pt x="3943" y="975"/>
                  </a:cubicBezTo>
                  <a:cubicBezTo>
                    <a:pt x="3933" y="975"/>
                    <a:pt x="3933" y="975"/>
                    <a:pt x="3933" y="975"/>
                  </a:cubicBezTo>
                  <a:cubicBezTo>
                    <a:pt x="3923" y="975"/>
                    <a:pt x="3923" y="975"/>
                    <a:pt x="3923" y="975"/>
                  </a:cubicBezTo>
                  <a:cubicBezTo>
                    <a:pt x="3923" y="995"/>
                    <a:pt x="3923" y="995"/>
                    <a:pt x="3923" y="995"/>
                  </a:cubicBezTo>
                  <a:cubicBezTo>
                    <a:pt x="3882" y="1018"/>
                    <a:pt x="3877" y="1052"/>
                    <a:pt x="3877" y="1061"/>
                  </a:cubicBezTo>
                  <a:cubicBezTo>
                    <a:pt x="3877" y="1070"/>
                    <a:pt x="3885" y="1078"/>
                    <a:pt x="3885" y="1078"/>
                  </a:cubicBezTo>
                  <a:cubicBezTo>
                    <a:pt x="3859" y="1078"/>
                    <a:pt x="3859" y="1078"/>
                    <a:pt x="3859" y="1078"/>
                  </a:cubicBezTo>
                  <a:cubicBezTo>
                    <a:pt x="3846" y="1078"/>
                    <a:pt x="3846" y="1078"/>
                    <a:pt x="3846" y="1078"/>
                  </a:cubicBezTo>
                  <a:cubicBezTo>
                    <a:pt x="3809" y="1051"/>
                    <a:pt x="3809" y="1051"/>
                    <a:pt x="3809" y="1051"/>
                  </a:cubicBezTo>
                  <a:cubicBezTo>
                    <a:pt x="3781" y="1070"/>
                    <a:pt x="3781" y="1070"/>
                    <a:pt x="3781" y="1070"/>
                  </a:cubicBezTo>
                  <a:cubicBezTo>
                    <a:pt x="3770" y="1080"/>
                    <a:pt x="3770" y="1080"/>
                    <a:pt x="3770" y="1080"/>
                  </a:cubicBezTo>
                  <a:cubicBezTo>
                    <a:pt x="3742" y="1080"/>
                    <a:pt x="3742" y="1080"/>
                    <a:pt x="3742" y="1080"/>
                  </a:cubicBezTo>
                  <a:cubicBezTo>
                    <a:pt x="3742" y="1095"/>
                    <a:pt x="3742" y="1095"/>
                    <a:pt x="3742" y="1095"/>
                  </a:cubicBezTo>
                  <a:cubicBezTo>
                    <a:pt x="3759" y="1095"/>
                    <a:pt x="3763" y="1109"/>
                    <a:pt x="3763" y="1109"/>
                  </a:cubicBezTo>
                  <a:cubicBezTo>
                    <a:pt x="3763" y="1133"/>
                    <a:pt x="3763" y="1133"/>
                    <a:pt x="3763" y="1133"/>
                  </a:cubicBezTo>
                  <a:cubicBezTo>
                    <a:pt x="3734" y="1133"/>
                    <a:pt x="3734" y="1133"/>
                    <a:pt x="3734" y="1133"/>
                  </a:cubicBezTo>
                  <a:cubicBezTo>
                    <a:pt x="3734" y="1123"/>
                    <a:pt x="3734" y="1123"/>
                    <a:pt x="3734" y="1123"/>
                  </a:cubicBezTo>
                  <a:cubicBezTo>
                    <a:pt x="3673" y="1123"/>
                    <a:pt x="3673" y="1123"/>
                    <a:pt x="3673" y="1123"/>
                  </a:cubicBezTo>
                  <a:cubicBezTo>
                    <a:pt x="3673" y="1147"/>
                    <a:pt x="3673" y="1147"/>
                    <a:pt x="3673" y="1147"/>
                  </a:cubicBezTo>
                  <a:cubicBezTo>
                    <a:pt x="3635" y="1147"/>
                    <a:pt x="3635" y="1147"/>
                    <a:pt x="3635" y="1147"/>
                  </a:cubicBezTo>
                  <a:cubicBezTo>
                    <a:pt x="3635" y="1405"/>
                    <a:pt x="3635" y="1405"/>
                    <a:pt x="3635" y="1405"/>
                  </a:cubicBezTo>
                  <a:cubicBezTo>
                    <a:pt x="3585" y="1405"/>
                    <a:pt x="3585" y="1405"/>
                    <a:pt x="3585" y="1405"/>
                  </a:cubicBezTo>
                  <a:cubicBezTo>
                    <a:pt x="3585" y="1415"/>
                    <a:pt x="3585" y="1415"/>
                    <a:pt x="3585" y="1415"/>
                  </a:cubicBezTo>
                  <a:cubicBezTo>
                    <a:pt x="3576" y="1415"/>
                    <a:pt x="3576" y="1415"/>
                    <a:pt x="3576" y="1415"/>
                  </a:cubicBezTo>
                  <a:cubicBezTo>
                    <a:pt x="3576" y="1437"/>
                    <a:pt x="3576" y="1437"/>
                    <a:pt x="3576" y="1437"/>
                  </a:cubicBezTo>
                  <a:cubicBezTo>
                    <a:pt x="3565" y="1437"/>
                    <a:pt x="3565" y="1437"/>
                    <a:pt x="3565" y="1437"/>
                  </a:cubicBezTo>
                  <a:cubicBezTo>
                    <a:pt x="3565" y="1403"/>
                    <a:pt x="3565" y="1403"/>
                    <a:pt x="3565" y="1403"/>
                  </a:cubicBezTo>
                  <a:cubicBezTo>
                    <a:pt x="3528" y="1403"/>
                    <a:pt x="3528" y="1403"/>
                    <a:pt x="3528" y="1403"/>
                  </a:cubicBezTo>
                  <a:cubicBezTo>
                    <a:pt x="3528" y="1259"/>
                    <a:pt x="3528" y="1259"/>
                    <a:pt x="3528" y="1259"/>
                  </a:cubicBezTo>
                  <a:cubicBezTo>
                    <a:pt x="3478" y="1259"/>
                    <a:pt x="3478" y="1259"/>
                    <a:pt x="3478" y="1259"/>
                  </a:cubicBezTo>
                  <a:cubicBezTo>
                    <a:pt x="3478" y="1245"/>
                    <a:pt x="3478" y="1245"/>
                    <a:pt x="3478" y="1245"/>
                  </a:cubicBezTo>
                  <a:cubicBezTo>
                    <a:pt x="3463" y="1245"/>
                    <a:pt x="3463" y="1245"/>
                    <a:pt x="3463" y="1245"/>
                  </a:cubicBezTo>
                  <a:cubicBezTo>
                    <a:pt x="3463" y="1255"/>
                    <a:pt x="3463" y="1255"/>
                    <a:pt x="3463" y="1255"/>
                  </a:cubicBezTo>
                  <a:cubicBezTo>
                    <a:pt x="3455" y="1255"/>
                    <a:pt x="3455" y="1255"/>
                    <a:pt x="3455" y="1255"/>
                  </a:cubicBezTo>
                  <a:cubicBezTo>
                    <a:pt x="3456" y="1252"/>
                    <a:pt x="3456" y="1248"/>
                    <a:pt x="3456" y="1245"/>
                  </a:cubicBezTo>
                  <a:cubicBezTo>
                    <a:pt x="3456" y="1211"/>
                    <a:pt x="3436" y="1182"/>
                    <a:pt x="3407" y="1169"/>
                  </a:cubicBezTo>
                  <a:cubicBezTo>
                    <a:pt x="3407" y="700"/>
                    <a:pt x="3407" y="700"/>
                    <a:pt x="3407" y="700"/>
                  </a:cubicBezTo>
                  <a:cubicBezTo>
                    <a:pt x="3431" y="688"/>
                    <a:pt x="3447" y="663"/>
                    <a:pt x="3447" y="634"/>
                  </a:cubicBezTo>
                  <a:cubicBezTo>
                    <a:pt x="3447" y="598"/>
                    <a:pt x="3421" y="567"/>
                    <a:pt x="3387" y="560"/>
                  </a:cubicBezTo>
                  <a:cubicBezTo>
                    <a:pt x="3383" y="430"/>
                    <a:pt x="3383" y="430"/>
                    <a:pt x="3383" y="430"/>
                  </a:cubicBezTo>
                  <a:cubicBezTo>
                    <a:pt x="3391" y="426"/>
                    <a:pt x="3397" y="417"/>
                    <a:pt x="3397" y="407"/>
                  </a:cubicBezTo>
                  <a:cubicBezTo>
                    <a:pt x="3397" y="400"/>
                    <a:pt x="3394" y="394"/>
                    <a:pt x="3390" y="389"/>
                  </a:cubicBezTo>
                  <a:cubicBezTo>
                    <a:pt x="3390" y="372"/>
                    <a:pt x="3390" y="372"/>
                    <a:pt x="3390" y="372"/>
                  </a:cubicBezTo>
                  <a:cubicBezTo>
                    <a:pt x="3382" y="372"/>
                    <a:pt x="3382" y="372"/>
                    <a:pt x="3382" y="372"/>
                  </a:cubicBezTo>
                  <a:cubicBezTo>
                    <a:pt x="3382" y="269"/>
                    <a:pt x="3382" y="269"/>
                    <a:pt x="3382" y="269"/>
                  </a:cubicBezTo>
                  <a:cubicBezTo>
                    <a:pt x="3377" y="269"/>
                    <a:pt x="3377" y="269"/>
                    <a:pt x="3377" y="269"/>
                  </a:cubicBezTo>
                  <a:cubicBezTo>
                    <a:pt x="3377" y="187"/>
                    <a:pt x="3377" y="187"/>
                    <a:pt x="3377" y="187"/>
                  </a:cubicBezTo>
                  <a:cubicBezTo>
                    <a:pt x="3377" y="187"/>
                    <a:pt x="3385" y="187"/>
                    <a:pt x="3385" y="177"/>
                  </a:cubicBezTo>
                  <a:cubicBezTo>
                    <a:pt x="3385" y="167"/>
                    <a:pt x="3377" y="170"/>
                    <a:pt x="3377" y="170"/>
                  </a:cubicBezTo>
                  <a:cubicBezTo>
                    <a:pt x="3372" y="0"/>
                    <a:pt x="3372" y="0"/>
                    <a:pt x="3372" y="0"/>
                  </a:cubicBezTo>
                  <a:cubicBezTo>
                    <a:pt x="3367" y="170"/>
                    <a:pt x="3367" y="170"/>
                    <a:pt x="3367" y="170"/>
                  </a:cubicBezTo>
                  <a:cubicBezTo>
                    <a:pt x="3367" y="170"/>
                    <a:pt x="3359" y="167"/>
                    <a:pt x="3359" y="177"/>
                  </a:cubicBezTo>
                  <a:cubicBezTo>
                    <a:pt x="3359" y="187"/>
                    <a:pt x="3367" y="187"/>
                    <a:pt x="3367" y="187"/>
                  </a:cubicBezTo>
                  <a:cubicBezTo>
                    <a:pt x="3367" y="269"/>
                    <a:pt x="3367" y="269"/>
                    <a:pt x="3367" y="269"/>
                  </a:cubicBezTo>
                  <a:cubicBezTo>
                    <a:pt x="3362" y="269"/>
                    <a:pt x="3362" y="269"/>
                    <a:pt x="3362" y="269"/>
                  </a:cubicBezTo>
                  <a:cubicBezTo>
                    <a:pt x="3362" y="372"/>
                    <a:pt x="3362" y="372"/>
                    <a:pt x="3362" y="372"/>
                  </a:cubicBezTo>
                  <a:cubicBezTo>
                    <a:pt x="3354" y="372"/>
                    <a:pt x="3354" y="372"/>
                    <a:pt x="3354" y="372"/>
                  </a:cubicBezTo>
                  <a:cubicBezTo>
                    <a:pt x="3354" y="389"/>
                    <a:pt x="3354" y="389"/>
                    <a:pt x="3354" y="389"/>
                  </a:cubicBezTo>
                  <a:cubicBezTo>
                    <a:pt x="3350" y="394"/>
                    <a:pt x="3347" y="400"/>
                    <a:pt x="3347" y="407"/>
                  </a:cubicBezTo>
                  <a:cubicBezTo>
                    <a:pt x="3347" y="417"/>
                    <a:pt x="3353" y="426"/>
                    <a:pt x="3361" y="430"/>
                  </a:cubicBezTo>
                  <a:cubicBezTo>
                    <a:pt x="3357" y="560"/>
                    <a:pt x="3357" y="560"/>
                    <a:pt x="3357" y="560"/>
                  </a:cubicBezTo>
                  <a:cubicBezTo>
                    <a:pt x="3323" y="567"/>
                    <a:pt x="3297" y="598"/>
                    <a:pt x="3297" y="634"/>
                  </a:cubicBezTo>
                  <a:cubicBezTo>
                    <a:pt x="3297" y="659"/>
                    <a:pt x="3310" y="682"/>
                    <a:pt x="3329" y="695"/>
                  </a:cubicBezTo>
                  <a:cubicBezTo>
                    <a:pt x="3329" y="1173"/>
                    <a:pt x="3329" y="1173"/>
                    <a:pt x="3329" y="1173"/>
                  </a:cubicBezTo>
                  <a:cubicBezTo>
                    <a:pt x="3304" y="1188"/>
                    <a:pt x="3288" y="1214"/>
                    <a:pt x="3288" y="1245"/>
                  </a:cubicBezTo>
                  <a:cubicBezTo>
                    <a:pt x="3288" y="1276"/>
                    <a:pt x="3304" y="1302"/>
                    <a:pt x="3329" y="1317"/>
                  </a:cubicBezTo>
                  <a:cubicBezTo>
                    <a:pt x="3329" y="1343"/>
                    <a:pt x="3329" y="1343"/>
                    <a:pt x="3329" y="1343"/>
                  </a:cubicBezTo>
                  <a:cubicBezTo>
                    <a:pt x="3287" y="1479"/>
                    <a:pt x="3287" y="1479"/>
                    <a:pt x="3287" y="1479"/>
                  </a:cubicBezTo>
                  <a:cubicBezTo>
                    <a:pt x="3180" y="1479"/>
                    <a:pt x="3180" y="1479"/>
                    <a:pt x="3180" y="1479"/>
                  </a:cubicBezTo>
                  <a:cubicBezTo>
                    <a:pt x="3180" y="1420"/>
                    <a:pt x="3180" y="1420"/>
                    <a:pt x="3180" y="1420"/>
                  </a:cubicBezTo>
                  <a:cubicBezTo>
                    <a:pt x="3132" y="1420"/>
                    <a:pt x="3132" y="1420"/>
                    <a:pt x="3132" y="1420"/>
                  </a:cubicBezTo>
                  <a:cubicBezTo>
                    <a:pt x="3132" y="1479"/>
                    <a:pt x="3132" y="1479"/>
                    <a:pt x="3132" y="1479"/>
                  </a:cubicBezTo>
                  <a:cubicBezTo>
                    <a:pt x="2997" y="1479"/>
                    <a:pt x="2997" y="1479"/>
                    <a:pt x="2997" y="1479"/>
                  </a:cubicBezTo>
                  <a:cubicBezTo>
                    <a:pt x="2997" y="1395"/>
                    <a:pt x="2997" y="1395"/>
                    <a:pt x="2997" y="1395"/>
                  </a:cubicBezTo>
                  <a:cubicBezTo>
                    <a:pt x="2850" y="1372"/>
                    <a:pt x="2850" y="1372"/>
                    <a:pt x="2850" y="1372"/>
                  </a:cubicBezTo>
                  <a:cubicBezTo>
                    <a:pt x="2850" y="1279"/>
                    <a:pt x="2850" y="1279"/>
                    <a:pt x="2850" y="1279"/>
                  </a:cubicBezTo>
                  <a:cubicBezTo>
                    <a:pt x="2844" y="1271"/>
                    <a:pt x="2844" y="1271"/>
                    <a:pt x="2844" y="1271"/>
                  </a:cubicBezTo>
                  <a:cubicBezTo>
                    <a:pt x="2844" y="1227"/>
                    <a:pt x="2844" y="1227"/>
                    <a:pt x="2844" y="1227"/>
                  </a:cubicBezTo>
                  <a:cubicBezTo>
                    <a:pt x="2838" y="1223"/>
                    <a:pt x="2838" y="1223"/>
                    <a:pt x="2838" y="1223"/>
                  </a:cubicBezTo>
                  <a:cubicBezTo>
                    <a:pt x="2838" y="1194"/>
                    <a:pt x="2838" y="1194"/>
                    <a:pt x="2838" y="1194"/>
                  </a:cubicBezTo>
                  <a:cubicBezTo>
                    <a:pt x="2818" y="1177"/>
                    <a:pt x="2818" y="1177"/>
                    <a:pt x="2818" y="1177"/>
                  </a:cubicBezTo>
                  <a:cubicBezTo>
                    <a:pt x="2803" y="1177"/>
                    <a:pt x="2803" y="1177"/>
                    <a:pt x="2803" y="1177"/>
                  </a:cubicBezTo>
                  <a:cubicBezTo>
                    <a:pt x="2797" y="1119"/>
                    <a:pt x="2797" y="1119"/>
                    <a:pt x="2797" y="1119"/>
                  </a:cubicBezTo>
                  <a:cubicBezTo>
                    <a:pt x="2791" y="1177"/>
                    <a:pt x="2791" y="1177"/>
                    <a:pt x="2791" y="1177"/>
                  </a:cubicBezTo>
                  <a:cubicBezTo>
                    <a:pt x="2776" y="1177"/>
                    <a:pt x="2776" y="1177"/>
                    <a:pt x="2776" y="1177"/>
                  </a:cubicBezTo>
                  <a:cubicBezTo>
                    <a:pt x="2756" y="1194"/>
                    <a:pt x="2756" y="1194"/>
                    <a:pt x="2756" y="1194"/>
                  </a:cubicBezTo>
                  <a:cubicBezTo>
                    <a:pt x="2756" y="1223"/>
                    <a:pt x="2756" y="1223"/>
                    <a:pt x="2756" y="1223"/>
                  </a:cubicBezTo>
                  <a:cubicBezTo>
                    <a:pt x="2750" y="1227"/>
                    <a:pt x="2750" y="1227"/>
                    <a:pt x="2750" y="1227"/>
                  </a:cubicBezTo>
                  <a:cubicBezTo>
                    <a:pt x="2750" y="1271"/>
                    <a:pt x="2750" y="1271"/>
                    <a:pt x="2750" y="1271"/>
                  </a:cubicBezTo>
                  <a:cubicBezTo>
                    <a:pt x="2744" y="1279"/>
                    <a:pt x="2744" y="1279"/>
                    <a:pt x="2744" y="1279"/>
                  </a:cubicBezTo>
                  <a:cubicBezTo>
                    <a:pt x="2744" y="1341"/>
                    <a:pt x="2744" y="1341"/>
                    <a:pt x="2744" y="1341"/>
                  </a:cubicBezTo>
                  <a:cubicBezTo>
                    <a:pt x="2744" y="1341"/>
                    <a:pt x="2733" y="1330"/>
                    <a:pt x="2701" y="1330"/>
                  </a:cubicBezTo>
                  <a:cubicBezTo>
                    <a:pt x="2658" y="1330"/>
                    <a:pt x="2628" y="1372"/>
                    <a:pt x="2628" y="1372"/>
                  </a:cubicBezTo>
                  <a:cubicBezTo>
                    <a:pt x="2572" y="1372"/>
                    <a:pt x="2572" y="1372"/>
                    <a:pt x="2572" y="1372"/>
                  </a:cubicBezTo>
                  <a:cubicBezTo>
                    <a:pt x="2572" y="1389"/>
                    <a:pt x="2572" y="1389"/>
                    <a:pt x="2572" y="1389"/>
                  </a:cubicBezTo>
                  <a:cubicBezTo>
                    <a:pt x="2553" y="1389"/>
                    <a:pt x="2553" y="1389"/>
                    <a:pt x="2553" y="1389"/>
                  </a:cubicBezTo>
                  <a:cubicBezTo>
                    <a:pt x="2553" y="1382"/>
                    <a:pt x="2553" y="1382"/>
                    <a:pt x="2553" y="1382"/>
                  </a:cubicBezTo>
                  <a:cubicBezTo>
                    <a:pt x="2510" y="1382"/>
                    <a:pt x="2510" y="1382"/>
                    <a:pt x="2510" y="1382"/>
                  </a:cubicBezTo>
                  <a:cubicBezTo>
                    <a:pt x="2502" y="1393"/>
                    <a:pt x="2502" y="1393"/>
                    <a:pt x="2502" y="1393"/>
                  </a:cubicBezTo>
                  <a:cubicBezTo>
                    <a:pt x="2478" y="1393"/>
                    <a:pt x="2478" y="1393"/>
                    <a:pt x="2478" y="1393"/>
                  </a:cubicBezTo>
                  <a:cubicBezTo>
                    <a:pt x="2478" y="1402"/>
                    <a:pt x="2478" y="1402"/>
                    <a:pt x="2478" y="1402"/>
                  </a:cubicBezTo>
                  <a:cubicBezTo>
                    <a:pt x="2470" y="1402"/>
                    <a:pt x="2470" y="1402"/>
                    <a:pt x="2470" y="1402"/>
                  </a:cubicBezTo>
                  <a:cubicBezTo>
                    <a:pt x="2470" y="1378"/>
                    <a:pt x="2470" y="1378"/>
                    <a:pt x="2470" y="1378"/>
                  </a:cubicBezTo>
                  <a:cubicBezTo>
                    <a:pt x="2443" y="1378"/>
                    <a:pt x="2443" y="1378"/>
                    <a:pt x="2443" y="1378"/>
                  </a:cubicBezTo>
                  <a:cubicBezTo>
                    <a:pt x="2432" y="1388"/>
                    <a:pt x="2432" y="1388"/>
                    <a:pt x="2432" y="1388"/>
                  </a:cubicBezTo>
                  <a:cubicBezTo>
                    <a:pt x="2417" y="1388"/>
                    <a:pt x="2417" y="1388"/>
                    <a:pt x="2417" y="1388"/>
                  </a:cubicBezTo>
                  <a:cubicBezTo>
                    <a:pt x="2408" y="1375"/>
                    <a:pt x="2408" y="1375"/>
                    <a:pt x="2408" y="1375"/>
                  </a:cubicBezTo>
                  <a:cubicBezTo>
                    <a:pt x="2393" y="1375"/>
                    <a:pt x="2393" y="1375"/>
                    <a:pt x="2393" y="1375"/>
                  </a:cubicBezTo>
                  <a:cubicBezTo>
                    <a:pt x="2381" y="1388"/>
                    <a:pt x="2381" y="1388"/>
                    <a:pt x="2381" y="1388"/>
                  </a:cubicBezTo>
                  <a:cubicBezTo>
                    <a:pt x="2365" y="1388"/>
                    <a:pt x="2365" y="1388"/>
                    <a:pt x="2365" y="1388"/>
                  </a:cubicBezTo>
                  <a:cubicBezTo>
                    <a:pt x="2365" y="1465"/>
                    <a:pt x="2365" y="1465"/>
                    <a:pt x="2365" y="1465"/>
                  </a:cubicBezTo>
                  <a:cubicBezTo>
                    <a:pt x="2310" y="1465"/>
                    <a:pt x="2310" y="1465"/>
                    <a:pt x="2310" y="1465"/>
                  </a:cubicBezTo>
                  <a:cubicBezTo>
                    <a:pt x="2310" y="1440"/>
                    <a:pt x="2310" y="1440"/>
                    <a:pt x="2310" y="1440"/>
                  </a:cubicBezTo>
                  <a:cubicBezTo>
                    <a:pt x="2284" y="1420"/>
                    <a:pt x="2284" y="1420"/>
                    <a:pt x="2284" y="1420"/>
                  </a:cubicBezTo>
                  <a:cubicBezTo>
                    <a:pt x="2279" y="1380"/>
                    <a:pt x="2279" y="1380"/>
                    <a:pt x="2279" y="1380"/>
                  </a:cubicBezTo>
                  <a:cubicBezTo>
                    <a:pt x="2273" y="1419"/>
                    <a:pt x="2273" y="1419"/>
                    <a:pt x="2273" y="1419"/>
                  </a:cubicBezTo>
                  <a:cubicBezTo>
                    <a:pt x="2243" y="1442"/>
                    <a:pt x="2243" y="1442"/>
                    <a:pt x="2243" y="1442"/>
                  </a:cubicBezTo>
                  <a:cubicBezTo>
                    <a:pt x="2243" y="1458"/>
                    <a:pt x="2243" y="1458"/>
                    <a:pt x="2243" y="1458"/>
                  </a:cubicBezTo>
                  <a:cubicBezTo>
                    <a:pt x="2199" y="1458"/>
                    <a:pt x="2199" y="1458"/>
                    <a:pt x="2199" y="1458"/>
                  </a:cubicBezTo>
                  <a:cubicBezTo>
                    <a:pt x="2199" y="1402"/>
                    <a:pt x="2199" y="1402"/>
                    <a:pt x="2199" y="1402"/>
                  </a:cubicBezTo>
                  <a:cubicBezTo>
                    <a:pt x="2177" y="1402"/>
                    <a:pt x="2177" y="1402"/>
                    <a:pt x="2177" y="1402"/>
                  </a:cubicBezTo>
                  <a:cubicBezTo>
                    <a:pt x="2177" y="1391"/>
                    <a:pt x="2177" y="1391"/>
                    <a:pt x="2177" y="1391"/>
                  </a:cubicBezTo>
                  <a:cubicBezTo>
                    <a:pt x="2152" y="1391"/>
                    <a:pt x="2152" y="1391"/>
                    <a:pt x="2152" y="1391"/>
                  </a:cubicBezTo>
                  <a:cubicBezTo>
                    <a:pt x="2152" y="1410"/>
                    <a:pt x="2152" y="1410"/>
                    <a:pt x="2152" y="1410"/>
                  </a:cubicBezTo>
                  <a:cubicBezTo>
                    <a:pt x="2139" y="1410"/>
                    <a:pt x="2139" y="1410"/>
                    <a:pt x="2139" y="1410"/>
                  </a:cubicBezTo>
                  <a:cubicBezTo>
                    <a:pt x="2139" y="1371"/>
                    <a:pt x="2139" y="1371"/>
                    <a:pt x="2139" y="1371"/>
                  </a:cubicBezTo>
                  <a:cubicBezTo>
                    <a:pt x="2093" y="1371"/>
                    <a:pt x="2093" y="1371"/>
                    <a:pt x="2093" y="1371"/>
                  </a:cubicBezTo>
                  <a:cubicBezTo>
                    <a:pt x="2093" y="1436"/>
                    <a:pt x="2093" y="1436"/>
                    <a:pt x="2093" y="1436"/>
                  </a:cubicBezTo>
                  <a:cubicBezTo>
                    <a:pt x="2077" y="1436"/>
                    <a:pt x="2077" y="1436"/>
                    <a:pt x="2077" y="1436"/>
                  </a:cubicBezTo>
                  <a:cubicBezTo>
                    <a:pt x="2077" y="1454"/>
                    <a:pt x="2077" y="1454"/>
                    <a:pt x="2077" y="1454"/>
                  </a:cubicBezTo>
                  <a:cubicBezTo>
                    <a:pt x="2068" y="1454"/>
                    <a:pt x="2068" y="1454"/>
                    <a:pt x="2068" y="1454"/>
                  </a:cubicBezTo>
                  <a:cubicBezTo>
                    <a:pt x="2068" y="1463"/>
                    <a:pt x="2068" y="1463"/>
                    <a:pt x="2068" y="1463"/>
                  </a:cubicBezTo>
                  <a:cubicBezTo>
                    <a:pt x="2055" y="1463"/>
                    <a:pt x="2055" y="1463"/>
                    <a:pt x="2055" y="1463"/>
                  </a:cubicBezTo>
                  <a:cubicBezTo>
                    <a:pt x="2055" y="1454"/>
                    <a:pt x="2055" y="1454"/>
                    <a:pt x="2055" y="1454"/>
                  </a:cubicBezTo>
                  <a:cubicBezTo>
                    <a:pt x="2033" y="1454"/>
                    <a:pt x="2033" y="1454"/>
                    <a:pt x="2033" y="1454"/>
                  </a:cubicBezTo>
                  <a:cubicBezTo>
                    <a:pt x="2033" y="1462"/>
                    <a:pt x="2033" y="1462"/>
                    <a:pt x="2033" y="1462"/>
                  </a:cubicBezTo>
                  <a:cubicBezTo>
                    <a:pt x="2004" y="1462"/>
                    <a:pt x="2004" y="1462"/>
                    <a:pt x="2004" y="1462"/>
                  </a:cubicBezTo>
                  <a:cubicBezTo>
                    <a:pt x="2004" y="1471"/>
                    <a:pt x="2004" y="1471"/>
                    <a:pt x="2004" y="1471"/>
                  </a:cubicBezTo>
                  <a:cubicBezTo>
                    <a:pt x="1996" y="1471"/>
                    <a:pt x="1996" y="1471"/>
                    <a:pt x="1996" y="1471"/>
                  </a:cubicBezTo>
                  <a:cubicBezTo>
                    <a:pt x="1996" y="1463"/>
                    <a:pt x="1996" y="1463"/>
                    <a:pt x="1996" y="1463"/>
                  </a:cubicBezTo>
                  <a:cubicBezTo>
                    <a:pt x="1983" y="1463"/>
                    <a:pt x="1983" y="1463"/>
                    <a:pt x="1983" y="1463"/>
                  </a:cubicBezTo>
                  <a:cubicBezTo>
                    <a:pt x="1983" y="1479"/>
                    <a:pt x="1983" y="1479"/>
                    <a:pt x="1983" y="1479"/>
                  </a:cubicBezTo>
                  <a:cubicBezTo>
                    <a:pt x="1975" y="1479"/>
                    <a:pt x="1975" y="1479"/>
                    <a:pt x="1975" y="1479"/>
                  </a:cubicBezTo>
                  <a:cubicBezTo>
                    <a:pt x="1975" y="1343"/>
                    <a:pt x="1975" y="1343"/>
                    <a:pt x="1975" y="1343"/>
                  </a:cubicBezTo>
                  <a:cubicBezTo>
                    <a:pt x="1952" y="1343"/>
                    <a:pt x="1952" y="1343"/>
                    <a:pt x="1952" y="1343"/>
                  </a:cubicBezTo>
                  <a:cubicBezTo>
                    <a:pt x="1952" y="1352"/>
                    <a:pt x="1952" y="1352"/>
                    <a:pt x="1952" y="1352"/>
                  </a:cubicBezTo>
                  <a:cubicBezTo>
                    <a:pt x="1943" y="1352"/>
                    <a:pt x="1943" y="1352"/>
                    <a:pt x="1943" y="1352"/>
                  </a:cubicBezTo>
                  <a:cubicBezTo>
                    <a:pt x="1935" y="1335"/>
                    <a:pt x="1935" y="1335"/>
                    <a:pt x="1935" y="1335"/>
                  </a:cubicBezTo>
                  <a:cubicBezTo>
                    <a:pt x="1921" y="1335"/>
                    <a:pt x="1921" y="1335"/>
                    <a:pt x="1921" y="1335"/>
                  </a:cubicBezTo>
                  <a:cubicBezTo>
                    <a:pt x="1912" y="1352"/>
                    <a:pt x="1912" y="1352"/>
                    <a:pt x="1912" y="1352"/>
                  </a:cubicBezTo>
                  <a:cubicBezTo>
                    <a:pt x="1877" y="1352"/>
                    <a:pt x="1877" y="1352"/>
                    <a:pt x="1877" y="1352"/>
                  </a:cubicBezTo>
                  <a:cubicBezTo>
                    <a:pt x="1877" y="1456"/>
                    <a:pt x="1877" y="1456"/>
                    <a:pt x="1877" y="1456"/>
                  </a:cubicBezTo>
                  <a:cubicBezTo>
                    <a:pt x="1805" y="1456"/>
                    <a:pt x="1805" y="1456"/>
                    <a:pt x="1805" y="1456"/>
                  </a:cubicBezTo>
                  <a:cubicBezTo>
                    <a:pt x="1791" y="1442"/>
                    <a:pt x="1791" y="1442"/>
                    <a:pt x="1791" y="1442"/>
                  </a:cubicBezTo>
                  <a:cubicBezTo>
                    <a:pt x="1781" y="1452"/>
                    <a:pt x="1781" y="1452"/>
                    <a:pt x="1781" y="1452"/>
                  </a:cubicBezTo>
                  <a:cubicBezTo>
                    <a:pt x="1771" y="1452"/>
                    <a:pt x="1771" y="1452"/>
                    <a:pt x="1771" y="1452"/>
                  </a:cubicBezTo>
                  <a:cubicBezTo>
                    <a:pt x="1756" y="1438"/>
                    <a:pt x="1756" y="1438"/>
                    <a:pt x="1756" y="1438"/>
                  </a:cubicBezTo>
                  <a:cubicBezTo>
                    <a:pt x="1744" y="1438"/>
                    <a:pt x="1744" y="1438"/>
                    <a:pt x="1744" y="1438"/>
                  </a:cubicBezTo>
                  <a:cubicBezTo>
                    <a:pt x="1731" y="1448"/>
                    <a:pt x="1731" y="1448"/>
                    <a:pt x="1731" y="1448"/>
                  </a:cubicBezTo>
                  <a:cubicBezTo>
                    <a:pt x="1699" y="1448"/>
                    <a:pt x="1699" y="1448"/>
                    <a:pt x="1699" y="1448"/>
                  </a:cubicBezTo>
                  <a:cubicBezTo>
                    <a:pt x="1699" y="1438"/>
                    <a:pt x="1699" y="1438"/>
                    <a:pt x="1699" y="1438"/>
                  </a:cubicBezTo>
                  <a:cubicBezTo>
                    <a:pt x="1673" y="1438"/>
                    <a:pt x="1673" y="1438"/>
                    <a:pt x="1673" y="1438"/>
                  </a:cubicBezTo>
                  <a:cubicBezTo>
                    <a:pt x="1673" y="1470"/>
                    <a:pt x="1673" y="1470"/>
                    <a:pt x="1673" y="1470"/>
                  </a:cubicBezTo>
                  <a:cubicBezTo>
                    <a:pt x="1656" y="1470"/>
                    <a:pt x="1656" y="1470"/>
                    <a:pt x="1656" y="1470"/>
                  </a:cubicBezTo>
                  <a:cubicBezTo>
                    <a:pt x="1656" y="1459"/>
                    <a:pt x="1656" y="1459"/>
                    <a:pt x="1656" y="1459"/>
                  </a:cubicBezTo>
                  <a:cubicBezTo>
                    <a:pt x="1619" y="1459"/>
                    <a:pt x="1619" y="1459"/>
                    <a:pt x="1619" y="1459"/>
                  </a:cubicBezTo>
                  <a:cubicBezTo>
                    <a:pt x="1619" y="1448"/>
                    <a:pt x="1619" y="1448"/>
                    <a:pt x="1619" y="1448"/>
                  </a:cubicBezTo>
                  <a:cubicBezTo>
                    <a:pt x="1587" y="1448"/>
                    <a:pt x="1587" y="1448"/>
                    <a:pt x="1587" y="1448"/>
                  </a:cubicBezTo>
                  <a:cubicBezTo>
                    <a:pt x="1587" y="1459"/>
                    <a:pt x="1587" y="1459"/>
                    <a:pt x="1587" y="1459"/>
                  </a:cubicBezTo>
                  <a:cubicBezTo>
                    <a:pt x="1563" y="1459"/>
                    <a:pt x="1563" y="1459"/>
                    <a:pt x="1563" y="1459"/>
                  </a:cubicBezTo>
                  <a:cubicBezTo>
                    <a:pt x="1563" y="1407"/>
                    <a:pt x="1563" y="1407"/>
                    <a:pt x="1563" y="1407"/>
                  </a:cubicBezTo>
                  <a:cubicBezTo>
                    <a:pt x="1531" y="1394"/>
                    <a:pt x="1531" y="1394"/>
                    <a:pt x="1531" y="1394"/>
                  </a:cubicBezTo>
                  <a:cubicBezTo>
                    <a:pt x="1531" y="1408"/>
                    <a:pt x="1531" y="1408"/>
                    <a:pt x="1531" y="1408"/>
                  </a:cubicBezTo>
                  <a:cubicBezTo>
                    <a:pt x="1524" y="1408"/>
                    <a:pt x="1524" y="1408"/>
                    <a:pt x="1524" y="1408"/>
                  </a:cubicBezTo>
                  <a:cubicBezTo>
                    <a:pt x="1524" y="1331"/>
                    <a:pt x="1524" y="1331"/>
                    <a:pt x="1524" y="1331"/>
                  </a:cubicBezTo>
                  <a:cubicBezTo>
                    <a:pt x="1507" y="1331"/>
                    <a:pt x="1507" y="1331"/>
                    <a:pt x="1507" y="1331"/>
                  </a:cubicBezTo>
                  <a:cubicBezTo>
                    <a:pt x="1507" y="1308"/>
                    <a:pt x="1507" y="1308"/>
                    <a:pt x="1507" y="1308"/>
                  </a:cubicBezTo>
                  <a:cubicBezTo>
                    <a:pt x="1479" y="1308"/>
                    <a:pt x="1479" y="1308"/>
                    <a:pt x="1479" y="1308"/>
                  </a:cubicBezTo>
                  <a:cubicBezTo>
                    <a:pt x="1479" y="1282"/>
                    <a:pt x="1479" y="1282"/>
                    <a:pt x="1479" y="1282"/>
                  </a:cubicBezTo>
                  <a:cubicBezTo>
                    <a:pt x="1465" y="1282"/>
                    <a:pt x="1465" y="1282"/>
                    <a:pt x="1465" y="1282"/>
                  </a:cubicBezTo>
                  <a:cubicBezTo>
                    <a:pt x="1465" y="1308"/>
                    <a:pt x="1465" y="1308"/>
                    <a:pt x="1465" y="1308"/>
                  </a:cubicBezTo>
                  <a:cubicBezTo>
                    <a:pt x="1443" y="1308"/>
                    <a:pt x="1443" y="1308"/>
                    <a:pt x="1443" y="1308"/>
                  </a:cubicBezTo>
                  <a:cubicBezTo>
                    <a:pt x="1443" y="1266"/>
                    <a:pt x="1443" y="1266"/>
                    <a:pt x="1443" y="1266"/>
                  </a:cubicBezTo>
                  <a:cubicBezTo>
                    <a:pt x="1443" y="1266"/>
                    <a:pt x="1412" y="1232"/>
                    <a:pt x="1389" y="1232"/>
                  </a:cubicBezTo>
                  <a:cubicBezTo>
                    <a:pt x="1367" y="1232"/>
                    <a:pt x="1337" y="1270"/>
                    <a:pt x="1337" y="1270"/>
                  </a:cubicBezTo>
                  <a:cubicBezTo>
                    <a:pt x="1337" y="1359"/>
                    <a:pt x="1337" y="1359"/>
                    <a:pt x="1337" y="1359"/>
                  </a:cubicBezTo>
                  <a:cubicBezTo>
                    <a:pt x="1315" y="1359"/>
                    <a:pt x="1315" y="1359"/>
                    <a:pt x="1315" y="1359"/>
                  </a:cubicBezTo>
                  <a:cubicBezTo>
                    <a:pt x="1315" y="1418"/>
                    <a:pt x="1315" y="1418"/>
                    <a:pt x="1315" y="1418"/>
                  </a:cubicBezTo>
                  <a:cubicBezTo>
                    <a:pt x="1275" y="1432"/>
                    <a:pt x="1275" y="1432"/>
                    <a:pt x="1275" y="1432"/>
                  </a:cubicBezTo>
                  <a:cubicBezTo>
                    <a:pt x="1275" y="1446"/>
                    <a:pt x="1275" y="1446"/>
                    <a:pt x="1275" y="1446"/>
                  </a:cubicBezTo>
                  <a:cubicBezTo>
                    <a:pt x="1267" y="1446"/>
                    <a:pt x="1267" y="1446"/>
                    <a:pt x="1267" y="1446"/>
                  </a:cubicBezTo>
                  <a:cubicBezTo>
                    <a:pt x="1267" y="1422"/>
                    <a:pt x="1267" y="1422"/>
                    <a:pt x="1267" y="1422"/>
                  </a:cubicBezTo>
                  <a:cubicBezTo>
                    <a:pt x="1253" y="1422"/>
                    <a:pt x="1253" y="1422"/>
                    <a:pt x="1253" y="1422"/>
                  </a:cubicBezTo>
                  <a:cubicBezTo>
                    <a:pt x="1235" y="1395"/>
                    <a:pt x="1235" y="1395"/>
                    <a:pt x="1235" y="1395"/>
                  </a:cubicBezTo>
                  <a:cubicBezTo>
                    <a:pt x="1213" y="1416"/>
                    <a:pt x="1213" y="1416"/>
                    <a:pt x="1213" y="1416"/>
                  </a:cubicBezTo>
                  <a:cubicBezTo>
                    <a:pt x="1213" y="1399"/>
                    <a:pt x="1213" y="1399"/>
                    <a:pt x="1213" y="1399"/>
                  </a:cubicBezTo>
                  <a:cubicBezTo>
                    <a:pt x="1200" y="1399"/>
                    <a:pt x="1200" y="1399"/>
                    <a:pt x="1200" y="1399"/>
                  </a:cubicBezTo>
                  <a:cubicBezTo>
                    <a:pt x="1200" y="1410"/>
                    <a:pt x="1200" y="1410"/>
                    <a:pt x="1200" y="1410"/>
                  </a:cubicBezTo>
                  <a:cubicBezTo>
                    <a:pt x="1189" y="1410"/>
                    <a:pt x="1189" y="1410"/>
                    <a:pt x="1189" y="1410"/>
                  </a:cubicBezTo>
                  <a:cubicBezTo>
                    <a:pt x="1189" y="1392"/>
                    <a:pt x="1189" y="1392"/>
                    <a:pt x="1189" y="1392"/>
                  </a:cubicBezTo>
                  <a:cubicBezTo>
                    <a:pt x="1164" y="1392"/>
                    <a:pt x="1164" y="1392"/>
                    <a:pt x="1164" y="1392"/>
                  </a:cubicBezTo>
                  <a:cubicBezTo>
                    <a:pt x="1164" y="1402"/>
                    <a:pt x="1164" y="1402"/>
                    <a:pt x="1164" y="1402"/>
                  </a:cubicBezTo>
                  <a:cubicBezTo>
                    <a:pt x="1155" y="1402"/>
                    <a:pt x="1155" y="1402"/>
                    <a:pt x="1155" y="1402"/>
                  </a:cubicBezTo>
                  <a:cubicBezTo>
                    <a:pt x="1155" y="1418"/>
                    <a:pt x="1155" y="1418"/>
                    <a:pt x="1155" y="1418"/>
                  </a:cubicBezTo>
                  <a:cubicBezTo>
                    <a:pt x="1133" y="1418"/>
                    <a:pt x="1133" y="1418"/>
                    <a:pt x="1133" y="1418"/>
                  </a:cubicBezTo>
                  <a:cubicBezTo>
                    <a:pt x="1133" y="1397"/>
                    <a:pt x="1133" y="1397"/>
                    <a:pt x="1133" y="1397"/>
                  </a:cubicBezTo>
                  <a:cubicBezTo>
                    <a:pt x="1123" y="1397"/>
                    <a:pt x="1123" y="1397"/>
                    <a:pt x="1123" y="1397"/>
                  </a:cubicBezTo>
                  <a:cubicBezTo>
                    <a:pt x="1112" y="1386"/>
                    <a:pt x="1112" y="1386"/>
                    <a:pt x="1112" y="1386"/>
                  </a:cubicBezTo>
                  <a:cubicBezTo>
                    <a:pt x="1104" y="1391"/>
                    <a:pt x="1104" y="1391"/>
                    <a:pt x="1104" y="1391"/>
                  </a:cubicBezTo>
                  <a:cubicBezTo>
                    <a:pt x="1095" y="1391"/>
                    <a:pt x="1095" y="1391"/>
                    <a:pt x="1095" y="1391"/>
                  </a:cubicBezTo>
                  <a:cubicBezTo>
                    <a:pt x="1076" y="1368"/>
                    <a:pt x="1076" y="1368"/>
                    <a:pt x="1076" y="1368"/>
                  </a:cubicBezTo>
                  <a:cubicBezTo>
                    <a:pt x="1063" y="1390"/>
                    <a:pt x="1063" y="1390"/>
                    <a:pt x="1063" y="1390"/>
                  </a:cubicBezTo>
                  <a:cubicBezTo>
                    <a:pt x="1051" y="1390"/>
                    <a:pt x="1051" y="1390"/>
                    <a:pt x="1051" y="1390"/>
                  </a:cubicBezTo>
                  <a:cubicBezTo>
                    <a:pt x="1051" y="1371"/>
                    <a:pt x="1051" y="1371"/>
                    <a:pt x="1051" y="1371"/>
                  </a:cubicBezTo>
                  <a:cubicBezTo>
                    <a:pt x="1031" y="1371"/>
                    <a:pt x="1031" y="1371"/>
                    <a:pt x="1031" y="1371"/>
                  </a:cubicBezTo>
                  <a:cubicBezTo>
                    <a:pt x="1031" y="1391"/>
                    <a:pt x="1031" y="1391"/>
                    <a:pt x="1031" y="1391"/>
                  </a:cubicBezTo>
                  <a:cubicBezTo>
                    <a:pt x="1020" y="1403"/>
                    <a:pt x="1020" y="1403"/>
                    <a:pt x="1020" y="1403"/>
                  </a:cubicBezTo>
                  <a:cubicBezTo>
                    <a:pt x="1012" y="1403"/>
                    <a:pt x="1012" y="1403"/>
                    <a:pt x="1012" y="1403"/>
                  </a:cubicBezTo>
                  <a:cubicBezTo>
                    <a:pt x="1012" y="1376"/>
                    <a:pt x="1012" y="1376"/>
                    <a:pt x="1012" y="1376"/>
                  </a:cubicBezTo>
                  <a:cubicBezTo>
                    <a:pt x="999" y="1376"/>
                    <a:pt x="999" y="1376"/>
                    <a:pt x="999" y="1376"/>
                  </a:cubicBezTo>
                  <a:cubicBezTo>
                    <a:pt x="988" y="1359"/>
                    <a:pt x="988" y="1359"/>
                    <a:pt x="988" y="1359"/>
                  </a:cubicBezTo>
                  <a:cubicBezTo>
                    <a:pt x="969" y="1382"/>
                    <a:pt x="969" y="1382"/>
                    <a:pt x="969" y="1382"/>
                  </a:cubicBezTo>
                  <a:cubicBezTo>
                    <a:pt x="969" y="1224"/>
                    <a:pt x="969" y="1224"/>
                    <a:pt x="969" y="1224"/>
                  </a:cubicBezTo>
                  <a:cubicBezTo>
                    <a:pt x="943" y="1224"/>
                    <a:pt x="943" y="1224"/>
                    <a:pt x="943" y="1224"/>
                  </a:cubicBezTo>
                  <a:cubicBezTo>
                    <a:pt x="943" y="1212"/>
                    <a:pt x="943" y="1212"/>
                    <a:pt x="943" y="1212"/>
                  </a:cubicBezTo>
                  <a:cubicBezTo>
                    <a:pt x="969" y="1212"/>
                    <a:pt x="969" y="1212"/>
                    <a:pt x="969" y="1212"/>
                  </a:cubicBezTo>
                  <a:cubicBezTo>
                    <a:pt x="969" y="1204"/>
                    <a:pt x="969" y="1204"/>
                    <a:pt x="969" y="1204"/>
                  </a:cubicBezTo>
                  <a:cubicBezTo>
                    <a:pt x="847" y="1204"/>
                    <a:pt x="847" y="1204"/>
                    <a:pt x="847" y="1204"/>
                  </a:cubicBezTo>
                  <a:cubicBezTo>
                    <a:pt x="847" y="1211"/>
                    <a:pt x="847" y="1211"/>
                    <a:pt x="847" y="1211"/>
                  </a:cubicBezTo>
                  <a:cubicBezTo>
                    <a:pt x="857" y="1211"/>
                    <a:pt x="857" y="1211"/>
                    <a:pt x="857" y="1211"/>
                  </a:cubicBezTo>
                  <a:cubicBezTo>
                    <a:pt x="857" y="1224"/>
                    <a:pt x="857" y="1224"/>
                    <a:pt x="857" y="1224"/>
                  </a:cubicBezTo>
                  <a:cubicBezTo>
                    <a:pt x="843" y="1224"/>
                    <a:pt x="843" y="1224"/>
                    <a:pt x="843" y="1224"/>
                  </a:cubicBezTo>
                  <a:cubicBezTo>
                    <a:pt x="843" y="1375"/>
                    <a:pt x="843" y="1375"/>
                    <a:pt x="843" y="1375"/>
                  </a:cubicBezTo>
                  <a:cubicBezTo>
                    <a:pt x="828" y="1375"/>
                    <a:pt x="828" y="1375"/>
                    <a:pt x="828" y="1375"/>
                  </a:cubicBezTo>
                  <a:cubicBezTo>
                    <a:pt x="828" y="1387"/>
                    <a:pt x="828" y="1387"/>
                    <a:pt x="828" y="1387"/>
                  </a:cubicBezTo>
                  <a:cubicBezTo>
                    <a:pt x="816" y="1387"/>
                    <a:pt x="816" y="1387"/>
                    <a:pt x="816" y="1387"/>
                  </a:cubicBezTo>
                  <a:cubicBezTo>
                    <a:pt x="816" y="1403"/>
                    <a:pt x="816" y="1403"/>
                    <a:pt x="816" y="1403"/>
                  </a:cubicBezTo>
                  <a:cubicBezTo>
                    <a:pt x="804" y="1403"/>
                    <a:pt x="804" y="1403"/>
                    <a:pt x="804" y="1403"/>
                  </a:cubicBezTo>
                  <a:cubicBezTo>
                    <a:pt x="787" y="1394"/>
                    <a:pt x="787" y="1394"/>
                    <a:pt x="787" y="1394"/>
                  </a:cubicBezTo>
                  <a:cubicBezTo>
                    <a:pt x="787" y="1194"/>
                    <a:pt x="787" y="1194"/>
                    <a:pt x="787" y="1194"/>
                  </a:cubicBezTo>
                  <a:cubicBezTo>
                    <a:pt x="691" y="1194"/>
                    <a:pt x="691" y="1194"/>
                    <a:pt x="691" y="1194"/>
                  </a:cubicBezTo>
                  <a:cubicBezTo>
                    <a:pt x="691" y="1427"/>
                    <a:pt x="691" y="1427"/>
                    <a:pt x="691" y="1427"/>
                  </a:cubicBezTo>
                  <a:cubicBezTo>
                    <a:pt x="664" y="1427"/>
                    <a:pt x="664" y="1427"/>
                    <a:pt x="664" y="1427"/>
                  </a:cubicBezTo>
                  <a:cubicBezTo>
                    <a:pt x="664" y="1446"/>
                    <a:pt x="664" y="1446"/>
                    <a:pt x="664" y="1446"/>
                  </a:cubicBezTo>
                  <a:cubicBezTo>
                    <a:pt x="640" y="1446"/>
                    <a:pt x="640" y="1446"/>
                    <a:pt x="640" y="1446"/>
                  </a:cubicBezTo>
                  <a:cubicBezTo>
                    <a:pt x="640" y="1436"/>
                    <a:pt x="640" y="1436"/>
                    <a:pt x="640" y="1436"/>
                  </a:cubicBezTo>
                  <a:cubicBezTo>
                    <a:pt x="625" y="1436"/>
                    <a:pt x="625" y="1436"/>
                    <a:pt x="625" y="1436"/>
                  </a:cubicBezTo>
                  <a:cubicBezTo>
                    <a:pt x="625" y="1238"/>
                    <a:pt x="625" y="1238"/>
                    <a:pt x="625" y="1238"/>
                  </a:cubicBezTo>
                  <a:cubicBezTo>
                    <a:pt x="601" y="1238"/>
                    <a:pt x="601" y="1238"/>
                    <a:pt x="601" y="1238"/>
                  </a:cubicBezTo>
                  <a:cubicBezTo>
                    <a:pt x="601" y="1228"/>
                    <a:pt x="601" y="1228"/>
                    <a:pt x="601" y="1228"/>
                  </a:cubicBezTo>
                  <a:cubicBezTo>
                    <a:pt x="536" y="1228"/>
                    <a:pt x="536" y="1228"/>
                    <a:pt x="536" y="1228"/>
                  </a:cubicBezTo>
                  <a:cubicBezTo>
                    <a:pt x="536" y="1242"/>
                    <a:pt x="536" y="1242"/>
                    <a:pt x="536" y="1242"/>
                  </a:cubicBezTo>
                  <a:cubicBezTo>
                    <a:pt x="515" y="1242"/>
                    <a:pt x="515" y="1242"/>
                    <a:pt x="515" y="1242"/>
                  </a:cubicBezTo>
                  <a:cubicBezTo>
                    <a:pt x="515" y="1227"/>
                    <a:pt x="515" y="1227"/>
                    <a:pt x="515" y="1227"/>
                  </a:cubicBezTo>
                  <a:cubicBezTo>
                    <a:pt x="501" y="1227"/>
                    <a:pt x="501" y="1227"/>
                    <a:pt x="501" y="1227"/>
                  </a:cubicBezTo>
                  <a:cubicBezTo>
                    <a:pt x="501" y="1227"/>
                    <a:pt x="487" y="1170"/>
                    <a:pt x="456" y="1170"/>
                  </a:cubicBezTo>
                  <a:cubicBezTo>
                    <a:pt x="425" y="1170"/>
                    <a:pt x="401" y="1224"/>
                    <a:pt x="401" y="1224"/>
                  </a:cubicBezTo>
                  <a:cubicBezTo>
                    <a:pt x="392" y="1224"/>
                    <a:pt x="392" y="1224"/>
                    <a:pt x="392" y="1224"/>
                  </a:cubicBezTo>
                  <a:cubicBezTo>
                    <a:pt x="392" y="1243"/>
                    <a:pt x="392" y="1243"/>
                    <a:pt x="392" y="1243"/>
                  </a:cubicBezTo>
                  <a:cubicBezTo>
                    <a:pt x="373" y="1243"/>
                    <a:pt x="373" y="1243"/>
                    <a:pt x="373" y="1243"/>
                  </a:cubicBezTo>
                  <a:cubicBezTo>
                    <a:pt x="373" y="1234"/>
                    <a:pt x="373" y="1234"/>
                    <a:pt x="373" y="1234"/>
                  </a:cubicBezTo>
                  <a:cubicBezTo>
                    <a:pt x="320" y="1234"/>
                    <a:pt x="320" y="1234"/>
                    <a:pt x="320" y="1234"/>
                  </a:cubicBezTo>
                  <a:cubicBezTo>
                    <a:pt x="320" y="1246"/>
                    <a:pt x="320" y="1246"/>
                    <a:pt x="320" y="1246"/>
                  </a:cubicBezTo>
                  <a:cubicBezTo>
                    <a:pt x="303" y="1246"/>
                    <a:pt x="303" y="1246"/>
                    <a:pt x="303" y="1246"/>
                  </a:cubicBezTo>
                  <a:cubicBezTo>
                    <a:pt x="288" y="1257"/>
                    <a:pt x="288" y="1257"/>
                    <a:pt x="288" y="1257"/>
                  </a:cubicBezTo>
                  <a:cubicBezTo>
                    <a:pt x="288" y="1331"/>
                    <a:pt x="288" y="1331"/>
                    <a:pt x="288" y="1331"/>
                  </a:cubicBezTo>
                  <a:cubicBezTo>
                    <a:pt x="268" y="1331"/>
                    <a:pt x="268" y="1331"/>
                    <a:pt x="268" y="1331"/>
                  </a:cubicBezTo>
                  <a:cubicBezTo>
                    <a:pt x="268" y="1373"/>
                    <a:pt x="268" y="1373"/>
                    <a:pt x="268" y="1373"/>
                  </a:cubicBezTo>
                  <a:cubicBezTo>
                    <a:pt x="252" y="1373"/>
                    <a:pt x="252" y="1373"/>
                    <a:pt x="252" y="1373"/>
                  </a:cubicBezTo>
                  <a:cubicBezTo>
                    <a:pt x="252" y="1325"/>
                    <a:pt x="252" y="1325"/>
                    <a:pt x="252" y="1325"/>
                  </a:cubicBezTo>
                  <a:cubicBezTo>
                    <a:pt x="236" y="1325"/>
                    <a:pt x="236" y="1325"/>
                    <a:pt x="236" y="1325"/>
                  </a:cubicBezTo>
                  <a:cubicBezTo>
                    <a:pt x="236" y="1342"/>
                    <a:pt x="236" y="1342"/>
                    <a:pt x="236" y="1342"/>
                  </a:cubicBezTo>
                  <a:cubicBezTo>
                    <a:pt x="218" y="1342"/>
                    <a:pt x="218" y="1342"/>
                    <a:pt x="218" y="1342"/>
                  </a:cubicBezTo>
                  <a:cubicBezTo>
                    <a:pt x="218" y="1331"/>
                    <a:pt x="218" y="1331"/>
                    <a:pt x="218" y="1331"/>
                  </a:cubicBezTo>
                  <a:cubicBezTo>
                    <a:pt x="195" y="1331"/>
                    <a:pt x="195" y="1331"/>
                    <a:pt x="195" y="1331"/>
                  </a:cubicBezTo>
                  <a:cubicBezTo>
                    <a:pt x="195" y="1312"/>
                    <a:pt x="195" y="1312"/>
                    <a:pt x="195" y="1312"/>
                  </a:cubicBezTo>
                  <a:cubicBezTo>
                    <a:pt x="182" y="1299"/>
                    <a:pt x="182" y="1299"/>
                    <a:pt x="182" y="1299"/>
                  </a:cubicBezTo>
                  <a:cubicBezTo>
                    <a:pt x="168" y="1283"/>
                    <a:pt x="168" y="1283"/>
                    <a:pt x="168" y="1283"/>
                  </a:cubicBezTo>
                  <a:cubicBezTo>
                    <a:pt x="134" y="1283"/>
                    <a:pt x="134" y="1283"/>
                    <a:pt x="134" y="1283"/>
                  </a:cubicBezTo>
                  <a:cubicBezTo>
                    <a:pt x="102" y="1307"/>
                    <a:pt x="102" y="1307"/>
                    <a:pt x="102" y="1307"/>
                  </a:cubicBezTo>
                  <a:cubicBezTo>
                    <a:pt x="78" y="1307"/>
                    <a:pt x="78" y="1307"/>
                    <a:pt x="78" y="1307"/>
                  </a:cubicBezTo>
                  <a:cubicBezTo>
                    <a:pt x="78" y="1401"/>
                    <a:pt x="78" y="1401"/>
                    <a:pt x="78" y="1401"/>
                  </a:cubicBezTo>
                  <a:cubicBezTo>
                    <a:pt x="56" y="1357"/>
                    <a:pt x="56" y="1357"/>
                    <a:pt x="56" y="1357"/>
                  </a:cubicBezTo>
                  <a:cubicBezTo>
                    <a:pt x="56" y="1333"/>
                    <a:pt x="56" y="1333"/>
                    <a:pt x="56" y="1333"/>
                  </a:cubicBezTo>
                  <a:cubicBezTo>
                    <a:pt x="0" y="1333"/>
                    <a:pt x="0" y="1333"/>
                    <a:pt x="0" y="1333"/>
                  </a:cubicBezTo>
                  <a:cubicBezTo>
                    <a:pt x="0" y="1542"/>
                    <a:pt x="0" y="1542"/>
                    <a:pt x="0" y="1542"/>
                  </a:cubicBezTo>
                  <a:cubicBezTo>
                    <a:pt x="8000" y="1542"/>
                    <a:pt x="8000" y="1542"/>
                    <a:pt x="8000" y="1542"/>
                  </a:cubicBezTo>
                  <a:cubicBezTo>
                    <a:pt x="8000" y="1472"/>
                    <a:pt x="8000" y="1472"/>
                    <a:pt x="8000" y="1472"/>
                  </a:cubicBezTo>
                  <a:lnTo>
                    <a:pt x="7978" y="1472"/>
                  </a:lnTo>
                  <a:close/>
                  <a:moveTo>
                    <a:pt x="3369" y="1457"/>
                  </a:moveTo>
                  <a:cubicBezTo>
                    <a:pt x="3356" y="1457"/>
                    <a:pt x="3356" y="1457"/>
                    <a:pt x="3356" y="1457"/>
                  </a:cubicBezTo>
                  <a:cubicBezTo>
                    <a:pt x="3356" y="1408"/>
                    <a:pt x="3356" y="1408"/>
                    <a:pt x="3356" y="1408"/>
                  </a:cubicBezTo>
                  <a:cubicBezTo>
                    <a:pt x="3369" y="1408"/>
                    <a:pt x="3369" y="1408"/>
                    <a:pt x="3369" y="1408"/>
                  </a:cubicBezTo>
                  <a:lnTo>
                    <a:pt x="3369" y="1457"/>
                  </a:lnTo>
                  <a:close/>
                  <a:moveTo>
                    <a:pt x="3369" y="1389"/>
                  </a:moveTo>
                  <a:cubicBezTo>
                    <a:pt x="3356" y="1389"/>
                    <a:pt x="3356" y="1389"/>
                    <a:pt x="3356" y="1389"/>
                  </a:cubicBezTo>
                  <a:cubicBezTo>
                    <a:pt x="3356" y="1335"/>
                    <a:pt x="3356" y="1335"/>
                    <a:pt x="3356" y="1335"/>
                  </a:cubicBezTo>
                  <a:cubicBezTo>
                    <a:pt x="3369" y="1335"/>
                    <a:pt x="3369" y="1335"/>
                    <a:pt x="3369" y="1335"/>
                  </a:cubicBezTo>
                  <a:lnTo>
                    <a:pt x="3369" y="1389"/>
                  </a:lnTo>
                  <a:close/>
                  <a:moveTo>
                    <a:pt x="3356" y="1141"/>
                  </a:moveTo>
                  <a:cubicBezTo>
                    <a:pt x="3356" y="1098"/>
                    <a:pt x="3356" y="1098"/>
                    <a:pt x="3356" y="1098"/>
                  </a:cubicBezTo>
                  <a:cubicBezTo>
                    <a:pt x="3356" y="1098"/>
                    <a:pt x="3373" y="1103"/>
                    <a:pt x="3373" y="1120"/>
                  </a:cubicBezTo>
                  <a:cubicBezTo>
                    <a:pt x="3373" y="1136"/>
                    <a:pt x="3356" y="1141"/>
                    <a:pt x="3356" y="1141"/>
                  </a:cubicBezTo>
                  <a:close/>
                  <a:moveTo>
                    <a:pt x="3356" y="1060"/>
                  </a:moveTo>
                  <a:cubicBezTo>
                    <a:pt x="3356" y="1024"/>
                    <a:pt x="3356" y="1024"/>
                    <a:pt x="3356" y="1024"/>
                  </a:cubicBezTo>
                  <a:cubicBezTo>
                    <a:pt x="3356" y="1024"/>
                    <a:pt x="3373" y="1029"/>
                    <a:pt x="3373" y="1042"/>
                  </a:cubicBezTo>
                  <a:cubicBezTo>
                    <a:pt x="3373" y="1055"/>
                    <a:pt x="3356" y="1060"/>
                    <a:pt x="3356" y="1060"/>
                  </a:cubicBezTo>
                  <a:close/>
                  <a:moveTo>
                    <a:pt x="3356" y="988"/>
                  </a:moveTo>
                  <a:cubicBezTo>
                    <a:pt x="3356" y="950"/>
                    <a:pt x="3356" y="950"/>
                    <a:pt x="3356" y="950"/>
                  </a:cubicBezTo>
                  <a:cubicBezTo>
                    <a:pt x="3356" y="950"/>
                    <a:pt x="3373" y="953"/>
                    <a:pt x="3373" y="969"/>
                  </a:cubicBezTo>
                  <a:cubicBezTo>
                    <a:pt x="3373" y="985"/>
                    <a:pt x="3356" y="988"/>
                    <a:pt x="3356" y="988"/>
                  </a:cubicBezTo>
                  <a:close/>
                  <a:moveTo>
                    <a:pt x="3356" y="911"/>
                  </a:moveTo>
                  <a:cubicBezTo>
                    <a:pt x="3356" y="872"/>
                    <a:pt x="3356" y="872"/>
                    <a:pt x="3356" y="872"/>
                  </a:cubicBezTo>
                  <a:cubicBezTo>
                    <a:pt x="3356" y="872"/>
                    <a:pt x="3373" y="878"/>
                    <a:pt x="3373" y="892"/>
                  </a:cubicBezTo>
                  <a:cubicBezTo>
                    <a:pt x="3373" y="905"/>
                    <a:pt x="3356" y="911"/>
                    <a:pt x="3356" y="911"/>
                  </a:cubicBezTo>
                  <a:close/>
                  <a:moveTo>
                    <a:pt x="3356" y="835"/>
                  </a:moveTo>
                  <a:cubicBezTo>
                    <a:pt x="3356" y="796"/>
                    <a:pt x="3356" y="796"/>
                    <a:pt x="3356" y="796"/>
                  </a:cubicBezTo>
                  <a:cubicBezTo>
                    <a:pt x="3356" y="796"/>
                    <a:pt x="3373" y="800"/>
                    <a:pt x="3373" y="816"/>
                  </a:cubicBezTo>
                  <a:cubicBezTo>
                    <a:pt x="3373" y="831"/>
                    <a:pt x="3356" y="835"/>
                    <a:pt x="3356" y="835"/>
                  </a:cubicBezTo>
                  <a:close/>
                  <a:moveTo>
                    <a:pt x="3356" y="756"/>
                  </a:moveTo>
                  <a:cubicBezTo>
                    <a:pt x="3356" y="718"/>
                    <a:pt x="3356" y="718"/>
                    <a:pt x="3356" y="718"/>
                  </a:cubicBezTo>
                  <a:cubicBezTo>
                    <a:pt x="3356" y="718"/>
                    <a:pt x="3373" y="720"/>
                    <a:pt x="3373" y="737"/>
                  </a:cubicBezTo>
                  <a:cubicBezTo>
                    <a:pt x="3373" y="754"/>
                    <a:pt x="3356" y="756"/>
                    <a:pt x="3356" y="756"/>
                  </a:cubicBezTo>
                  <a:close/>
                  <a:moveTo>
                    <a:pt x="5556" y="570"/>
                  </a:moveTo>
                  <a:cubicBezTo>
                    <a:pt x="5508" y="582"/>
                    <a:pt x="5508" y="582"/>
                    <a:pt x="5508" y="582"/>
                  </a:cubicBezTo>
                  <a:cubicBezTo>
                    <a:pt x="5490" y="529"/>
                    <a:pt x="5490" y="529"/>
                    <a:pt x="5490" y="529"/>
                  </a:cubicBezTo>
                  <a:cubicBezTo>
                    <a:pt x="5566" y="508"/>
                    <a:pt x="5566" y="508"/>
                    <a:pt x="5566" y="508"/>
                  </a:cubicBezTo>
                  <a:lnTo>
                    <a:pt x="5556" y="570"/>
                  </a:lnTo>
                  <a:close/>
                </a:path>
              </a:pathLst>
            </a:custGeom>
            <a:grpFill/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lang="zh-CN" altLang="en-US" sz="3000">
                <a:solidFill>
                  <a:srgbClr val="3C3940"/>
                </a:solidFill>
                <a:latin typeface="AgencyFB Light" pitchFamily="50" charset="0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5677DB7-E67B-E5F1-257C-0380BD57BF8B}"/>
              </a:ext>
            </a:extLst>
          </p:cNvPr>
          <p:cNvGrpSpPr/>
          <p:nvPr/>
        </p:nvGrpSpPr>
        <p:grpSpPr>
          <a:xfrm>
            <a:off x="0" y="2847973"/>
            <a:ext cx="9144000" cy="2295527"/>
            <a:chOff x="0" y="2190750"/>
            <a:chExt cx="9144000" cy="2295527"/>
          </a:xfrm>
          <a:blipFill dpi="0" rotWithShape="1">
            <a:blip r:embed="rId5"/>
            <a:srcRect/>
            <a:tile tx="0" ty="0" sx="100000" sy="100000" flip="none" algn="tl"/>
          </a:blipFill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F19440CF-12DA-3563-B11D-CA9E04E9CD12}"/>
                </a:ext>
              </a:extLst>
            </p:cNvPr>
            <p:cNvSpPr/>
            <p:nvPr/>
          </p:nvSpPr>
          <p:spPr>
            <a:xfrm>
              <a:off x="0" y="3514724"/>
              <a:ext cx="9144000" cy="971553"/>
            </a:xfrm>
            <a:prstGeom prst="rect">
              <a:avLst/>
            </a:prstGeom>
            <a:grpFill/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PA_任意多边形 9">
              <a:extLst>
                <a:ext uri="{FF2B5EF4-FFF2-40B4-BE49-F238E27FC236}">
                  <a16:creationId xmlns:a16="http://schemas.microsoft.com/office/drawing/2014/main" id="{BAA22F2B-2909-8753-CC9A-75F50069DF77}"/>
                </a:ext>
              </a:extLst>
            </p:cNvPr>
            <p:cNvSpPr>
              <a:spLocks noEditPoints="1"/>
            </p:cNvSpPr>
            <p:nvPr>
              <p:custDataLst>
                <p:tags r:id="rId1"/>
              </p:custDataLst>
            </p:nvPr>
          </p:nvSpPr>
          <p:spPr bwMode="auto">
            <a:xfrm>
              <a:off x="0" y="2190750"/>
              <a:ext cx="9144000" cy="1323975"/>
            </a:xfrm>
            <a:custGeom>
              <a:avLst/>
              <a:gdLst>
                <a:gd name="T0" fmla="*/ 7933 w 8000"/>
                <a:gd name="T1" fmla="*/ 1418 h 1542"/>
                <a:gd name="T2" fmla="*/ 7832 w 8000"/>
                <a:gd name="T3" fmla="*/ 1315 h 1542"/>
                <a:gd name="T4" fmla="*/ 7738 w 8000"/>
                <a:gd name="T5" fmla="*/ 1352 h 1542"/>
                <a:gd name="T6" fmla="*/ 7673 w 8000"/>
                <a:gd name="T7" fmla="*/ 1336 h 1542"/>
                <a:gd name="T8" fmla="*/ 7538 w 8000"/>
                <a:gd name="T9" fmla="*/ 1313 h 1542"/>
                <a:gd name="T10" fmla="*/ 7430 w 8000"/>
                <a:gd name="T11" fmla="*/ 1287 h 1542"/>
                <a:gd name="T12" fmla="*/ 7292 w 8000"/>
                <a:gd name="T13" fmla="*/ 1358 h 1542"/>
                <a:gd name="T14" fmla="*/ 7170 w 8000"/>
                <a:gd name="T15" fmla="*/ 1352 h 1542"/>
                <a:gd name="T16" fmla="*/ 6993 w 8000"/>
                <a:gd name="T17" fmla="*/ 1400 h 1542"/>
                <a:gd name="T18" fmla="*/ 6886 w 8000"/>
                <a:gd name="T19" fmla="*/ 1357 h 1542"/>
                <a:gd name="T20" fmla="*/ 6766 w 8000"/>
                <a:gd name="T21" fmla="*/ 1380 h 1542"/>
                <a:gd name="T22" fmla="*/ 6640 w 8000"/>
                <a:gd name="T23" fmla="*/ 1194 h 1542"/>
                <a:gd name="T24" fmla="*/ 6505 w 8000"/>
                <a:gd name="T25" fmla="*/ 1157 h 1542"/>
                <a:gd name="T26" fmla="*/ 6381 w 8000"/>
                <a:gd name="T27" fmla="*/ 1311 h 1542"/>
                <a:gd name="T28" fmla="*/ 6242 w 8000"/>
                <a:gd name="T29" fmla="*/ 1181 h 1542"/>
                <a:gd name="T30" fmla="*/ 5688 w 8000"/>
                <a:gd name="T31" fmla="*/ 818 h 1542"/>
                <a:gd name="T32" fmla="*/ 5396 w 8000"/>
                <a:gd name="T33" fmla="*/ 674 h 1542"/>
                <a:gd name="T34" fmla="*/ 5346 w 8000"/>
                <a:gd name="T35" fmla="*/ 615 h 1542"/>
                <a:gd name="T36" fmla="*/ 5292 w 8000"/>
                <a:gd name="T37" fmla="*/ 1274 h 1542"/>
                <a:gd name="T38" fmla="*/ 5007 w 8000"/>
                <a:gd name="T39" fmla="*/ 1089 h 1542"/>
                <a:gd name="T40" fmla="*/ 4819 w 8000"/>
                <a:gd name="T41" fmla="*/ 685 h 1542"/>
                <a:gd name="T42" fmla="*/ 4540 w 8000"/>
                <a:gd name="T43" fmla="*/ 1250 h 1542"/>
                <a:gd name="T44" fmla="*/ 4474 w 8000"/>
                <a:gd name="T45" fmla="*/ 1255 h 1542"/>
                <a:gd name="T46" fmla="*/ 4398 w 8000"/>
                <a:gd name="T47" fmla="*/ 1265 h 1542"/>
                <a:gd name="T48" fmla="*/ 4286 w 8000"/>
                <a:gd name="T49" fmla="*/ 1131 h 1542"/>
                <a:gd name="T50" fmla="*/ 4046 w 8000"/>
                <a:gd name="T51" fmla="*/ 1117 h 1542"/>
                <a:gd name="T52" fmla="*/ 3923 w 8000"/>
                <a:gd name="T53" fmla="*/ 975 h 1542"/>
                <a:gd name="T54" fmla="*/ 3742 w 8000"/>
                <a:gd name="T55" fmla="*/ 1095 h 1542"/>
                <a:gd name="T56" fmla="*/ 3585 w 8000"/>
                <a:gd name="T57" fmla="*/ 1415 h 1542"/>
                <a:gd name="T58" fmla="*/ 3463 w 8000"/>
                <a:gd name="T59" fmla="*/ 1255 h 1542"/>
                <a:gd name="T60" fmla="*/ 3390 w 8000"/>
                <a:gd name="T61" fmla="*/ 372 h 1542"/>
                <a:gd name="T62" fmla="*/ 3367 w 8000"/>
                <a:gd name="T63" fmla="*/ 187 h 1542"/>
                <a:gd name="T64" fmla="*/ 3329 w 8000"/>
                <a:gd name="T65" fmla="*/ 695 h 1542"/>
                <a:gd name="T66" fmla="*/ 2997 w 8000"/>
                <a:gd name="T67" fmla="*/ 1479 h 1542"/>
                <a:gd name="T68" fmla="*/ 2797 w 8000"/>
                <a:gd name="T69" fmla="*/ 1119 h 1542"/>
                <a:gd name="T70" fmla="*/ 2628 w 8000"/>
                <a:gd name="T71" fmla="*/ 1372 h 1542"/>
                <a:gd name="T72" fmla="*/ 2470 w 8000"/>
                <a:gd name="T73" fmla="*/ 1378 h 1542"/>
                <a:gd name="T74" fmla="*/ 2310 w 8000"/>
                <a:gd name="T75" fmla="*/ 1440 h 1542"/>
                <a:gd name="T76" fmla="*/ 2152 w 8000"/>
                <a:gd name="T77" fmla="*/ 1391 h 1542"/>
                <a:gd name="T78" fmla="*/ 2055 w 8000"/>
                <a:gd name="T79" fmla="*/ 1463 h 1542"/>
                <a:gd name="T80" fmla="*/ 1975 w 8000"/>
                <a:gd name="T81" fmla="*/ 1479 h 1542"/>
                <a:gd name="T82" fmla="*/ 1805 w 8000"/>
                <a:gd name="T83" fmla="*/ 1456 h 1542"/>
                <a:gd name="T84" fmla="*/ 1673 w 8000"/>
                <a:gd name="T85" fmla="*/ 1470 h 1542"/>
                <a:gd name="T86" fmla="*/ 1531 w 8000"/>
                <a:gd name="T87" fmla="*/ 1408 h 1542"/>
                <a:gd name="T88" fmla="*/ 1443 w 8000"/>
                <a:gd name="T89" fmla="*/ 1266 h 1542"/>
                <a:gd name="T90" fmla="*/ 1253 w 8000"/>
                <a:gd name="T91" fmla="*/ 1422 h 1542"/>
                <a:gd name="T92" fmla="*/ 1155 w 8000"/>
                <a:gd name="T93" fmla="*/ 1402 h 1542"/>
                <a:gd name="T94" fmla="*/ 1051 w 8000"/>
                <a:gd name="T95" fmla="*/ 1390 h 1542"/>
                <a:gd name="T96" fmla="*/ 969 w 8000"/>
                <a:gd name="T97" fmla="*/ 1224 h 1542"/>
                <a:gd name="T98" fmla="*/ 843 w 8000"/>
                <a:gd name="T99" fmla="*/ 1375 h 1542"/>
                <a:gd name="T100" fmla="*/ 664 w 8000"/>
                <a:gd name="T101" fmla="*/ 1427 h 1542"/>
                <a:gd name="T102" fmla="*/ 515 w 8000"/>
                <a:gd name="T103" fmla="*/ 1242 h 1542"/>
                <a:gd name="T104" fmla="*/ 320 w 8000"/>
                <a:gd name="T105" fmla="*/ 1246 h 1542"/>
                <a:gd name="T106" fmla="*/ 218 w 8000"/>
                <a:gd name="T107" fmla="*/ 1342 h 1542"/>
                <a:gd name="T108" fmla="*/ 56 w 8000"/>
                <a:gd name="T109" fmla="*/ 1357 h 1542"/>
                <a:gd name="T110" fmla="*/ 3369 w 8000"/>
                <a:gd name="T111" fmla="*/ 1408 h 1542"/>
                <a:gd name="T112" fmla="*/ 3356 w 8000"/>
                <a:gd name="T113" fmla="*/ 1141 h 1542"/>
                <a:gd name="T114" fmla="*/ 3356 w 8000"/>
                <a:gd name="T115" fmla="*/ 872 h 1542"/>
                <a:gd name="T116" fmla="*/ 3356 w 8000"/>
                <a:gd name="T117" fmla="*/ 756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000" h="1542">
                  <a:moveTo>
                    <a:pt x="7978" y="1472"/>
                  </a:moveTo>
                  <a:cubicBezTo>
                    <a:pt x="7978" y="1462"/>
                    <a:pt x="7978" y="1462"/>
                    <a:pt x="7978" y="1462"/>
                  </a:cubicBezTo>
                  <a:cubicBezTo>
                    <a:pt x="7966" y="1462"/>
                    <a:pt x="7966" y="1462"/>
                    <a:pt x="7966" y="1462"/>
                  </a:cubicBezTo>
                  <a:cubicBezTo>
                    <a:pt x="7966" y="1436"/>
                    <a:pt x="7966" y="1436"/>
                    <a:pt x="7966" y="1436"/>
                  </a:cubicBezTo>
                  <a:cubicBezTo>
                    <a:pt x="7955" y="1436"/>
                    <a:pt x="7955" y="1436"/>
                    <a:pt x="7955" y="1436"/>
                  </a:cubicBezTo>
                  <a:cubicBezTo>
                    <a:pt x="7955" y="1420"/>
                    <a:pt x="7955" y="1420"/>
                    <a:pt x="7955" y="1420"/>
                  </a:cubicBezTo>
                  <a:cubicBezTo>
                    <a:pt x="7941" y="1420"/>
                    <a:pt x="7941" y="1420"/>
                    <a:pt x="7941" y="1420"/>
                  </a:cubicBezTo>
                  <a:cubicBezTo>
                    <a:pt x="7941" y="1428"/>
                    <a:pt x="7941" y="1428"/>
                    <a:pt x="7941" y="1428"/>
                  </a:cubicBezTo>
                  <a:cubicBezTo>
                    <a:pt x="7933" y="1428"/>
                    <a:pt x="7933" y="1428"/>
                    <a:pt x="7933" y="1428"/>
                  </a:cubicBezTo>
                  <a:cubicBezTo>
                    <a:pt x="7933" y="1418"/>
                    <a:pt x="7933" y="1418"/>
                    <a:pt x="7933" y="1418"/>
                  </a:cubicBezTo>
                  <a:cubicBezTo>
                    <a:pt x="7916" y="1418"/>
                    <a:pt x="7916" y="1418"/>
                    <a:pt x="7916" y="1418"/>
                  </a:cubicBezTo>
                  <a:cubicBezTo>
                    <a:pt x="7916" y="1433"/>
                    <a:pt x="7916" y="1433"/>
                    <a:pt x="7916" y="1433"/>
                  </a:cubicBezTo>
                  <a:cubicBezTo>
                    <a:pt x="7895" y="1433"/>
                    <a:pt x="7895" y="1433"/>
                    <a:pt x="7895" y="1433"/>
                  </a:cubicBezTo>
                  <a:cubicBezTo>
                    <a:pt x="7895" y="1335"/>
                    <a:pt x="7895" y="1335"/>
                    <a:pt x="7895" y="1335"/>
                  </a:cubicBezTo>
                  <a:cubicBezTo>
                    <a:pt x="7879" y="1335"/>
                    <a:pt x="7879" y="1335"/>
                    <a:pt x="7879" y="1335"/>
                  </a:cubicBezTo>
                  <a:cubicBezTo>
                    <a:pt x="7855" y="1316"/>
                    <a:pt x="7855" y="1316"/>
                    <a:pt x="7855" y="1316"/>
                  </a:cubicBezTo>
                  <a:cubicBezTo>
                    <a:pt x="7855" y="1300"/>
                    <a:pt x="7855" y="1300"/>
                    <a:pt x="7855" y="1300"/>
                  </a:cubicBezTo>
                  <a:cubicBezTo>
                    <a:pt x="7843" y="1300"/>
                    <a:pt x="7843" y="1300"/>
                    <a:pt x="7843" y="1300"/>
                  </a:cubicBezTo>
                  <a:cubicBezTo>
                    <a:pt x="7843" y="1315"/>
                    <a:pt x="7843" y="1315"/>
                    <a:pt x="7843" y="1315"/>
                  </a:cubicBezTo>
                  <a:cubicBezTo>
                    <a:pt x="7832" y="1315"/>
                    <a:pt x="7832" y="1315"/>
                    <a:pt x="7832" y="1315"/>
                  </a:cubicBezTo>
                  <a:cubicBezTo>
                    <a:pt x="7832" y="1300"/>
                    <a:pt x="7832" y="1300"/>
                    <a:pt x="7832" y="1300"/>
                  </a:cubicBezTo>
                  <a:cubicBezTo>
                    <a:pt x="7821" y="1300"/>
                    <a:pt x="7821" y="1300"/>
                    <a:pt x="7821" y="1300"/>
                  </a:cubicBezTo>
                  <a:cubicBezTo>
                    <a:pt x="7821" y="1315"/>
                    <a:pt x="7821" y="1315"/>
                    <a:pt x="7821" y="1315"/>
                  </a:cubicBezTo>
                  <a:cubicBezTo>
                    <a:pt x="7806" y="1335"/>
                    <a:pt x="7806" y="1335"/>
                    <a:pt x="7806" y="1335"/>
                  </a:cubicBezTo>
                  <a:cubicBezTo>
                    <a:pt x="7789" y="1335"/>
                    <a:pt x="7789" y="1335"/>
                    <a:pt x="7789" y="1335"/>
                  </a:cubicBezTo>
                  <a:cubicBezTo>
                    <a:pt x="7789" y="1436"/>
                    <a:pt x="7789" y="1436"/>
                    <a:pt x="7789" y="1436"/>
                  </a:cubicBezTo>
                  <a:cubicBezTo>
                    <a:pt x="7749" y="1436"/>
                    <a:pt x="7749" y="1436"/>
                    <a:pt x="7749" y="1436"/>
                  </a:cubicBezTo>
                  <a:cubicBezTo>
                    <a:pt x="7749" y="1345"/>
                    <a:pt x="7749" y="1345"/>
                    <a:pt x="7749" y="1345"/>
                  </a:cubicBezTo>
                  <a:cubicBezTo>
                    <a:pt x="7738" y="1345"/>
                    <a:pt x="7738" y="1345"/>
                    <a:pt x="7738" y="1345"/>
                  </a:cubicBezTo>
                  <a:cubicBezTo>
                    <a:pt x="7738" y="1352"/>
                    <a:pt x="7738" y="1352"/>
                    <a:pt x="7738" y="1352"/>
                  </a:cubicBezTo>
                  <a:cubicBezTo>
                    <a:pt x="7724" y="1352"/>
                    <a:pt x="7724" y="1352"/>
                    <a:pt x="7724" y="1352"/>
                  </a:cubicBezTo>
                  <a:cubicBezTo>
                    <a:pt x="7724" y="1337"/>
                    <a:pt x="7724" y="1337"/>
                    <a:pt x="7724" y="1337"/>
                  </a:cubicBezTo>
                  <a:cubicBezTo>
                    <a:pt x="7713" y="1337"/>
                    <a:pt x="7713" y="1337"/>
                    <a:pt x="7713" y="1337"/>
                  </a:cubicBezTo>
                  <a:cubicBezTo>
                    <a:pt x="7713" y="1321"/>
                    <a:pt x="7713" y="1321"/>
                    <a:pt x="7713" y="1321"/>
                  </a:cubicBezTo>
                  <a:cubicBezTo>
                    <a:pt x="7697" y="1321"/>
                    <a:pt x="7697" y="1321"/>
                    <a:pt x="7697" y="1321"/>
                  </a:cubicBezTo>
                  <a:cubicBezTo>
                    <a:pt x="7697" y="1336"/>
                    <a:pt x="7697" y="1336"/>
                    <a:pt x="7697" y="1336"/>
                  </a:cubicBezTo>
                  <a:cubicBezTo>
                    <a:pt x="7687" y="1336"/>
                    <a:pt x="7687" y="1336"/>
                    <a:pt x="7687" y="1336"/>
                  </a:cubicBezTo>
                  <a:cubicBezTo>
                    <a:pt x="7687" y="1324"/>
                    <a:pt x="7687" y="1324"/>
                    <a:pt x="7687" y="1324"/>
                  </a:cubicBezTo>
                  <a:cubicBezTo>
                    <a:pt x="7673" y="1324"/>
                    <a:pt x="7673" y="1324"/>
                    <a:pt x="7673" y="1324"/>
                  </a:cubicBezTo>
                  <a:cubicBezTo>
                    <a:pt x="7673" y="1336"/>
                    <a:pt x="7673" y="1336"/>
                    <a:pt x="7673" y="1336"/>
                  </a:cubicBezTo>
                  <a:cubicBezTo>
                    <a:pt x="7659" y="1336"/>
                    <a:pt x="7659" y="1336"/>
                    <a:pt x="7659" y="1336"/>
                  </a:cubicBezTo>
                  <a:cubicBezTo>
                    <a:pt x="7659" y="1326"/>
                    <a:pt x="7659" y="1326"/>
                    <a:pt x="7659" y="1326"/>
                  </a:cubicBezTo>
                  <a:cubicBezTo>
                    <a:pt x="7645" y="1326"/>
                    <a:pt x="7645" y="1326"/>
                    <a:pt x="7645" y="1326"/>
                  </a:cubicBezTo>
                  <a:cubicBezTo>
                    <a:pt x="7645" y="1356"/>
                    <a:pt x="7645" y="1356"/>
                    <a:pt x="7645" y="1356"/>
                  </a:cubicBezTo>
                  <a:cubicBezTo>
                    <a:pt x="7616" y="1356"/>
                    <a:pt x="7616" y="1356"/>
                    <a:pt x="7616" y="1356"/>
                  </a:cubicBezTo>
                  <a:cubicBezTo>
                    <a:pt x="7616" y="1439"/>
                    <a:pt x="7616" y="1439"/>
                    <a:pt x="7616" y="1439"/>
                  </a:cubicBezTo>
                  <a:cubicBezTo>
                    <a:pt x="7581" y="1439"/>
                    <a:pt x="7581" y="1439"/>
                    <a:pt x="7581" y="1439"/>
                  </a:cubicBezTo>
                  <a:cubicBezTo>
                    <a:pt x="7581" y="1337"/>
                    <a:pt x="7581" y="1337"/>
                    <a:pt x="7581" y="1337"/>
                  </a:cubicBezTo>
                  <a:cubicBezTo>
                    <a:pt x="7557" y="1337"/>
                    <a:pt x="7557" y="1337"/>
                    <a:pt x="7557" y="1337"/>
                  </a:cubicBezTo>
                  <a:cubicBezTo>
                    <a:pt x="7538" y="1313"/>
                    <a:pt x="7538" y="1313"/>
                    <a:pt x="7538" y="1313"/>
                  </a:cubicBezTo>
                  <a:cubicBezTo>
                    <a:pt x="7497" y="1313"/>
                    <a:pt x="7497" y="1313"/>
                    <a:pt x="7497" y="1313"/>
                  </a:cubicBezTo>
                  <a:cubicBezTo>
                    <a:pt x="7497" y="1416"/>
                    <a:pt x="7497" y="1416"/>
                    <a:pt x="7497" y="1416"/>
                  </a:cubicBezTo>
                  <a:cubicBezTo>
                    <a:pt x="7483" y="1416"/>
                    <a:pt x="7483" y="1416"/>
                    <a:pt x="7483" y="1416"/>
                  </a:cubicBezTo>
                  <a:cubicBezTo>
                    <a:pt x="7483" y="1314"/>
                    <a:pt x="7483" y="1314"/>
                    <a:pt x="7483" y="1314"/>
                  </a:cubicBezTo>
                  <a:cubicBezTo>
                    <a:pt x="7465" y="1285"/>
                    <a:pt x="7465" y="1285"/>
                    <a:pt x="7465" y="1285"/>
                  </a:cubicBezTo>
                  <a:cubicBezTo>
                    <a:pt x="7452" y="1285"/>
                    <a:pt x="7452" y="1285"/>
                    <a:pt x="7452" y="1285"/>
                  </a:cubicBezTo>
                  <a:cubicBezTo>
                    <a:pt x="7452" y="1291"/>
                    <a:pt x="7452" y="1291"/>
                    <a:pt x="7452" y="1291"/>
                  </a:cubicBezTo>
                  <a:cubicBezTo>
                    <a:pt x="7441" y="1291"/>
                    <a:pt x="7441" y="1291"/>
                    <a:pt x="7441" y="1291"/>
                  </a:cubicBezTo>
                  <a:cubicBezTo>
                    <a:pt x="7441" y="1287"/>
                    <a:pt x="7441" y="1287"/>
                    <a:pt x="7441" y="1287"/>
                  </a:cubicBezTo>
                  <a:cubicBezTo>
                    <a:pt x="7430" y="1287"/>
                    <a:pt x="7430" y="1287"/>
                    <a:pt x="7430" y="1287"/>
                  </a:cubicBezTo>
                  <a:cubicBezTo>
                    <a:pt x="7430" y="1301"/>
                    <a:pt x="7430" y="1301"/>
                    <a:pt x="7430" y="1301"/>
                  </a:cubicBezTo>
                  <a:cubicBezTo>
                    <a:pt x="7383" y="1301"/>
                    <a:pt x="7383" y="1301"/>
                    <a:pt x="7383" y="1301"/>
                  </a:cubicBezTo>
                  <a:cubicBezTo>
                    <a:pt x="7383" y="1286"/>
                    <a:pt x="7383" y="1286"/>
                    <a:pt x="7383" y="1286"/>
                  </a:cubicBezTo>
                  <a:cubicBezTo>
                    <a:pt x="7370" y="1261"/>
                    <a:pt x="7370" y="1261"/>
                    <a:pt x="7370" y="1261"/>
                  </a:cubicBezTo>
                  <a:cubicBezTo>
                    <a:pt x="7326" y="1261"/>
                    <a:pt x="7326" y="1261"/>
                    <a:pt x="7326" y="1261"/>
                  </a:cubicBezTo>
                  <a:cubicBezTo>
                    <a:pt x="7326" y="1286"/>
                    <a:pt x="7326" y="1286"/>
                    <a:pt x="7326" y="1286"/>
                  </a:cubicBezTo>
                  <a:cubicBezTo>
                    <a:pt x="7297" y="1286"/>
                    <a:pt x="7297" y="1286"/>
                    <a:pt x="7297" y="1286"/>
                  </a:cubicBezTo>
                  <a:cubicBezTo>
                    <a:pt x="7297" y="1303"/>
                    <a:pt x="7297" y="1303"/>
                    <a:pt x="7297" y="1303"/>
                  </a:cubicBezTo>
                  <a:cubicBezTo>
                    <a:pt x="7292" y="1303"/>
                    <a:pt x="7292" y="1303"/>
                    <a:pt x="7292" y="1303"/>
                  </a:cubicBezTo>
                  <a:cubicBezTo>
                    <a:pt x="7292" y="1358"/>
                    <a:pt x="7292" y="1358"/>
                    <a:pt x="7292" y="1358"/>
                  </a:cubicBezTo>
                  <a:cubicBezTo>
                    <a:pt x="7281" y="1358"/>
                    <a:pt x="7281" y="1358"/>
                    <a:pt x="7281" y="1358"/>
                  </a:cubicBezTo>
                  <a:cubicBezTo>
                    <a:pt x="7281" y="1302"/>
                    <a:pt x="7281" y="1302"/>
                    <a:pt x="7281" y="1302"/>
                  </a:cubicBezTo>
                  <a:cubicBezTo>
                    <a:pt x="7273" y="1302"/>
                    <a:pt x="7273" y="1302"/>
                    <a:pt x="7273" y="1302"/>
                  </a:cubicBezTo>
                  <a:cubicBezTo>
                    <a:pt x="7273" y="1279"/>
                    <a:pt x="7273" y="1279"/>
                    <a:pt x="7273" y="1279"/>
                  </a:cubicBezTo>
                  <a:cubicBezTo>
                    <a:pt x="7210" y="1279"/>
                    <a:pt x="7210" y="1279"/>
                    <a:pt x="7210" y="1279"/>
                  </a:cubicBezTo>
                  <a:cubicBezTo>
                    <a:pt x="7210" y="1303"/>
                    <a:pt x="7210" y="1303"/>
                    <a:pt x="7210" y="1303"/>
                  </a:cubicBezTo>
                  <a:cubicBezTo>
                    <a:pt x="7179" y="1303"/>
                    <a:pt x="7179" y="1303"/>
                    <a:pt x="7179" y="1303"/>
                  </a:cubicBezTo>
                  <a:cubicBezTo>
                    <a:pt x="7179" y="1323"/>
                    <a:pt x="7179" y="1323"/>
                    <a:pt x="7179" y="1323"/>
                  </a:cubicBezTo>
                  <a:cubicBezTo>
                    <a:pt x="7170" y="1323"/>
                    <a:pt x="7170" y="1323"/>
                    <a:pt x="7170" y="1323"/>
                  </a:cubicBezTo>
                  <a:cubicBezTo>
                    <a:pt x="7170" y="1352"/>
                    <a:pt x="7170" y="1352"/>
                    <a:pt x="7170" y="1352"/>
                  </a:cubicBezTo>
                  <a:cubicBezTo>
                    <a:pt x="7090" y="1352"/>
                    <a:pt x="7090" y="1352"/>
                    <a:pt x="7090" y="1352"/>
                  </a:cubicBezTo>
                  <a:cubicBezTo>
                    <a:pt x="7090" y="1362"/>
                    <a:pt x="7090" y="1362"/>
                    <a:pt x="7090" y="1362"/>
                  </a:cubicBezTo>
                  <a:cubicBezTo>
                    <a:pt x="7069" y="1362"/>
                    <a:pt x="7069" y="1362"/>
                    <a:pt x="7069" y="1362"/>
                  </a:cubicBezTo>
                  <a:cubicBezTo>
                    <a:pt x="7069" y="1308"/>
                    <a:pt x="7069" y="1308"/>
                    <a:pt x="7069" y="1308"/>
                  </a:cubicBezTo>
                  <a:cubicBezTo>
                    <a:pt x="7036" y="1308"/>
                    <a:pt x="7036" y="1308"/>
                    <a:pt x="7036" y="1308"/>
                  </a:cubicBezTo>
                  <a:cubicBezTo>
                    <a:pt x="7036" y="1291"/>
                    <a:pt x="7036" y="1291"/>
                    <a:pt x="7036" y="1291"/>
                  </a:cubicBezTo>
                  <a:cubicBezTo>
                    <a:pt x="7010" y="1291"/>
                    <a:pt x="7010" y="1291"/>
                    <a:pt x="7010" y="1291"/>
                  </a:cubicBezTo>
                  <a:cubicBezTo>
                    <a:pt x="7010" y="1305"/>
                    <a:pt x="7010" y="1305"/>
                    <a:pt x="7010" y="1305"/>
                  </a:cubicBezTo>
                  <a:cubicBezTo>
                    <a:pt x="6993" y="1305"/>
                    <a:pt x="6993" y="1305"/>
                    <a:pt x="6993" y="1305"/>
                  </a:cubicBezTo>
                  <a:cubicBezTo>
                    <a:pt x="6993" y="1400"/>
                    <a:pt x="6993" y="1400"/>
                    <a:pt x="6993" y="1400"/>
                  </a:cubicBezTo>
                  <a:cubicBezTo>
                    <a:pt x="6972" y="1400"/>
                    <a:pt x="6972" y="1400"/>
                    <a:pt x="6972" y="1400"/>
                  </a:cubicBezTo>
                  <a:cubicBezTo>
                    <a:pt x="6972" y="1391"/>
                    <a:pt x="6972" y="1391"/>
                    <a:pt x="6972" y="1391"/>
                  </a:cubicBezTo>
                  <a:cubicBezTo>
                    <a:pt x="6952" y="1391"/>
                    <a:pt x="6952" y="1391"/>
                    <a:pt x="6952" y="1391"/>
                  </a:cubicBezTo>
                  <a:cubicBezTo>
                    <a:pt x="6952" y="1405"/>
                    <a:pt x="6952" y="1405"/>
                    <a:pt x="6952" y="1405"/>
                  </a:cubicBezTo>
                  <a:cubicBezTo>
                    <a:pt x="6936" y="1405"/>
                    <a:pt x="6936" y="1405"/>
                    <a:pt x="6936" y="1405"/>
                  </a:cubicBezTo>
                  <a:cubicBezTo>
                    <a:pt x="6936" y="1375"/>
                    <a:pt x="6936" y="1375"/>
                    <a:pt x="6936" y="1375"/>
                  </a:cubicBezTo>
                  <a:cubicBezTo>
                    <a:pt x="6922" y="1375"/>
                    <a:pt x="6922" y="1375"/>
                    <a:pt x="6922" y="1375"/>
                  </a:cubicBezTo>
                  <a:cubicBezTo>
                    <a:pt x="6922" y="1357"/>
                    <a:pt x="6922" y="1357"/>
                    <a:pt x="6922" y="1357"/>
                  </a:cubicBezTo>
                  <a:cubicBezTo>
                    <a:pt x="6906" y="1357"/>
                    <a:pt x="6906" y="1357"/>
                    <a:pt x="6906" y="1357"/>
                  </a:cubicBezTo>
                  <a:cubicBezTo>
                    <a:pt x="6886" y="1357"/>
                    <a:pt x="6886" y="1357"/>
                    <a:pt x="6886" y="1357"/>
                  </a:cubicBezTo>
                  <a:cubicBezTo>
                    <a:pt x="6886" y="1348"/>
                    <a:pt x="6886" y="1348"/>
                    <a:pt x="6886" y="1348"/>
                  </a:cubicBezTo>
                  <a:cubicBezTo>
                    <a:pt x="6852" y="1348"/>
                    <a:pt x="6852" y="1348"/>
                    <a:pt x="6852" y="1348"/>
                  </a:cubicBezTo>
                  <a:cubicBezTo>
                    <a:pt x="6852" y="1334"/>
                    <a:pt x="6852" y="1334"/>
                    <a:pt x="6852" y="1334"/>
                  </a:cubicBezTo>
                  <a:cubicBezTo>
                    <a:pt x="6839" y="1334"/>
                    <a:pt x="6839" y="1334"/>
                    <a:pt x="6839" y="1334"/>
                  </a:cubicBezTo>
                  <a:cubicBezTo>
                    <a:pt x="6839" y="1344"/>
                    <a:pt x="6839" y="1344"/>
                    <a:pt x="6839" y="1344"/>
                  </a:cubicBezTo>
                  <a:cubicBezTo>
                    <a:pt x="6786" y="1344"/>
                    <a:pt x="6786" y="1344"/>
                    <a:pt x="6786" y="1344"/>
                  </a:cubicBezTo>
                  <a:cubicBezTo>
                    <a:pt x="6786" y="1355"/>
                    <a:pt x="6786" y="1355"/>
                    <a:pt x="6786" y="1355"/>
                  </a:cubicBezTo>
                  <a:cubicBezTo>
                    <a:pt x="6776" y="1355"/>
                    <a:pt x="6776" y="1355"/>
                    <a:pt x="6776" y="1355"/>
                  </a:cubicBezTo>
                  <a:cubicBezTo>
                    <a:pt x="6776" y="1370"/>
                    <a:pt x="6776" y="1370"/>
                    <a:pt x="6776" y="1370"/>
                  </a:cubicBezTo>
                  <a:cubicBezTo>
                    <a:pt x="6766" y="1380"/>
                    <a:pt x="6766" y="1380"/>
                    <a:pt x="6766" y="1380"/>
                  </a:cubicBezTo>
                  <a:cubicBezTo>
                    <a:pt x="6766" y="1411"/>
                    <a:pt x="6766" y="1411"/>
                    <a:pt x="6766" y="1411"/>
                  </a:cubicBezTo>
                  <a:cubicBezTo>
                    <a:pt x="6755" y="1411"/>
                    <a:pt x="6755" y="1411"/>
                    <a:pt x="6755" y="1411"/>
                  </a:cubicBezTo>
                  <a:cubicBezTo>
                    <a:pt x="6755" y="1381"/>
                    <a:pt x="6755" y="1381"/>
                    <a:pt x="6755" y="1381"/>
                  </a:cubicBezTo>
                  <a:cubicBezTo>
                    <a:pt x="6744" y="1367"/>
                    <a:pt x="6744" y="1367"/>
                    <a:pt x="6744" y="1367"/>
                  </a:cubicBezTo>
                  <a:cubicBezTo>
                    <a:pt x="6744" y="1291"/>
                    <a:pt x="6744" y="1291"/>
                    <a:pt x="6744" y="1291"/>
                  </a:cubicBezTo>
                  <a:cubicBezTo>
                    <a:pt x="6727" y="1291"/>
                    <a:pt x="6727" y="1291"/>
                    <a:pt x="6727" y="1291"/>
                  </a:cubicBezTo>
                  <a:cubicBezTo>
                    <a:pt x="6727" y="1217"/>
                    <a:pt x="6727" y="1217"/>
                    <a:pt x="6727" y="1217"/>
                  </a:cubicBezTo>
                  <a:cubicBezTo>
                    <a:pt x="6670" y="1217"/>
                    <a:pt x="6670" y="1217"/>
                    <a:pt x="6670" y="1217"/>
                  </a:cubicBezTo>
                  <a:cubicBezTo>
                    <a:pt x="6670" y="1194"/>
                    <a:pt x="6670" y="1194"/>
                    <a:pt x="6670" y="1194"/>
                  </a:cubicBezTo>
                  <a:cubicBezTo>
                    <a:pt x="6640" y="1194"/>
                    <a:pt x="6640" y="1194"/>
                    <a:pt x="6640" y="1194"/>
                  </a:cubicBezTo>
                  <a:cubicBezTo>
                    <a:pt x="6640" y="1246"/>
                    <a:pt x="6640" y="1246"/>
                    <a:pt x="6640" y="1246"/>
                  </a:cubicBezTo>
                  <a:cubicBezTo>
                    <a:pt x="6625" y="1246"/>
                    <a:pt x="6625" y="1246"/>
                    <a:pt x="6625" y="1246"/>
                  </a:cubicBezTo>
                  <a:cubicBezTo>
                    <a:pt x="6625" y="1229"/>
                    <a:pt x="6625" y="1229"/>
                    <a:pt x="6625" y="1229"/>
                  </a:cubicBezTo>
                  <a:cubicBezTo>
                    <a:pt x="6625" y="1229"/>
                    <a:pt x="6614" y="1229"/>
                    <a:pt x="6609" y="1229"/>
                  </a:cubicBezTo>
                  <a:cubicBezTo>
                    <a:pt x="6604" y="1229"/>
                    <a:pt x="6604" y="1246"/>
                    <a:pt x="6604" y="1246"/>
                  </a:cubicBezTo>
                  <a:cubicBezTo>
                    <a:pt x="6604" y="1293"/>
                    <a:pt x="6604" y="1293"/>
                    <a:pt x="6604" y="1293"/>
                  </a:cubicBezTo>
                  <a:cubicBezTo>
                    <a:pt x="6562" y="1293"/>
                    <a:pt x="6562" y="1293"/>
                    <a:pt x="6562" y="1293"/>
                  </a:cubicBezTo>
                  <a:cubicBezTo>
                    <a:pt x="6562" y="1130"/>
                    <a:pt x="6562" y="1130"/>
                    <a:pt x="6562" y="1130"/>
                  </a:cubicBezTo>
                  <a:cubicBezTo>
                    <a:pt x="6505" y="1130"/>
                    <a:pt x="6505" y="1130"/>
                    <a:pt x="6505" y="1130"/>
                  </a:cubicBezTo>
                  <a:cubicBezTo>
                    <a:pt x="6505" y="1157"/>
                    <a:pt x="6505" y="1157"/>
                    <a:pt x="6505" y="1157"/>
                  </a:cubicBezTo>
                  <a:cubicBezTo>
                    <a:pt x="6481" y="1157"/>
                    <a:pt x="6477" y="1169"/>
                    <a:pt x="6477" y="1169"/>
                  </a:cubicBezTo>
                  <a:cubicBezTo>
                    <a:pt x="6450" y="1169"/>
                    <a:pt x="6450" y="1169"/>
                    <a:pt x="6450" y="1169"/>
                  </a:cubicBezTo>
                  <a:cubicBezTo>
                    <a:pt x="6450" y="1202"/>
                    <a:pt x="6450" y="1202"/>
                    <a:pt x="6450" y="1202"/>
                  </a:cubicBezTo>
                  <a:cubicBezTo>
                    <a:pt x="6438" y="1202"/>
                    <a:pt x="6438" y="1202"/>
                    <a:pt x="6438" y="1202"/>
                  </a:cubicBezTo>
                  <a:cubicBezTo>
                    <a:pt x="6438" y="1333"/>
                    <a:pt x="6438" y="1333"/>
                    <a:pt x="6438" y="1333"/>
                  </a:cubicBezTo>
                  <a:cubicBezTo>
                    <a:pt x="6415" y="1333"/>
                    <a:pt x="6415" y="1333"/>
                    <a:pt x="6415" y="1333"/>
                  </a:cubicBezTo>
                  <a:cubicBezTo>
                    <a:pt x="6415" y="1315"/>
                    <a:pt x="6415" y="1315"/>
                    <a:pt x="6415" y="1315"/>
                  </a:cubicBezTo>
                  <a:cubicBezTo>
                    <a:pt x="6401" y="1301"/>
                    <a:pt x="6401" y="1301"/>
                    <a:pt x="6401" y="1301"/>
                  </a:cubicBezTo>
                  <a:cubicBezTo>
                    <a:pt x="6394" y="1301"/>
                    <a:pt x="6394" y="1301"/>
                    <a:pt x="6394" y="1301"/>
                  </a:cubicBezTo>
                  <a:cubicBezTo>
                    <a:pt x="6381" y="1311"/>
                    <a:pt x="6381" y="1311"/>
                    <a:pt x="6381" y="1311"/>
                  </a:cubicBezTo>
                  <a:cubicBezTo>
                    <a:pt x="6381" y="1078"/>
                    <a:pt x="6381" y="1078"/>
                    <a:pt x="6381" y="1078"/>
                  </a:cubicBezTo>
                  <a:cubicBezTo>
                    <a:pt x="6322" y="1065"/>
                    <a:pt x="6322" y="1065"/>
                    <a:pt x="6322" y="1065"/>
                  </a:cubicBezTo>
                  <a:cubicBezTo>
                    <a:pt x="6297" y="1065"/>
                    <a:pt x="6297" y="1065"/>
                    <a:pt x="6297" y="1065"/>
                  </a:cubicBezTo>
                  <a:cubicBezTo>
                    <a:pt x="6297" y="1080"/>
                    <a:pt x="6297" y="1080"/>
                    <a:pt x="6297" y="1080"/>
                  </a:cubicBezTo>
                  <a:cubicBezTo>
                    <a:pt x="6280" y="1080"/>
                    <a:pt x="6280" y="1080"/>
                    <a:pt x="6280" y="1080"/>
                  </a:cubicBezTo>
                  <a:cubicBezTo>
                    <a:pt x="6280" y="1135"/>
                    <a:pt x="6280" y="1135"/>
                    <a:pt x="6280" y="1135"/>
                  </a:cubicBezTo>
                  <a:cubicBezTo>
                    <a:pt x="6264" y="1135"/>
                    <a:pt x="6264" y="1135"/>
                    <a:pt x="6264" y="1135"/>
                  </a:cubicBezTo>
                  <a:cubicBezTo>
                    <a:pt x="6264" y="1207"/>
                    <a:pt x="6264" y="1207"/>
                    <a:pt x="6264" y="1207"/>
                  </a:cubicBezTo>
                  <a:cubicBezTo>
                    <a:pt x="6242" y="1207"/>
                    <a:pt x="6242" y="1207"/>
                    <a:pt x="6242" y="1207"/>
                  </a:cubicBezTo>
                  <a:cubicBezTo>
                    <a:pt x="6242" y="1181"/>
                    <a:pt x="6242" y="1181"/>
                    <a:pt x="6242" y="1181"/>
                  </a:cubicBezTo>
                  <a:cubicBezTo>
                    <a:pt x="6214" y="1181"/>
                    <a:pt x="6214" y="1181"/>
                    <a:pt x="6214" y="1181"/>
                  </a:cubicBezTo>
                  <a:cubicBezTo>
                    <a:pt x="6214" y="1098"/>
                    <a:pt x="6214" y="1098"/>
                    <a:pt x="6214" y="1098"/>
                  </a:cubicBezTo>
                  <a:cubicBezTo>
                    <a:pt x="6196" y="1098"/>
                    <a:pt x="6196" y="1098"/>
                    <a:pt x="6196" y="1098"/>
                  </a:cubicBezTo>
                  <a:cubicBezTo>
                    <a:pt x="6196" y="1048"/>
                    <a:pt x="6196" y="1048"/>
                    <a:pt x="6196" y="1048"/>
                  </a:cubicBezTo>
                  <a:cubicBezTo>
                    <a:pt x="6114" y="1039"/>
                    <a:pt x="6114" y="1039"/>
                    <a:pt x="6114" y="1039"/>
                  </a:cubicBezTo>
                  <a:cubicBezTo>
                    <a:pt x="6114" y="1024"/>
                    <a:pt x="6114" y="1024"/>
                    <a:pt x="6114" y="1024"/>
                  </a:cubicBezTo>
                  <a:cubicBezTo>
                    <a:pt x="5961" y="1014"/>
                    <a:pt x="5961" y="1014"/>
                    <a:pt x="5961" y="1014"/>
                  </a:cubicBezTo>
                  <a:cubicBezTo>
                    <a:pt x="5961" y="823"/>
                    <a:pt x="5961" y="823"/>
                    <a:pt x="5961" y="823"/>
                  </a:cubicBezTo>
                  <a:cubicBezTo>
                    <a:pt x="5826" y="790"/>
                    <a:pt x="5826" y="790"/>
                    <a:pt x="5826" y="790"/>
                  </a:cubicBezTo>
                  <a:cubicBezTo>
                    <a:pt x="5688" y="818"/>
                    <a:pt x="5688" y="818"/>
                    <a:pt x="5688" y="818"/>
                  </a:cubicBezTo>
                  <a:cubicBezTo>
                    <a:pt x="5688" y="1359"/>
                    <a:pt x="5688" y="1359"/>
                    <a:pt x="5688" y="1359"/>
                  </a:cubicBezTo>
                  <a:cubicBezTo>
                    <a:pt x="5605" y="1359"/>
                    <a:pt x="5605" y="1359"/>
                    <a:pt x="5605" y="1359"/>
                  </a:cubicBezTo>
                  <a:cubicBezTo>
                    <a:pt x="5605" y="451"/>
                    <a:pt x="5605" y="451"/>
                    <a:pt x="5605" y="451"/>
                  </a:cubicBezTo>
                  <a:cubicBezTo>
                    <a:pt x="5468" y="487"/>
                    <a:pt x="5468" y="487"/>
                    <a:pt x="5468" y="487"/>
                  </a:cubicBezTo>
                  <a:cubicBezTo>
                    <a:pt x="5468" y="1274"/>
                    <a:pt x="5468" y="1274"/>
                    <a:pt x="5468" y="1274"/>
                  </a:cubicBezTo>
                  <a:cubicBezTo>
                    <a:pt x="5414" y="1274"/>
                    <a:pt x="5414" y="1274"/>
                    <a:pt x="5414" y="1274"/>
                  </a:cubicBezTo>
                  <a:cubicBezTo>
                    <a:pt x="5414" y="683"/>
                    <a:pt x="5414" y="683"/>
                    <a:pt x="5414" y="683"/>
                  </a:cubicBezTo>
                  <a:cubicBezTo>
                    <a:pt x="5404" y="683"/>
                    <a:pt x="5404" y="683"/>
                    <a:pt x="5404" y="683"/>
                  </a:cubicBezTo>
                  <a:cubicBezTo>
                    <a:pt x="5404" y="674"/>
                    <a:pt x="5404" y="674"/>
                    <a:pt x="5404" y="674"/>
                  </a:cubicBezTo>
                  <a:cubicBezTo>
                    <a:pt x="5396" y="674"/>
                    <a:pt x="5396" y="674"/>
                    <a:pt x="5396" y="674"/>
                  </a:cubicBezTo>
                  <a:cubicBezTo>
                    <a:pt x="5396" y="655"/>
                    <a:pt x="5396" y="655"/>
                    <a:pt x="5396" y="655"/>
                  </a:cubicBezTo>
                  <a:cubicBezTo>
                    <a:pt x="5384" y="655"/>
                    <a:pt x="5384" y="655"/>
                    <a:pt x="5384" y="655"/>
                  </a:cubicBezTo>
                  <a:cubicBezTo>
                    <a:pt x="5384" y="634"/>
                    <a:pt x="5384" y="634"/>
                    <a:pt x="5384" y="634"/>
                  </a:cubicBezTo>
                  <a:cubicBezTo>
                    <a:pt x="5367" y="634"/>
                    <a:pt x="5367" y="634"/>
                    <a:pt x="5367" y="634"/>
                  </a:cubicBezTo>
                  <a:cubicBezTo>
                    <a:pt x="5367" y="615"/>
                    <a:pt x="5367" y="615"/>
                    <a:pt x="5367" y="615"/>
                  </a:cubicBezTo>
                  <a:cubicBezTo>
                    <a:pt x="5360" y="615"/>
                    <a:pt x="5360" y="615"/>
                    <a:pt x="5360" y="615"/>
                  </a:cubicBezTo>
                  <a:cubicBezTo>
                    <a:pt x="5360" y="593"/>
                    <a:pt x="5360" y="593"/>
                    <a:pt x="5360" y="593"/>
                  </a:cubicBezTo>
                  <a:cubicBezTo>
                    <a:pt x="5353" y="532"/>
                    <a:pt x="5353" y="532"/>
                    <a:pt x="5353" y="532"/>
                  </a:cubicBezTo>
                  <a:cubicBezTo>
                    <a:pt x="5346" y="593"/>
                    <a:pt x="5346" y="593"/>
                    <a:pt x="5346" y="593"/>
                  </a:cubicBezTo>
                  <a:cubicBezTo>
                    <a:pt x="5346" y="615"/>
                    <a:pt x="5346" y="615"/>
                    <a:pt x="5346" y="615"/>
                  </a:cubicBezTo>
                  <a:cubicBezTo>
                    <a:pt x="5339" y="615"/>
                    <a:pt x="5339" y="615"/>
                    <a:pt x="5339" y="615"/>
                  </a:cubicBezTo>
                  <a:cubicBezTo>
                    <a:pt x="5339" y="634"/>
                    <a:pt x="5339" y="634"/>
                    <a:pt x="5339" y="634"/>
                  </a:cubicBezTo>
                  <a:cubicBezTo>
                    <a:pt x="5322" y="634"/>
                    <a:pt x="5322" y="634"/>
                    <a:pt x="5322" y="634"/>
                  </a:cubicBezTo>
                  <a:cubicBezTo>
                    <a:pt x="5322" y="655"/>
                    <a:pt x="5322" y="655"/>
                    <a:pt x="5322" y="655"/>
                  </a:cubicBezTo>
                  <a:cubicBezTo>
                    <a:pt x="5310" y="655"/>
                    <a:pt x="5310" y="655"/>
                    <a:pt x="5310" y="655"/>
                  </a:cubicBezTo>
                  <a:cubicBezTo>
                    <a:pt x="5310" y="674"/>
                    <a:pt x="5310" y="674"/>
                    <a:pt x="5310" y="674"/>
                  </a:cubicBezTo>
                  <a:cubicBezTo>
                    <a:pt x="5302" y="674"/>
                    <a:pt x="5302" y="674"/>
                    <a:pt x="5302" y="674"/>
                  </a:cubicBezTo>
                  <a:cubicBezTo>
                    <a:pt x="5302" y="683"/>
                    <a:pt x="5302" y="683"/>
                    <a:pt x="5302" y="683"/>
                  </a:cubicBezTo>
                  <a:cubicBezTo>
                    <a:pt x="5292" y="683"/>
                    <a:pt x="5292" y="683"/>
                    <a:pt x="5292" y="683"/>
                  </a:cubicBezTo>
                  <a:cubicBezTo>
                    <a:pt x="5292" y="1274"/>
                    <a:pt x="5292" y="1274"/>
                    <a:pt x="5292" y="1274"/>
                  </a:cubicBezTo>
                  <a:cubicBezTo>
                    <a:pt x="5260" y="1274"/>
                    <a:pt x="5260" y="1274"/>
                    <a:pt x="5260" y="1274"/>
                  </a:cubicBezTo>
                  <a:cubicBezTo>
                    <a:pt x="5260" y="792"/>
                    <a:pt x="5260" y="792"/>
                    <a:pt x="5260" y="792"/>
                  </a:cubicBezTo>
                  <a:cubicBezTo>
                    <a:pt x="5098" y="792"/>
                    <a:pt x="5098" y="792"/>
                    <a:pt x="5098" y="792"/>
                  </a:cubicBezTo>
                  <a:cubicBezTo>
                    <a:pt x="5073" y="817"/>
                    <a:pt x="5073" y="817"/>
                    <a:pt x="5073" y="817"/>
                  </a:cubicBezTo>
                  <a:cubicBezTo>
                    <a:pt x="5073" y="1219"/>
                    <a:pt x="5073" y="1219"/>
                    <a:pt x="5073" y="1219"/>
                  </a:cubicBezTo>
                  <a:cubicBezTo>
                    <a:pt x="5044" y="1219"/>
                    <a:pt x="5044" y="1219"/>
                    <a:pt x="5044" y="1219"/>
                  </a:cubicBezTo>
                  <a:cubicBezTo>
                    <a:pt x="5031" y="1237"/>
                    <a:pt x="5031" y="1237"/>
                    <a:pt x="5031" y="1237"/>
                  </a:cubicBezTo>
                  <a:cubicBezTo>
                    <a:pt x="5031" y="1419"/>
                    <a:pt x="5031" y="1419"/>
                    <a:pt x="5031" y="1419"/>
                  </a:cubicBezTo>
                  <a:cubicBezTo>
                    <a:pt x="5007" y="1419"/>
                    <a:pt x="5007" y="1419"/>
                    <a:pt x="5007" y="1419"/>
                  </a:cubicBezTo>
                  <a:cubicBezTo>
                    <a:pt x="5007" y="1089"/>
                    <a:pt x="5007" y="1089"/>
                    <a:pt x="5007" y="1089"/>
                  </a:cubicBezTo>
                  <a:cubicBezTo>
                    <a:pt x="4993" y="1089"/>
                    <a:pt x="4993" y="1089"/>
                    <a:pt x="4993" y="1089"/>
                  </a:cubicBezTo>
                  <a:cubicBezTo>
                    <a:pt x="4993" y="1050"/>
                    <a:pt x="4993" y="1050"/>
                    <a:pt x="4993" y="1050"/>
                  </a:cubicBezTo>
                  <a:cubicBezTo>
                    <a:pt x="4981" y="1050"/>
                    <a:pt x="4981" y="1050"/>
                    <a:pt x="4981" y="1050"/>
                  </a:cubicBezTo>
                  <a:cubicBezTo>
                    <a:pt x="4981" y="1026"/>
                    <a:pt x="4981" y="1026"/>
                    <a:pt x="4981" y="1026"/>
                  </a:cubicBezTo>
                  <a:cubicBezTo>
                    <a:pt x="4959" y="1026"/>
                    <a:pt x="4959" y="1026"/>
                    <a:pt x="4959" y="1026"/>
                  </a:cubicBezTo>
                  <a:cubicBezTo>
                    <a:pt x="4945" y="1016"/>
                    <a:pt x="4945" y="1016"/>
                    <a:pt x="4945" y="1016"/>
                  </a:cubicBezTo>
                  <a:cubicBezTo>
                    <a:pt x="4945" y="887"/>
                    <a:pt x="4945" y="887"/>
                    <a:pt x="4945" y="887"/>
                  </a:cubicBezTo>
                  <a:cubicBezTo>
                    <a:pt x="4841" y="919"/>
                    <a:pt x="4841" y="919"/>
                    <a:pt x="4841" y="919"/>
                  </a:cubicBezTo>
                  <a:cubicBezTo>
                    <a:pt x="4819" y="902"/>
                    <a:pt x="4819" y="902"/>
                    <a:pt x="4819" y="902"/>
                  </a:cubicBezTo>
                  <a:cubicBezTo>
                    <a:pt x="4819" y="685"/>
                    <a:pt x="4819" y="685"/>
                    <a:pt x="4819" y="685"/>
                  </a:cubicBezTo>
                  <a:cubicBezTo>
                    <a:pt x="4750" y="668"/>
                    <a:pt x="4750" y="668"/>
                    <a:pt x="4750" y="668"/>
                  </a:cubicBezTo>
                  <a:cubicBezTo>
                    <a:pt x="4616" y="723"/>
                    <a:pt x="4616" y="723"/>
                    <a:pt x="4616" y="723"/>
                  </a:cubicBezTo>
                  <a:cubicBezTo>
                    <a:pt x="4616" y="734"/>
                    <a:pt x="4616" y="734"/>
                    <a:pt x="4616" y="734"/>
                  </a:cubicBezTo>
                  <a:cubicBezTo>
                    <a:pt x="4593" y="720"/>
                    <a:pt x="4593" y="720"/>
                    <a:pt x="4593" y="720"/>
                  </a:cubicBezTo>
                  <a:cubicBezTo>
                    <a:pt x="4574" y="720"/>
                    <a:pt x="4574" y="720"/>
                    <a:pt x="4574" y="720"/>
                  </a:cubicBezTo>
                  <a:cubicBezTo>
                    <a:pt x="4574" y="740"/>
                    <a:pt x="4574" y="740"/>
                    <a:pt x="4574" y="740"/>
                  </a:cubicBezTo>
                  <a:cubicBezTo>
                    <a:pt x="4551" y="740"/>
                    <a:pt x="4551" y="740"/>
                    <a:pt x="4551" y="740"/>
                  </a:cubicBezTo>
                  <a:cubicBezTo>
                    <a:pt x="4551" y="807"/>
                    <a:pt x="4551" y="807"/>
                    <a:pt x="4551" y="807"/>
                  </a:cubicBezTo>
                  <a:cubicBezTo>
                    <a:pt x="4540" y="807"/>
                    <a:pt x="4540" y="807"/>
                    <a:pt x="4540" y="807"/>
                  </a:cubicBezTo>
                  <a:cubicBezTo>
                    <a:pt x="4540" y="1250"/>
                    <a:pt x="4540" y="1250"/>
                    <a:pt x="4540" y="1250"/>
                  </a:cubicBezTo>
                  <a:cubicBezTo>
                    <a:pt x="4523" y="1250"/>
                    <a:pt x="4523" y="1250"/>
                    <a:pt x="4523" y="1250"/>
                  </a:cubicBezTo>
                  <a:cubicBezTo>
                    <a:pt x="4516" y="1237"/>
                    <a:pt x="4516" y="1237"/>
                    <a:pt x="4516" y="1237"/>
                  </a:cubicBezTo>
                  <a:cubicBezTo>
                    <a:pt x="4516" y="1205"/>
                    <a:pt x="4516" y="1205"/>
                    <a:pt x="4516" y="1205"/>
                  </a:cubicBezTo>
                  <a:cubicBezTo>
                    <a:pt x="4500" y="1205"/>
                    <a:pt x="4500" y="1205"/>
                    <a:pt x="4500" y="1205"/>
                  </a:cubicBezTo>
                  <a:cubicBezTo>
                    <a:pt x="4500" y="1239"/>
                    <a:pt x="4500" y="1239"/>
                    <a:pt x="4500" y="1239"/>
                  </a:cubicBezTo>
                  <a:cubicBezTo>
                    <a:pt x="4495" y="1234"/>
                    <a:pt x="4495" y="1234"/>
                    <a:pt x="4495" y="1234"/>
                  </a:cubicBezTo>
                  <a:cubicBezTo>
                    <a:pt x="4495" y="1245"/>
                    <a:pt x="4495" y="1245"/>
                    <a:pt x="4495" y="1245"/>
                  </a:cubicBezTo>
                  <a:cubicBezTo>
                    <a:pt x="4482" y="1245"/>
                    <a:pt x="4482" y="1245"/>
                    <a:pt x="4482" y="1245"/>
                  </a:cubicBezTo>
                  <a:cubicBezTo>
                    <a:pt x="4482" y="1255"/>
                    <a:pt x="4482" y="1255"/>
                    <a:pt x="4482" y="1255"/>
                  </a:cubicBezTo>
                  <a:cubicBezTo>
                    <a:pt x="4474" y="1255"/>
                    <a:pt x="4474" y="1255"/>
                    <a:pt x="4474" y="1255"/>
                  </a:cubicBezTo>
                  <a:cubicBezTo>
                    <a:pt x="4474" y="1263"/>
                    <a:pt x="4474" y="1263"/>
                    <a:pt x="4474" y="1263"/>
                  </a:cubicBezTo>
                  <a:cubicBezTo>
                    <a:pt x="4452" y="1263"/>
                    <a:pt x="4452" y="1263"/>
                    <a:pt x="4452" y="1263"/>
                  </a:cubicBezTo>
                  <a:cubicBezTo>
                    <a:pt x="4452" y="1251"/>
                    <a:pt x="4452" y="1251"/>
                    <a:pt x="4452" y="1251"/>
                  </a:cubicBezTo>
                  <a:cubicBezTo>
                    <a:pt x="4468" y="1248"/>
                    <a:pt x="4468" y="1248"/>
                    <a:pt x="4468" y="1248"/>
                  </a:cubicBezTo>
                  <a:cubicBezTo>
                    <a:pt x="4468" y="1242"/>
                    <a:pt x="4468" y="1242"/>
                    <a:pt x="4468" y="1242"/>
                  </a:cubicBezTo>
                  <a:cubicBezTo>
                    <a:pt x="4407" y="1242"/>
                    <a:pt x="4407" y="1242"/>
                    <a:pt x="4407" y="1242"/>
                  </a:cubicBezTo>
                  <a:cubicBezTo>
                    <a:pt x="4409" y="1247"/>
                    <a:pt x="4409" y="1247"/>
                    <a:pt x="4409" y="1247"/>
                  </a:cubicBezTo>
                  <a:cubicBezTo>
                    <a:pt x="4421" y="1249"/>
                    <a:pt x="4421" y="1249"/>
                    <a:pt x="4421" y="1249"/>
                  </a:cubicBezTo>
                  <a:cubicBezTo>
                    <a:pt x="4421" y="1260"/>
                    <a:pt x="4421" y="1260"/>
                    <a:pt x="4421" y="1260"/>
                  </a:cubicBezTo>
                  <a:cubicBezTo>
                    <a:pt x="4398" y="1265"/>
                    <a:pt x="4398" y="1265"/>
                    <a:pt x="4398" y="1265"/>
                  </a:cubicBezTo>
                  <a:cubicBezTo>
                    <a:pt x="4369" y="1201"/>
                    <a:pt x="4369" y="1201"/>
                    <a:pt x="4369" y="1201"/>
                  </a:cubicBezTo>
                  <a:cubicBezTo>
                    <a:pt x="4369" y="1161"/>
                    <a:pt x="4369" y="1161"/>
                    <a:pt x="4369" y="1161"/>
                  </a:cubicBezTo>
                  <a:cubicBezTo>
                    <a:pt x="4369" y="948"/>
                    <a:pt x="4369" y="948"/>
                    <a:pt x="4369" y="948"/>
                  </a:cubicBezTo>
                  <a:cubicBezTo>
                    <a:pt x="4369" y="948"/>
                    <a:pt x="4379" y="944"/>
                    <a:pt x="4379" y="932"/>
                  </a:cubicBezTo>
                  <a:cubicBezTo>
                    <a:pt x="4379" y="920"/>
                    <a:pt x="4346" y="917"/>
                    <a:pt x="4333" y="917"/>
                  </a:cubicBezTo>
                  <a:cubicBezTo>
                    <a:pt x="4320" y="917"/>
                    <a:pt x="4287" y="920"/>
                    <a:pt x="4287" y="932"/>
                  </a:cubicBezTo>
                  <a:cubicBezTo>
                    <a:pt x="4287" y="944"/>
                    <a:pt x="4297" y="948"/>
                    <a:pt x="4297" y="948"/>
                  </a:cubicBezTo>
                  <a:cubicBezTo>
                    <a:pt x="4297" y="1161"/>
                    <a:pt x="4297" y="1161"/>
                    <a:pt x="4297" y="1161"/>
                  </a:cubicBezTo>
                  <a:cubicBezTo>
                    <a:pt x="4286" y="1161"/>
                    <a:pt x="4286" y="1161"/>
                    <a:pt x="4286" y="1161"/>
                  </a:cubicBezTo>
                  <a:cubicBezTo>
                    <a:pt x="4286" y="1131"/>
                    <a:pt x="4286" y="1131"/>
                    <a:pt x="4286" y="1131"/>
                  </a:cubicBezTo>
                  <a:cubicBezTo>
                    <a:pt x="4238" y="1091"/>
                    <a:pt x="4238" y="1091"/>
                    <a:pt x="4238" y="1091"/>
                  </a:cubicBezTo>
                  <a:cubicBezTo>
                    <a:pt x="4238" y="974"/>
                    <a:pt x="4238" y="974"/>
                    <a:pt x="4238" y="974"/>
                  </a:cubicBezTo>
                  <a:cubicBezTo>
                    <a:pt x="4223" y="974"/>
                    <a:pt x="4223" y="974"/>
                    <a:pt x="4223" y="974"/>
                  </a:cubicBezTo>
                  <a:cubicBezTo>
                    <a:pt x="4166" y="1010"/>
                    <a:pt x="4166" y="1010"/>
                    <a:pt x="4166" y="1010"/>
                  </a:cubicBezTo>
                  <a:cubicBezTo>
                    <a:pt x="4166" y="995"/>
                    <a:pt x="4166" y="995"/>
                    <a:pt x="4166" y="995"/>
                  </a:cubicBezTo>
                  <a:cubicBezTo>
                    <a:pt x="4087" y="995"/>
                    <a:pt x="4087" y="995"/>
                    <a:pt x="4087" y="995"/>
                  </a:cubicBezTo>
                  <a:cubicBezTo>
                    <a:pt x="4087" y="1012"/>
                    <a:pt x="4087" y="1012"/>
                    <a:pt x="4087" y="1012"/>
                  </a:cubicBezTo>
                  <a:cubicBezTo>
                    <a:pt x="4069" y="1012"/>
                    <a:pt x="4069" y="1012"/>
                    <a:pt x="4069" y="1012"/>
                  </a:cubicBezTo>
                  <a:cubicBezTo>
                    <a:pt x="4069" y="1130"/>
                    <a:pt x="4069" y="1130"/>
                    <a:pt x="4069" y="1130"/>
                  </a:cubicBezTo>
                  <a:cubicBezTo>
                    <a:pt x="4046" y="1117"/>
                    <a:pt x="4046" y="1117"/>
                    <a:pt x="4046" y="1117"/>
                  </a:cubicBezTo>
                  <a:cubicBezTo>
                    <a:pt x="4046" y="1088"/>
                    <a:pt x="4046" y="1088"/>
                    <a:pt x="4046" y="1088"/>
                  </a:cubicBezTo>
                  <a:cubicBezTo>
                    <a:pt x="4039" y="1088"/>
                    <a:pt x="4039" y="1088"/>
                    <a:pt x="4039" y="1088"/>
                  </a:cubicBezTo>
                  <a:cubicBezTo>
                    <a:pt x="4039" y="1118"/>
                    <a:pt x="4039" y="1118"/>
                    <a:pt x="4039" y="1118"/>
                  </a:cubicBezTo>
                  <a:cubicBezTo>
                    <a:pt x="4032" y="1118"/>
                    <a:pt x="4032" y="1118"/>
                    <a:pt x="4032" y="1118"/>
                  </a:cubicBezTo>
                  <a:cubicBezTo>
                    <a:pt x="4032" y="1061"/>
                    <a:pt x="4032" y="1061"/>
                    <a:pt x="4032" y="1061"/>
                  </a:cubicBezTo>
                  <a:cubicBezTo>
                    <a:pt x="3989" y="1061"/>
                    <a:pt x="3989" y="1061"/>
                    <a:pt x="3989" y="1061"/>
                  </a:cubicBezTo>
                  <a:cubicBezTo>
                    <a:pt x="3989" y="1052"/>
                    <a:pt x="3984" y="1018"/>
                    <a:pt x="3943" y="995"/>
                  </a:cubicBezTo>
                  <a:cubicBezTo>
                    <a:pt x="3943" y="975"/>
                    <a:pt x="3943" y="975"/>
                    <a:pt x="3943" y="975"/>
                  </a:cubicBezTo>
                  <a:cubicBezTo>
                    <a:pt x="3933" y="975"/>
                    <a:pt x="3933" y="975"/>
                    <a:pt x="3933" y="975"/>
                  </a:cubicBezTo>
                  <a:cubicBezTo>
                    <a:pt x="3923" y="975"/>
                    <a:pt x="3923" y="975"/>
                    <a:pt x="3923" y="975"/>
                  </a:cubicBezTo>
                  <a:cubicBezTo>
                    <a:pt x="3923" y="995"/>
                    <a:pt x="3923" y="995"/>
                    <a:pt x="3923" y="995"/>
                  </a:cubicBezTo>
                  <a:cubicBezTo>
                    <a:pt x="3882" y="1018"/>
                    <a:pt x="3877" y="1052"/>
                    <a:pt x="3877" y="1061"/>
                  </a:cubicBezTo>
                  <a:cubicBezTo>
                    <a:pt x="3877" y="1070"/>
                    <a:pt x="3885" y="1078"/>
                    <a:pt x="3885" y="1078"/>
                  </a:cubicBezTo>
                  <a:cubicBezTo>
                    <a:pt x="3859" y="1078"/>
                    <a:pt x="3859" y="1078"/>
                    <a:pt x="3859" y="1078"/>
                  </a:cubicBezTo>
                  <a:cubicBezTo>
                    <a:pt x="3846" y="1078"/>
                    <a:pt x="3846" y="1078"/>
                    <a:pt x="3846" y="1078"/>
                  </a:cubicBezTo>
                  <a:cubicBezTo>
                    <a:pt x="3809" y="1051"/>
                    <a:pt x="3809" y="1051"/>
                    <a:pt x="3809" y="1051"/>
                  </a:cubicBezTo>
                  <a:cubicBezTo>
                    <a:pt x="3781" y="1070"/>
                    <a:pt x="3781" y="1070"/>
                    <a:pt x="3781" y="1070"/>
                  </a:cubicBezTo>
                  <a:cubicBezTo>
                    <a:pt x="3770" y="1080"/>
                    <a:pt x="3770" y="1080"/>
                    <a:pt x="3770" y="1080"/>
                  </a:cubicBezTo>
                  <a:cubicBezTo>
                    <a:pt x="3742" y="1080"/>
                    <a:pt x="3742" y="1080"/>
                    <a:pt x="3742" y="1080"/>
                  </a:cubicBezTo>
                  <a:cubicBezTo>
                    <a:pt x="3742" y="1095"/>
                    <a:pt x="3742" y="1095"/>
                    <a:pt x="3742" y="1095"/>
                  </a:cubicBezTo>
                  <a:cubicBezTo>
                    <a:pt x="3759" y="1095"/>
                    <a:pt x="3763" y="1109"/>
                    <a:pt x="3763" y="1109"/>
                  </a:cubicBezTo>
                  <a:cubicBezTo>
                    <a:pt x="3763" y="1133"/>
                    <a:pt x="3763" y="1133"/>
                    <a:pt x="3763" y="1133"/>
                  </a:cubicBezTo>
                  <a:cubicBezTo>
                    <a:pt x="3734" y="1133"/>
                    <a:pt x="3734" y="1133"/>
                    <a:pt x="3734" y="1133"/>
                  </a:cubicBezTo>
                  <a:cubicBezTo>
                    <a:pt x="3734" y="1123"/>
                    <a:pt x="3734" y="1123"/>
                    <a:pt x="3734" y="1123"/>
                  </a:cubicBezTo>
                  <a:cubicBezTo>
                    <a:pt x="3673" y="1123"/>
                    <a:pt x="3673" y="1123"/>
                    <a:pt x="3673" y="1123"/>
                  </a:cubicBezTo>
                  <a:cubicBezTo>
                    <a:pt x="3673" y="1147"/>
                    <a:pt x="3673" y="1147"/>
                    <a:pt x="3673" y="1147"/>
                  </a:cubicBezTo>
                  <a:cubicBezTo>
                    <a:pt x="3635" y="1147"/>
                    <a:pt x="3635" y="1147"/>
                    <a:pt x="3635" y="1147"/>
                  </a:cubicBezTo>
                  <a:cubicBezTo>
                    <a:pt x="3635" y="1405"/>
                    <a:pt x="3635" y="1405"/>
                    <a:pt x="3635" y="1405"/>
                  </a:cubicBezTo>
                  <a:cubicBezTo>
                    <a:pt x="3585" y="1405"/>
                    <a:pt x="3585" y="1405"/>
                    <a:pt x="3585" y="1405"/>
                  </a:cubicBezTo>
                  <a:cubicBezTo>
                    <a:pt x="3585" y="1415"/>
                    <a:pt x="3585" y="1415"/>
                    <a:pt x="3585" y="1415"/>
                  </a:cubicBezTo>
                  <a:cubicBezTo>
                    <a:pt x="3576" y="1415"/>
                    <a:pt x="3576" y="1415"/>
                    <a:pt x="3576" y="1415"/>
                  </a:cubicBezTo>
                  <a:cubicBezTo>
                    <a:pt x="3576" y="1437"/>
                    <a:pt x="3576" y="1437"/>
                    <a:pt x="3576" y="1437"/>
                  </a:cubicBezTo>
                  <a:cubicBezTo>
                    <a:pt x="3565" y="1437"/>
                    <a:pt x="3565" y="1437"/>
                    <a:pt x="3565" y="1437"/>
                  </a:cubicBezTo>
                  <a:cubicBezTo>
                    <a:pt x="3565" y="1403"/>
                    <a:pt x="3565" y="1403"/>
                    <a:pt x="3565" y="1403"/>
                  </a:cubicBezTo>
                  <a:cubicBezTo>
                    <a:pt x="3528" y="1403"/>
                    <a:pt x="3528" y="1403"/>
                    <a:pt x="3528" y="1403"/>
                  </a:cubicBezTo>
                  <a:cubicBezTo>
                    <a:pt x="3528" y="1259"/>
                    <a:pt x="3528" y="1259"/>
                    <a:pt x="3528" y="1259"/>
                  </a:cubicBezTo>
                  <a:cubicBezTo>
                    <a:pt x="3478" y="1259"/>
                    <a:pt x="3478" y="1259"/>
                    <a:pt x="3478" y="1259"/>
                  </a:cubicBezTo>
                  <a:cubicBezTo>
                    <a:pt x="3478" y="1245"/>
                    <a:pt x="3478" y="1245"/>
                    <a:pt x="3478" y="1245"/>
                  </a:cubicBezTo>
                  <a:cubicBezTo>
                    <a:pt x="3463" y="1245"/>
                    <a:pt x="3463" y="1245"/>
                    <a:pt x="3463" y="1245"/>
                  </a:cubicBezTo>
                  <a:cubicBezTo>
                    <a:pt x="3463" y="1255"/>
                    <a:pt x="3463" y="1255"/>
                    <a:pt x="3463" y="1255"/>
                  </a:cubicBezTo>
                  <a:cubicBezTo>
                    <a:pt x="3455" y="1255"/>
                    <a:pt x="3455" y="1255"/>
                    <a:pt x="3455" y="1255"/>
                  </a:cubicBezTo>
                  <a:cubicBezTo>
                    <a:pt x="3456" y="1252"/>
                    <a:pt x="3456" y="1248"/>
                    <a:pt x="3456" y="1245"/>
                  </a:cubicBezTo>
                  <a:cubicBezTo>
                    <a:pt x="3456" y="1211"/>
                    <a:pt x="3436" y="1182"/>
                    <a:pt x="3407" y="1169"/>
                  </a:cubicBezTo>
                  <a:cubicBezTo>
                    <a:pt x="3407" y="700"/>
                    <a:pt x="3407" y="700"/>
                    <a:pt x="3407" y="700"/>
                  </a:cubicBezTo>
                  <a:cubicBezTo>
                    <a:pt x="3431" y="688"/>
                    <a:pt x="3447" y="663"/>
                    <a:pt x="3447" y="634"/>
                  </a:cubicBezTo>
                  <a:cubicBezTo>
                    <a:pt x="3447" y="598"/>
                    <a:pt x="3421" y="567"/>
                    <a:pt x="3387" y="560"/>
                  </a:cubicBezTo>
                  <a:cubicBezTo>
                    <a:pt x="3383" y="430"/>
                    <a:pt x="3383" y="430"/>
                    <a:pt x="3383" y="430"/>
                  </a:cubicBezTo>
                  <a:cubicBezTo>
                    <a:pt x="3391" y="426"/>
                    <a:pt x="3397" y="417"/>
                    <a:pt x="3397" y="407"/>
                  </a:cubicBezTo>
                  <a:cubicBezTo>
                    <a:pt x="3397" y="400"/>
                    <a:pt x="3394" y="394"/>
                    <a:pt x="3390" y="389"/>
                  </a:cubicBezTo>
                  <a:cubicBezTo>
                    <a:pt x="3390" y="372"/>
                    <a:pt x="3390" y="372"/>
                    <a:pt x="3390" y="372"/>
                  </a:cubicBezTo>
                  <a:cubicBezTo>
                    <a:pt x="3382" y="372"/>
                    <a:pt x="3382" y="372"/>
                    <a:pt x="3382" y="372"/>
                  </a:cubicBezTo>
                  <a:cubicBezTo>
                    <a:pt x="3382" y="269"/>
                    <a:pt x="3382" y="269"/>
                    <a:pt x="3382" y="269"/>
                  </a:cubicBezTo>
                  <a:cubicBezTo>
                    <a:pt x="3377" y="269"/>
                    <a:pt x="3377" y="269"/>
                    <a:pt x="3377" y="269"/>
                  </a:cubicBezTo>
                  <a:cubicBezTo>
                    <a:pt x="3377" y="187"/>
                    <a:pt x="3377" y="187"/>
                    <a:pt x="3377" y="187"/>
                  </a:cubicBezTo>
                  <a:cubicBezTo>
                    <a:pt x="3377" y="187"/>
                    <a:pt x="3385" y="187"/>
                    <a:pt x="3385" y="177"/>
                  </a:cubicBezTo>
                  <a:cubicBezTo>
                    <a:pt x="3385" y="167"/>
                    <a:pt x="3377" y="170"/>
                    <a:pt x="3377" y="170"/>
                  </a:cubicBezTo>
                  <a:cubicBezTo>
                    <a:pt x="3372" y="0"/>
                    <a:pt x="3372" y="0"/>
                    <a:pt x="3372" y="0"/>
                  </a:cubicBezTo>
                  <a:cubicBezTo>
                    <a:pt x="3367" y="170"/>
                    <a:pt x="3367" y="170"/>
                    <a:pt x="3367" y="170"/>
                  </a:cubicBezTo>
                  <a:cubicBezTo>
                    <a:pt x="3367" y="170"/>
                    <a:pt x="3359" y="167"/>
                    <a:pt x="3359" y="177"/>
                  </a:cubicBezTo>
                  <a:cubicBezTo>
                    <a:pt x="3359" y="187"/>
                    <a:pt x="3367" y="187"/>
                    <a:pt x="3367" y="187"/>
                  </a:cubicBezTo>
                  <a:cubicBezTo>
                    <a:pt x="3367" y="269"/>
                    <a:pt x="3367" y="269"/>
                    <a:pt x="3367" y="269"/>
                  </a:cubicBezTo>
                  <a:cubicBezTo>
                    <a:pt x="3362" y="269"/>
                    <a:pt x="3362" y="269"/>
                    <a:pt x="3362" y="269"/>
                  </a:cubicBezTo>
                  <a:cubicBezTo>
                    <a:pt x="3362" y="372"/>
                    <a:pt x="3362" y="372"/>
                    <a:pt x="3362" y="372"/>
                  </a:cubicBezTo>
                  <a:cubicBezTo>
                    <a:pt x="3354" y="372"/>
                    <a:pt x="3354" y="372"/>
                    <a:pt x="3354" y="372"/>
                  </a:cubicBezTo>
                  <a:cubicBezTo>
                    <a:pt x="3354" y="389"/>
                    <a:pt x="3354" y="389"/>
                    <a:pt x="3354" y="389"/>
                  </a:cubicBezTo>
                  <a:cubicBezTo>
                    <a:pt x="3350" y="394"/>
                    <a:pt x="3347" y="400"/>
                    <a:pt x="3347" y="407"/>
                  </a:cubicBezTo>
                  <a:cubicBezTo>
                    <a:pt x="3347" y="417"/>
                    <a:pt x="3353" y="426"/>
                    <a:pt x="3361" y="430"/>
                  </a:cubicBezTo>
                  <a:cubicBezTo>
                    <a:pt x="3357" y="560"/>
                    <a:pt x="3357" y="560"/>
                    <a:pt x="3357" y="560"/>
                  </a:cubicBezTo>
                  <a:cubicBezTo>
                    <a:pt x="3323" y="567"/>
                    <a:pt x="3297" y="598"/>
                    <a:pt x="3297" y="634"/>
                  </a:cubicBezTo>
                  <a:cubicBezTo>
                    <a:pt x="3297" y="659"/>
                    <a:pt x="3310" y="682"/>
                    <a:pt x="3329" y="695"/>
                  </a:cubicBezTo>
                  <a:cubicBezTo>
                    <a:pt x="3329" y="1173"/>
                    <a:pt x="3329" y="1173"/>
                    <a:pt x="3329" y="1173"/>
                  </a:cubicBezTo>
                  <a:cubicBezTo>
                    <a:pt x="3304" y="1188"/>
                    <a:pt x="3288" y="1214"/>
                    <a:pt x="3288" y="1245"/>
                  </a:cubicBezTo>
                  <a:cubicBezTo>
                    <a:pt x="3288" y="1276"/>
                    <a:pt x="3304" y="1302"/>
                    <a:pt x="3329" y="1317"/>
                  </a:cubicBezTo>
                  <a:cubicBezTo>
                    <a:pt x="3329" y="1343"/>
                    <a:pt x="3329" y="1343"/>
                    <a:pt x="3329" y="1343"/>
                  </a:cubicBezTo>
                  <a:cubicBezTo>
                    <a:pt x="3287" y="1479"/>
                    <a:pt x="3287" y="1479"/>
                    <a:pt x="3287" y="1479"/>
                  </a:cubicBezTo>
                  <a:cubicBezTo>
                    <a:pt x="3180" y="1479"/>
                    <a:pt x="3180" y="1479"/>
                    <a:pt x="3180" y="1479"/>
                  </a:cubicBezTo>
                  <a:cubicBezTo>
                    <a:pt x="3180" y="1420"/>
                    <a:pt x="3180" y="1420"/>
                    <a:pt x="3180" y="1420"/>
                  </a:cubicBezTo>
                  <a:cubicBezTo>
                    <a:pt x="3132" y="1420"/>
                    <a:pt x="3132" y="1420"/>
                    <a:pt x="3132" y="1420"/>
                  </a:cubicBezTo>
                  <a:cubicBezTo>
                    <a:pt x="3132" y="1479"/>
                    <a:pt x="3132" y="1479"/>
                    <a:pt x="3132" y="1479"/>
                  </a:cubicBezTo>
                  <a:cubicBezTo>
                    <a:pt x="2997" y="1479"/>
                    <a:pt x="2997" y="1479"/>
                    <a:pt x="2997" y="1479"/>
                  </a:cubicBezTo>
                  <a:cubicBezTo>
                    <a:pt x="2997" y="1395"/>
                    <a:pt x="2997" y="1395"/>
                    <a:pt x="2997" y="1395"/>
                  </a:cubicBezTo>
                  <a:cubicBezTo>
                    <a:pt x="2850" y="1372"/>
                    <a:pt x="2850" y="1372"/>
                    <a:pt x="2850" y="1372"/>
                  </a:cubicBezTo>
                  <a:cubicBezTo>
                    <a:pt x="2850" y="1279"/>
                    <a:pt x="2850" y="1279"/>
                    <a:pt x="2850" y="1279"/>
                  </a:cubicBezTo>
                  <a:cubicBezTo>
                    <a:pt x="2844" y="1271"/>
                    <a:pt x="2844" y="1271"/>
                    <a:pt x="2844" y="1271"/>
                  </a:cubicBezTo>
                  <a:cubicBezTo>
                    <a:pt x="2844" y="1227"/>
                    <a:pt x="2844" y="1227"/>
                    <a:pt x="2844" y="1227"/>
                  </a:cubicBezTo>
                  <a:cubicBezTo>
                    <a:pt x="2838" y="1223"/>
                    <a:pt x="2838" y="1223"/>
                    <a:pt x="2838" y="1223"/>
                  </a:cubicBezTo>
                  <a:cubicBezTo>
                    <a:pt x="2838" y="1194"/>
                    <a:pt x="2838" y="1194"/>
                    <a:pt x="2838" y="1194"/>
                  </a:cubicBezTo>
                  <a:cubicBezTo>
                    <a:pt x="2818" y="1177"/>
                    <a:pt x="2818" y="1177"/>
                    <a:pt x="2818" y="1177"/>
                  </a:cubicBezTo>
                  <a:cubicBezTo>
                    <a:pt x="2803" y="1177"/>
                    <a:pt x="2803" y="1177"/>
                    <a:pt x="2803" y="1177"/>
                  </a:cubicBezTo>
                  <a:cubicBezTo>
                    <a:pt x="2797" y="1119"/>
                    <a:pt x="2797" y="1119"/>
                    <a:pt x="2797" y="1119"/>
                  </a:cubicBezTo>
                  <a:cubicBezTo>
                    <a:pt x="2791" y="1177"/>
                    <a:pt x="2791" y="1177"/>
                    <a:pt x="2791" y="1177"/>
                  </a:cubicBezTo>
                  <a:cubicBezTo>
                    <a:pt x="2776" y="1177"/>
                    <a:pt x="2776" y="1177"/>
                    <a:pt x="2776" y="1177"/>
                  </a:cubicBezTo>
                  <a:cubicBezTo>
                    <a:pt x="2756" y="1194"/>
                    <a:pt x="2756" y="1194"/>
                    <a:pt x="2756" y="1194"/>
                  </a:cubicBezTo>
                  <a:cubicBezTo>
                    <a:pt x="2756" y="1223"/>
                    <a:pt x="2756" y="1223"/>
                    <a:pt x="2756" y="1223"/>
                  </a:cubicBezTo>
                  <a:cubicBezTo>
                    <a:pt x="2750" y="1227"/>
                    <a:pt x="2750" y="1227"/>
                    <a:pt x="2750" y="1227"/>
                  </a:cubicBezTo>
                  <a:cubicBezTo>
                    <a:pt x="2750" y="1271"/>
                    <a:pt x="2750" y="1271"/>
                    <a:pt x="2750" y="1271"/>
                  </a:cubicBezTo>
                  <a:cubicBezTo>
                    <a:pt x="2744" y="1279"/>
                    <a:pt x="2744" y="1279"/>
                    <a:pt x="2744" y="1279"/>
                  </a:cubicBezTo>
                  <a:cubicBezTo>
                    <a:pt x="2744" y="1341"/>
                    <a:pt x="2744" y="1341"/>
                    <a:pt x="2744" y="1341"/>
                  </a:cubicBezTo>
                  <a:cubicBezTo>
                    <a:pt x="2744" y="1341"/>
                    <a:pt x="2733" y="1330"/>
                    <a:pt x="2701" y="1330"/>
                  </a:cubicBezTo>
                  <a:cubicBezTo>
                    <a:pt x="2658" y="1330"/>
                    <a:pt x="2628" y="1372"/>
                    <a:pt x="2628" y="1372"/>
                  </a:cubicBezTo>
                  <a:cubicBezTo>
                    <a:pt x="2572" y="1372"/>
                    <a:pt x="2572" y="1372"/>
                    <a:pt x="2572" y="1372"/>
                  </a:cubicBezTo>
                  <a:cubicBezTo>
                    <a:pt x="2572" y="1389"/>
                    <a:pt x="2572" y="1389"/>
                    <a:pt x="2572" y="1389"/>
                  </a:cubicBezTo>
                  <a:cubicBezTo>
                    <a:pt x="2553" y="1389"/>
                    <a:pt x="2553" y="1389"/>
                    <a:pt x="2553" y="1389"/>
                  </a:cubicBezTo>
                  <a:cubicBezTo>
                    <a:pt x="2553" y="1382"/>
                    <a:pt x="2553" y="1382"/>
                    <a:pt x="2553" y="1382"/>
                  </a:cubicBezTo>
                  <a:cubicBezTo>
                    <a:pt x="2510" y="1382"/>
                    <a:pt x="2510" y="1382"/>
                    <a:pt x="2510" y="1382"/>
                  </a:cubicBezTo>
                  <a:cubicBezTo>
                    <a:pt x="2502" y="1393"/>
                    <a:pt x="2502" y="1393"/>
                    <a:pt x="2502" y="1393"/>
                  </a:cubicBezTo>
                  <a:cubicBezTo>
                    <a:pt x="2478" y="1393"/>
                    <a:pt x="2478" y="1393"/>
                    <a:pt x="2478" y="1393"/>
                  </a:cubicBezTo>
                  <a:cubicBezTo>
                    <a:pt x="2478" y="1402"/>
                    <a:pt x="2478" y="1402"/>
                    <a:pt x="2478" y="1402"/>
                  </a:cubicBezTo>
                  <a:cubicBezTo>
                    <a:pt x="2470" y="1402"/>
                    <a:pt x="2470" y="1402"/>
                    <a:pt x="2470" y="1402"/>
                  </a:cubicBezTo>
                  <a:cubicBezTo>
                    <a:pt x="2470" y="1378"/>
                    <a:pt x="2470" y="1378"/>
                    <a:pt x="2470" y="1378"/>
                  </a:cubicBezTo>
                  <a:cubicBezTo>
                    <a:pt x="2443" y="1378"/>
                    <a:pt x="2443" y="1378"/>
                    <a:pt x="2443" y="1378"/>
                  </a:cubicBezTo>
                  <a:cubicBezTo>
                    <a:pt x="2432" y="1388"/>
                    <a:pt x="2432" y="1388"/>
                    <a:pt x="2432" y="1388"/>
                  </a:cubicBezTo>
                  <a:cubicBezTo>
                    <a:pt x="2417" y="1388"/>
                    <a:pt x="2417" y="1388"/>
                    <a:pt x="2417" y="1388"/>
                  </a:cubicBezTo>
                  <a:cubicBezTo>
                    <a:pt x="2408" y="1375"/>
                    <a:pt x="2408" y="1375"/>
                    <a:pt x="2408" y="1375"/>
                  </a:cubicBezTo>
                  <a:cubicBezTo>
                    <a:pt x="2393" y="1375"/>
                    <a:pt x="2393" y="1375"/>
                    <a:pt x="2393" y="1375"/>
                  </a:cubicBezTo>
                  <a:cubicBezTo>
                    <a:pt x="2381" y="1388"/>
                    <a:pt x="2381" y="1388"/>
                    <a:pt x="2381" y="1388"/>
                  </a:cubicBezTo>
                  <a:cubicBezTo>
                    <a:pt x="2365" y="1388"/>
                    <a:pt x="2365" y="1388"/>
                    <a:pt x="2365" y="1388"/>
                  </a:cubicBezTo>
                  <a:cubicBezTo>
                    <a:pt x="2365" y="1465"/>
                    <a:pt x="2365" y="1465"/>
                    <a:pt x="2365" y="1465"/>
                  </a:cubicBezTo>
                  <a:cubicBezTo>
                    <a:pt x="2310" y="1465"/>
                    <a:pt x="2310" y="1465"/>
                    <a:pt x="2310" y="1465"/>
                  </a:cubicBezTo>
                  <a:cubicBezTo>
                    <a:pt x="2310" y="1440"/>
                    <a:pt x="2310" y="1440"/>
                    <a:pt x="2310" y="1440"/>
                  </a:cubicBezTo>
                  <a:cubicBezTo>
                    <a:pt x="2284" y="1420"/>
                    <a:pt x="2284" y="1420"/>
                    <a:pt x="2284" y="1420"/>
                  </a:cubicBezTo>
                  <a:cubicBezTo>
                    <a:pt x="2279" y="1380"/>
                    <a:pt x="2279" y="1380"/>
                    <a:pt x="2279" y="1380"/>
                  </a:cubicBezTo>
                  <a:cubicBezTo>
                    <a:pt x="2273" y="1419"/>
                    <a:pt x="2273" y="1419"/>
                    <a:pt x="2273" y="1419"/>
                  </a:cubicBezTo>
                  <a:cubicBezTo>
                    <a:pt x="2243" y="1442"/>
                    <a:pt x="2243" y="1442"/>
                    <a:pt x="2243" y="1442"/>
                  </a:cubicBezTo>
                  <a:cubicBezTo>
                    <a:pt x="2243" y="1458"/>
                    <a:pt x="2243" y="1458"/>
                    <a:pt x="2243" y="1458"/>
                  </a:cubicBezTo>
                  <a:cubicBezTo>
                    <a:pt x="2199" y="1458"/>
                    <a:pt x="2199" y="1458"/>
                    <a:pt x="2199" y="1458"/>
                  </a:cubicBezTo>
                  <a:cubicBezTo>
                    <a:pt x="2199" y="1402"/>
                    <a:pt x="2199" y="1402"/>
                    <a:pt x="2199" y="1402"/>
                  </a:cubicBezTo>
                  <a:cubicBezTo>
                    <a:pt x="2177" y="1402"/>
                    <a:pt x="2177" y="1402"/>
                    <a:pt x="2177" y="1402"/>
                  </a:cubicBezTo>
                  <a:cubicBezTo>
                    <a:pt x="2177" y="1391"/>
                    <a:pt x="2177" y="1391"/>
                    <a:pt x="2177" y="1391"/>
                  </a:cubicBezTo>
                  <a:cubicBezTo>
                    <a:pt x="2152" y="1391"/>
                    <a:pt x="2152" y="1391"/>
                    <a:pt x="2152" y="1391"/>
                  </a:cubicBezTo>
                  <a:cubicBezTo>
                    <a:pt x="2152" y="1410"/>
                    <a:pt x="2152" y="1410"/>
                    <a:pt x="2152" y="1410"/>
                  </a:cubicBezTo>
                  <a:cubicBezTo>
                    <a:pt x="2139" y="1410"/>
                    <a:pt x="2139" y="1410"/>
                    <a:pt x="2139" y="1410"/>
                  </a:cubicBezTo>
                  <a:cubicBezTo>
                    <a:pt x="2139" y="1371"/>
                    <a:pt x="2139" y="1371"/>
                    <a:pt x="2139" y="1371"/>
                  </a:cubicBezTo>
                  <a:cubicBezTo>
                    <a:pt x="2093" y="1371"/>
                    <a:pt x="2093" y="1371"/>
                    <a:pt x="2093" y="1371"/>
                  </a:cubicBezTo>
                  <a:cubicBezTo>
                    <a:pt x="2093" y="1436"/>
                    <a:pt x="2093" y="1436"/>
                    <a:pt x="2093" y="1436"/>
                  </a:cubicBezTo>
                  <a:cubicBezTo>
                    <a:pt x="2077" y="1436"/>
                    <a:pt x="2077" y="1436"/>
                    <a:pt x="2077" y="1436"/>
                  </a:cubicBezTo>
                  <a:cubicBezTo>
                    <a:pt x="2077" y="1454"/>
                    <a:pt x="2077" y="1454"/>
                    <a:pt x="2077" y="1454"/>
                  </a:cubicBezTo>
                  <a:cubicBezTo>
                    <a:pt x="2068" y="1454"/>
                    <a:pt x="2068" y="1454"/>
                    <a:pt x="2068" y="1454"/>
                  </a:cubicBezTo>
                  <a:cubicBezTo>
                    <a:pt x="2068" y="1463"/>
                    <a:pt x="2068" y="1463"/>
                    <a:pt x="2068" y="1463"/>
                  </a:cubicBezTo>
                  <a:cubicBezTo>
                    <a:pt x="2055" y="1463"/>
                    <a:pt x="2055" y="1463"/>
                    <a:pt x="2055" y="1463"/>
                  </a:cubicBezTo>
                  <a:cubicBezTo>
                    <a:pt x="2055" y="1454"/>
                    <a:pt x="2055" y="1454"/>
                    <a:pt x="2055" y="1454"/>
                  </a:cubicBezTo>
                  <a:cubicBezTo>
                    <a:pt x="2033" y="1454"/>
                    <a:pt x="2033" y="1454"/>
                    <a:pt x="2033" y="1454"/>
                  </a:cubicBezTo>
                  <a:cubicBezTo>
                    <a:pt x="2033" y="1462"/>
                    <a:pt x="2033" y="1462"/>
                    <a:pt x="2033" y="1462"/>
                  </a:cubicBezTo>
                  <a:cubicBezTo>
                    <a:pt x="2004" y="1462"/>
                    <a:pt x="2004" y="1462"/>
                    <a:pt x="2004" y="1462"/>
                  </a:cubicBezTo>
                  <a:cubicBezTo>
                    <a:pt x="2004" y="1471"/>
                    <a:pt x="2004" y="1471"/>
                    <a:pt x="2004" y="1471"/>
                  </a:cubicBezTo>
                  <a:cubicBezTo>
                    <a:pt x="1996" y="1471"/>
                    <a:pt x="1996" y="1471"/>
                    <a:pt x="1996" y="1471"/>
                  </a:cubicBezTo>
                  <a:cubicBezTo>
                    <a:pt x="1996" y="1463"/>
                    <a:pt x="1996" y="1463"/>
                    <a:pt x="1996" y="1463"/>
                  </a:cubicBezTo>
                  <a:cubicBezTo>
                    <a:pt x="1983" y="1463"/>
                    <a:pt x="1983" y="1463"/>
                    <a:pt x="1983" y="1463"/>
                  </a:cubicBezTo>
                  <a:cubicBezTo>
                    <a:pt x="1983" y="1479"/>
                    <a:pt x="1983" y="1479"/>
                    <a:pt x="1983" y="1479"/>
                  </a:cubicBezTo>
                  <a:cubicBezTo>
                    <a:pt x="1975" y="1479"/>
                    <a:pt x="1975" y="1479"/>
                    <a:pt x="1975" y="1479"/>
                  </a:cubicBezTo>
                  <a:cubicBezTo>
                    <a:pt x="1975" y="1343"/>
                    <a:pt x="1975" y="1343"/>
                    <a:pt x="1975" y="1343"/>
                  </a:cubicBezTo>
                  <a:cubicBezTo>
                    <a:pt x="1952" y="1343"/>
                    <a:pt x="1952" y="1343"/>
                    <a:pt x="1952" y="1343"/>
                  </a:cubicBezTo>
                  <a:cubicBezTo>
                    <a:pt x="1952" y="1352"/>
                    <a:pt x="1952" y="1352"/>
                    <a:pt x="1952" y="1352"/>
                  </a:cubicBezTo>
                  <a:cubicBezTo>
                    <a:pt x="1943" y="1352"/>
                    <a:pt x="1943" y="1352"/>
                    <a:pt x="1943" y="1352"/>
                  </a:cubicBezTo>
                  <a:cubicBezTo>
                    <a:pt x="1935" y="1335"/>
                    <a:pt x="1935" y="1335"/>
                    <a:pt x="1935" y="1335"/>
                  </a:cubicBezTo>
                  <a:cubicBezTo>
                    <a:pt x="1921" y="1335"/>
                    <a:pt x="1921" y="1335"/>
                    <a:pt x="1921" y="1335"/>
                  </a:cubicBezTo>
                  <a:cubicBezTo>
                    <a:pt x="1912" y="1352"/>
                    <a:pt x="1912" y="1352"/>
                    <a:pt x="1912" y="1352"/>
                  </a:cubicBezTo>
                  <a:cubicBezTo>
                    <a:pt x="1877" y="1352"/>
                    <a:pt x="1877" y="1352"/>
                    <a:pt x="1877" y="1352"/>
                  </a:cubicBezTo>
                  <a:cubicBezTo>
                    <a:pt x="1877" y="1456"/>
                    <a:pt x="1877" y="1456"/>
                    <a:pt x="1877" y="1456"/>
                  </a:cubicBezTo>
                  <a:cubicBezTo>
                    <a:pt x="1805" y="1456"/>
                    <a:pt x="1805" y="1456"/>
                    <a:pt x="1805" y="1456"/>
                  </a:cubicBezTo>
                  <a:cubicBezTo>
                    <a:pt x="1791" y="1442"/>
                    <a:pt x="1791" y="1442"/>
                    <a:pt x="1791" y="1442"/>
                  </a:cubicBezTo>
                  <a:cubicBezTo>
                    <a:pt x="1781" y="1452"/>
                    <a:pt x="1781" y="1452"/>
                    <a:pt x="1781" y="1452"/>
                  </a:cubicBezTo>
                  <a:cubicBezTo>
                    <a:pt x="1771" y="1452"/>
                    <a:pt x="1771" y="1452"/>
                    <a:pt x="1771" y="1452"/>
                  </a:cubicBezTo>
                  <a:cubicBezTo>
                    <a:pt x="1756" y="1438"/>
                    <a:pt x="1756" y="1438"/>
                    <a:pt x="1756" y="1438"/>
                  </a:cubicBezTo>
                  <a:cubicBezTo>
                    <a:pt x="1744" y="1438"/>
                    <a:pt x="1744" y="1438"/>
                    <a:pt x="1744" y="1438"/>
                  </a:cubicBezTo>
                  <a:cubicBezTo>
                    <a:pt x="1731" y="1448"/>
                    <a:pt x="1731" y="1448"/>
                    <a:pt x="1731" y="1448"/>
                  </a:cubicBezTo>
                  <a:cubicBezTo>
                    <a:pt x="1699" y="1448"/>
                    <a:pt x="1699" y="1448"/>
                    <a:pt x="1699" y="1448"/>
                  </a:cubicBezTo>
                  <a:cubicBezTo>
                    <a:pt x="1699" y="1438"/>
                    <a:pt x="1699" y="1438"/>
                    <a:pt x="1699" y="1438"/>
                  </a:cubicBezTo>
                  <a:cubicBezTo>
                    <a:pt x="1673" y="1438"/>
                    <a:pt x="1673" y="1438"/>
                    <a:pt x="1673" y="1438"/>
                  </a:cubicBezTo>
                  <a:cubicBezTo>
                    <a:pt x="1673" y="1470"/>
                    <a:pt x="1673" y="1470"/>
                    <a:pt x="1673" y="1470"/>
                  </a:cubicBezTo>
                  <a:cubicBezTo>
                    <a:pt x="1656" y="1470"/>
                    <a:pt x="1656" y="1470"/>
                    <a:pt x="1656" y="1470"/>
                  </a:cubicBezTo>
                  <a:cubicBezTo>
                    <a:pt x="1656" y="1459"/>
                    <a:pt x="1656" y="1459"/>
                    <a:pt x="1656" y="1459"/>
                  </a:cubicBezTo>
                  <a:cubicBezTo>
                    <a:pt x="1619" y="1459"/>
                    <a:pt x="1619" y="1459"/>
                    <a:pt x="1619" y="1459"/>
                  </a:cubicBezTo>
                  <a:cubicBezTo>
                    <a:pt x="1619" y="1448"/>
                    <a:pt x="1619" y="1448"/>
                    <a:pt x="1619" y="1448"/>
                  </a:cubicBezTo>
                  <a:cubicBezTo>
                    <a:pt x="1587" y="1448"/>
                    <a:pt x="1587" y="1448"/>
                    <a:pt x="1587" y="1448"/>
                  </a:cubicBezTo>
                  <a:cubicBezTo>
                    <a:pt x="1587" y="1459"/>
                    <a:pt x="1587" y="1459"/>
                    <a:pt x="1587" y="1459"/>
                  </a:cubicBezTo>
                  <a:cubicBezTo>
                    <a:pt x="1563" y="1459"/>
                    <a:pt x="1563" y="1459"/>
                    <a:pt x="1563" y="1459"/>
                  </a:cubicBezTo>
                  <a:cubicBezTo>
                    <a:pt x="1563" y="1407"/>
                    <a:pt x="1563" y="1407"/>
                    <a:pt x="1563" y="1407"/>
                  </a:cubicBezTo>
                  <a:cubicBezTo>
                    <a:pt x="1531" y="1394"/>
                    <a:pt x="1531" y="1394"/>
                    <a:pt x="1531" y="1394"/>
                  </a:cubicBezTo>
                  <a:cubicBezTo>
                    <a:pt x="1531" y="1408"/>
                    <a:pt x="1531" y="1408"/>
                    <a:pt x="1531" y="1408"/>
                  </a:cubicBezTo>
                  <a:cubicBezTo>
                    <a:pt x="1524" y="1408"/>
                    <a:pt x="1524" y="1408"/>
                    <a:pt x="1524" y="1408"/>
                  </a:cubicBezTo>
                  <a:cubicBezTo>
                    <a:pt x="1524" y="1331"/>
                    <a:pt x="1524" y="1331"/>
                    <a:pt x="1524" y="1331"/>
                  </a:cubicBezTo>
                  <a:cubicBezTo>
                    <a:pt x="1507" y="1331"/>
                    <a:pt x="1507" y="1331"/>
                    <a:pt x="1507" y="1331"/>
                  </a:cubicBezTo>
                  <a:cubicBezTo>
                    <a:pt x="1507" y="1308"/>
                    <a:pt x="1507" y="1308"/>
                    <a:pt x="1507" y="1308"/>
                  </a:cubicBezTo>
                  <a:cubicBezTo>
                    <a:pt x="1479" y="1308"/>
                    <a:pt x="1479" y="1308"/>
                    <a:pt x="1479" y="1308"/>
                  </a:cubicBezTo>
                  <a:cubicBezTo>
                    <a:pt x="1479" y="1282"/>
                    <a:pt x="1479" y="1282"/>
                    <a:pt x="1479" y="1282"/>
                  </a:cubicBezTo>
                  <a:cubicBezTo>
                    <a:pt x="1465" y="1282"/>
                    <a:pt x="1465" y="1282"/>
                    <a:pt x="1465" y="1282"/>
                  </a:cubicBezTo>
                  <a:cubicBezTo>
                    <a:pt x="1465" y="1308"/>
                    <a:pt x="1465" y="1308"/>
                    <a:pt x="1465" y="1308"/>
                  </a:cubicBezTo>
                  <a:cubicBezTo>
                    <a:pt x="1443" y="1308"/>
                    <a:pt x="1443" y="1308"/>
                    <a:pt x="1443" y="1308"/>
                  </a:cubicBezTo>
                  <a:cubicBezTo>
                    <a:pt x="1443" y="1266"/>
                    <a:pt x="1443" y="1266"/>
                    <a:pt x="1443" y="1266"/>
                  </a:cubicBezTo>
                  <a:cubicBezTo>
                    <a:pt x="1443" y="1266"/>
                    <a:pt x="1412" y="1232"/>
                    <a:pt x="1389" y="1232"/>
                  </a:cubicBezTo>
                  <a:cubicBezTo>
                    <a:pt x="1367" y="1232"/>
                    <a:pt x="1337" y="1270"/>
                    <a:pt x="1337" y="1270"/>
                  </a:cubicBezTo>
                  <a:cubicBezTo>
                    <a:pt x="1337" y="1359"/>
                    <a:pt x="1337" y="1359"/>
                    <a:pt x="1337" y="1359"/>
                  </a:cubicBezTo>
                  <a:cubicBezTo>
                    <a:pt x="1315" y="1359"/>
                    <a:pt x="1315" y="1359"/>
                    <a:pt x="1315" y="1359"/>
                  </a:cubicBezTo>
                  <a:cubicBezTo>
                    <a:pt x="1315" y="1418"/>
                    <a:pt x="1315" y="1418"/>
                    <a:pt x="1315" y="1418"/>
                  </a:cubicBezTo>
                  <a:cubicBezTo>
                    <a:pt x="1275" y="1432"/>
                    <a:pt x="1275" y="1432"/>
                    <a:pt x="1275" y="1432"/>
                  </a:cubicBezTo>
                  <a:cubicBezTo>
                    <a:pt x="1275" y="1446"/>
                    <a:pt x="1275" y="1446"/>
                    <a:pt x="1275" y="1446"/>
                  </a:cubicBezTo>
                  <a:cubicBezTo>
                    <a:pt x="1267" y="1446"/>
                    <a:pt x="1267" y="1446"/>
                    <a:pt x="1267" y="1446"/>
                  </a:cubicBezTo>
                  <a:cubicBezTo>
                    <a:pt x="1267" y="1422"/>
                    <a:pt x="1267" y="1422"/>
                    <a:pt x="1267" y="1422"/>
                  </a:cubicBezTo>
                  <a:cubicBezTo>
                    <a:pt x="1253" y="1422"/>
                    <a:pt x="1253" y="1422"/>
                    <a:pt x="1253" y="1422"/>
                  </a:cubicBezTo>
                  <a:cubicBezTo>
                    <a:pt x="1235" y="1395"/>
                    <a:pt x="1235" y="1395"/>
                    <a:pt x="1235" y="1395"/>
                  </a:cubicBezTo>
                  <a:cubicBezTo>
                    <a:pt x="1213" y="1416"/>
                    <a:pt x="1213" y="1416"/>
                    <a:pt x="1213" y="1416"/>
                  </a:cubicBezTo>
                  <a:cubicBezTo>
                    <a:pt x="1213" y="1399"/>
                    <a:pt x="1213" y="1399"/>
                    <a:pt x="1213" y="1399"/>
                  </a:cubicBezTo>
                  <a:cubicBezTo>
                    <a:pt x="1200" y="1399"/>
                    <a:pt x="1200" y="1399"/>
                    <a:pt x="1200" y="1399"/>
                  </a:cubicBezTo>
                  <a:cubicBezTo>
                    <a:pt x="1200" y="1410"/>
                    <a:pt x="1200" y="1410"/>
                    <a:pt x="1200" y="1410"/>
                  </a:cubicBezTo>
                  <a:cubicBezTo>
                    <a:pt x="1189" y="1410"/>
                    <a:pt x="1189" y="1410"/>
                    <a:pt x="1189" y="1410"/>
                  </a:cubicBezTo>
                  <a:cubicBezTo>
                    <a:pt x="1189" y="1392"/>
                    <a:pt x="1189" y="1392"/>
                    <a:pt x="1189" y="1392"/>
                  </a:cubicBezTo>
                  <a:cubicBezTo>
                    <a:pt x="1164" y="1392"/>
                    <a:pt x="1164" y="1392"/>
                    <a:pt x="1164" y="1392"/>
                  </a:cubicBezTo>
                  <a:cubicBezTo>
                    <a:pt x="1164" y="1402"/>
                    <a:pt x="1164" y="1402"/>
                    <a:pt x="1164" y="1402"/>
                  </a:cubicBezTo>
                  <a:cubicBezTo>
                    <a:pt x="1155" y="1402"/>
                    <a:pt x="1155" y="1402"/>
                    <a:pt x="1155" y="1402"/>
                  </a:cubicBezTo>
                  <a:cubicBezTo>
                    <a:pt x="1155" y="1418"/>
                    <a:pt x="1155" y="1418"/>
                    <a:pt x="1155" y="1418"/>
                  </a:cubicBezTo>
                  <a:cubicBezTo>
                    <a:pt x="1133" y="1418"/>
                    <a:pt x="1133" y="1418"/>
                    <a:pt x="1133" y="1418"/>
                  </a:cubicBezTo>
                  <a:cubicBezTo>
                    <a:pt x="1133" y="1397"/>
                    <a:pt x="1133" y="1397"/>
                    <a:pt x="1133" y="1397"/>
                  </a:cubicBezTo>
                  <a:cubicBezTo>
                    <a:pt x="1123" y="1397"/>
                    <a:pt x="1123" y="1397"/>
                    <a:pt x="1123" y="1397"/>
                  </a:cubicBezTo>
                  <a:cubicBezTo>
                    <a:pt x="1112" y="1386"/>
                    <a:pt x="1112" y="1386"/>
                    <a:pt x="1112" y="1386"/>
                  </a:cubicBezTo>
                  <a:cubicBezTo>
                    <a:pt x="1104" y="1391"/>
                    <a:pt x="1104" y="1391"/>
                    <a:pt x="1104" y="1391"/>
                  </a:cubicBezTo>
                  <a:cubicBezTo>
                    <a:pt x="1095" y="1391"/>
                    <a:pt x="1095" y="1391"/>
                    <a:pt x="1095" y="1391"/>
                  </a:cubicBezTo>
                  <a:cubicBezTo>
                    <a:pt x="1076" y="1368"/>
                    <a:pt x="1076" y="1368"/>
                    <a:pt x="1076" y="1368"/>
                  </a:cubicBezTo>
                  <a:cubicBezTo>
                    <a:pt x="1063" y="1390"/>
                    <a:pt x="1063" y="1390"/>
                    <a:pt x="1063" y="1390"/>
                  </a:cubicBezTo>
                  <a:cubicBezTo>
                    <a:pt x="1051" y="1390"/>
                    <a:pt x="1051" y="1390"/>
                    <a:pt x="1051" y="1390"/>
                  </a:cubicBezTo>
                  <a:cubicBezTo>
                    <a:pt x="1051" y="1371"/>
                    <a:pt x="1051" y="1371"/>
                    <a:pt x="1051" y="1371"/>
                  </a:cubicBezTo>
                  <a:cubicBezTo>
                    <a:pt x="1031" y="1371"/>
                    <a:pt x="1031" y="1371"/>
                    <a:pt x="1031" y="1371"/>
                  </a:cubicBezTo>
                  <a:cubicBezTo>
                    <a:pt x="1031" y="1391"/>
                    <a:pt x="1031" y="1391"/>
                    <a:pt x="1031" y="1391"/>
                  </a:cubicBezTo>
                  <a:cubicBezTo>
                    <a:pt x="1020" y="1403"/>
                    <a:pt x="1020" y="1403"/>
                    <a:pt x="1020" y="1403"/>
                  </a:cubicBezTo>
                  <a:cubicBezTo>
                    <a:pt x="1012" y="1403"/>
                    <a:pt x="1012" y="1403"/>
                    <a:pt x="1012" y="1403"/>
                  </a:cubicBezTo>
                  <a:cubicBezTo>
                    <a:pt x="1012" y="1376"/>
                    <a:pt x="1012" y="1376"/>
                    <a:pt x="1012" y="1376"/>
                  </a:cubicBezTo>
                  <a:cubicBezTo>
                    <a:pt x="999" y="1376"/>
                    <a:pt x="999" y="1376"/>
                    <a:pt x="999" y="1376"/>
                  </a:cubicBezTo>
                  <a:cubicBezTo>
                    <a:pt x="988" y="1359"/>
                    <a:pt x="988" y="1359"/>
                    <a:pt x="988" y="1359"/>
                  </a:cubicBezTo>
                  <a:cubicBezTo>
                    <a:pt x="969" y="1382"/>
                    <a:pt x="969" y="1382"/>
                    <a:pt x="969" y="1382"/>
                  </a:cubicBezTo>
                  <a:cubicBezTo>
                    <a:pt x="969" y="1224"/>
                    <a:pt x="969" y="1224"/>
                    <a:pt x="969" y="1224"/>
                  </a:cubicBezTo>
                  <a:cubicBezTo>
                    <a:pt x="943" y="1224"/>
                    <a:pt x="943" y="1224"/>
                    <a:pt x="943" y="1224"/>
                  </a:cubicBezTo>
                  <a:cubicBezTo>
                    <a:pt x="943" y="1212"/>
                    <a:pt x="943" y="1212"/>
                    <a:pt x="943" y="1212"/>
                  </a:cubicBezTo>
                  <a:cubicBezTo>
                    <a:pt x="969" y="1212"/>
                    <a:pt x="969" y="1212"/>
                    <a:pt x="969" y="1212"/>
                  </a:cubicBezTo>
                  <a:cubicBezTo>
                    <a:pt x="969" y="1204"/>
                    <a:pt x="969" y="1204"/>
                    <a:pt x="969" y="1204"/>
                  </a:cubicBezTo>
                  <a:cubicBezTo>
                    <a:pt x="847" y="1204"/>
                    <a:pt x="847" y="1204"/>
                    <a:pt x="847" y="1204"/>
                  </a:cubicBezTo>
                  <a:cubicBezTo>
                    <a:pt x="847" y="1211"/>
                    <a:pt x="847" y="1211"/>
                    <a:pt x="847" y="1211"/>
                  </a:cubicBezTo>
                  <a:cubicBezTo>
                    <a:pt x="857" y="1211"/>
                    <a:pt x="857" y="1211"/>
                    <a:pt x="857" y="1211"/>
                  </a:cubicBezTo>
                  <a:cubicBezTo>
                    <a:pt x="857" y="1224"/>
                    <a:pt x="857" y="1224"/>
                    <a:pt x="857" y="1224"/>
                  </a:cubicBezTo>
                  <a:cubicBezTo>
                    <a:pt x="843" y="1224"/>
                    <a:pt x="843" y="1224"/>
                    <a:pt x="843" y="1224"/>
                  </a:cubicBezTo>
                  <a:cubicBezTo>
                    <a:pt x="843" y="1375"/>
                    <a:pt x="843" y="1375"/>
                    <a:pt x="843" y="1375"/>
                  </a:cubicBezTo>
                  <a:cubicBezTo>
                    <a:pt x="828" y="1375"/>
                    <a:pt x="828" y="1375"/>
                    <a:pt x="828" y="1375"/>
                  </a:cubicBezTo>
                  <a:cubicBezTo>
                    <a:pt x="828" y="1387"/>
                    <a:pt x="828" y="1387"/>
                    <a:pt x="828" y="1387"/>
                  </a:cubicBezTo>
                  <a:cubicBezTo>
                    <a:pt x="816" y="1387"/>
                    <a:pt x="816" y="1387"/>
                    <a:pt x="816" y="1387"/>
                  </a:cubicBezTo>
                  <a:cubicBezTo>
                    <a:pt x="816" y="1403"/>
                    <a:pt x="816" y="1403"/>
                    <a:pt x="816" y="1403"/>
                  </a:cubicBezTo>
                  <a:cubicBezTo>
                    <a:pt x="804" y="1403"/>
                    <a:pt x="804" y="1403"/>
                    <a:pt x="804" y="1403"/>
                  </a:cubicBezTo>
                  <a:cubicBezTo>
                    <a:pt x="787" y="1394"/>
                    <a:pt x="787" y="1394"/>
                    <a:pt x="787" y="1394"/>
                  </a:cubicBezTo>
                  <a:cubicBezTo>
                    <a:pt x="787" y="1194"/>
                    <a:pt x="787" y="1194"/>
                    <a:pt x="787" y="1194"/>
                  </a:cubicBezTo>
                  <a:cubicBezTo>
                    <a:pt x="691" y="1194"/>
                    <a:pt x="691" y="1194"/>
                    <a:pt x="691" y="1194"/>
                  </a:cubicBezTo>
                  <a:cubicBezTo>
                    <a:pt x="691" y="1427"/>
                    <a:pt x="691" y="1427"/>
                    <a:pt x="691" y="1427"/>
                  </a:cubicBezTo>
                  <a:cubicBezTo>
                    <a:pt x="664" y="1427"/>
                    <a:pt x="664" y="1427"/>
                    <a:pt x="664" y="1427"/>
                  </a:cubicBezTo>
                  <a:cubicBezTo>
                    <a:pt x="664" y="1446"/>
                    <a:pt x="664" y="1446"/>
                    <a:pt x="664" y="1446"/>
                  </a:cubicBezTo>
                  <a:cubicBezTo>
                    <a:pt x="640" y="1446"/>
                    <a:pt x="640" y="1446"/>
                    <a:pt x="640" y="1446"/>
                  </a:cubicBezTo>
                  <a:cubicBezTo>
                    <a:pt x="640" y="1436"/>
                    <a:pt x="640" y="1436"/>
                    <a:pt x="640" y="1436"/>
                  </a:cubicBezTo>
                  <a:cubicBezTo>
                    <a:pt x="625" y="1436"/>
                    <a:pt x="625" y="1436"/>
                    <a:pt x="625" y="1436"/>
                  </a:cubicBezTo>
                  <a:cubicBezTo>
                    <a:pt x="625" y="1238"/>
                    <a:pt x="625" y="1238"/>
                    <a:pt x="625" y="1238"/>
                  </a:cubicBezTo>
                  <a:cubicBezTo>
                    <a:pt x="601" y="1238"/>
                    <a:pt x="601" y="1238"/>
                    <a:pt x="601" y="1238"/>
                  </a:cubicBezTo>
                  <a:cubicBezTo>
                    <a:pt x="601" y="1228"/>
                    <a:pt x="601" y="1228"/>
                    <a:pt x="601" y="1228"/>
                  </a:cubicBezTo>
                  <a:cubicBezTo>
                    <a:pt x="536" y="1228"/>
                    <a:pt x="536" y="1228"/>
                    <a:pt x="536" y="1228"/>
                  </a:cubicBezTo>
                  <a:cubicBezTo>
                    <a:pt x="536" y="1242"/>
                    <a:pt x="536" y="1242"/>
                    <a:pt x="536" y="1242"/>
                  </a:cubicBezTo>
                  <a:cubicBezTo>
                    <a:pt x="515" y="1242"/>
                    <a:pt x="515" y="1242"/>
                    <a:pt x="515" y="1242"/>
                  </a:cubicBezTo>
                  <a:cubicBezTo>
                    <a:pt x="515" y="1227"/>
                    <a:pt x="515" y="1227"/>
                    <a:pt x="515" y="1227"/>
                  </a:cubicBezTo>
                  <a:cubicBezTo>
                    <a:pt x="501" y="1227"/>
                    <a:pt x="501" y="1227"/>
                    <a:pt x="501" y="1227"/>
                  </a:cubicBezTo>
                  <a:cubicBezTo>
                    <a:pt x="501" y="1227"/>
                    <a:pt x="487" y="1170"/>
                    <a:pt x="456" y="1170"/>
                  </a:cubicBezTo>
                  <a:cubicBezTo>
                    <a:pt x="425" y="1170"/>
                    <a:pt x="401" y="1224"/>
                    <a:pt x="401" y="1224"/>
                  </a:cubicBezTo>
                  <a:cubicBezTo>
                    <a:pt x="392" y="1224"/>
                    <a:pt x="392" y="1224"/>
                    <a:pt x="392" y="1224"/>
                  </a:cubicBezTo>
                  <a:cubicBezTo>
                    <a:pt x="392" y="1243"/>
                    <a:pt x="392" y="1243"/>
                    <a:pt x="392" y="1243"/>
                  </a:cubicBezTo>
                  <a:cubicBezTo>
                    <a:pt x="373" y="1243"/>
                    <a:pt x="373" y="1243"/>
                    <a:pt x="373" y="1243"/>
                  </a:cubicBezTo>
                  <a:cubicBezTo>
                    <a:pt x="373" y="1234"/>
                    <a:pt x="373" y="1234"/>
                    <a:pt x="373" y="1234"/>
                  </a:cubicBezTo>
                  <a:cubicBezTo>
                    <a:pt x="320" y="1234"/>
                    <a:pt x="320" y="1234"/>
                    <a:pt x="320" y="1234"/>
                  </a:cubicBezTo>
                  <a:cubicBezTo>
                    <a:pt x="320" y="1246"/>
                    <a:pt x="320" y="1246"/>
                    <a:pt x="320" y="1246"/>
                  </a:cubicBezTo>
                  <a:cubicBezTo>
                    <a:pt x="303" y="1246"/>
                    <a:pt x="303" y="1246"/>
                    <a:pt x="303" y="1246"/>
                  </a:cubicBezTo>
                  <a:cubicBezTo>
                    <a:pt x="288" y="1257"/>
                    <a:pt x="288" y="1257"/>
                    <a:pt x="288" y="1257"/>
                  </a:cubicBezTo>
                  <a:cubicBezTo>
                    <a:pt x="288" y="1331"/>
                    <a:pt x="288" y="1331"/>
                    <a:pt x="288" y="1331"/>
                  </a:cubicBezTo>
                  <a:cubicBezTo>
                    <a:pt x="268" y="1331"/>
                    <a:pt x="268" y="1331"/>
                    <a:pt x="268" y="1331"/>
                  </a:cubicBezTo>
                  <a:cubicBezTo>
                    <a:pt x="268" y="1373"/>
                    <a:pt x="268" y="1373"/>
                    <a:pt x="268" y="1373"/>
                  </a:cubicBezTo>
                  <a:cubicBezTo>
                    <a:pt x="252" y="1373"/>
                    <a:pt x="252" y="1373"/>
                    <a:pt x="252" y="1373"/>
                  </a:cubicBezTo>
                  <a:cubicBezTo>
                    <a:pt x="252" y="1325"/>
                    <a:pt x="252" y="1325"/>
                    <a:pt x="252" y="1325"/>
                  </a:cubicBezTo>
                  <a:cubicBezTo>
                    <a:pt x="236" y="1325"/>
                    <a:pt x="236" y="1325"/>
                    <a:pt x="236" y="1325"/>
                  </a:cubicBezTo>
                  <a:cubicBezTo>
                    <a:pt x="236" y="1342"/>
                    <a:pt x="236" y="1342"/>
                    <a:pt x="236" y="1342"/>
                  </a:cubicBezTo>
                  <a:cubicBezTo>
                    <a:pt x="218" y="1342"/>
                    <a:pt x="218" y="1342"/>
                    <a:pt x="218" y="1342"/>
                  </a:cubicBezTo>
                  <a:cubicBezTo>
                    <a:pt x="218" y="1331"/>
                    <a:pt x="218" y="1331"/>
                    <a:pt x="218" y="1331"/>
                  </a:cubicBezTo>
                  <a:cubicBezTo>
                    <a:pt x="195" y="1331"/>
                    <a:pt x="195" y="1331"/>
                    <a:pt x="195" y="1331"/>
                  </a:cubicBezTo>
                  <a:cubicBezTo>
                    <a:pt x="195" y="1312"/>
                    <a:pt x="195" y="1312"/>
                    <a:pt x="195" y="1312"/>
                  </a:cubicBezTo>
                  <a:cubicBezTo>
                    <a:pt x="182" y="1299"/>
                    <a:pt x="182" y="1299"/>
                    <a:pt x="182" y="1299"/>
                  </a:cubicBezTo>
                  <a:cubicBezTo>
                    <a:pt x="168" y="1283"/>
                    <a:pt x="168" y="1283"/>
                    <a:pt x="168" y="1283"/>
                  </a:cubicBezTo>
                  <a:cubicBezTo>
                    <a:pt x="134" y="1283"/>
                    <a:pt x="134" y="1283"/>
                    <a:pt x="134" y="1283"/>
                  </a:cubicBezTo>
                  <a:cubicBezTo>
                    <a:pt x="102" y="1307"/>
                    <a:pt x="102" y="1307"/>
                    <a:pt x="102" y="1307"/>
                  </a:cubicBezTo>
                  <a:cubicBezTo>
                    <a:pt x="78" y="1307"/>
                    <a:pt x="78" y="1307"/>
                    <a:pt x="78" y="1307"/>
                  </a:cubicBezTo>
                  <a:cubicBezTo>
                    <a:pt x="78" y="1401"/>
                    <a:pt x="78" y="1401"/>
                    <a:pt x="78" y="1401"/>
                  </a:cubicBezTo>
                  <a:cubicBezTo>
                    <a:pt x="56" y="1357"/>
                    <a:pt x="56" y="1357"/>
                    <a:pt x="56" y="1357"/>
                  </a:cubicBezTo>
                  <a:cubicBezTo>
                    <a:pt x="56" y="1333"/>
                    <a:pt x="56" y="1333"/>
                    <a:pt x="56" y="1333"/>
                  </a:cubicBezTo>
                  <a:cubicBezTo>
                    <a:pt x="0" y="1333"/>
                    <a:pt x="0" y="1333"/>
                    <a:pt x="0" y="1333"/>
                  </a:cubicBezTo>
                  <a:cubicBezTo>
                    <a:pt x="0" y="1542"/>
                    <a:pt x="0" y="1542"/>
                    <a:pt x="0" y="1542"/>
                  </a:cubicBezTo>
                  <a:cubicBezTo>
                    <a:pt x="8000" y="1542"/>
                    <a:pt x="8000" y="1542"/>
                    <a:pt x="8000" y="1542"/>
                  </a:cubicBezTo>
                  <a:cubicBezTo>
                    <a:pt x="8000" y="1472"/>
                    <a:pt x="8000" y="1472"/>
                    <a:pt x="8000" y="1472"/>
                  </a:cubicBezTo>
                  <a:lnTo>
                    <a:pt x="7978" y="1472"/>
                  </a:lnTo>
                  <a:close/>
                  <a:moveTo>
                    <a:pt x="3369" y="1457"/>
                  </a:moveTo>
                  <a:cubicBezTo>
                    <a:pt x="3356" y="1457"/>
                    <a:pt x="3356" y="1457"/>
                    <a:pt x="3356" y="1457"/>
                  </a:cubicBezTo>
                  <a:cubicBezTo>
                    <a:pt x="3356" y="1408"/>
                    <a:pt x="3356" y="1408"/>
                    <a:pt x="3356" y="1408"/>
                  </a:cubicBezTo>
                  <a:cubicBezTo>
                    <a:pt x="3369" y="1408"/>
                    <a:pt x="3369" y="1408"/>
                    <a:pt x="3369" y="1408"/>
                  </a:cubicBezTo>
                  <a:lnTo>
                    <a:pt x="3369" y="1457"/>
                  </a:lnTo>
                  <a:close/>
                  <a:moveTo>
                    <a:pt x="3369" y="1389"/>
                  </a:moveTo>
                  <a:cubicBezTo>
                    <a:pt x="3356" y="1389"/>
                    <a:pt x="3356" y="1389"/>
                    <a:pt x="3356" y="1389"/>
                  </a:cubicBezTo>
                  <a:cubicBezTo>
                    <a:pt x="3356" y="1335"/>
                    <a:pt x="3356" y="1335"/>
                    <a:pt x="3356" y="1335"/>
                  </a:cubicBezTo>
                  <a:cubicBezTo>
                    <a:pt x="3369" y="1335"/>
                    <a:pt x="3369" y="1335"/>
                    <a:pt x="3369" y="1335"/>
                  </a:cubicBezTo>
                  <a:lnTo>
                    <a:pt x="3369" y="1389"/>
                  </a:lnTo>
                  <a:close/>
                  <a:moveTo>
                    <a:pt x="3356" y="1141"/>
                  </a:moveTo>
                  <a:cubicBezTo>
                    <a:pt x="3356" y="1098"/>
                    <a:pt x="3356" y="1098"/>
                    <a:pt x="3356" y="1098"/>
                  </a:cubicBezTo>
                  <a:cubicBezTo>
                    <a:pt x="3356" y="1098"/>
                    <a:pt x="3373" y="1103"/>
                    <a:pt x="3373" y="1120"/>
                  </a:cubicBezTo>
                  <a:cubicBezTo>
                    <a:pt x="3373" y="1136"/>
                    <a:pt x="3356" y="1141"/>
                    <a:pt x="3356" y="1141"/>
                  </a:cubicBezTo>
                  <a:close/>
                  <a:moveTo>
                    <a:pt x="3356" y="1060"/>
                  </a:moveTo>
                  <a:cubicBezTo>
                    <a:pt x="3356" y="1024"/>
                    <a:pt x="3356" y="1024"/>
                    <a:pt x="3356" y="1024"/>
                  </a:cubicBezTo>
                  <a:cubicBezTo>
                    <a:pt x="3356" y="1024"/>
                    <a:pt x="3373" y="1029"/>
                    <a:pt x="3373" y="1042"/>
                  </a:cubicBezTo>
                  <a:cubicBezTo>
                    <a:pt x="3373" y="1055"/>
                    <a:pt x="3356" y="1060"/>
                    <a:pt x="3356" y="1060"/>
                  </a:cubicBezTo>
                  <a:close/>
                  <a:moveTo>
                    <a:pt x="3356" y="988"/>
                  </a:moveTo>
                  <a:cubicBezTo>
                    <a:pt x="3356" y="950"/>
                    <a:pt x="3356" y="950"/>
                    <a:pt x="3356" y="950"/>
                  </a:cubicBezTo>
                  <a:cubicBezTo>
                    <a:pt x="3356" y="950"/>
                    <a:pt x="3373" y="953"/>
                    <a:pt x="3373" y="969"/>
                  </a:cubicBezTo>
                  <a:cubicBezTo>
                    <a:pt x="3373" y="985"/>
                    <a:pt x="3356" y="988"/>
                    <a:pt x="3356" y="988"/>
                  </a:cubicBezTo>
                  <a:close/>
                  <a:moveTo>
                    <a:pt x="3356" y="911"/>
                  </a:moveTo>
                  <a:cubicBezTo>
                    <a:pt x="3356" y="872"/>
                    <a:pt x="3356" y="872"/>
                    <a:pt x="3356" y="872"/>
                  </a:cubicBezTo>
                  <a:cubicBezTo>
                    <a:pt x="3356" y="872"/>
                    <a:pt x="3373" y="878"/>
                    <a:pt x="3373" y="892"/>
                  </a:cubicBezTo>
                  <a:cubicBezTo>
                    <a:pt x="3373" y="905"/>
                    <a:pt x="3356" y="911"/>
                    <a:pt x="3356" y="911"/>
                  </a:cubicBezTo>
                  <a:close/>
                  <a:moveTo>
                    <a:pt x="3356" y="835"/>
                  </a:moveTo>
                  <a:cubicBezTo>
                    <a:pt x="3356" y="796"/>
                    <a:pt x="3356" y="796"/>
                    <a:pt x="3356" y="796"/>
                  </a:cubicBezTo>
                  <a:cubicBezTo>
                    <a:pt x="3356" y="796"/>
                    <a:pt x="3373" y="800"/>
                    <a:pt x="3373" y="816"/>
                  </a:cubicBezTo>
                  <a:cubicBezTo>
                    <a:pt x="3373" y="831"/>
                    <a:pt x="3356" y="835"/>
                    <a:pt x="3356" y="835"/>
                  </a:cubicBezTo>
                  <a:close/>
                  <a:moveTo>
                    <a:pt x="3356" y="756"/>
                  </a:moveTo>
                  <a:cubicBezTo>
                    <a:pt x="3356" y="718"/>
                    <a:pt x="3356" y="718"/>
                    <a:pt x="3356" y="718"/>
                  </a:cubicBezTo>
                  <a:cubicBezTo>
                    <a:pt x="3356" y="718"/>
                    <a:pt x="3373" y="720"/>
                    <a:pt x="3373" y="737"/>
                  </a:cubicBezTo>
                  <a:cubicBezTo>
                    <a:pt x="3373" y="754"/>
                    <a:pt x="3356" y="756"/>
                    <a:pt x="3356" y="756"/>
                  </a:cubicBezTo>
                  <a:close/>
                  <a:moveTo>
                    <a:pt x="5556" y="570"/>
                  </a:moveTo>
                  <a:cubicBezTo>
                    <a:pt x="5508" y="582"/>
                    <a:pt x="5508" y="582"/>
                    <a:pt x="5508" y="582"/>
                  </a:cubicBezTo>
                  <a:cubicBezTo>
                    <a:pt x="5490" y="529"/>
                    <a:pt x="5490" y="529"/>
                    <a:pt x="5490" y="529"/>
                  </a:cubicBezTo>
                  <a:cubicBezTo>
                    <a:pt x="5566" y="508"/>
                    <a:pt x="5566" y="508"/>
                    <a:pt x="5566" y="508"/>
                  </a:cubicBezTo>
                  <a:lnTo>
                    <a:pt x="5556" y="570"/>
                  </a:lnTo>
                  <a:close/>
                </a:path>
              </a:pathLst>
            </a:custGeom>
            <a:grpFill/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</a:pPr>
              <a:endParaRPr lang="zh-CN" altLang="en-US" sz="3000">
                <a:solidFill>
                  <a:srgbClr val="3C3940"/>
                </a:solidFill>
                <a:latin typeface="AgencyFB Light" pitchFamily="50" charset="0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5" name="椭圆 24">
            <a:extLst>
              <a:ext uri="{FF2B5EF4-FFF2-40B4-BE49-F238E27FC236}">
                <a16:creationId xmlns:a16="http://schemas.microsoft.com/office/drawing/2014/main" id="{3F38FA6B-8229-B85C-91F6-03E5FCCCF268}"/>
              </a:ext>
            </a:extLst>
          </p:cNvPr>
          <p:cNvSpPr/>
          <p:nvPr/>
        </p:nvSpPr>
        <p:spPr bwMode="auto">
          <a:xfrm>
            <a:off x="4979516" y="1220489"/>
            <a:ext cx="285749" cy="285749"/>
          </a:xfrm>
          <a:prstGeom prst="ellipse">
            <a:avLst/>
          </a:prstGeom>
          <a:gradFill flip="none" rotWithShape="1">
            <a:gsLst>
              <a:gs pos="0">
                <a:srgbClr val="213F79">
                  <a:alpha val="0"/>
                </a:srgbClr>
              </a:gs>
              <a:gs pos="100000">
                <a:srgbClr val="3F68C9">
                  <a:alpha val="13000"/>
                </a:srgbClr>
              </a:gs>
            </a:gsLst>
            <a:lin ang="10800000" scaled="1"/>
            <a:tileRect/>
          </a:gradFill>
          <a:ln w="6350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D6E0861B-20F0-FDAD-9197-F5773AF9E025}"/>
              </a:ext>
            </a:extLst>
          </p:cNvPr>
          <p:cNvSpPr/>
          <p:nvPr/>
        </p:nvSpPr>
        <p:spPr bwMode="auto">
          <a:xfrm>
            <a:off x="7140354" y="2778497"/>
            <a:ext cx="114299" cy="114299"/>
          </a:xfrm>
          <a:prstGeom prst="ellipse">
            <a:avLst/>
          </a:prstGeom>
          <a:gradFill flip="none" rotWithShape="1">
            <a:gsLst>
              <a:gs pos="0">
                <a:srgbClr val="213F79">
                  <a:alpha val="0"/>
                </a:srgbClr>
              </a:gs>
              <a:gs pos="100000">
                <a:srgbClr val="3F68C9">
                  <a:alpha val="49000"/>
                </a:srgbClr>
              </a:gs>
            </a:gsLst>
            <a:lin ang="10800000" scaled="1"/>
            <a:tileRect/>
          </a:gradFill>
          <a:ln w="6350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2CAFCD9-1CBC-C9FF-4536-6532FE10EDD3}"/>
              </a:ext>
            </a:extLst>
          </p:cNvPr>
          <p:cNvSpPr txBox="1"/>
          <p:nvPr/>
        </p:nvSpPr>
        <p:spPr>
          <a:xfrm>
            <a:off x="4622852" y="1890344"/>
            <a:ext cx="197673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325C276-D242-C2F6-359B-093CD34D1AC4}"/>
              </a:ext>
            </a:extLst>
          </p:cNvPr>
          <p:cNvSpPr txBox="1"/>
          <p:nvPr/>
        </p:nvSpPr>
        <p:spPr>
          <a:xfrm>
            <a:off x="2209800" y="1536400"/>
            <a:ext cx="117211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02</a:t>
            </a:r>
            <a:endParaRPr lang="zh-CN" altLang="en-US" sz="60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7862C9EE-5E7E-F314-244A-C02465337DDD}"/>
              </a:ext>
            </a:extLst>
          </p:cNvPr>
          <p:cNvSpPr txBox="1"/>
          <p:nvPr/>
        </p:nvSpPr>
        <p:spPr>
          <a:xfrm>
            <a:off x="4168554" y="2334916"/>
            <a:ext cx="2971800" cy="488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2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9040142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407E40DE-7DDE-2492-EF05-F78B881BF2AE}"/>
              </a:ext>
            </a:extLst>
          </p:cNvPr>
          <p:cNvSpPr/>
          <p:nvPr/>
        </p:nvSpPr>
        <p:spPr bwMode="auto">
          <a:xfrm>
            <a:off x="0" y="198098"/>
            <a:ext cx="1329578" cy="439295"/>
          </a:xfrm>
          <a:custGeom>
            <a:avLst/>
            <a:gdLst>
              <a:gd name="connsiteX0" fmla="*/ 0 w 1329578"/>
              <a:gd name="connsiteY0" fmla="*/ 0 h 439295"/>
              <a:gd name="connsiteX1" fmla="*/ 337124 w 1329578"/>
              <a:gd name="connsiteY1" fmla="*/ 0 h 439295"/>
              <a:gd name="connsiteX2" fmla="*/ 633946 w 1329578"/>
              <a:gd name="connsiteY2" fmla="*/ 0 h 439295"/>
              <a:gd name="connsiteX3" fmla="*/ 1329578 w 1329578"/>
              <a:gd name="connsiteY3" fmla="*/ 0 h 439295"/>
              <a:gd name="connsiteX4" fmla="*/ 1063958 w 1329578"/>
              <a:gd name="connsiteY4" fmla="*/ 439295 h 439295"/>
              <a:gd name="connsiteX5" fmla="*/ 368326 w 1329578"/>
              <a:gd name="connsiteY5" fmla="*/ 439295 h 439295"/>
              <a:gd name="connsiteX6" fmla="*/ 337124 w 1329578"/>
              <a:gd name="connsiteY6" fmla="*/ 439295 h 439295"/>
              <a:gd name="connsiteX7" fmla="*/ 0 w 1329578"/>
              <a:gd name="connsiteY7" fmla="*/ 439295 h 439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29578" h="439295">
                <a:moveTo>
                  <a:pt x="0" y="0"/>
                </a:moveTo>
                <a:lnTo>
                  <a:pt x="337124" y="0"/>
                </a:lnTo>
                <a:lnTo>
                  <a:pt x="633946" y="0"/>
                </a:lnTo>
                <a:lnTo>
                  <a:pt x="1329578" y="0"/>
                </a:lnTo>
                <a:lnTo>
                  <a:pt x="1063958" y="439295"/>
                </a:lnTo>
                <a:lnTo>
                  <a:pt x="368326" y="439295"/>
                </a:lnTo>
                <a:lnTo>
                  <a:pt x="337124" y="439295"/>
                </a:lnTo>
                <a:lnTo>
                  <a:pt x="0" y="439295"/>
                </a:lnTo>
                <a:close/>
              </a:path>
            </a:pathLst>
          </a:custGeom>
          <a:solidFill>
            <a:srgbClr val="213F79"/>
          </a:solidFill>
          <a:ln w="2540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6316CFC1-6F1C-2079-D53A-0CD27D76645E}"/>
              </a:ext>
            </a:extLst>
          </p:cNvPr>
          <p:cNvSpPr/>
          <p:nvPr/>
        </p:nvSpPr>
        <p:spPr bwMode="auto">
          <a:xfrm>
            <a:off x="384421" y="106643"/>
            <a:ext cx="3650757" cy="393607"/>
          </a:xfrm>
          <a:custGeom>
            <a:avLst/>
            <a:gdLst>
              <a:gd name="connsiteX0" fmla="*/ 237995 w 3650757"/>
              <a:gd name="connsiteY0" fmla="*/ 0 h 393607"/>
              <a:gd name="connsiteX1" fmla="*/ 1581816 w 3650757"/>
              <a:gd name="connsiteY1" fmla="*/ 0 h 393607"/>
              <a:gd name="connsiteX2" fmla="*/ 2306936 w 3650757"/>
              <a:gd name="connsiteY2" fmla="*/ 0 h 393607"/>
              <a:gd name="connsiteX3" fmla="*/ 3650757 w 3650757"/>
              <a:gd name="connsiteY3" fmla="*/ 0 h 393607"/>
              <a:gd name="connsiteX4" fmla="*/ 3650757 w 3650757"/>
              <a:gd name="connsiteY4" fmla="*/ 393607 h 393607"/>
              <a:gd name="connsiteX5" fmla="*/ 2306936 w 3650757"/>
              <a:gd name="connsiteY5" fmla="*/ 393607 h 393607"/>
              <a:gd name="connsiteX6" fmla="*/ 1343821 w 3650757"/>
              <a:gd name="connsiteY6" fmla="*/ 393607 h 393607"/>
              <a:gd name="connsiteX7" fmla="*/ 0 w 3650757"/>
              <a:gd name="connsiteY7" fmla="*/ 393607 h 393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50757" h="393607">
                <a:moveTo>
                  <a:pt x="237995" y="0"/>
                </a:moveTo>
                <a:lnTo>
                  <a:pt x="1581816" y="0"/>
                </a:lnTo>
                <a:lnTo>
                  <a:pt x="2306936" y="0"/>
                </a:lnTo>
                <a:lnTo>
                  <a:pt x="3650757" y="0"/>
                </a:lnTo>
                <a:lnTo>
                  <a:pt x="3650757" y="393607"/>
                </a:lnTo>
                <a:lnTo>
                  <a:pt x="2306936" y="393607"/>
                </a:lnTo>
                <a:lnTo>
                  <a:pt x="1343821" y="393607"/>
                </a:lnTo>
                <a:lnTo>
                  <a:pt x="0" y="393607"/>
                </a:lnTo>
                <a:close/>
              </a:path>
            </a:pathLst>
          </a:custGeom>
          <a:solidFill>
            <a:srgbClr val="3F68C9"/>
          </a:solidFill>
          <a:ln w="25400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2CAFCD9-1CBC-C9FF-4536-6532FE10EDD3}"/>
              </a:ext>
            </a:extLst>
          </p:cNvPr>
          <p:cNvSpPr txBox="1"/>
          <p:nvPr/>
        </p:nvSpPr>
        <p:spPr>
          <a:xfrm>
            <a:off x="1536726" y="140510"/>
            <a:ext cx="197673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</a:rPr>
              <a:t>单击此处添加标题文本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325C276-D242-C2F6-359B-093CD34D1AC4}"/>
              </a:ext>
            </a:extLst>
          </p:cNvPr>
          <p:cNvSpPr txBox="1"/>
          <p:nvPr/>
        </p:nvSpPr>
        <p:spPr>
          <a:xfrm>
            <a:off x="583500" y="72613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80A0497-23DE-45B6-CAC1-18847B220241}"/>
              </a:ext>
            </a:extLst>
          </p:cNvPr>
          <p:cNvSpPr/>
          <p:nvPr/>
        </p:nvSpPr>
        <p:spPr>
          <a:xfrm>
            <a:off x="899114" y="1035924"/>
            <a:ext cx="1318842" cy="1324532"/>
          </a:xfrm>
          <a:prstGeom prst="rect">
            <a:avLst/>
          </a:prstGeom>
          <a:solidFill>
            <a:srgbClr val="213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6744F6C-12EF-41F2-3E12-981156037357}"/>
              </a:ext>
            </a:extLst>
          </p:cNvPr>
          <p:cNvSpPr/>
          <p:nvPr/>
        </p:nvSpPr>
        <p:spPr>
          <a:xfrm>
            <a:off x="899114" y="2360456"/>
            <a:ext cx="1318842" cy="794719"/>
          </a:xfrm>
          <a:prstGeom prst="rect">
            <a:avLst/>
          </a:prstGeom>
          <a:solidFill>
            <a:srgbClr val="E4E7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C12E806-311E-2378-D145-14053379868A}"/>
              </a:ext>
            </a:extLst>
          </p:cNvPr>
          <p:cNvSpPr/>
          <p:nvPr/>
        </p:nvSpPr>
        <p:spPr>
          <a:xfrm>
            <a:off x="2389405" y="1035924"/>
            <a:ext cx="1318842" cy="1324532"/>
          </a:xfrm>
          <a:prstGeom prst="rect">
            <a:avLst/>
          </a:prstGeom>
          <a:solidFill>
            <a:srgbClr val="3F6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5835193-0C96-937A-CDC3-A825F373373B}"/>
              </a:ext>
            </a:extLst>
          </p:cNvPr>
          <p:cNvSpPr/>
          <p:nvPr/>
        </p:nvSpPr>
        <p:spPr>
          <a:xfrm>
            <a:off x="2389405" y="2360456"/>
            <a:ext cx="1318842" cy="794719"/>
          </a:xfrm>
          <a:prstGeom prst="rect">
            <a:avLst/>
          </a:prstGeom>
          <a:solidFill>
            <a:srgbClr val="E4E7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C527BBE-B448-3F56-0FF9-BB62515A15D3}"/>
              </a:ext>
            </a:extLst>
          </p:cNvPr>
          <p:cNvSpPr/>
          <p:nvPr/>
        </p:nvSpPr>
        <p:spPr>
          <a:xfrm>
            <a:off x="3879697" y="1035924"/>
            <a:ext cx="1318842" cy="1324532"/>
          </a:xfrm>
          <a:prstGeom prst="rect">
            <a:avLst/>
          </a:prstGeom>
          <a:solidFill>
            <a:srgbClr val="213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42167CE-A646-49FA-B557-852122B20627}"/>
              </a:ext>
            </a:extLst>
          </p:cNvPr>
          <p:cNvSpPr/>
          <p:nvPr/>
        </p:nvSpPr>
        <p:spPr>
          <a:xfrm>
            <a:off x="3879697" y="2360456"/>
            <a:ext cx="1318842" cy="794719"/>
          </a:xfrm>
          <a:prstGeom prst="rect">
            <a:avLst/>
          </a:prstGeom>
          <a:solidFill>
            <a:srgbClr val="E4E7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9955322-AF32-9049-A76C-36581B24D1F4}"/>
              </a:ext>
            </a:extLst>
          </p:cNvPr>
          <p:cNvSpPr/>
          <p:nvPr/>
        </p:nvSpPr>
        <p:spPr>
          <a:xfrm>
            <a:off x="5369990" y="1035924"/>
            <a:ext cx="1318842" cy="1324532"/>
          </a:xfrm>
          <a:prstGeom prst="rect">
            <a:avLst/>
          </a:prstGeom>
          <a:solidFill>
            <a:srgbClr val="3F6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739BD674-57DF-0201-B21F-98481C870314}"/>
              </a:ext>
            </a:extLst>
          </p:cNvPr>
          <p:cNvSpPr/>
          <p:nvPr/>
        </p:nvSpPr>
        <p:spPr>
          <a:xfrm>
            <a:off x="5369990" y="2360456"/>
            <a:ext cx="1318842" cy="794719"/>
          </a:xfrm>
          <a:prstGeom prst="rect">
            <a:avLst/>
          </a:prstGeom>
          <a:solidFill>
            <a:srgbClr val="E4E7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E82D1A4-2F32-39E2-FF89-44F6D6FFA85D}"/>
              </a:ext>
            </a:extLst>
          </p:cNvPr>
          <p:cNvSpPr/>
          <p:nvPr/>
        </p:nvSpPr>
        <p:spPr>
          <a:xfrm>
            <a:off x="6860281" y="1035924"/>
            <a:ext cx="1318842" cy="1324532"/>
          </a:xfrm>
          <a:prstGeom prst="rect">
            <a:avLst/>
          </a:prstGeom>
          <a:solidFill>
            <a:srgbClr val="213F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9D8DC606-D878-0B5D-4114-36E483953A0B}"/>
              </a:ext>
            </a:extLst>
          </p:cNvPr>
          <p:cNvSpPr/>
          <p:nvPr/>
        </p:nvSpPr>
        <p:spPr>
          <a:xfrm>
            <a:off x="6860281" y="2360456"/>
            <a:ext cx="1318842" cy="794719"/>
          </a:xfrm>
          <a:prstGeom prst="rect">
            <a:avLst/>
          </a:prstGeom>
          <a:solidFill>
            <a:srgbClr val="E4E7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5" name="组合 55">
            <a:extLst>
              <a:ext uri="{FF2B5EF4-FFF2-40B4-BE49-F238E27FC236}">
                <a16:creationId xmlns:a16="http://schemas.microsoft.com/office/drawing/2014/main" id="{468F95DB-6F58-9EAE-456A-8405D94B8047}"/>
              </a:ext>
            </a:extLst>
          </p:cNvPr>
          <p:cNvGrpSpPr/>
          <p:nvPr/>
        </p:nvGrpSpPr>
        <p:grpSpPr>
          <a:xfrm>
            <a:off x="1364472" y="1250553"/>
            <a:ext cx="388128" cy="501068"/>
            <a:chOff x="3095876" y="2479873"/>
            <a:chExt cx="366231" cy="470769"/>
          </a:xfrm>
        </p:grpSpPr>
        <p:sp>
          <p:nvSpPr>
            <p:cNvPr id="16" name="Freeform 108">
              <a:extLst>
                <a:ext uri="{FF2B5EF4-FFF2-40B4-BE49-F238E27FC236}">
                  <a16:creationId xmlns:a16="http://schemas.microsoft.com/office/drawing/2014/main" id="{74E88E96-9FF6-B053-BD66-80BDADE60B20}"/>
                </a:ext>
              </a:extLst>
            </p:cNvPr>
            <p:cNvSpPr/>
            <p:nvPr/>
          </p:nvSpPr>
          <p:spPr bwMode="auto">
            <a:xfrm flipH="1">
              <a:off x="3095876" y="2898027"/>
              <a:ext cx="51923" cy="52615"/>
            </a:xfrm>
            <a:custGeom>
              <a:avLst/>
              <a:gdLst>
                <a:gd name="T0" fmla="*/ 0 w 32"/>
                <a:gd name="T1" fmla="*/ 32 h 32"/>
                <a:gd name="T2" fmla="*/ 16 w 32"/>
                <a:gd name="T3" fmla="*/ 32 h 32"/>
                <a:gd name="T4" fmla="*/ 32 w 32"/>
                <a:gd name="T5" fmla="*/ 16 h 32"/>
                <a:gd name="T6" fmla="*/ 32 w 32"/>
                <a:gd name="T7" fmla="*/ 0 h 32"/>
                <a:gd name="T8" fmla="*/ 0 w 32"/>
                <a:gd name="T9" fmla="*/ 0 h 32"/>
                <a:gd name="T10" fmla="*/ 0 w 32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2">
                  <a:moveTo>
                    <a:pt x="0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70560">
                <a:defRPr/>
              </a:pPr>
              <a:endParaRPr lang="zh-CN" altLang="en-US" sz="120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109">
              <a:extLst>
                <a:ext uri="{FF2B5EF4-FFF2-40B4-BE49-F238E27FC236}">
                  <a16:creationId xmlns:a16="http://schemas.microsoft.com/office/drawing/2014/main" id="{514CAC44-9A0B-68CA-F55C-607C9613DB7A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3095876" y="2479873"/>
              <a:ext cx="366231" cy="470769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70560">
                <a:defRPr/>
              </a:pPr>
              <a:endParaRPr lang="zh-CN" altLang="en-US" sz="120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9" name="Rectangle 110">
              <a:extLst>
                <a:ext uri="{FF2B5EF4-FFF2-40B4-BE49-F238E27FC236}">
                  <a16:creationId xmlns:a16="http://schemas.microsoft.com/office/drawing/2014/main" id="{2A669462-D55D-3111-F196-2F96452D084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095876" y="2741565"/>
              <a:ext cx="51923" cy="519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70560">
                <a:defRPr/>
              </a:pPr>
              <a:endParaRPr lang="zh-CN" altLang="en-US" sz="120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0" name="Rectangle 111">
              <a:extLst>
                <a:ext uri="{FF2B5EF4-FFF2-40B4-BE49-F238E27FC236}">
                  <a16:creationId xmlns:a16="http://schemas.microsoft.com/office/drawing/2014/main" id="{8D6185FF-005C-C998-6AF5-EE77F06F387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095876" y="2819796"/>
              <a:ext cx="51923" cy="526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70560">
                <a:defRPr/>
              </a:pPr>
              <a:endParaRPr lang="zh-CN" altLang="en-US" sz="120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Freeform 64">
            <a:extLst>
              <a:ext uri="{FF2B5EF4-FFF2-40B4-BE49-F238E27FC236}">
                <a16:creationId xmlns:a16="http://schemas.microsoft.com/office/drawing/2014/main" id="{23DC9CF3-090F-521A-5E71-7F2BA22BE7CB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2821054" y="1311442"/>
            <a:ext cx="455546" cy="379290"/>
          </a:xfrm>
          <a:custGeom>
            <a:avLst/>
            <a:gdLst>
              <a:gd name="T0" fmla="*/ 188 w 308"/>
              <a:gd name="T1" fmla="*/ 19 h 256"/>
              <a:gd name="T2" fmla="*/ 154 w 308"/>
              <a:gd name="T3" fmla="*/ 0 h 256"/>
              <a:gd name="T4" fmla="*/ 120 w 308"/>
              <a:gd name="T5" fmla="*/ 19 h 256"/>
              <a:gd name="T6" fmla="*/ 8 w 308"/>
              <a:gd name="T7" fmla="*/ 195 h 256"/>
              <a:gd name="T8" fmla="*/ 7 w 308"/>
              <a:gd name="T9" fmla="*/ 235 h 256"/>
              <a:gd name="T10" fmla="*/ 42 w 308"/>
              <a:gd name="T11" fmla="*/ 256 h 256"/>
              <a:gd name="T12" fmla="*/ 266 w 308"/>
              <a:gd name="T13" fmla="*/ 256 h 256"/>
              <a:gd name="T14" fmla="*/ 301 w 308"/>
              <a:gd name="T15" fmla="*/ 235 h 256"/>
              <a:gd name="T16" fmla="*/ 300 w 308"/>
              <a:gd name="T17" fmla="*/ 195 h 256"/>
              <a:gd name="T18" fmla="*/ 188 w 308"/>
              <a:gd name="T19" fmla="*/ 19 h 256"/>
              <a:gd name="T20" fmla="*/ 154 w 308"/>
              <a:gd name="T21" fmla="*/ 216 h 256"/>
              <a:gd name="T22" fmla="*/ 138 w 308"/>
              <a:gd name="T23" fmla="*/ 200 h 256"/>
              <a:gd name="T24" fmla="*/ 154 w 308"/>
              <a:gd name="T25" fmla="*/ 184 h 256"/>
              <a:gd name="T26" fmla="*/ 170 w 308"/>
              <a:gd name="T27" fmla="*/ 200 h 256"/>
              <a:gd name="T28" fmla="*/ 154 w 308"/>
              <a:gd name="T29" fmla="*/ 216 h 256"/>
              <a:gd name="T30" fmla="*/ 170 w 308"/>
              <a:gd name="T31" fmla="*/ 152 h 256"/>
              <a:gd name="T32" fmla="*/ 154 w 308"/>
              <a:gd name="T33" fmla="*/ 168 h 256"/>
              <a:gd name="T34" fmla="*/ 138 w 308"/>
              <a:gd name="T35" fmla="*/ 152 h 256"/>
              <a:gd name="T36" fmla="*/ 138 w 308"/>
              <a:gd name="T37" fmla="*/ 96 h 256"/>
              <a:gd name="T38" fmla="*/ 154 w 308"/>
              <a:gd name="T39" fmla="*/ 80 h 256"/>
              <a:gd name="T40" fmla="*/ 170 w 308"/>
              <a:gd name="T41" fmla="*/ 96 h 256"/>
              <a:gd name="T42" fmla="*/ 170 w 308"/>
              <a:gd name="T43" fmla="*/ 152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8" h="256">
                <a:moveTo>
                  <a:pt x="188" y="19"/>
                </a:moveTo>
                <a:cubicBezTo>
                  <a:pt x="180" y="7"/>
                  <a:pt x="168" y="0"/>
                  <a:pt x="154" y="0"/>
                </a:cubicBezTo>
                <a:cubicBezTo>
                  <a:pt x="140" y="0"/>
                  <a:pt x="128" y="7"/>
                  <a:pt x="120" y="19"/>
                </a:cubicBezTo>
                <a:cubicBezTo>
                  <a:pt x="8" y="195"/>
                  <a:pt x="8" y="195"/>
                  <a:pt x="8" y="195"/>
                </a:cubicBezTo>
                <a:cubicBezTo>
                  <a:pt x="0" y="207"/>
                  <a:pt x="0" y="222"/>
                  <a:pt x="7" y="235"/>
                </a:cubicBezTo>
                <a:cubicBezTo>
                  <a:pt x="14" y="248"/>
                  <a:pt x="27" y="256"/>
                  <a:pt x="42" y="256"/>
                </a:cubicBezTo>
                <a:cubicBezTo>
                  <a:pt x="266" y="256"/>
                  <a:pt x="266" y="256"/>
                  <a:pt x="266" y="256"/>
                </a:cubicBezTo>
                <a:cubicBezTo>
                  <a:pt x="281" y="256"/>
                  <a:pt x="294" y="248"/>
                  <a:pt x="301" y="235"/>
                </a:cubicBezTo>
                <a:cubicBezTo>
                  <a:pt x="308" y="222"/>
                  <a:pt x="308" y="207"/>
                  <a:pt x="300" y="195"/>
                </a:cubicBezTo>
                <a:lnTo>
                  <a:pt x="188" y="19"/>
                </a:lnTo>
                <a:close/>
                <a:moveTo>
                  <a:pt x="154" y="216"/>
                </a:moveTo>
                <a:cubicBezTo>
                  <a:pt x="145" y="216"/>
                  <a:pt x="138" y="209"/>
                  <a:pt x="138" y="200"/>
                </a:cubicBezTo>
                <a:cubicBezTo>
                  <a:pt x="138" y="191"/>
                  <a:pt x="145" y="184"/>
                  <a:pt x="154" y="184"/>
                </a:cubicBezTo>
                <a:cubicBezTo>
                  <a:pt x="163" y="184"/>
                  <a:pt x="170" y="191"/>
                  <a:pt x="170" y="200"/>
                </a:cubicBezTo>
                <a:cubicBezTo>
                  <a:pt x="170" y="209"/>
                  <a:pt x="163" y="216"/>
                  <a:pt x="154" y="216"/>
                </a:cubicBezTo>
                <a:close/>
                <a:moveTo>
                  <a:pt x="170" y="152"/>
                </a:moveTo>
                <a:cubicBezTo>
                  <a:pt x="170" y="161"/>
                  <a:pt x="163" y="168"/>
                  <a:pt x="154" y="168"/>
                </a:cubicBezTo>
                <a:cubicBezTo>
                  <a:pt x="145" y="168"/>
                  <a:pt x="138" y="161"/>
                  <a:pt x="138" y="152"/>
                </a:cubicBezTo>
                <a:cubicBezTo>
                  <a:pt x="138" y="96"/>
                  <a:pt x="138" y="96"/>
                  <a:pt x="138" y="96"/>
                </a:cubicBezTo>
                <a:cubicBezTo>
                  <a:pt x="138" y="87"/>
                  <a:pt x="145" y="80"/>
                  <a:pt x="154" y="80"/>
                </a:cubicBezTo>
                <a:cubicBezTo>
                  <a:pt x="163" y="80"/>
                  <a:pt x="170" y="87"/>
                  <a:pt x="170" y="96"/>
                </a:cubicBezTo>
                <a:lnTo>
                  <a:pt x="170" y="1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099" tIns="33549" rIns="67099" bIns="33549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70560">
              <a:defRPr/>
            </a:pPr>
            <a:endParaRPr lang="zh-CN" altLang="en-US" sz="12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grpSp>
        <p:nvGrpSpPr>
          <p:cNvPr id="22" name="组合 61">
            <a:extLst>
              <a:ext uri="{FF2B5EF4-FFF2-40B4-BE49-F238E27FC236}">
                <a16:creationId xmlns:a16="http://schemas.microsoft.com/office/drawing/2014/main" id="{ACC2EA83-7D61-83D5-0B02-CE9B164E3353}"/>
              </a:ext>
            </a:extLst>
          </p:cNvPr>
          <p:cNvGrpSpPr/>
          <p:nvPr/>
        </p:nvGrpSpPr>
        <p:grpSpPr>
          <a:xfrm>
            <a:off x="4386149" y="1277495"/>
            <a:ext cx="305938" cy="447186"/>
            <a:chOff x="5690315" y="3674507"/>
            <a:chExt cx="314729" cy="458061"/>
          </a:xfrm>
        </p:grpSpPr>
        <p:sp>
          <p:nvSpPr>
            <p:cNvPr id="23" name="Freeform 36">
              <a:extLst>
                <a:ext uri="{FF2B5EF4-FFF2-40B4-BE49-F238E27FC236}">
                  <a16:creationId xmlns:a16="http://schemas.microsoft.com/office/drawing/2014/main" id="{DD8229DB-EEEC-88BF-A0A7-9958F1FF9C91}"/>
                </a:ext>
              </a:extLst>
            </p:cNvPr>
            <p:cNvSpPr/>
            <p:nvPr/>
          </p:nvSpPr>
          <p:spPr bwMode="auto">
            <a:xfrm flipH="1">
              <a:off x="5782528" y="4054387"/>
              <a:ext cx="130302" cy="78181"/>
            </a:xfrm>
            <a:custGeom>
              <a:avLst/>
              <a:gdLst>
                <a:gd name="T0" fmla="*/ 73 w 80"/>
                <a:gd name="T1" fmla="*/ 2 h 48"/>
                <a:gd name="T2" fmla="*/ 44 w 80"/>
                <a:gd name="T3" fmla="*/ 8 h 48"/>
                <a:gd name="T4" fmla="*/ 40 w 80"/>
                <a:gd name="T5" fmla="*/ 8 h 48"/>
                <a:gd name="T6" fmla="*/ 36 w 80"/>
                <a:gd name="T7" fmla="*/ 8 h 48"/>
                <a:gd name="T8" fmla="*/ 7 w 80"/>
                <a:gd name="T9" fmla="*/ 2 h 48"/>
                <a:gd name="T10" fmla="*/ 0 w 80"/>
                <a:gd name="T11" fmla="*/ 0 h 48"/>
                <a:gd name="T12" fmla="*/ 0 w 80"/>
                <a:gd name="T13" fmla="*/ 0 h 48"/>
                <a:gd name="T14" fmla="*/ 40 w 80"/>
                <a:gd name="T15" fmla="*/ 48 h 48"/>
                <a:gd name="T16" fmla="*/ 80 w 80"/>
                <a:gd name="T17" fmla="*/ 0 h 48"/>
                <a:gd name="T18" fmla="*/ 80 w 80"/>
                <a:gd name="T19" fmla="*/ 0 h 48"/>
                <a:gd name="T20" fmla="*/ 73 w 80"/>
                <a:gd name="T21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48">
                  <a:moveTo>
                    <a:pt x="73" y="2"/>
                  </a:moveTo>
                  <a:cubicBezTo>
                    <a:pt x="65" y="5"/>
                    <a:pt x="55" y="7"/>
                    <a:pt x="44" y="8"/>
                  </a:cubicBezTo>
                  <a:cubicBezTo>
                    <a:pt x="42" y="8"/>
                    <a:pt x="41" y="8"/>
                    <a:pt x="40" y="8"/>
                  </a:cubicBezTo>
                  <a:cubicBezTo>
                    <a:pt x="39" y="8"/>
                    <a:pt x="38" y="8"/>
                    <a:pt x="36" y="8"/>
                  </a:cubicBezTo>
                  <a:cubicBezTo>
                    <a:pt x="25" y="7"/>
                    <a:pt x="15" y="5"/>
                    <a:pt x="7" y="2"/>
                  </a:cubicBezTo>
                  <a:cubicBezTo>
                    <a:pt x="3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13" y="48"/>
                    <a:pt x="40" y="48"/>
                  </a:cubicBezTo>
                  <a:cubicBezTo>
                    <a:pt x="67" y="48"/>
                    <a:pt x="80" y="27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77" y="1"/>
                    <a:pt x="7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70560">
                <a:defRPr/>
              </a:pPr>
              <a:endParaRPr lang="zh-CN" altLang="en-US" sz="120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37">
              <a:extLst>
                <a:ext uri="{FF2B5EF4-FFF2-40B4-BE49-F238E27FC236}">
                  <a16:creationId xmlns:a16="http://schemas.microsoft.com/office/drawing/2014/main" id="{BC969F00-A382-86E5-0CC6-89599BCCFDFA}"/>
                </a:ext>
              </a:extLst>
            </p:cNvPr>
            <p:cNvSpPr>
              <a:spLocks noEditPoints="1"/>
            </p:cNvSpPr>
            <p:nvPr/>
          </p:nvSpPr>
          <p:spPr bwMode="auto">
            <a:xfrm flipH="1">
              <a:off x="5690315" y="3674507"/>
              <a:ext cx="314729" cy="366849"/>
            </a:xfrm>
            <a:custGeom>
              <a:avLst/>
              <a:gdLst>
                <a:gd name="T0" fmla="*/ 96 w 192"/>
                <a:gd name="T1" fmla="*/ 0 h 224"/>
                <a:gd name="T2" fmla="*/ 0 w 192"/>
                <a:gd name="T3" fmla="*/ 96 h 224"/>
                <a:gd name="T4" fmla="*/ 48 w 192"/>
                <a:gd name="T5" fmla="*/ 200 h 224"/>
                <a:gd name="T6" fmla="*/ 67 w 192"/>
                <a:gd name="T7" fmla="*/ 219 h 224"/>
                <a:gd name="T8" fmla="*/ 90 w 192"/>
                <a:gd name="T9" fmla="*/ 224 h 224"/>
                <a:gd name="T10" fmla="*/ 96 w 192"/>
                <a:gd name="T11" fmla="*/ 224 h 224"/>
                <a:gd name="T12" fmla="*/ 125 w 192"/>
                <a:gd name="T13" fmla="*/ 218 h 224"/>
                <a:gd name="T14" fmla="*/ 144 w 192"/>
                <a:gd name="T15" fmla="*/ 200 h 224"/>
                <a:gd name="T16" fmla="*/ 192 w 192"/>
                <a:gd name="T17" fmla="*/ 96 h 224"/>
                <a:gd name="T18" fmla="*/ 96 w 192"/>
                <a:gd name="T19" fmla="*/ 0 h 224"/>
                <a:gd name="T20" fmla="*/ 113 w 192"/>
                <a:gd name="T21" fmla="*/ 40 h 224"/>
                <a:gd name="T22" fmla="*/ 31 w 192"/>
                <a:gd name="T23" fmla="*/ 121 h 224"/>
                <a:gd name="T24" fmla="*/ 31 w 192"/>
                <a:gd name="T25" fmla="*/ 128 h 224"/>
                <a:gd name="T26" fmla="*/ 24 w 192"/>
                <a:gd name="T27" fmla="*/ 98 h 224"/>
                <a:gd name="T28" fmla="*/ 99 w 192"/>
                <a:gd name="T29" fmla="*/ 24 h 224"/>
                <a:gd name="T30" fmla="*/ 160 w 192"/>
                <a:gd name="T31" fmla="*/ 54 h 224"/>
                <a:gd name="T32" fmla="*/ 113 w 192"/>
                <a:gd name="T33" fmla="*/ 4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224">
                  <a:moveTo>
                    <a:pt x="96" y="0"/>
                  </a:moveTo>
                  <a:cubicBezTo>
                    <a:pt x="43" y="0"/>
                    <a:pt x="0" y="43"/>
                    <a:pt x="0" y="96"/>
                  </a:cubicBezTo>
                  <a:cubicBezTo>
                    <a:pt x="0" y="144"/>
                    <a:pt x="48" y="184"/>
                    <a:pt x="48" y="200"/>
                  </a:cubicBezTo>
                  <a:cubicBezTo>
                    <a:pt x="48" y="205"/>
                    <a:pt x="54" y="213"/>
                    <a:pt x="67" y="219"/>
                  </a:cubicBezTo>
                  <a:cubicBezTo>
                    <a:pt x="73" y="220"/>
                    <a:pt x="82" y="223"/>
                    <a:pt x="90" y="224"/>
                  </a:cubicBezTo>
                  <a:cubicBezTo>
                    <a:pt x="92" y="224"/>
                    <a:pt x="94" y="224"/>
                    <a:pt x="96" y="224"/>
                  </a:cubicBezTo>
                  <a:cubicBezTo>
                    <a:pt x="103" y="224"/>
                    <a:pt x="113" y="222"/>
                    <a:pt x="125" y="218"/>
                  </a:cubicBezTo>
                  <a:cubicBezTo>
                    <a:pt x="138" y="213"/>
                    <a:pt x="144" y="205"/>
                    <a:pt x="144" y="200"/>
                  </a:cubicBezTo>
                  <a:cubicBezTo>
                    <a:pt x="144" y="184"/>
                    <a:pt x="192" y="144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lose/>
                  <a:moveTo>
                    <a:pt x="113" y="40"/>
                  </a:moveTo>
                  <a:cubicBezTo>
                    <a:pt x="68" y="40"/>
                    <a:pt x="31" y="76"/>
                    <a:pt x="31" y="121"/>
                  </a:cubicBezTo>
                  <a:cubicBezTo>
                    <a:pt x="31" y="123"/>
                    <a:pt x="31" y="126"/>
                    <a:pt x="31" y="128"/>
                  </a:cubicBezTo>
                  <a:cubicBezTo>
                    <a:pt x="27" y="119"/>
                    <a:pt x="24" y="109"/>
                    <a:pt x="24" y="98"/>
                  </a:cubicBezTo>
                  <a:cubicBezTo>
                    <a:pt x="24" y="57"/>
                    <a:pt x="58" y="24"/>
                    <a:pt x="99" y="24"/>
                  </a:cubicBezTo>
                  <a:cubicBezTo>
                    <a:pt x="124" y="24"/>
                    <a:pt x="146" y="36"/>
                    <a:pt x="160" y="54"/>
                  </a:cubicBezTo>
                  <a:cubicBezTo>
                    <a:pt x="147" y="45"/>
                    <a:pt x="131" y="40"/>
                    <a:pt x="1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70560">
                <a:defRPr/>
              </a:pPr>
              <a:endParaRPr lang="zh-CN" altLang="en-US" sz="120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Freeform 9">
            <a:extLst>
              <a:ext uri="{FF2B5EF4-FFF2-40B4-BE49-F238E27FC236}">
                <a16:creationId xmlns:a16="http://schemas.microsoft.com/office/drawing/2014/main" id="{C65A76AF-158F-81F3-29F9-1E8C8C7D229A}"/>
              </a:ext>
            </a:extLst>
          </p:cNvPr>
          <p:cNvSpPr/>
          <p:nvPr/>
        </p:nvSpPr>
        <p:spPr bwMode="auto">
          <a:xfrm flipH="1">
            <a:off x="5763546" y="1333820"/>
            <a:ext cx="531732" cy="334536"/>
          </a:xfrm>
          <a:custGeom>
            <a:avLst/>
            <a:gdLst>
              <a:gd name="T0" fmla="*/ 262 w 320"/>
              <a:gd name="T1" fmla="*/ 70 h 200"/>
              <a:gd name="T2" fmla="*/ 163 w 320"/>
              <a:gd name="T3" fmla="*/ 0 h 200"/>
              <a:gd name="T4" fmla="*/ 63 w 320"/>
              <a:gd name="T5" fmla="*/ 94 h 200"/>
              <a:gd name="T6" fmla="*/ 54 w 320"/>
              <a:gd name="T7" fmla="*/ 93 h 200"/>
              <a:gd name="T8" fmla="*/ 0 w 320"/>
              <a:gd name="T9" fmla="*/ 146 h 200"/>
              <a:gd name="T10" fmla="*/ 43 w 320"/>
              <a:gd name="T11" fmla="*/ 200 h 200"/>
              <a:gd name="T12" fmla="*/ 251 w 320"/>
              <a:gd name="T13" fmla="*/ 200 h 200"/>
              <a:gd name="T14" fmla="*/ 320 w 320"/>
              <a:gd name="T15" fmla="*/ 134 h 200"/>
              <a:gd name="T16" fmla="*/ 262 w 320"/>
              <a:gd name="T17" fmla="*/ 7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00">
                <a:moveTo>
                  <a:pt x="262" y="70"/>
                </a:moveTo>
                <a:cubicBezTo>
                  <a:pt x="249" y="29"/>
                  <a:pt x="209" y="0"/>
                  <a:pt x="163" y="0"/>
                </a:cubicBezTo>
                <a:cubicBezTo>
                  <a:pt x="108" y="0"/>
                  <a:pt x="66" y="41"/>
                  <a:pt x="63" y="94"/>
                </a:cubicBezTo>
                <a:cubicBezTo>
                  <a:pt x="60" y="94"/>
                  <a:pt x="57" y="93"/>
                  <a:pt x="54" y="93"/>
                </a:cubicBezTo>
                <a:cubicBezTo>
                  <a:pt x="24" y="93"/>
                  <a:pt x="0" y="117"/>
                  <a:pt x="0" y="146"/>
                </a:cubicBezTo>
                <a:cubicBezTo>
                  <a:pt x="0" y="171"/>
                  <a:pt x="19" y="195"/>
                  <a:pt x="43" y="200"/>
                </a:cubicBezTo>
                <a:cubicBezTo>
                  <a:pt x="251" y="200"/>
                  <a:pt x="251" y="200"/>
                  <a:pt x="251" y="200"/>
                </a:cubicBezTo>
                <a:cubicBezTo>
                  <a:pt x="287" y="200"/>
                  <a:pt x="320" y="170"/>
                  <a:pt x="320" y="134"/>
                </a:cubicBezTo>
                <a:cubicBezTo>
                  <a:pt x="320" y="101"/>
                  <a:pt x="295" y="74"/>
                  <a:pt x="262" y="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099" tIns="33549" rIns="67099" bIns="33549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70560">
              <a:defRPr/>
            </a:pPr>
            <a:endParaRPr lang="zh-CN" altLang="en-US" sz="1200" dirty="0">
              <a:solidFill>
                <a:sysClr val="windowText" lastClr="000000"/>
              </a:solidFill>
              <a:cs typeface="+mn-ea"/>
              <a:sym typeface="+mn-lt"/>
            </a:endParaRPr>
          </a:p>
        </p:txBody>
      </p:sp>
      <p:grpSp>
        <p:nvGrpSpPr>
          <p:cNvPr id="26" name="组合 65">
            <a:extLst>
              <a:ext uri="{FF2B5EF4-FFF2-40B4-BE49-F238E27FC236}">
                <a16:creationId xmlns:a16="http://schemas.microsoft.com/office/drawing/2014/main" id="{4A12BA7F-30B8-E064-2BDE-8DB2C932F159}"/>
              </a:ext>
            </a:extLst>
          </p:cNvPr>
          <p:cNvGrpSpPr/>
          <p:nvPr/>
        </p:nvGrpSpPr>
        <p:grpSpPr>
          <a:xfrm>
            <a:off x="7292946" y="1287168"/>
            <a:ext cx="453518" cy="427840"/>
            <a:chOff x="1784487" y="2486066"/>
            <a:chExt cx="446032" cy="418971"/>
          </a:xfrm>
          <a:solidFill>
            <a:schemeClr val="bg1"/>
          </a:solidFill>
        </p:grpSpPr>
        <p:sp>
          <p:nvSpPr>
            <p:cNvPr id="27" name="Freeform 68">
              <a:extLst>
                <a:ext uri="{FF2B5EF4-FFF2-40B4-BE49-F238E27FC236}">
                  <a16:creationId xmlns:a16="http://schemas.microsoft.com/office/drawing/2014/main" id="{4430D8EA-D206-CDF1-D014-785D28C2FA48}"/>
                </a:ext>
              </a:extLst>
            </p:cNvPr>
            <p:cNvSpPr/>
            <p:nvPr/>
          </p:nvSpPr>
          <p:spPr bwMode="auto">
            <a:xfrm flipH="1">
              <a:off x="1784487" y="2669491"/>
              <a:ext cx="66153" cy="235546"/>
            </a:xfrm>
            <a:custGeom>
              <a:avLst/>
              <a:gdLst>
                <a:gd name="T0" fmla="*/ 24 w 40"/>
                <a:gd name="T1" fmla="*/ 0 h 144"/>
                <a:gd name="T2" fmla="*/ 0 w 40"/>
                <a:gd name="T3" fmla="*/ 0 h 144"/>
                <a:gd name="T4" fmla="*/ 0 w 40"/>
                <a:gd name="T5" fmla="*/ 100 h 144"/>
                <a:gd name="T6" fmla="*/ 9 w 40"/>
                <a:gd name="T7" fmla="*/ 108 h 144"/>
                <a:gd name="T8" fmla="*/ 9 w 40"/>
                <a:gd name="T9" fmla="*/ 109 h 144"/>
                <a:gd name="T10" fmla="*/ 11 w 40"/>
                <a:gd name="T11" fmla="*/ 111 h 144"/>
                <a:gd name="T12" fmla="*/ 12 w 40"/>
                <a:gd name="T13" fmla="*/ 113 h 144"/>
                <a:gd name="T14" fmla="*/ 13 w 40"/>
                <a:gd name="T15" fmla="*/ 115 h 144"/>
                <a:gd name="T16" fmla="*/ 14 w 40"/>
                <a:gd name="T17" fmla="*/ 117 h 144"/>
                <a:gd name="T18" fmla="*/ 15 w 40"/>
                <a:gd name="T19" fmla="*/ 119 h 144"/>
                <a:gd name="T20" fmla="*/ 15 w 40"/>
                <a:gd name="T21" fmla="*/ 122 h 144"/>
                <a:gd name="T22" fmla="*/ 16 w 40"/>
                <a:gd name="T23" fmla="*/ 123 h 144"/>
                <a:gd name="T24" fmla="*/ 16 w 40"/>
                <a:gd name="T25" fmla="*/ 128 h 144"/>
                <a:gd name="T26" fmla="*/ 15 w 40"/>
                <a:gd name="T27" fmla="*/ 133 h 144"/>
                <a:gd name="T28" fmla="*/ 15 w 40"/>
                <a:gd name="T29" fmla="*/ 136 h 144"/>
                <a:gd name="T30" fmla="*/ 14 w 40"/>
                <a:gd name="T31" fmla="*/ 138 h 144"/>
                <a:gd name="T32" fmla="*/ 12 w 40"/>
                <a:gd name="T33" fmla="*/ 144 h 144"/>
                <a:gd name="T34" fmla="*/ 24 w 40"/>
                <a:gd name="T35" fmla="*/ 144 h 144"/>
                <a:gd name="T36" fmla="*/ 40 w 40"/>
                <a:gd name="T37" fmla="*/ 128 h 144"/>
                <a:gd name="T38" fmla="*/ 40 w 40"/>
                <a:gd name="T39" fmla="*/ 16 h 144"/>
                <a:gd name="T40" fmla="*/ 24 w 40"/>
                <a:gd name="T4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44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102"/>
                    <a:pt x="6" y="105"/>
                    <a:pt x="9" y="108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10" y="109"/>
                    <a:pt x="10" y="110"/>
                    <a:pt x="11" y="111"/>
                  </a:cubicBezTo>
                  <a:cubicBezTo>
                    <a:pt x="11" y="112"/>
                    <a:pt x="12" y="112"/>
                    <a:pt x="12" y="113"/>
                  </a:cubicBezTo>
                  <a:cubicBezTo>
                    <a:pt x="12" y="113"/>
                    <a:pt x="13" y="114"/>
                    <a:pt x="13" y="115"/>
                  </a:cubicBezTo>
                  <a:cubicBezTo>
                    <a:pt x="13" y="115"/>
                    <a:pt x="14" y="116"/>
                    <a:pt x="14" y="117"/>
                  </a:cubicBezTo>
                  <a:cubicBezTo>
                    <a:pt x="14" y="118"/>
                    <a:pt x="14" y="118"/>
                    <a:pt x="15" y="119"/>
                  </a:cubicBezTo>
                  <a:cubicBezTo>
                    <a:pt x="15" y="120"/>
                    <a:pt x="15" y="121"/>
                    <a:pt x="15" y="122"/>
                  </a:cubicBezTo>
                  <a:cubicBezTo>
                    <a:pt x="15" y="122"/>
                    <a:pt x="16" y="123"/>
                    <a:pt x="16" y="123"/>
                  </a:cubicBezTo>
                  <a:cubicBezTo>
                    <a:pt x="16" y="125"/>
                    <a:pt x="16" y="126"/>
                    <a:pt x="16" y="128"/>
                  </a:cubicBezTo>
                  <a:cubicBezTo>
                    <a:pt x="16" y="130"/>
                    <a:pt x="16" y="132"/>
                    <a:pt x="15" y="133"/>
                  </a:cubicBezTo>
                  <a:cubicBezTo>
                    <a:pt x="15" y="134"/>
                    <a:pt x="15" y="135"/>
                    <a:pt x="15" y="136"/>
                  </a:cubicBezTo>
                  <a:cubicBezTo>
                    <a:pt x="15" y="136"/>
                    <a:pt x="15" y="137"/>
                    <a:pt x="14" y="138"/>
                  </a:cubicBezTo>
                  <a:cubicBezTo>
                    <a:pt x="14" y="140"/>
                    <a:pt x="13" y="142"/>
                    <a:pt x="12" y="144"/>
                  </a:cubicBezTo>
                  <a:cubicBezTo>
                    <a:pt x="24" y="144"/>
                    <a:pt x="24" y="144"/>
                    <a:pt x="24" y="144"/>
                  </a:cubicBezTo>
                  <a:cubicBezTo>
                    <a:pt x="33" y="144"/>
                    <a:pt x="40" y="137"/>
                    <a:pt x="40" y="128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7"/>
                    <a:pt x="33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70560">
                <a:defRPr/>
              </a:pPr>
              <a:endParaRPr lang="zh-CN" altLang="en-US" sz="120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69">
              <a:extLst>
                <a:ext uri="{FF2B5EF4-FFF2-40B4-BE49-F238E27FC236}">
                  <a16:creationId xmlns:a16="http://schemas.microsoft.com/office/drawing/2014/main" id="{22019396-23D5-BDCA-0E98-FC84D12398CA}"/>
                </a:ext>
              </a:extLst>
            </p:cNvPr>
            <p:cNvSpPr/>
            <p:nvPr/>
          </p:nvSpPr>
          <p:spPr bwMode="auto">
            <a:xfrm flipH="1">
              <a:off x="1850640" y="2852915"/>
              <a:ext cx="313727" cy="52121"/>
            </a:xfrm>
            <a:custGeom>
              <a:avLst/>
              <a:gdLst>
                <a:gd name="T0" fmla="*/ 191 w 192"/>
                <a:gd name="T1" fmla="*/ 10 h 32"/>
                <a:gd name="T2" fmla="*/ 189 w 192"/>
                <a:gd name="T3" fmla="*/ 8 h 32"/>
                <a:gd name="T4" fmla="*/ 188 w 192"/>
                <a:gd name="T5" fmla="*/ 6 h 32"/>
                <a:gd name="T6" fmla="*/ 187 w 192"/>
                <a:gd name="T7" fmla="*/ 4 h 32"/>
                <a:gd name="T8" fmla="*/ 184 w 192"/>
                <a:gd name="T9" fmla="*/ 3 h 32"/>
                <a:gd name="T10" fmla="*/ 181 w 192"/>
                <a:gd name="T11" fmla="*/ 1 h 32"/>
                <a:gd name="T12" fmla="*/ 176 w 192"/>
                <a:gd name="T13" fmla="*/ 0 h 32"/>
                <a:gd name="T14" fmla="*/ 16 w 192"/>
                <a:gd name="T15" fmla="*/ 0 h 32"/>
                <a:gd name="T16" fmla="*/ 11 w 192"/>
                <a:gd name="T17" fmla="*/ 1 h 32"/>
                <a:gd name="T18" fmla="*/ 8 w 192"/>
                <a:gd name="T19" fmla="*/ 3 h 32"/>
                <a:gd name="T20" fmla="*/ 5 w 192"/>
                <a:gd name="T21" fmla="*/ 4 h 32"/>
                <a:gd name="T22" fmla="*/ 4 w 192"/>
                <a:gd name="T23" fmla="*/ 6 h 32"/>
                <a:gd name="T24" fmla="*/ 3 w 192"/>
                <a:gd name="T25" fmla="*/ 8 h 32"/>
                <a:gd name="T26" fmla="*/ 1 w 192"/>
                <a:gd name="T27" fmla="*/ 10 h 32"/>
                <a:gd name="T28" fmla="*/ 1 w 192"/>
                <a:gd name="T29" fmla="*/ 11 h 32"/>
                <a:gd name="T30" fmla="*/ 0 w 192"/>
                <a:gd name="T31" fmla="*/ 16 h 32"/>
                <a:gd name="T32" fmla="*/ 2 w 192"/>
                <a:gd name="T33" fmla="*/ 24 h 32"/>
                <a:gd name="T34" fmla="*/ 3 w 192"/>
                <a:gd name="T35" fmla="*/ 25 h 32"/>
                <a:gd name="T36" fmla="*/ 16 w 192"/>
                <a:gd name="T37" fmla="*/ 32 h 32"/>
                <a:gd name="T38" fmla="*/ 176 w 192"/>
                <a:gd name="T39" fmla="*/ 32 h 32"/>
                <a:gd name="T40" fmla="*/ 189 w 192"/>
                <a:gd name="T41" fmla="*/ 25 h 32"/>
                <a:gd name="T42" fmla="*/ 190 w 192"/>
                <a:gd name="T43" fmla="*/ 24 h 32"/>
                <a:gd name="T44" fmla="*/ 192 w 192"/>
                <a:gd name="T45" fmla="*/ 16 h 32"/>
                <a:gd name="T46" fmla="*/ 191 w 192"/>
                <a:gd name="T47" fmla="*/ 11 h 32"/>
                <a:gd name="T48" fmla="*/ 191 w 192"/>
                <a:gd name="T4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2" h="32">
                  <a:moveTo>
                    <a:pt x="191" y="10"/>
                  </a:moveTo>
                  <a:cubicBezTo>
                    <a:pt x="190" y="9"/>
                    <a:pt x="190" y="8"/>
                    <a:pt x="189" y="8"/>
                  </a:cubicBezTo>
                  <a:cubicBezTo>
                    <a:pt x="189" y="7"/>
                    <a:pt x="188" y="6"/>
                    <a:pt x="188" y="6"/>
                  </a:cubicBezTo>
                  <a:cubicBezTo>
                    <a:pt x="188" y="5"/>
                    <a:pt x="187" y="5"/>
                    <a:pt x="187" y="4"/>
                  </a:cubicBezTo>
                  <a:cubicBezTo>
                    <a:pt x="186" y="4"/>
                    <a:pt x="185" y="3"/>
                    <a:pt x="184" y="3"/>
                  </a:cubicBezTo>
                  <a:cubicBezTo>
                    <a:pt x="183" y="2"/>
                    <a:pt x="182" y="1"/>
                    <a:pt x="181" y="1"/>
                  </a:cubicBezTo>
                  <a:cubicBezTo>
                    <a:pt x="180" y="0"/>
                    <a:pt x="178" y="0"/>
                    <a:pt x="17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2" y="0"/>
                    <a:pt x="11" y="1"/>
                  </a:cubicBezTo>
                  <a:cubicBezTo>
                    <a:pt x="10" y="1"/>
                    <a:pt x="9" y="2"/>
                    <a:pt x="8" y="3"/>
                  </a:cubicBezTo>
                  <a:cubicBezTo>
                    <a:pt x="7" y="3"/>
                    <a:pt x="6" y="4"/>
                    <a:pt x="5" y="4"/>
                  </a:cubicBezTo>
                  <a:cubicBezTo>
                    <a:pt x="5" y="5"/>
                    <a:pt x="4" y="5"/>
                    <a:pt x="4" y="6"/>
                  </a:cubicBezTo>
                  <a:cubicBezTo>
                    <a:pt x="4" y="6"/>
                    <a:pt x="3" y="7"/>
                    <a:pt x="3" y="8"/>
                  </a:cubicBezTo>
                  <a:cubicBezTo>
                    <a:pt x="2" y="8"/>
                    <a:pt x="2" y="9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0" y="13"/>
                    <a:pt x="0" y="14"/>
                    <a:pt x="0" y="16"/>
                  </a:cubicBezTo>
                  <a:cubicBezTo>
                    <a:pt x="0" y="19"/>
                    <a:pt x="1" y="21"/>
                    <a:pt x="2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5" y="29"/>
                    <a:pt x="10" y="32"/>
                    <a:pt x="16" y="32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82" y="32"/>
                    <a:pt x="187" y="29"/>
                    <a:pt x="189" y="25"/>
                  </a:cubicBezTo>
                  <a:cubicBezTo>
                    <a:pt x="190" y="24"/>
                    <a:pt x="190" y="24"/>
                    <a:pt x="190" y="24"/>
                  </a:cubicBezTo>
                  <a:cubicBezTo>
                    <a:pt x="191" y="21"/>
                    <a:pt x="192" y="19"/>
                    <a:pt x="192" y="16"/>
                  </a:cubicBezTo>
                  <a:cubicBezTo>
                    <a:pt x="192" y="14"/>
                    <a:pt x="192" y="13"/>
                    <a:pt x="191" y="11"/>
                  </a:cubicBezTo>
                  <a:cubicBezTo>
                    <a:pt x="191" y="11"/>
                    <a:pt x="191" y="10"/>
                    <a:pt x="19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70560">
                <a:defRPr/>
              </a:pPr>
              <a:endParaRPr lang="zh-CN" altLang="en-US" sz="120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70">
              <a:extLst>
                <a:ext uri="{FF2B5EF4-FFF2-40B4-BE49-F238E27FC236}">
                  <a16:creationId xmlns:a16="http://schemas.microsoft.com/office/drawing/2014/main" id="{FBE06A07-1DF8-C278-4CED-3BF88F013933}"/>
                </a:ext>
              </a:extLst>
            </p:cNvPr>
            <p:cNvSpPr/>
            <p:nvPr/>
          </p:nvSpPr>
          <p:spPr bwMode="auto">
            <a:xfrm flipH="1">
              <a:off x="2164366" y="2669491"/>
              <a:ext cx="66153" cy="235546"/>
            </a:xfrm>
            <a:custGeom>
              <a:avLst/>
              <a:gdLst>
                <a:gd name="T0" fmla="*/ 40 w 40"/>
                <a:gd name="T1" fmla="*/ 96 h 144"/>
                <a:gd name="T2" fmla="*/ 40 w 40"/>
                <a:gd name="T3" fmla="*/ 64 h 144"/>
                <a:gd name="T4" fmla="*/ 24 w 40"/>
                <a:gd name="T5" fmla="*/ 64 h 144"/>
                <a:gd name="T6" fmla="*/ 24 w 40"/>
                <a:gd name="T7" fmla="*/ 48 h 144"/>
                <a:gd name="T8" fmla="*/ 40 w 40"/>
                <a:gd name="T9" fmla="*/ 48 h 144"/>
                <a:gd name="T10" fmla="*/ 40 w 40"/>
                <a:gd name="T11" fmla="*/ 32 h 144"/>
                <a:gd name="T12" fmla="*/ 24 w 40"/>
                <a:gd name="T13" fmla="*/ 32 h 144"/>
                <a:gd name="T14" fmla="*/ 24 w 40"/>
                <a:gd name="T15" fmla="*/ 16 h 144"/>
                <a:gd name="T16" fmla="*/ 40 w 40"/>
                <a:gd name="T17" fmla="*/ 16 h 144"/>
                <a:gd name="T18" fmla="*/ 40 w 40"/>
                <a:gd name="T19" fmla="*/ 0 h 144"/>
                <a:gd name="T20" fmla="*/ 16 w 40"/>
                <a:gd name="T21" fmla="*/ 0 h 144"/>
                <a:gd name="T22" fmla="*/ 0 w 40"/>
                <a:gd name="T23" fmla="*/ 16 h 144"/>
                <a:gd name="T24" fmla="*/ 0 w 40"/>
                <a:gd name="T25" fmla="*/ 128 h 144"/>
                <a:gd name="T26" fmla="*/ 16 w 40"/>
                <a:gd name="T27" fmla="*/ 144 h 144"/>
                <a:gd name="T28" fmla="*/ 28 w 40"/>
                <a:gd name="T29" fmla="*/ 144 h 144"/>
                <a:gd name="T30" fmla="*/ 26 w 40"/>
                <a:gd name="T31" fmla="*/ 138 h 144"/>
                <a:gd name="T32" fmla="*/ 25 w 40"/>
                <a:gd name="T33" fmla="*/ 136 h 144"/>
                <a:gd name="T34" fmla="*/ 25 w 40"/>
                <a:gd name="T35" fmla="*/ 133 h 144"/>
                <a:gd name="T36" fmla="*/ 24 w 40"/>
                <a:gd name="T37" fmla="*/ 128 h 144"/>
                <a:gd name="T38" fmla="*/ 24 w 40"/>
                <a:gd name="T39" fmla="*/ 123 h 144"/>
                <a:gd name="T40" fmla="*/ 25 w 40"/>
                <a:gd name="T41" fmla="*/ 122 h 144"/>
                <a:gd name="T42" fmla="*/ 25 w 40"/>
                <a:gd name="T43" fmla="*/ 119 h 144"/>
                <a:gd name="T44" fmla="*/ 26 w 40"/>
                <a:gd name="T45" fmla="*/ 117 h 144"/>
                <a:gd name="T46" fmla="*/ 27 w 40"/>
                <a:gd name="T47" fmla="*/ 115 h 144"/>
                <a:gd name="T48" fmla="*/ 28 w 40"/>
                <a:gd name="T49" fmla="*/ 113 h 144"/>
                <a:gd name="T50" fmla="*/ 29 w 40"/>
                <a:gd name="T51" fmla="*/ 111 h 144"/>
                <a:gd name="T52" fmla="*/ 31 w 40"/>
                <a:gd name="T53" fmla="*/ 109 h 144"/>
                <a:gd name="T54" fmla="*/ 31 w 40"/>
                <a:gd name="T55" fmla="*/ 108 h 144"/>
                <a:gd name="T56" fmla="*/ 40 w 40"/>
                <a:gd name="T57" fmla="*/ 100 h 144"/>
                <a:gd name="T58" fmla="*/ 40 w 40"/>
                <a:gd name="T59" fmla="*/ 9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" h="144">
                  <a:moveTo>
                    <a:pt x="40" y="96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7"/>
                    <a:pt x="7" y="144"/>
                    <a:pt x="16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7" y="142"/>
                    <a:pt x="26" y="140"/>
                    <a:pt x="26" y="138"/>
                  </a:cubicBezTo>
                  <a:cubicBezTo>
                    <a:pt x="25" y="137"/>
                    <a:pt x="25" y="136"/>
                    <a:pt x="25" y="136"/>
                  </a:cubicBezTo>
                  <a:cubicBezTo>
                    <a:pt x="25" y="135"/>
                    <a:pt x="25" y="134"/>
                    <a:pt x="25" y="133"/>
                  </a:cubicBezTo>
                  <a:cubicBezTo>
                    <a:pt x="24" y="132"/>
                    <a:pt x="24" y="130"/>
                    <a:pt x="24" y="128"/>
                  </a:cubicBezTo>
                  <a:cubicBezTo>
                    <a:pt x="24" y="126"/>
                    <a:pt x="24" y="125"/>
                    <a:pt x="24" y="123"/>
                  </a:cubicBezTo>
                  <a:cubicBezTo>
                    <a:pt x="24" y="123"/>
                    <a:pt x="25" y="122"/>
                    <a:pt x="25" y="122"/>
                  </a:cubicBezTo>
                  <a:cubicBezTo>
                    <a:pt x="25" y="121"/>
                    <a:pt x="25" y="120"/>
                    <a:pt x="25" y="119"/>
                  </a:cubicBezTo>
                  <a:cubicBezTo>
                    <a:pt x="26" y="118"/>
                    <a:pt x="26" y="118"/>
                    <a:pt x="26" y="117"/>
                  </a:cubicBezTo>
                  <a:cubicBezTo>
                    <a:pt x="26" y="116"/>
                    <a:pt x="27" y="115"/>
                    <a:pt x="27" y="115"/>
                  </a:cubicBezTo>
                  <a:cubicBezTo>
                    <a:pt x="27" y="114"/>
                    <a:pt x="28" y="113"/>
                    <a:pt x="28" y="113"/>
                  </a:cubicBezTo>
                  <a:cubicBezTo>
                    <a:pt x="28" y="112"/>
                    <a:pt x="29" y="112"/>
                    <a:pt x="29" y="111"/>
                  </a:cubicBezTo>
                  <a:cubicBezTo>
                    <a:pt x="30" y="110"/>
                    <a:pt x="30" y="109"/>
                    <a:pt x="31" y="109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34" y="105"/>
                    <a:pt x="37" y="102"/>
                    <a:pt x="40" y="100"/>
                  </a:cubicBezTo>
                  <a:lnTo>
                    <a:pt x="4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70560">
                <a:defRPr/>
              </a:pPr>
              <a:endParaRPr lang="zh-CN" altLang="en-US" sz="120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71">
              <a:extLst>
                <a:ext uri="{FF2B5EF4-FFF2-40B4-BE49-F238E27FC236}">
                  <a16:creationId xmlns:a16="http://schemas.microsoft.com/office/drawing/2014/main" id="{AEE4BE57-02A6-5347-67D3-9CEB8084AC4A}"/>
                </a:ext>
              </a:extLst>
            </p:cNvPr>
            <p:cNvSpPr/>
            <p:nvPr/>
          </p:nvSpPr>
          <p:spPr bwMode="auto">
            <a:xfrm flipH="1">
              <a:off x="1863670" y="2486066"/>
              <a:ext cx="91211" cy="91211"/>
            </a:xfrm>
            <a:custGeom>
              <a:avLst/>
              <a:gdLst>
                <a:gd name="T0" fmla="*/ 16 w 56"/>
                <a:gd name="T1" fmla="*/ 56 h 56"/>
                <a:gd name="T2" fmla="*/ 56 w 56"/>
                <a:gd name="T3" fmla="*/ 56 h 56"/>
                <a:gd name="T4" fmla="*/ 0 w 56"/>
                <a:gd name="T5" fmla="*/ 0 h 56"/>
                <a:gd name="T6" fmla="*/ 0 w 56"/>
                <a:gd name="T7" fmla="*/ 40 h 56"/>
                <a:gd name="T8" fmla="*/ 16 w 56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16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9"/>
                    <a:pt x="7" y="56"/>
                    <a:pt x="16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70560">
                <a:defRPr/>
              </a:pPr>
              <a:endParaRPr lang="zh-CN" altLang="en-US" sz="120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72">
              <a:extLst>
                <a:ext uri="{FF2B5EF4-FFF2-40B4-BE49-F238E27FC236}">
                  <a16:creationId xmlns:a16="http://schemas.microsoft.com/office/drawing/2014/main" id="{DA38A19E-D371-49B9-DA5D-EA8D3CED866D}"/>
                </a:ext>
              </a:extLst>
            </p:cNvPr>
            <p:cNvSpPr/>
            <p:nvPr/>
          </p:nvSpPr>
          <p:spPr bwMode="auto">
            <a:xfrm flipH="1">
              <a:off x="1863670" y="2486066"/>
              <a:ext cx="287666" cy="157365"/>
            </a:xfrm>
            <a:custGeom>
              <a:avLst/>
              <a:gdLst>
                <a:gd name="T0" fmla="*/ 176 w 176"/>
                <a:gd name="T1" fmla="*/ 72 h 96"/>
                <a:gd name="T2" fmla="*/ 120 w 176"/>
                <a:gd name="T3" fmla="*/ 72 h 96"/>
                <a:gd name="T4" fmla="*/ 104 w 176"/>
                <a:gd name="T5" fmla="*/ 56 h 96"/>
                <a:gd name="T6" fmla="*/ 104 w 176"/>
                <a:gd name="T7" fmla="*/ 40 h 96"/>
                <a:gd name="T8" fmla="*/ 104 w 176"/>
                <a:gd name="T9" fmla="*/ 0 h 96"/>
                <a:gd name="T10" fmla="*/ 16 w 176"/>
                <a:gd name="T11" fmla="*/ 0 h 96"/>
                <a:gd name="T12" fmla="*/ 0 w 176"/>
                <a:gd name="T13" fmla="*/ 16 h 96"/>
                <a:gd name="T14" fmla="*/ 0 w 176"/>
                <a:gd name="T15" fmla="*/ 96 h 96"/>
                <a:gd name="T16" fmla="*/ 176 w 176"/>
                <a:gd name="T17" fmla="*/ 96 h 96"/>
                <a:gd name="T18" fmla="*/ 176 w 176"/>
                <a:gd name="T19" fmla="*/ 7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96">
                  <a:moveTo>
                    <a:pt x="176" y="72"/>
                  </a:moveTo>
                  <a:cubicBezTo>
                    <a:pt x="120" y="72"/>
                    <a:pt x="120" y="72"/>
                    <a:pt x="120" y="72"/>
                  </a:cubicBezTo>
                  <a:cubicBezTo>
                    <a:pt x="111" y="72"/>
                    <a:pt x="104" y="65"/>
                    <a:pt x="104" y="56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76" y="96"/>
                    <a:pt x="176" y="96"/>
                    <a:pt x="176" y="96"/>
                  </a:cubicBezTo>
                  <a:lnTo>
                    <a:pt x="176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70560">
                <a:defRPr/>
              </a:pPr>
              <a:endParaRPr lang="zh-CN" altLang="en-US" sz="120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2" name="Rectangle 73">
              <a:extLst>
                <a:ext uri="{FF2B5EF4-FFF2-40B4-BE49-F238E27FC236}">
                  <a16:creationId xmlns:a16="http://schemas.microsoft.com/office/drawing/2014/main" id="{601DD60E-BB63-1C23-C266-C9816BB11EB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876700" y="2669491"/>
              <a:ext cx="261606" cy="1563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70560">
                <a:defRPr/>
              </a:pPr>
              <a:endParaRPr lang="zh-CN" altLang="en-US" sz="120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72">
            <a:extLst>
              <a:ext uri="{FF2B5EF4-FFF2-40B4-BE49-F238E27FC236}">
                <a16:creationId xmlns:a16="http://schemas.microsoft.com/office/drawing/2014/main" id="{B14315C2-01C2-78B9-4202-E01CC1917B07}"/>
              </a:ext>
            </a:extLst>
          </p:cNvPr>
          <p:cNvGrpSpPr/>
          <p:nvPr/>
        </p:nvGrpSpPr>
        <p:grpSpPr>
          <a:xfrm>
            <a:off x="1479406" y="1989586"/>
            <a:ext cx="6119428" cy="158944"/>
            <a:chOff x="1918742" y="3212976"/>
            <a:chExt cx="8352927" cy="216024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91108473-8258-5551-4460-927B0E9EE625}"/>
                </a:ext>
              </a:extLst>
            </p:cNvPr>
            <p:cNvSpPr/>
            <p:nvPr/>
          </p:nvSpPr>
          <p:spPr>
            <a:xfrm>
              <a:off x="1918742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161179A3-AD09-28FF-11C9-DE37BE45FD6A}"/>
                </a:ext>
              </a:extLst>
            </p:cNvPr>
            <p:cNvSpPr/>
            <p:nvPr/>
          </p:nvSpPr>
          <p:spPr>
            <a:xfrm>
              <a:off x="3913428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3CEF85A6-2C45-3637-C400-F02CEA9C4B55}"/>
                </a:ext>
              </a:extLst>
            </p:cNvPr>
            <p:cNvSpPr/>
            <p:nvPr/>
          </p:nvSpPr>
          <p:spPr>
            <a:xfrm>
              <a:off x="5987194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7CD1EBF8-ECCB-8742-D289-85FDF0FD35EB}"/>
                </a:ext>
              </a:extLst>
            </p:cNvPr>
            <p:cNvSpPr/>
            <p:nvPr/>
          </p:nvSpPr>
          <p:spPr>
            <a:xfrm>
              <a:off x="8021420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CE58F015-C777-F973-BBCA-B3AE75C5E753}"/>
                </a:ext>
              </a:extLst>
            </p:cNvPr>
            <p:cNvSpPr/>
            <p:nvPr/>
          </p:nvSpPr>
          <p:spPr>
            <a:xfrm>
              <a:off x="10055645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2C358D19-E271-C55E-D310-26A741DC456B}"/>
                </a:ext>
              </a:extLst>
            </p:cNvPr>
            <p:cNvSpPr/>
            <p:nvPr/>
          </p:nvSpPr>
          <p:spPr>
            <a:xfrm>
              <a:off x="1959948" y="3298129"/>
              <a:ext cx="8136905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cs typeface="+mn-ea"/>
                <a:sym typeface="+mn-lt"/>
              </a:endParaRPr>
            </a:p>
          </p:txBody>
        </p:sp>
      </p:grpSp>
      <p:sp>
        <p:nvSpPr>
          <p:cNvPr id="40" name="等腰三角形 39">
            <a:extLst>
              <a:ext uri="{FF2B5EF4-FFF2-40B4-BE49-F238E27FC236}">
                <a16:creationId xmlns:a16="http://schemas.microsoft.com/office/drawing/2014/main" id="{B3FD27A7-DA3F-3FBB-3082-DB96AB39AA3D}"/>
              </a:ext>
            </a:extLst>
          </p:cNvPr>
          <p:cNvSpPr/>
          <p:nvPr/>
        </p:nvSpPr>
        <p:spPr>
          <a:xfrm flipV="1">
            <a:off x="1466744" y="3155173"/>
            <a:ext cx="183583" cy="158944"/>
          </a:xfrm>
          <a:prstGeom prst="triangle">
            <a:avLst/>
          </a:prstGeom>
          <a:solidFill>
            <a:srgbClr val="E4E7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41" name="等腰三角形 40">
            <a:extLst>
              <a:ext uri="{FF2B5EF4-FFF2-40B4-BE49-F238E27FC236}">
                <a16:creationId xmlns:a16="http://schemas.microsoft.com/office/drawing/2014/main" id="{626E68CA-9522-986C-9BFB-DE35F8BCBE91}"/>
              </a:ext>
            </a:extLst>
          </p:cNvPr>
          <p:cNvSpPr/>
          <p:nvPr/>
        </p:nvSpPr>
        <p:spPr>
          <a:xfrm flipV="1">
            <a:off x="2957036" y="3155173"/>
            <a:ext cx="183583" cy="158944"/>
          </a:xfrm>
          <a:prstGeom prst="triangle">
            <a:avLst/>
          </a:prstGeom>
          <a:solidFill>
            <a:srgbClr val="E4E7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42" name="等腰三角形 41">
            <a:extLst>
              <a:ext uri="{FF2B5EF4-FFF2-40B4-BE49-F238E27FC236}">
                <a16:creationId xmlns:a16="http://schemas.microsoft.com/office/drawing/2014/main" id="{20E188BF-6BA2-0BC5-8E6C-94BA1D65D99F}"/>
              </a:ext>
            </a:extLst>
          </p:cNvPr>
          <p:cNvSpPr/>
          <p:nvPr/>
        </p:nvSpPr>
        <p:spPr>
          <a:xfrm flipV="1">
            <a:off x="4447328" y="3155173"/>
            <a:ext cx="183583" cy="158944"/>
          </a:xfrm>
          <a:prstGeom prst="triangle">
            <a:avLst/>
          </a:prstGeom>
          <a:solidFill>
            <a:srgbClr val="E4E7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43" name="等腰三角形 42">
            <a:extLst>
              <a:ext uri="{FF2B5EF4-FFF2-40B4-BE49-F238E27FC236}">
                <a16:creationId xmlns:a16="http://schemas.microsoft.com/office/drawing/2014/main" id="{8A921363-79D5-193B-16CF-61A9EA3F189D}"/>
              </a:ext>
            </a:extLst>
          </p:cNvPr>
          <p:cNvSpPr/>
          <p:nvPr/>
        </p:nvSpPr>
        <p:spPr>
          <a:xfrm flipV="1">
            <a:off x="5937619" y="3155173"/>
            <a:ext cx="183583" cy="158944"/>
          </a:xfrm>
          <a:prstGeom prst="triangle">
            <a:avLst/>
          </a:prstGeom>
          <a:solidFill>
            <a:srgbClr val="E4E7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44" name="等腰三角形 43">
            <a:extLst>
              <a:ext uri="{FF2B5EF4-FFF2-40B4-BE49-F238E27FC236}">
                <a16:creationId xmlns:a16="http://schemas.microsoft.com/office/drawing/2014/main" id="{20B05351-FDF7-DC11-89EF-B1B932F9CEEA}"/>
              </a:ext>
            </a:extLst>
          </p:cNvPr>
          <p:cNvSpPr/>
          <p:nvPr/>
        </p:nvSpPr>
        <p:spPr>
          <a:xfrm flipV="1">
            <a:off x="7427913" y="3155173"/>
            <a:ext cx="183583" cy="158944"/>
          </a:xfrm>
          <a:prstGeom prst="triangle">
            <a:avLst/>
          </a:prstGeom>
          <a:solidFill>
            <a:srgbClr val="E4E7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endParaRPr lang="zh-CN" altLang="en-US" sz="1600" dirty="0">
              <a:cs typeface="+mn-ea"/>
              <a:sym typeface="+mn-lt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B59DA2A8-2916-B0E1-7F5A-562275712AFB}"/>
              </a:ext>
            </a:extLst>
          </p:cNvPr>
          <p:cNvSpPr/>
          <p:nvPr/>
        </p:nvSpPr>
        <p:spPr>
          <a:xfrm>
            <a:off x="899115" y="3676717"/>
            <a:ext cx="7280010" cy="609600"/>
          </a:xfrm>
          <a:prstGeom prst="rect">
            <a:avLst/>
          </a:prstGeom>
          <a:solidFill>
            <a:srgbClr val="3F68C9">
              <a:alpha val="13000"/>
            </a:srgbClr>
          </a:solidFill>
          <a:ln w="6350">
            <a:solidFill>
              <a:srgbClr val="3F68C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51PPT</a:t>
            </a: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模板网，幻灯片 演示模板及素材免费下载！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51PPT</a:t>
            </a:r>
            <a:r>
              <a:rPr lang="zh-CN" altLang="en-US" sz="7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模板网 唯一访问网址：</a:t>
            </a:r>
            <a:r>
              <a:rPr lang="en-US" altLang="zh-CN" sz="7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www.51p ptmoban.com</a:t>
            </a:r>
            <a:endParaRPr lang="zh-CN" altLang="en-US" sz="7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6BAA05FA-98AB-9BCF-E664-190C91BDE046}"/>
              </a:ext>
            </a:extLst>
          </p:cNvPr>
          <p:cNvGrpSpPr/>
          <p:nvPr/>
        </p:nvGrpSpPr>
        <p:grpSpPr>
          <a:xfrm>
            <a:off x="990600" y="2454036"/>
            <a:ext cx="1133287" cy="1124988"/>
            <a:chOff x="406596" y="2626515"/>
            <a:chExt cx="1133287" cy="1124988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7E79EAA7-5701-FB8E-139D-976CBD4EA978}"/>
                </a:ext>
              </a:extLst>
            </p:cNvPr>
            <p:cNvSpPr txBox="1"/>
            <p:nvPr/>
          </p:nvSpPr>
          <p:spPr>
            <a:xfrm>
              <a:off x="428045" y="2626515"/>
              <a:ext cx="1111838" cy="5619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7B54449C-6D7F-F52C-8E6C-E553BD2D7C55}"/>
                </a:ext>
              </a:extLst>
            </p:cNvPr>
            <p:cNvSpPr txBox="1"/>
            <p:nvPr/>
          </p:nvSpPr>
          <p:spPr>
            <a:xfrm>
              <a:off x="406596" y="3474504"/>
              <a:ext cx="11132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2">
                      <a:lumMod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E5882F9E-734F-FCEE-EB21-3256F1DD1267}"/>
              </a:ext>
            </a:extLst>
          </p:cNvPr>
          <p:cNvGrpSpPr/>
          <p:nvPr/>
        </p:nvGrpSpPr>
        <p:grpSpPr>
          <a:xfrm>
            <a:off x="2486641" y="2454036"/>
            <a:ext cx="1133287" cy="1124988"/>
            <a:chOff x="406596" y="2626515"/>
            <a:chExt cx="1133287" cy="1124988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BFC3F6D2-FEEF-A880-E4C2-DCF0D47E58BA}"/>
                </a:ext>
              </a:extLst>
            </p:cNvPr>
            <p:cNvSpPr txBox="1"/>
            <p:nvPr/>
          </p:nvSpPr>
          <p:spPr>
            <a:xfrm>
              <a:off x="428045" y="2626515"/>
              <a:ext cx="1111838" cy="5619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C26E10F7-5600-BB73-2EE7-49579D964E33}"/>
                </a:ext>
              </a:extLst>
            </p:cNvPr>
            <p:cNvSpPr txBox="1"/>
            <p:nvPr/>
          </p:nvSpPr>
          <p:spPr>
            <a:xfrm>
              <a:off x="406596" y="3474504"/>
              <a:ext cx="11132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2">
                      <a:lumMod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AC535613-9394-6E67-19D7-6F831F378E0C}"/>
              </a:ext>
            </a:extLst>
          </p:cNvPr>
          <p:cNvGrpSpPr/>
          <p:nvPr/>
        </p:nvGrpSpPr>
        <p:grpSpPr>
          <a:xfrm>
            <a:off x="3982682" y="2454036"/>
            <a:ext cx="1133287" cy="1124988"/>
            <a:chOff x="406596" y="2626515"/>
            <a:chExt cx="1133287" cy="1124988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0704BDA8-E492-835D-4793-8EDCFDBA5075}"/>
                </a:ext>
              </a:extLst>
            </p:cNvPr>
            <p:cNvSpPr txBox="1"/>
            <p:nvPr/>
          </p:nvSpPr>
          <p:spPr>
            <a:xfrm>
              <a:off x="428045" y="2626515"/>
              <a:ext cx="1111838" cy="5619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2DF9FB06-6B40-9DD6-8712-680B0CE713AD}"/>
                </a:ext>
              </a:extLst>
            </p:cNvPr>
            <p:cNvSpPr txBox="1"/>
            <p:nvPr/>
          </p:nvSpPr>
          <p:spPr>
            <a:xfrm>
              <a:off x="406596" y="3474504"/>
              <a:ext cx="11132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2">
                      <a:lumMod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CB2B1B90-5FD5-D5C1-A322-5F6453D4DF73}"/>
              </a:ext>
            </a:extLst>
          </p:cNvPr>
          <p:cNvGrpSpPr/>
          <p:nvPr/>
        </p:nvGrpSpPr>
        <p:grpSpPr>
          <a:xfrm>
            <a:off x="5478723" y="2454036"/>
            <a:ext cx="1133287" cy="1124988"/>
            <a:chOff x="406596" y="2626515"/>
            <a:chExt cx="1133287" cy="1124988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CEF4AE17-60CB-BAD1-D3F6-C7F80AF9AE1B}"/>
                </a:ext>
              </a:extLst>
            </p:cNvPr>
            <p:cNvSpPr txBox="1"/>
            <p:nvPr/>
          </p:nvSpPr>
          <p:spPr>
            <a:xfrm>
              <a:off x="428045" y="2626515"/>
              <a:ext cx="1111838" cy="5619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7A00B7B7-58D9-6F03-E5AF-44C130E31562}"/>
                </a:ext>
              </a:extLst>
            </p:cNvPr>
            <p:cNvSpPr txBox="1"/>
            <p:nvPr/>
          </p:nvSpPr>
          <p:spPr>
            <a:xfrm>
              <a:off x="406596" y="3474504"/>
              <a:ext cx="11132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2">
                      <a:lumMod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DDD1983D-3BEC-AEE1-0526-45B8608E34EE}"/>
              </a:ext>
            </a:extLst>
          </p:cNvPr>
          <p:cNvGrpSpPr/>
          <p:nvPr/>
        </p:nvGrpSpPr>
        <p:grpSpPr>
          <a:xfrm>
            <a:off x="6974764" y="2454036"/>
            <a:ext cx="1133287" cy="1124988"/>
            <a:chOff x="406596" y="2626515"/>
            <a:chExt cx="1133287" cy="1124988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AF8CC18F-B202-342C-3A9B-8FE0CCC13E90}"/>
                </a:ext>
              </a:extLst>
            </p:cNvPr>
            <p:cNvSpPr txBox="1"/>
            <p:nvPr/>
          </p:nvSpPr>
          <p:spPr>
            <a:xfrm>
              <a:off x="428045" y="2626515"/>
              <a:ext cx="1111838" cy="5619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700" b="0" i="0" dirty="0">
                  <a:solidFill>
                    <a:schemeClr val="bg2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8F986192-0DFF-A9A0-B071-1E1AEC81A140}"/>
                </a:ext>
              </a:extLst>
            </p:cNvPr>
            <p:cNvSpPr txBox="1"/>
            <p:nvPr/>
          </p:nvSpPr>
          <p:spPr>
            <a:xfrm>
              <a:off x="406596" y="3474504"/>
              <a:ext cx="11132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2">
                      <a:lumMod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574499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627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51PPT模板网，www.51pptmoban.com">
  <a:themeElements>
    <a:clrScheme name="CLASSIC - Standart Office">
      <a:dk1>
        <a:srgbClr val="44546A"/>
      </a:dk1>
      <a:lt1>
        <a:sysClr val="window" lastClr="FFFFFF"/>
      </a:lt1>
      <a:dk2>
        <a:srgbClr val="8496B0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j5jrwmce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3F68C9"/>
        </a:solidFill>
        <a:ln w="9525">
          <a:noFill/>
          <a:miter lim="800000"/>
        </a:ln>
      </a:spPr>
      <a:bodyPr wrap="none" lIns="68595" tIns="34297" rIns="68595" bIns="34297" anchor="ctr"/>
      <a:lstStyle>
        <a:defPPr algn="ctr">
          <a:defRPr b="1" dirty="0">
            <a:solidFill>
              <a:prstClr val="white"/>
            </a:solidFill>
            <a:cs typeface="+mn-ea"/>
            <a:sym typeface="+mn-lt"/>
          </a:defRPr>
        </a:defPPr>
      </a:lstStyle>
    </a:spDef>
    <a:lnDef>
      <a:spPr>
        <a:ln w="38100">
          <a:solidFill>
            <a:schemeClr val="tx1">
              <a:lumMod val="60000"/>
              <a:lumOff val="40000"/>
            </a:schemeClr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defRPr dirty="0">
            <a:solidFill>
              <a:schemeClr val="bg2">
                <a:lumMod val="10000"/>
              </a:schemeClr>
            </a:solidFill>
            <a:latin typeface="阿里巴巴普惠体 2.0 55 Regular" panose="00020600040101010101" pitchFamily="18" charset="-122"/>
            <a:ea typeface="阿里巴巴普惠体 2.0 55 Regular" panose="00020600040101010101" pitchFamily="18" charset="-122"/>
            <a:cs typeface="阿里巴巴普惠体 2.0 55 Regular" panose="00020600040101010101" pitchFamily="18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456</TotalTime>
  <Words>2529</Words>
  <Application>Microsoft Office PowerPoint</Application>
  <PresentationFormat>全屏显示(16:9)</PresentationFormat>
  <Paragraphs>267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AgencyFB Light</vt:lpstr>
      <vt:lpstr>HarmonyOS Sans SC Light</vt:lpstr>
      <vt:lpstr>MiSans Light</vt:lpstr>
      <vt:lpstr>MiSans Semibold</vt:lpstr>
      <vt:lpstr>阿里巴巴普惠体 2.0 55 Regular</vt:lpstr>
      <vt:lpstr>阿里巴巴普惠体 2.0 65 Medium</vt:lpstr>
      <vt:lpstr>庞门正道标题体3.0</vt:lpstr>
      <vt:lpstr>Arial</vt:lpstr>
      <vt:lpstr>Calibri</vt:lpstr>
      <vt:lpstr>Wingdings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城市剪影创意商务风工作汇报ppt模板</dc:title>
  <dc:creator>51PPT模板网</dc:creator>
  <cp:keywords>www.51pptmoban.com</cp:keywords>
  <dc:description>51PPT模板网，幻灯片演示模板及素材免费下载！_x000d_
51PPT模板网 唯一访问网址：www.51pptmoban.com</dc:description>
  <cp:lastModifiedBy>Power user</cp:lastModifiedBy>
  <cp:revision>291</cp:revision>
  <dcterms:created xsi:type="dcterms:W3CDTF">2015-07-29T09:05:00Z</dcterms:created>
  <dcterms:modified xsi:type="dcterms:W3CDTF">2023-04-24T13:36:45Z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