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9" r:id="rId2"/>
    <p:sldId id="261" r:id="rId3"/>
    <p:sldId id="265" r:id="rId4"/>
    <p:sldId id="262" r:id="rId5"/>
    <p:sldId id="264" r:id="rId6"/>
    <p:sldId id="317" r:id="rId7"/>
  </p:sldIdLst>
  <p:sldSz cx="12192000" cy="6858000"/>
  <p:notesSz cx="6858000" cy="9144000"/>
  <p:custDataLst>
    <p:tags r:id="rId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01" autoAdjust="0"/>
    <p:restoredTop sz="95179" autoAdjust="0"/>
  </p:normalViewPr>
  <p:slideViewPr>
    <p:cSldViewPr snapToGrid="0">
      <p:cViewPr>
        <p:scale>
          <a:sx n="33" d="100"/>
          <a:sy n="33" d="100"/>
        </p:scale>
        <p:origin x="1362" y="1230"/>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03CADD-E972-4618-977D-FF76C3264A18}" type="datetimeFigureOut">
              <a:rPr lang="zh-CN" altLang="en-US" smtClean="0"/>
              <a:t>2023/4/25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0F98AF-3752-4C2C-BCA0-F8FF19304A4B}" type="slidenum">
              <a:rPr lang="zh-CN" altLang="en-US" smtClean="0"/>
              <a:t>‹#›</a:t>
            </a:fld>
            <a:endParaRPr lang="zh-CN" altLang="en-US"/>
          </a:p>
        </p:txBody>
      </p:sp>
    </p:spTree>
    <p:extLst>
      <p:ext uri="{BB962C8B-B14F-4D97-AF65-F5344CB8AC3E}">
        <p14:creationId xmlns:p14="http://schemas.microsoft.com/office/powerpoint/2010/main" val="3168025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 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D60F98AF-3752-4C2C-BCA0-F8FF19304A4B}" type="slidenum">
              <a:rPr lang="zh-CN" altLang="en-US" smtClean="0"/>
              <a:t>1</a:t>
            </a:fld>
            <a:endParaRPr lang="zh-CN" altLang="en-US"/>
          </a:p>
        </p:txBody>
      </p:sp>
    </p:spTree>
    <p:extLst>
      <p:ext uri="{BB962C8B-B14F-4D97-AF65-F5344CB8AC3E}">
        <p14:creationId xmlns:p14="http://schemas.microsoft.com/office/powerpoint/2010/main" val="1001784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60F98AF-3752-4C2C-BCA0-F8FF19304A4B}" type="slidenum">
              <a:rPr lang="zh-CN" altLang="en-US" smtClean="0"/>
              <a:t>5</a:t>
            </a:fld>
            <a:endParaRPr lang="zh-CN" altLang="en-US"/>
          </a:p>
        </p:txBody>
      </p:sp>
    </p:spTree>
    <p:extLst>
      <p:ext uri="{BB962C8B-B14F-4D97-AF65-F5344CB8AC3E}">
        <p14:creationId xmlns:p14="http://schemas.microsoft.com/office/powerpoint/2010/main" val="1112829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CB6146-1AF5-4557-8641-2099B0040DC3}" type="slidenum">
              <a:rPr lang="zh-CN" altLang="en-US" smtClean="0"/>
              <a:t>6</a:t>
            </a:fld>
            <a:endParaRPr lang="zh-CN" altLang="en-US"/>
          </a:p>
        </p:txBody>
      </p:sp>
    </p:spTree>
    <p:extLst>
      <p:ext uri="{BB962C8B-B14F-4D97-AF65-F5344CB8AC3E}">
        <p14:creationId xmlns:p14="http://schemas.microsoft.com/office/powerpoint/2010/main" val="1582965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grpSp>
        <p:nvGrpSpPr>
          <p:cNvPr id="2" name="图形 14">
            <a:extLst>
              <a:ext uri="{FF2B5EF4-FFF2-40B4-BE49-F238E27FC236}">
                <a16:creationId xmlns:a16="http://schemas.microsoft.com/office/drawing/2014/main" id="{F75FCEC4-E810-F082-DAE3-204102B28E2D}"/>
              </a:ext>
            </a:extLst>
          </p:cNvPr>
          <p:cNvGrpSpPr/>
          <p:nvPr userDrawn="1"/>
        </p:nvGrpSpPr>
        <p:grpSpPr>
          <a:xfrm rot="20438615">
            <a:off x="-2523450" y="-998748"/>
            <a:ext cx="7980893" cy="3348404"/>
            <a:chOff x="18390425" y="-7605713"/>
            <a:chExt cx="5066633" cy="3029807"/>
          </a:xfrm>
          <a:gradFill>
            <a:gsLst>
              <a:gs pos="0">
                <a:schemeClr val="bg2">
                  <a:alpha val="0"/>
                </a:schemeClr>
              </a:gs>
              <a:gs pos="79000">
                <a:schemeClr val="bg2">
                  <a:alpha val="0"/>
                </a:schemeClr>
              </a:gs>
              <a:gs pos="58000">
                <a:schemeClr val="bg2">
                  <a:alpha val="31000"/>
                </a:schemeClr>
              </a:gs>
            </a:gsLst>
            <a:path path="circle">
              <a:fillToRect r="100000" b="100000"/>
            </a:path>
          </a:gradFill>
        </p:grpSpPr>
        <p:sp>
          <p:nvSpPr>
            <p:cNvPr id="3" name="任意多边形: 形状 92">
              <a:extLst>
                <a:ext uri="{FF2B5EF4-FFF2-40B4-BE49-F238E27FC236}">
                  <a16:creationId xmlns:a16="http://schemas.microsoft.com/office/drawing/2014/main" id="{0245C415-06A5-43C6-9DDE-3AA423320DB2}"/>
                </a:ext>
              </a:extLst>
            </p:cNvPr>
            <p:cNvSpPr/>
            <p:nvPr/>
          </p:nvSpPr>
          <p:spPr>
            <a:xfrm>
              <a:off x="18760375" y="-7605713"/>
              <a:ext cx="4180998" cy="2703957"/>
            </a:xfrm>
            <a:custGeom>
              <a:avLst/>
              <a:gdLst>
                <a:gd name="connsiteX0" fmla="*/ 6286 w 4180998"/>
                <a:gd name="connsiteY0" fmla="*/ 2703957 h 2703957"/>
                <a:gd name="connsiteX1" fmla="*/ 0 w 4180998"/>
                <a:gd name="connsiteY1" fmla="*/ 2700623 h 2703957"/>
                <a:gd name="connsiteX2" fmla="*/ 401955 w 4180998"/>
                <a:gd name="connsiteY2" fmla="*/ 2188655 h 2703957"/>
                <a:gd name="connsiteX3" fmla="*/ 833057 w 4180998"/>
                <a:gd name="connsiteY3" fmla="*/ 2018919 h 2703957"/>
                <a:gd name="connsiteX4" fmla="*/ 1751171 w 4180998"/>
                <a:gd name="connsiteY4" fmla="*/ 2255425 h 2703957"/>
                <a:gd name="connsiteX5" fmla="*/ 3023331 w 4180998"/>
                <a:gd name="connsiteY5" fmla="*/ 2430971 h 2703957"/>
                <a:gd name="connsiteX6" fmla="*/ 3231166 w 4180998"/>
                <a:gd name="connsiteY6" fmla="*/ 1689068 h 2703957"/>
                <a:gd name="connsiteX7" fmla="*/ 3183541 w 4180998"/>
                <a:gd name="connsiteY7" fmla="*/ 885349 h 2703957"/>
                <a:gd name="connsiteX8" fmla="*/ 4177951 w 4180998"/>
                <a:gd name="connsiteY8" fmla="*/ 0 h 2703957"/>
                <a:gd name="connsiteX9" fmla="*/ 4180999 w 4180998"/>
                <a:gd name="connsiteY9" fmla="*/ 6477 h 2703957"/>
                <a:gd name="connsiteX10" fmla="*/ 3190304 w 4180998"/>
                <a:gd name="connsiteY10" fmla="*/ 887540 h 2703957"/>
                <a:gd name="connsiteX11" fmla="*/ 3238024 w 4180998"/>
                <a:gd name="connsiteY11" fmla="*/ 1687068 h 2703957"/>
                <a:gd name="connsiteX12" fmla="*/ 3307175 w 4180998"/>
                <a:gd name="connsiteY12" fmla="*/ 2121503 h 2703957"/>
                <a:gd name="connsiteX13" fmla="*/ 3026188 w 4180998"/>
                <a:gd name="connsiteY13" fmla="*/ 2437448 h 2703957"/>
                <a:gd name="connsiteX14" fmla="*/ 1748409 w 4180998"/>
                <a:gd name="connsiteY14" fmla="*/ 2261997 h 2703957"/>
                <a:gd name="connsiteX15" fmla="*/ 833628 w 4180998"/>
                <a:gd name="connsiteY15" fmla="*/ 2025968 h 2703957"/>
                <a:gd name="connsiteX16" fmla="*/ 6286 w 4180998"/>
                <a:gd name="connsiteY16" fmla="*/ 2703957 h 270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0998" h="2703957">
                  <a:moveTo>
                    <a:pt x="6286" y="2703957"/>
                  </a:moveTo>
                  <a:lnTo>
                    <a:pt x="0" y="2700623"/>
                  </a:lnTo>
                  <a:cubicBezTo>
                    <a:pt x="123635" y="2469356"/>
                    <a:pt x="255175" y="2301907"/>
                    <a:pt x="401955" y="2188655"/>
                  </a:cubicBezTo>
                  <a:cubicBezTo>
                    <a:pt x="533305" y="2087309"/>
                    <a:pt x="674370" y="2031778"/>
                    <a:pt x="833057" y="2018919"/>
                  </a:cubicBezTo>
                  <a:cubicBezTo>
                    <a:pt x="1127951" y="1995011"/>
                    <a:pt x="1430655" y="2121503"/>
                    <a:pt x="1751171" y="2255425"/>
                  </a:cubicBezTo>
                  <a:cubicBezTo>
                    <a:pt x="2170652" y="2430685"/>
                    <a:pt x="2604326" y="2611946"/>
                    <a:pt x="3023331" y="2430971"/>
                  </a:cubicBezTo>
                  <a:cubicBezTo>
                    <a:pt x="3394329" y="2270855"/>
                    <a:pt x="3322320" y="2014061"/>
                    <a:pt x="3231166" y="1689068"/>
                  </a:cubicBezTo>
                  <a:cubicBezTo>
                    <a:pt x="3163348" y="1447419"/>
                    <a:pt x="3086576" y="1173480"/>
                    <a:pt x="3183541" y="885349"/>
                  </a:cubicBezTo>
                  <a:cubicBezTo>
                    <a:pt x="3295555" y="552545"/>
                    <a:pt x="3620834" y="262985"/>
                    <a:pt x="4177951" y="0"/>
                  </a:cubicBezTo>
                  <a:lnTo>
                    <a:pt x="4180999" y="6477"/>
                  </a:lnTo>
                  <a:cubicBezTo>
                    <a:pt x="3625691" y="268605"/>
                    <a:pt x="3301651" y="556832"/>
                    <a:pt x="3190304" y="887540"/>
                  </a:cubicBezTo>
                  <a:cubicBezTo>
                    <a:pt x="3094006" y="1173575"/>
                    <a:pt x="3170492" y="1446371"/>
                    <a:pt x="3238024" y="1687068"/>
                  </a:cubicBezTo>
                  <a:cubicBezTo>
                    <a:pt x="3282410" y="1845183"/>
                    <a:pt x="3324225" y="1994535"/>
                    <a:pt x="3307175" y="2121503"/>
                  </a:cubicBezTo>
                  <a:cubicBezTo>
                    <a:pt x="3288221" y="2262473"/>
                    <a:pt x="3198876" y="2362867"/>
                    <a:pt x="3026188" y="2437448"/>
                  </a:cubicBezTo>
                  <a:cubicBezTo>
                    <a:pt x="2604421" y="2619566"/>
                    <a:pt x="2169224" y="2437829"/>
                    <a:pt x="1748409" y="2261997"/>
                  </a:cubicBezTo>
                  <a:cubicBezTo>
                    <a:pt x="1428750" y="2128457"/>
                    <a:pt x="1126808" y="2002346"/>
                    <a:pt x="833628" y="2025968"/>
                  </a:cubicBezTo>
                  <a:cubicBezTo>
                    <a:pt x="502158" y="2052828"/>
                    <a:pt x="239268" y="2268284"/>
                    <a:pt x="6286" y="270395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4" name="任意多边形: 形状 93">
              <a:extLst>
                <a:ext uri="{FF2B5EF4-FFF2-40B4-BE49-F238E27FC236}">
                  <a16:creationId xmlns:a16="http://schemas.microsoft.com/office/drawing/2014/main" id="{C6AAF4A2-6025-8CCE-8453-5C3EDCC26138}"/>
                </a:ext>
              </a:extLst>
            </p:cNvPr>
            <p:cNvSpPr/>
            <p:nvPr/>
          </p:nvSpPr>
          <p:spPr>
            <a:xfrm>
              <a:off x="18723323" y="-7506938"/>
              <a:ext cx="4269581" cy="2629471"/>
            </a:xfrm>
            <a:custGeom>
              <a:avLst/>
              <a:gdLst>
                <a:gd name="connsiteX0" fmla="*/ 5620 w 4269581"/>
                <a:gd name="connsiteY0" fmla="*/ 2629472 h 2629471"/>
                <a:gd name="connsiteX1" fmla="*/ 0 w 4269581"/>
                <a:gd name="connsiteY1" fmla="*/ 2626233 h 2629471"/>
                <a:gd name="connsiteX2" fmla="*/ 1643158 w 4269581"/>
                <a:gd name="connsiteY2" fmla="*/ 2182749 h 2629471"/>
                <a:gd name="connsiteX3" fmla="*/ 3019520 w 4269581"/>
                <a:gd name="connsiteY3" fmla="*/ 2228183 h 2629471"/>
                <a:gd name="connsiteX4" fmla="*/ 3282696 w 4269581"/>
                <a:gd name="connsiteY4" fmla="*/ 1493330 h 2629471"/>
                <a:gd name="connsiteX5" fmla="*/ 3302794 w 4269581"/>
                <a:gd name="connsiteY5" fmla="*/ 803053 h 2629471"/>
                <a:gd name="connsiteX6" fmla="*/ 4266724 w 4269581"/>
                <a:gd name="connsiteY6" fmla="*/ 0 h 2629471"/>
                <a:gd name="connsiteX7" fmla="*/ 4269581 w 4269581"/>
                <a:gd name="connsiteY7" fmla="*/ 5810 h 2629471"/>
                <a:gd name="connsiteX8" fmla="*/ 3308699 w 4269581"/>
                <a:gd name="connsiteY8" fmla="*/ 805625 h 2629471"/>
                <a:gd name="connsiteX9" fmla="*/ 3289078 w 4269581"/>
                <a:gd name="connsiteY9" fmla="*/ 1491996 h 2629471"/>
                <a:gd name="connsiteX10" fmla="*/ 3022664 w 4269581"/>
                <a:gd name="connsiteY10" fmla="*/ 2233803 h 2629471"/>
                <a:gd name="connsiteX11" fmla="*/ 1641158 w 4269581"/>
                <a:gd name="connsiteY11" fmla="*/ 2188845 h 2629471"/>
                <a:gd name="connsiteX12" fmla="*/ 5620 w 4269581"/>
                <a:gd name="connsiteY12" fmla="*/ 2629472 h 26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9581" h="2629471">
                  <a:moveTo>
                    <a:pt x="5620" y="2629472"/>
                  </a:moveTo>
                  <a:lnTo>
                    <a:pt x="0" y="2626233"/>
                  </a:lnTo>
                  <a:cubicBezTo>
                    <a:pt x="477679" y="1802702"/>
                    <a:pt x="1043845" y="1987391"/>
                    <a:pt x="1643158" y="2182749"/>
                  </a:cubicBezTo>
                  <a:cubicBezTo>
                    <a:pt x="2091690" y="2328958"/>
                    <a:pt x="2555367" y="2480215"/>
                    <a:pt x="3019520" y="2228183"/>
                  </a:cubicBezTo>
                  <a:cubicBezTo>
                    <a:pt x="3391853" y="2025968"/>
                    <a:pt x="3341275" y="1779175"/>
                    <a:pt x="3282696" y="1493330"/>
                  </a:cubicBezTo>
                  <a:cubicBezTo>
                    <a:pt x="3240405" y="1286923"/>
                    <a:pt x="3192399" y="1052989"/>
                    <a:pt x="3302794" y="803053"/>
                  </a:cubicBezTo>
                  <a:cubicBezTo>
                    <a:pt x="3429286" y="516541"/>
                    <a:pt x="3744563" y="253841"/>
                    <a:pt x="4266724" y="0"/>
                  </a:cubicBezTo>
                  <a:lnTo>
                    <a:pt x="4269581" y="5810"/>
                  </a:lnTo>
                  <a:cubicBezTo>
                    <a:pt x="3748850" y="258985"/>
                    <a:pt x="3434620" y="520637"/>
                    <a:pt x="3308699" y="805625"/>
                  </a:cubicBezTo>
                  <a:cubicBezTo>
                    <a:pt x="3199162" y="1053656"/>
                    <a:pt x="3246882" y="1286542"/>
                    <a:pt x="3289078" y="1491996"/>
                  </a:cubicBezTo>
                  <a:cubicBezTo>
                    <a:pt x="3348133" y="1780318"/>
                    <a:pt x="3399187" y="2029396"/>
                    <a:pt x="3022664" y="2233803"/>
                  </a:cubicBezTo>
                  <a:cubicBezTo>
                    <a:pt x="2556034" y="2487168"/>
                    <a:pt x="2090928" y="2335530"/>
                    <a:pt x="1641158" y="2188845"/>
                  </a:cubicBezTo>
                  <a:cubicBezTo>
                    <a:pt x="1044416" y="1994345"/>
                    <a:pt x="480632" y="1810512"/>
                    <a:pt x="5620" y="262947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5" name="任意多边形: 形状 94">
              <a:extLst>
                <a:ext uri="{FF2B5EF4-FFF2-40B4-BE49-F238E27FC236}">
                  <a16:creationId xmlns:a16="http://schemas.microsoft.com/office/drawing/2014/main" id="{49D62F40-CAF3-D7D2-7576-5C0A1EFBBDA0}"/>
                </a:ext>
              </a:extLst>
            </p:cNvPr>
            <p:cNvSpPr/>
            <p:nvPr/>
          </p:nvSpPr>
          <p:spPr>
            <a:xfrm>
              <a:off x="18686366" y="-7408069"/>
              <a:ext cx="4358163" cy="2554795"/>
            </a:xfrm>
            <a:custGeom>
              <a:avLst/>
              <a:gdLst>
                <a:gd name="connsiteX0" fmla="*/ 4953 w 4358163"/>
                <a:gd name="connsiteY0" fmla="*/ 2554796 h 2554795"/>
                <a:gd name="connsiteX1" fmla="*/ 0 w 4358163"/>
                <a:gd name="connsiteY1" fmla="*/ 2551653 h 2554795"/>
                <a:gd name="connsiteX2" fmla="*/ 716756 w 4358163"/>
                <a:gd name="connsiteY2" fmla="*/ 2027873 h 2554795"/>
                <a:gd name="connsiteX3" fmla="*/ 1527620 w 4358163"/>
                <a:gd name="connsiteY3" fmla="*/ 2124456 h 2554795"/>
                <a:gd name="connsiteX4" fmla="*/ 3015901 w 4358163"/>
                <a:gd name="connsiteY4" fmla="*/ 2025301 h 2554795"/>
                <a:gd name="connsiteX5" fmla="*/ 3338513 w 4358163"/>
                <a:gd name="connsiteY5" fmla="*/ 1307116 h 2554795"/>
                <a:gd name="connsiteX6" fmla="*/ 4355497 w 4358163"/>
                <a:gd name="connsiteY6" fmla="*/ 0 h 2554795"/>
                <a:gd name="connsiteX7" fmla="*/ 4358164 w 4358163"/>
                <a:gd name="connsiteY7" fmla="*/ 5239 h 2554795"/>
                <a:gd name="connsiteX8" fmla="*/ 3344323 w 4358163"/>
                <a:gd name="connsiteY8" fmla="*/ 1306544 h 2554795"/>
                <a:gd name="connsiteX9" fmla="*/ 3019139 w 4358163"/>
                <a:gd name="connsiteY9" fmla="*/ 2030254 h 2554795"/>
                <a:gd name="connsiteX10" fmla="*/ 2255711 w 4358163"/>
                <a:gd name="connsiteY10" fmla="*/ 2249043 h 2554795"/>
                <a:gd name="connsiteX11" fmla="*/ 1526286 w 4358163"/>
                <a:gd name="connsiteY11" fmla="*/ 2130266 h 2554795"/>
                <a:gd name="connsiteX12" fmla="*/ 4953 w 4358163"/>
                <a:gd name="connsiteY12" fmla="*/ 2554796 h 255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58163" h="2554795">
                  <a:moveTo>
                    <a:pt x="4953" y="2554796"/>
                  </a:moveTo>
                  <a:lnTo>
                    <a:pt x="0" y="2551653"/>
                  </a:lnTo>
                  <a:cubicBezTo>
                    <a:pt x="200882" y="2236661"/>
                    <a:pt x="428625" y="2070164"/>
                    <a:pt x="716756" y="2027873"/>
                  </a:cubicBezTo>
                  <a:cubicBezTo>
                    <a:pt x="972884" y="1990249"/>
                    <a:pt x="1242346" y="2055400"/>
                    <a:pt x="1527620" y="2124456"/>
                  </a:cubicBezTo>
                  <a:cubicBezTo>
                    <a:pt x="2006441" y="2240280"/>
                    <a:pt x="2501455" y="2359914"/>
                    <a:pt x="3015901" y="2025301"/>
                  </a:cubicBezTo>
                  <a:cubicBezTo>
                    <a:pt x="3388328" y="1782985"/>
                    <a:pt x="3364135" y="1551813"/>
                    <a:pt x="3338513" y="1307116"/>
                  </a:cubicBezTo>
                  <a:cubicBezTo>
                    <a:pt x="3301365" y="952405"/>
                    <a:pt x="3259265" y="550355"/>
                    <a:pt x="4355497" y="0"/>
                  </a:cubicBezTo>
                  <a:lnTo>
                    <a:pt x="4358164" y="5239"/>
                  </a:lnTo>
                  <a:cubicBezTo>
                    <a:pt x="3265551" y="553879"/>
                    <a:pt x="3307461" y="953738"/>
                    <a:pt x="3344323" y="1306544"/>
                  </a:cubicBezTo>
                  <a:cubicBezTo>
                    <a:pt x="3370136" y="1553147"/>
                    <a:pt x="3394520" y="1786033"/>
                    <a:pt x="3019139" y="2030254"/>
                  </a:cubicBezTo>
                  <a:cubicBezTo>
                    <a:pt x="2787968" y="2180654"/>
                    <a:pt x="2538317" y="2251996"/>
                    <a:pt x="2255711" y="2249043"/>
                  </a:cubicBezTo>
                  <a:cubicBezTo>
                    <a:pt x="2006156" y="2246281"/>
                    <a:pt x="1762125" y="2187226"/>
                    <a:pt x="1526286" y="2130266"/>
                  </a:cubicBezTo>
                  <a:cubicBezTo>
                    <a:pt x="969073" y="1995392"/>
                    <a:pt x="442817" y="1868138"/>
                    <a:pt x="4953" y="25547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6" name="任意多边形: 形状 95">
              <a:extLst>
                <a:ext uri="{FF2B5EF4-FFF2-40B4-BE49-F238E27FC236}">
                  <a16:creationId xmlns:a16="http://schemas.microsoft.com/office/drawing/2014/main" id="{EA8965CA-6E40-AC0E-4DC8-C1A114C0DDB5}"/>
                </a:ext>
              </a:extLst>
            </p:cNvPr>
            <p:cNvSpPr/>
            <p:nvPr/>
          </p:nvSpPr>
          <p:spPr>
            <a:xfrm>
              <a:off x="18649505" y="-7309485"/>
              <a:ext cx="4446650" cy="2480405"/>
            </a:xfrm>
            <a:custGeom>
              <a:avLst/>
              <a:gdLst>
                <a:gd name="connsiteX0" fmla="*/ 4191 w 4446650"/>
                <a:gd name="connsiteY0" fmla="*/ 2480405 h 2480405"/>
                <a:gd name="connsiteX1" fmla="*/ 0 w 4446650"/>
                <a:gd name="connsiteY1" fmla="*/ 2477357 h 2480405"/>
                <a:gd name="connsiteX2" fmla="*/ 655320 w 4446650"/>
                <a:gd name="connsiteY2" fmla="*/ 2035112 h 2480405"/>
                <a:gd name="connsiteX3" fmla="*/ 1404271 w 4446650"/>
                <a:gd name="connsiteY3" fmla="*/ 2080736 h 2480405"/>
                <a:gd name="connsiteX4" fmla="*/ 3012281 w 4446650"/>
                <a:gd name="connsiteY4" fmla="*/ 1822514 h 2480405"/>
                <a:gd name="connsiteX5" fmla="*/ 3397663 w 4446650"/>
                <a:gd name="connsiteY5" fmla="*/ 1130332 h 2480405"/>
                <a:gd name="connsiteX6" fmla="*/ 4444270 w 4446650"/>
                <a:gd name="connsiteY6" fmla="*/ 0 h 2480405"/>
                <a:gd name="connsiteX7" fmla="*/ 4446651 w 4446650"/>
                <a:gd name="connsiteY7" fmla="*/ 4572 h 2480405"/>
                <a:gd name="connsiteX8" fmla="*/ 3402806 w 4446650"/>
                <a:gd name="connsiteY8" fmla="*/ 1130618 h 2480405"/>
                <a:gd name="connsiteX9" fmla="*/ 3015425 w 4446650"/>
                <a:gd name="connsiteY9" fmla="*/ 1826800 h 2480405"/>
                <a:gd name="connsiteX10" fmla="*/ 2181035 w 4446650"/>
                <a:gd name="connsiteY10" fmla="*/ 2149221 h 2480405"/>
                <a:gd name="connsiteX11" fmla="*/ 1403414 w 4446650"/>
                <a:gd name="connsiteY11" fmla="*/ 2085975 h 2480405"/>
                <a:gd name="connsiteX12" fmla="*/ 4191 w 4446650"/>
                <a:gd name="connsiteY12" fmla="*/ 2480405 h 248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6650" h="2480405">
                  <a:moveTo>
                    <a:pt x="4191" y="2480405"/>
                  </a:moveTo>
                  <a:lnTo>
                    <a:pt x="0" y="2477357"/>
                  </a:lnTo>
                  <a:cubicBezTo>
                    <a:pt x="183452" y="2220182"/>
                    <a:pt x="391763" y="2079593"/>
                    <a:pt x="655320" y="2035112"/>
                  </a:cubicBezTo>
                  <a:cubicBezTo>
                    <a:pt x="890302" y="1995392"/>
                    <a:pt x="1139952" y="2036826"/>
                    <a:pt x="1404271" y="2080736"/>
                  </a:cubicBezTo>
                  <a:cubicBezTo>
                    <a:pt x="1890808" y="2161508"/>
                    <a:pt x="2442210" y="2253044"/>
                    <a:pt x="3012281" y="1822514"/>
                  </a:cubicBezTo>
                  <a:cubicBezTo>
                    <a:pt x="3382804" y="1542764"/>
                    <a:pt x="3390043" y="1342358"/>
                    <a:pt x="3397663" y="1130332"/>
                  </a:cubicBezTo>
                  <a:cubicBezTo>
                    <a:pt x="3408236" y="836676"/>
                    <a:pt x="3419094" y="533114"/>
                    <a:pt x="4444270" y="0"/>
                  </a:cubicBezTo>
                  <a:lnTo>
                    <a:pt x="4446651" y="4572"/>
                  </a:lnTo>
                  <a:cubicBezTo>
                    <a:pt x="3424142" y="536353"/>
                    <a:pt x="3413284" y="838486"/>
                    <a:pt x="3402806" y="1130618"/>
                  </a:cubicBezTo>
                  <a:cubicBezTo>
                    <a:pt x="3395186" y="1343978"/>
                    <a:pt x="3387947" y="1545527"/>
                    <a:pt x="3015425" y="1826800"/>
                  </a:cubicBezTo>
                  <a:cubicBezTo>
                    <a:pt x="2759773" y="2019776"/>
                    <a:pt x="2486882" y="2125313"/>
                    <a:pt x="2181035" y="2149221"/>
                  </a:cubicBezTo>
                  <a:cubicBezTo>
                    <a:pt x="1911668" y="2170367"/>
                    <a:pt x="1653254" y="2127409"/>
                    <a:pt x="1403414" y="2085975"/>
                  </a:cubicBezTo>
                  <a:cubicBezTo>
                    <a:pt x="867061" y="1996916"/>
                    <a:pt x="403955" y="1920049"/>
                    <a:pt x="4191" y="248040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7" name="任意多边形: 形状 96">
              <a:extLst>
                <a:ext uri="{FF2B5EF4-FFF2-40B4-BE49-F238E27FC236}">
                  <a16:creationId xmlns:a16="http://schemas.microsoft.com/office/drawing/2014/main" id="{06EFAAC5-CB72-E198-578F-DF0DE2F98E27}"/>
                </a:ext>
              </a:extLst>
            </p:cNvPr>
            <p:cNvSpPr/>
            <p:nvPr/>
          </p:nvSpPr>
          <p:spPr>
            <a:xfrm>
              <a:off x="18612452" y="-7210711"/>
              <a:ext cx="4535328" cy="2405919"/>
            </a:xfrm>
            <a:custGeom>
              <a:avLst/>
              <a:gdLst>
                <a:gd name="connsiteX0" fmla="*/ 3524 w 4535328"/>
                <a:gd name="connsiteY0" fmla="*/ 2405920 h 2405919"/>
                <a:gd name="connsiteX1" fmla="*/ 0 w 4535328"/>
                <a:gd name="connsiteY1" fmla="*/ 2403062 h 2405919"/>
                <a:gd name="connsiteX2" fmla="*/ 591217 w 4535328"/>
                <a:gd name="connsiteY2" fmla="*/ 2042922 h 2405919"/>
                <a:gd name="connsiteX3" fmla="*/ 1272159 w 4535328"/>
                <a:gd name="connsiteY3" fmla="*/ 2051114 h 2405919"/>
                <a:gd name="connsiteX4" fmla="*/ 3008852 w 4535328"/>
                <a:gd name="connsiteY4" fmla="*/ 1619822 h 2405919"/>
                <a:gd name="connsiteX5" fmla="*/ 3457194 w 4535328"/>
                <a:gd name="connsiteY5" fmla="*/ 965073 h 2405919"/>
                <a:gd name="connsiteX6" fmla="*/ 4533138 w 4535328"/>
                <a:gd name="connsiteY6" fmla="*/ 0 h 2405919"/>
                <a:gd name="connsiteX7" fmla="*/ 4535329 w 4535328"/>
                <a:gd name="connsiteY7" fmla="*/ 4000 h 2405919"/>
                <a:gd name="connsiteX8" fmla="*/ 3461576 w 4535328"/>
                <a:gd name="connsiteY8" fmla="*/ 966121 h 2405919"/>
                <a:gd name="connsiteX9" fmla="*/ 3011805 w 4535328"/>
                <a:gd name="connsiteY9" fmla="*/ 1623155 h 2405919"/>
                <a:gd name="connsiteX10" fmla="*/ 1271778 w 4535328"/>
                <a:gd name="connsiteY10" fmla="*/ 2055495 h 2405919"/>
                <a:gd name="connsiteX11" fmla="*/ 3524 w 4535328"/>
                <a:gd name="connsiteY11" fmla="*/ 2405920 h 24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328" h="2405919">
                  <a:moveTo>
                    <a:pt x="3524" y="2405920"/>
                  </a:moveTo>
                  <a:lnTo>
                    <a:pt x="0" y="2403062"/>
                  </a:lnTo>
                  <a:cubicBezTo>
                    <a:pt x="165449" y="2200561"/>
                    <a:pt x="353282" y="2086165"/>
                    <a:pt x="591217" y="2042922"/>
                  </a:cubicBezTo>
                  <a:cubicBezTo>
                    <a:pt x="803720" y="2004251"/>
                    <a:pt x="1031272" y="2027015"/>
                    <a:pt x="1272159" y="2051114"/>
                  </a:cubicBezTo>
                  <a:cubicBezTo>
                    <a:pt x="1789938" y="2102834"/>
                    <a:pt x="2376869" y="2161413"/>
                    <a:pt x="3008852" y="1619822"/>
                  </a:cubicBezTo>
                  <a:cubicBezTo>
                    <a:pt x="3372041" y="1308545"/>
                    <a:pt x="3417284" y="1126141"/>
                    <a:pt x="3457194" y="965073"/>
                  </a:cubicBezTo>
                  <a:cubicBezTo>
                    <a:pt x="3516059" y="727424"/>
                    <a:pt x="3566922" y="522161"/>
                    <a:pt x="4533138" y="0"/>
                  </a:cubicBezTo>
                  <a:lnTo>
                    <a:pt x="4535329" y="4000"/>
                  </a:lnTo>
                  <a:cubicBezTo>
                    <a:pt x="3570827" y="525209"/>
                    <a:pt x="3520250" y="729520"/>
                    <a:pt x="3461576" y="966121"/>
                  </a:cubicBezTo>
                  <a:cubicBezTo>
                    <a:pt x="3421475" y="1127760"/>
                    <a:pt x="3376136" y="1311021"/>
                    <a:pt x="3011805" y="1623155"/>
                  </a:cubicBezTo>
                  <a:cubicBezTo>
                    <a:pt x="2378393" y="2165985"/>
                    <a:pt x="1790414" y="2107311"/>
                    <a:pt x="1271778" y="2055495"/>
                  </a:cubicBezTo>
                  <a:cubicBezTo>
                    <a:pt x="784574" y="2006918"/>
                    <a:pt x="363855" y="1964912"/>
                    <a:pt x="3524" y="240592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8" name="任意多边形: 形状 97">
              <a:extLst>
                <a:ext uri="{FF2B5EF4-FFF2-40B4-BE49-F238E27FC236}">
                  <a16:creationId xmlns:a16="http://schemas.microsoft.com/office/drawing/2014/main" id="{4FCB65E8-11B3-3B82-DAA7-02F103201652}"/>
                </a:ext>
              </a:extLst>
            </p:cNvPr>
            <p:cNvSpPr/>
            <p:nvPr/>
          </p:nvSpPr>
          <p:spPr>
            <a:xfrm>
              <a:off x="18575591" y="-7112032"/>
              <a:ext cx="4623815" cy="2331434"/>
            </a:xfrm>
            <a:custGeom>
              <a:avLst/>
              <a:gdLst>
                <a:gd name="connsiteX0" fmla="*/ 2762 w 4623815"/>
                <a:gd name="connsiteY0" fmla="*/ 2331434 h 2331434"/>
                <a:gd name="connsiteX1" fmla="*/ 0 w 4623815"/>
                <a:gd name="connsiteY1" fmla="*/ 2328672 h 2331434"/>
                <a:gd name="connsiteX2" fmla="*/ 1129284 w 4623815"/>
                <a:gd name="connsiteY2" fmla="*/ 2034635 h 2331434"/>
                <a:gd name="connsiteX3" fmla="*/ 3005328 w 4623815"/>
                <a:gd name="connsiteY3" fmla="*/ 1416939 h 2331434"/>
                <a:gd name="connsiteX4" fmla="*/ 3499771 w 4623815"/>
                <a:gd name="connsiteY4" fmla="*/ 824960 h 2331434"/>
                <a:gd name="connsiteX5" fmla="*/ 4621911 w 4623815"/>
                <a:gd name="connsiteY5" fmla="*/ 0 h 2331434"/>
                <a:gd name="connsiteX6" fmla="*/ 4623816 w 4623815"/>
                <a:gd name="connsiteY6" fmla="*/ 3429 h 2331434"/>
                <a:gd name="connsiteX7" fmla="*/ 3503105 w 4623815"/>
                <a:gd name="connsiteY7" fmla="*/ 826960 h 2331434"/>
                <a:gd name="connsiteX8" fmla="*/ 3007995 w 4623815"/>
                <a:gd name="connsiteY8" fmla="*/ 1419797 h 2331434"/>
                <a:gd name="connsiteX9" fmla="*/ 2009775 w 4623815"/>
                <a:gd name="connsiteY9" fmla="*/ 1990535 h 2331434"/>
                <a:gd name="connsiteX10" fmla="*/ 1129093 w 4623815"/>
                <a:gd name="connsiteY10" fmla="*/ 2038541 h 2331434"/>
                <a:gd name="connsiteX11" fmla="*/ 2762 w 4623815"/>
                <a:gd name="connsiteY11" fmla="*/ 2331434 h 233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23815" h="2331434">
                  <a:moveTo>
                    <a:pt x="2762" y="2331434"/>
                  </a:moveTo>
                  <a:lnTo>
                    <a:pt x="0" y="2328672"/>
                  </a:lnTo>
                  <a:cubicBezTo>
                    <a:pt x="320326" y="1997869"/>
                    <a:pt x="695230" y="2014918"/>
                    <a:pt x="1129284" y="2034635"/>
                  </a:cubicBezTo>
                  <a:cubicBezTo>
                    <a:pt x="1679829" y="2059591"/>
                    <a:pt x="2303907" y="2087975"/>
                    <a:pt x="3005328" y="1416939"/>
                  </a:cubicBezTo>
                  <a:cubicBezTo>
                    <a:pt x="3336608" y="1099947"/>
                    <a:pt x="3430905" y="941070"/>
                    <a:pt x="3499771" y="824960"/>
                  </a:cubicBezTo>
                  <a:cubicBezTo>
                    <a:pt x="3613880" y="632555"/>
                    <a:pt x="3671221" y="535876"/>
                    <a:pt x="4621911" y="0"/>
                  </a:cubicBezTo>
                  <a:lnTo>
                    <a:pt x="4623816" y="3429"/>
                  </a:lnTo>
                  <a:cubicBezTo>
                    <a:pt x="3673983" y="538829"/>
                    <a:pt x="3616928" y="635127"/>
                    <a:pt x="3503105" y="826960"/>
                  </a:cubicBezTo>
                  <a:cubicBezTo>
                    <a:pt x="3434144" y="943261"/>
                    <a:pt x="3339656" y="1102424"/>
                    <a:pt x="3007995" y="1419797"/>
                  </a:cubicBezTo>
                  <a:cubicBezTo>
                    <a:pt x="2694623" y="1719548"/>
                    <a:pt x="2368106" y="1906238"/>
                    <a:pt x="2009775" y="1990535"/>
                  </a:cubicBezTo>
                  <a:cubicBezTo>
                    <a:pt x="1696117" y="2064258"/>
                    <a:pt x="1407890" y="2051209"/>
                    <a:pt x="1129093" y="2038541"/>
                  </a:cubicBezTo>
                  <a:cubicBezTo>
                    <a:pt x="695897" y="2018919"/>
                    <a:pt x="321850" y="2001869"/>
                    <a:pt x="2762" y="233143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9" name="任意多边形: 形状 98">
              <a:extLst>
                <a:ext uri="{FF2B5EF4-FFF2-40B4-BE49-F238E27FC236}">
                  <a16:creationId xmlns:a16="http://schemas.microsoft.com/office/drawing/2014/main" id="{0723D243-5AF1-4B8A-E82A-8FB4F78695C5}"/>
                </a:ext>
              </a:extLst>
            </p:cNvPr>
            <p:cNvSpPr/>
            <p:nvPr/>
          </p:nvSpPr>
          <p:spPr>
            <a:xfrm>
              <a:off x="18538538" y="-7013162"/>
              <a:ext cx="4712398" cy="2256758"/>
            </a:xfrm>
            <a:custGeom>
              <a:avLst/>
              <a:gdLst>
                <a:gd name="connsiteX0" fmla="*/ 2096 w 4712398"/>
                <a:gd name="connsiteY0" fmla="*/ 2256759 h 2256758"/>
                <a:gd name="connsiteX1" fmla="*/ 0 w 4712398"/>
                <a:gd name="connsiteY1" fmla="*/ 2254282 h 2256758"/>
                <a:gd name="connsiteX2" fmla="*/ 972979 w 4712398"/>
                <a:gd name="connsiteY2" fmla="*/ 2029968 h 2256758"/>
                <a:gd name="connsiteX3" fmla="*/ 3001899 w 4712398"/>
                <a:gd name="connsiteY3" fmla="*/ 1214057 h 2256758"/>
                <a:gd name="connsiteX4" fmla="*/ 3224879 w 4712398"/>
                <a:gd name="connsiteY4" fmla="*/ 977551 h 2256758"/>
                <a:gd name="connsiteX5" fmla="*/ 3817715 w 4712398"/>
                <a:gd name="connsiteY5" fmla="*/ 489775 h 2256758"/>
                <a:gd name="connsiteX6" fmla="*/ 4710779 w 4712398"/>
                <a:gd name="connsiteY6" fmla="*/ 0 h 2256758"/>
                <a:gd name="connsiteX7" fmla="*/ 4712399 w 4712398"/>
                <a:gd name="connsiteY7" fmla="*/ 2762 h 2256758"/>
                <a:gd name="connsiteX8" fmla="*/ 3819144 w 4712398"/>
                <a:gd name="connsiteY8" fmla="*/ 492633 h 2256758"/>
                <a:gd name="connsiteX9" fmla="*/ 3227261 w 4712398"/>
                <a:gd name="connsiteY9" fmla="*/ 979742 h 2256758"/>
                <a:gd name="connsiteX10" fmla="*/ 3004280 w 4712398"/>
                <a:gd name="connsiteY10" fmla="*/ 1216247 h 2256758"/>
                <a:gd name="connsiteX11" fmla="*/ 1909191 w 4712398"/>
                <a:gd name="connsiteY11" fmla="*/ 1935099 h 2256758"/>
                <a:gd name="connsiteX12" fmla="*/ 973074 w 4712398"/>
                <a:gd name="connsiteY12" fmla="*/ 2033207 h 2256758"/>
                <a:gd name="connsiteX13" fmla="*/ 2096 w 4712398"/>
                <a:gd name="connsiteY13" fmla="*/ 2256759 h 22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2398" h="2256758">
                  <a:moveTo>
                    <a:pt x="2096" y="2256759"/>
                  </a:moveTo>
                  <a:lnTo>
                    <a:pt x="0" y="2254282"/>
                  </a:lnTo>
                  <a:cubicBezTo>
                    <a:pt x="276225" y="2025777"/>
                    <a:pt x="599123" y="2027777"/>
                    <a:pt x="972979" y="2029968"/>
                  </a:cubicBezTo>
                  <a:cubicBezTo>
                    <a:pt x="1529144" y="2033302"/>
                    <a:pt x="2221230" y="2037397"/>
                    <a:pt x="3001899" y="1214057"/>
                  </a:cubicBezTo>
                  <a:cubicBezTo>
                    <a:pt x="3089910" y="1121283"/>
                    <a:pt x="3161633" y="1044893"/>
                    <a:pt x="3224879" y="977551"/>
                  </a:cubicBezTo>
                  <a:cubicBezTo>
                    <a:pt x="3564731" y="615791"/>
                    <a:pt x="3564731" y="615791"/>
                    <a:pt x="3817715" y="489775"/>
                  </a:cubicBezTo>
                  <a:cubicBezTo>
                    <a:pt x="3970020" y="413957"/>
                    <a:pt x="4224909" y="286893"/>
                    <a:pt x="4710779" y="0"/>
                  </a:cubicBezTo>
                  <a:lnTo>
                    <a:pt x="4712399" y="2762"/>
                  </a:lnTo>
                  <a:cubicBezTo>
                    <a:pt x="4226433" y="289750"/>
                    <a:pt x="3971544" y="416814"/>
                    <a:pt x="3819144" y="492633"/>
                  </a:cubicBezTo>
                  <a:cubicBezTo>
                    <a:pt x="3566637" y="618363"/>
                    <a:pt x="3566637" y="618363"/>
                    <a:pt x="3227261" y="979742"/>
                  </a:cubicBezTo>
                  <a:cubicBezTo>
                    <a:pt x="3164015" y="1047083"/>
                    <a:pt x="3092291" y="1123474"/>
                    <a:pt x="3004280" y="1216247"/>
                  </a:cubicBezTo>
                  <a:cubicBezTo>
                    <a:pt x="2656142" y="1583436"/>
                    <a:pt x="2297906" y="1818608"/>
                    <a:pt x="1909191" y="1935099"/>
                  </a:cubicBezTo>
                  <a:cubicBezTo>
                    <a:pt x="1570292" y="2036731"/>
                    <a:pt x="1252919" y="2034826"/>
                    <a:pt x="973074" y="2033207"/>
                  </a:cubicBezTo>
                  <a:cubicBezTo>
                    <a:pt x="599694" y="2030825"/>
                    <a:pt x="277463" y="2029016"/>
                    <a:pt x="2096" y="225675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0" name="任意多边形: 形状 99">
              <a:extLst>
                <a:ext uri="{FF2B5EF4-FFF2-40B4-BE49-F238E27FC236}">
                  <a16:creationId xmlns:a16="http://schemas.microsoft.com/office/drawing/2014/main" id="{8666E75F-4EAA-DA72-F496-09B21621A37D}"/>
                </a:ext>
              </a:extLst>
            </p:cNvPr>
            <p:cNvSpPr/>
            <p:nvPr/>
          </p:nvSpPr>
          <p:spPr>
            <a:xfrm>
              <a:off x="18501677" y="-6914483"/>
              <a:ext cx="4800885" cy="2182177"/>
            </a:xfrm>
            <a:custGeom>
              <a:avLst/>
              <a:gdLst>
                <a:gd name="connsiteX0" fmla="*/ 1333 w 4800885"/>
                <a:gd name="connsiteY0" fmla="*/ 2182178 h 2182177"/>
                <a:gd name="connsiteX1" fmla="*/ 0 w 4800885"/>
                <a:gd name="connsiteY1" fmla="*/ 2179987 h 2182177"/>
                <a:gd name="connsiteX2" fmla="*/ 799529 w 4800885"/>
                <a:gd name="connsiteY2" fmla="*/ 2034064 h 2182177"/>
                <a:gd name="connsiteX3" fmla="*/ 2998470 w 4800885"/>
                <a:gd name="connsiteY3" fmla="*/ 1011174 h 2182177"/>
                <a:gd name="connsiteX4" fmla="*/ 3485769 w 4800885"/>
                <a:gd name="connsiteY4" fmla="*/ 530543 h 2182177"/>
                <a:gd name="connsiteX5" fmla="*/ 3777615 w 4800885"/>
                <a:gd name="connsiteY5" fmla="*/ 431387 h 2182177"/>
                <a:gd name="connsiteX6" fmla="*/ 4799552 w 4800885"/>
                <a:gd name="connsiteY6" fmla="*/ 0 h 2182177"/>
                <a:gd name="connsiteX7" fmla="*/ 4800886 w 4800885"/>
                <a:gd name="connsiteY7" fmla="*/ 2191 h 2182177"/>
                <a:gd name="connsiteX8" fmla="*/ 3777901 w 4800885"/>
                <a:gd name="connsiteY8" fmla="*/ 433959 h 2182177"/>
                <a:gd name="connsiteX9" fmla="*/ 3487198 w 4800885"/>
                <a:gd name="connsiteY9" fmla="*/ 532638 h 2182177"/>
                <a:gd name="connsiteX10" fmla="*/ 3000470 w 4800885"/>
                <a:gd name="connsiteY10" fmla="*/ 1012889 h 2182177"/>
                <a:gd name="connsiteX11" fmla="*/ 799529 w 4800885"/>
                <a:gd name="connsiteY11" fmla="*/ 2036636 h 2182177"/>
                <a:gd name="connsiteX12" fmla="*/ 1333 w 4800885"/>
                <a:gd name="connsiteY12" fmla="*/ 2182178 h 218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0885" h="2182177">
                  <a:moveTo>
                    <a:pt x="1333" y="2182178"/>
                  </a:moveTo>
                  <a:lnTo>
                    <a:pt x="0" y="2179987"/>
                  </a:lnTo>
                  <a:cubicBezTo>
                    <a:pt x="228600" y="2041684"/>
                    <a:pt x="493109" y="2038159"/>
                    <a:pt x="799529" y="2034064"/>
                  </a:cubicBezTo>
                  <a:cubicBezTo>
                    <a:pt x="1390078" y="2026253"/>
                    <a:pt x="2124932" y="2016442"/>
                    <a:pt x="2998470" y="1011174"/>
                  </a:cubicBezTo>
                  <a:cubicBezTo>
                    <a:pt x="3219926" y="756285"/>
                    <a:pt x="3370231" y="608076"/>
                    <a:pt x="3485769" y="530543"/>
                  </a:cubicBezTo>
                  <a:cubicBezTo>
                    <a:pt x="3596640" y="456152"/>
                    <a:pt x="3676459" y="445198"/>
                    <a:pt x="3777615" y="431387"/>
                  </a:cubicBezTo>
                  <a:cubicBezTo>
                    <a:pt x="3955351" y="407098"/>
                    <a:pt x="4198716" y="373856"/>
                    <a:pt x="4799552" y="0"/>
                  </a:cubicBezTo>
                  <a:lnTo>
                    <a:pt x="4800886" y="2191"/>
                  </a:lnTo>
                  <a:cubicBezTo>
                    <a:pt x="4199477" y="376333"/>
                    <a:pt x="3955828" y="409670"/>
                    <a:pt x="3777901" y="433959"/>
                  </a:cubicBezTo>
                  <a:cubicBezTo>
                    <a:pt x="3677126" y="447675"/>
                    <a:pt x="3597497" y="458629"/>
                    <a:pt x="3487198" y="532638"/>
                  </a:cubicBezTo>
                  <a:cubicBezTo>
                    <a:pt x="3371850" y="610076"/>
                    <a:pt x="3221736" y="758190"/>
                    <a:pt x="3000470" y="1012889"/>
                  </a:cubicBezTo>
                  <a:cubicBezTo>
                    <a:pt x="2126171" y="2019014"/>
                    <a:pt x="1390555" y="2028825"/>
                    <a:pt x="799529" y="2036636"/>
                  </a:cubicBezTo>
                  <a:cubicBezTo>
                    <a:pt x="493490" y="2040731"/>
                    <a:pt x="229267" y="2044256"/>
                    <a:pt x="1333" y="218217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1" name="任意多边形: 形状 100">
              <a:extLst>
                <a:ext uri="{FF2B5EF4-FFF2-40B4-BE49-F238E27FC236}">
                  <a16:creationId xmlns:a16="http://schemas.microsoft.com/office/drawing/2014/main" id="{1FB604D0-740B-8D4E-E7AE-A21B37E19813}"/>
                </a:ext>
              </a:extLst>
            </p:cNvPr>
            <p:cNvSpPr/>
            <p:nvPr/>
          </p:nvSpPr>
          <p:spPr>
            <a:xfrm>
              <a:off x="18464720" y="-6815709"/>
              <a:ext cx="4889372" cy="2107501"/>
            </a:xfrm>
            <a:custGeom>
              <a:avLst/>
              <a:gdLst>
                <a:gd name="connsiteX0" fmla="*/ 667 w 4889372"/>
                <a:gd name="connsiteY0" fmla="*/ 2107502 h 2107501"/>
                <a:gd name="connsiteX1" fmla="*/ 0 w 4889372"/>
                <a:gd name="connsiteY1" fmla="*/ 2105692 h 2107501"/>
                <a:gd name="connsiteX2" fmla="*/ 604076 w 4889372"/>
                <a:gd name="connsiteY2" fmla="*/ 2040255 h 2107501"/>
                <a:gd name="connsiteX3" fmla="*/ 2995041 w 4889372"/>
                <a:gd name="connsiteY3" fmla="*/ 808196 h 2107501"/>
                <a:gd name="connsiteX4" fmla="*/ 3851720 w 4889372"/>
                <a:gd name="connsiteY4" fmla="*/ 303181 h 2107501"/>
                <a:gd name="connsiteX5" fmla="*/ 4888325 w 4889372"/>
                <a:gd name="connsiteY5" fmla="*/ 0 h 2107501"/>
                <a:gd name="connsiteX6" fmla="*/ 4889373 w 4889372"/>
                <a:gd name="connsiteY6" fmla="*/ 1619 h 2107501"/>
                <a:gd name="connsiteX7" fmla="*/ 3851434 w 4889372"/>
                <a:gd name="connsiteY7" fmla="*/ 305181 h 2107501"/>
                <a:gd name="connsiteX8" fmla="*/ 2996565 w 4889372"/>
                <a:gd name="connsiteY8" fmla="*/ 809434 h 2107501"/>
                <a:gd name="connsiteX9" fmla="*/ 1659255 w 4889372"/>
                <a:gd name="connsiteY9" fmla="*/ 1885664 h 2107501"/>
                <a:gd name="connsiteX10" fmla="*/ 604171 w 4889372"/>
                <a:gd name="connsiteY10" fmla="*/ 2042160 h 2107501"/>
                <a:gd name="connsiteX11" fmla="*/ 667 w 4889372"/>
                <a:gd name="connsiteY11" fmla="*/ 2107502 h 21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89372" h="2107501">
                  <a:moveTo>
                    <a:pt x="667" y="2107502"/>
                  </a:moveTo>
                  <a:lnTo>
                    <a:pt x="0" y="2105692"/>
                  </a:lnTo>
                  <a:cubicBezTo>
                    <a:pt x="175546" y="2041589"/>
                    <a:pt x="374142" y="2040922"/>
                    <a:pt x="604076" y="2040255"/>
                  </a:cubicBezTo>
                  <a:cubicBezTo>
                    <a:pt x="1197197" y="2038350"/>
                    <a:pt x="2009585" y="2035778"/>
                    <a:pt x="2995041" y="808196"/>
                  </a:cubicBezTo>
                  <a:cubicBezTo>
                    <a:pt x="3448336" y="243459"/>
                    <a:pt x="3617595" y="268510"/>
                    <a:pt x="3851720" y="303181"/>
                  </a:cubicBezTo>
                  <a:cubicBezTo>
                    <a:pt x="4061651" y="334232"/>
                    <a:pt x="4322826" y="372999"/>
                    <a:pt x="4888325" y="0"/>
                  </a:cubicBezTo>
                  <a:lnTo>
                    <a:pt x="4889373" y="1619"/>
                  </a:lnTo>
                  <a:cubicBezTo>
                    <a:pt x="4323302" y="374999"/>
                    <a:pt x="4061651" y="336232"/>
                    <a:pt x="3851434" y="305181"/>
                  </a:cubicBezTo>
                  <a:cubicBezTo>
                    <a:pt x="3617976" y="270605"/>
                    <a:pt x="3449193" y="245650"/>
                    <a:pt x="2996565" y="809434"/>
                  </a:cubicBezTo>
                  <a:cubicBezTo>
                    <a:pt x="2558987" y="1354550"/>
                    <a:pt x="2121503" y="1706594"/>
                    <a:pt x="1659255" y="1885664"/>
                  </a:cubicBezTo>
                  <a:cubicBezTo>
                    <a:pt x="1260539" y="2040064"/>
                    <a:pt x="911828" y="2041207"/>
                    <a:pt x="604171" y="2042160"/>
                  </a:cubicBezTo>
                  <a:cubicBezTo>
                    <a:pt x="374237" y="2042922"/>
                    <a:pt x="175832" y="2043589"/>
                    <a:pt x="667" y="210750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2" name="任意多边形: 形状 101">
              <a:extLst>
                <a:ext uri="{FF2B5EF4-FFF2-40B4-BE49-F238E27FC236}">
                  <a16:creationId xmlns:a16="http://schemas.microsoft.com/office/drawing/2014/main" id="{3A94EDE7-C765-9BD1-50AB-8910B6792399}"/>
                </a:ext>
              </a:extLst>
            </p:cNvPr>
            <p:cNvSpPr/>
            <p:nvPr/>
          </p:nvSpPr>
          <p:spPr>
            <a:xfrm>
              <a:off x="18427667" y="-6717030"/>
              <a:ext cx="4977860" cy="2045874"/>
            </a:xfrm>
            <a:custGeom>
              <a:avLst/>
              <a:gdLst>
                <a:gd name="connsiteX0" fmla="*/ 684181 w 4977860"/>
                <a:gd name="connsiteY0" fmla="*/ 2045875 h 2045874"/>
                <a:gd name="connsiteX1" fmla="*/ 380048 w 4977860"/>
                <a:gd name="connsiteY1" fmla="*/ 2035302 h 2045874"/>
                <a:gd name="connsiteX2" fmla="*/ 95 w 4977860"/>
                <a:gd name="connsiteY2" fmla="*/ 2032921 h 2045874"/>
                <a:gd name="connsiteX3" fmla="*/ 0 w 4977860"/>
                <a:gd name="connsiteY3" fmla="*/ 2031683 h 2045874"/>
                <a:gd name="connsiteX4" fmla="*/ 380143 w 4977860"/>
                <a:gd name="connsiteY4" fmla="*/ 2034064 h 2045874"/>
                <a:gd name="connsiteX5" fmla="*/ 1322356 w 4977860"/>
                <a:gd name="connsiteY5" fmla="*/ 1959197 h 2045874"/>
                <a:gd name="connsiteX6" fmla="*/ 890397 w 4977860"/>
                <a:gd name="connsiteY6" fmla="*/ 2038350 h 2045874"/>
                <a:gd name="connsiteX7" fmla="*/ 684181 w 4977860"/>
                <a:gd name="connsiteY7" fmla="*/ 2045875 h 2045874"/>
                <a:gd name="connsiteX8" fmla="*/ 1932908 w 4977860"/>
                <a:gd name="connsiteY8" fmla="*/ 1667446 h 2045874"/>
                <a:gd name="connsiteX9" fmla="*/ 2991708 w 4977860"/>
                <a:gd name="connsiteY9" fmla="*/ 605314 h 2045874"/>
                <a:gd name="connsiteX10" fmla="*/ 3535871 w 4977860"/>
                <a:gd name="connsiteY10" fmla="*/ 125635 h 2045874"/>
                <a:gd name="connsiteX11" fmla="*/ 3944493 w 4977860"/>
                <a:gd name="connsiteY11" fmla="*/ 174403 h 2045874"/>
                <a:gd name="connsiteX12" fmla="*/ 4977098 w 4977860"/>
                <a:gd name="connsiteY12" fmla="*/ 0 h 2045874"/>
                <a:gd name="connsiteX13" fmla="*/ 4977861 w 4977860"/>
                <a:gd name="connsiteY13" fmla="*/ 1048 h 2045874"/>
                <a:gd name="connsiteX14" fmla="*/ 4360355 w 4977860"/>
                <a:gd name="connsiteY14" fmla="*/ 255651 h 2045874"/>
                <a:gd name="connsiteX15" fmla="*/ 3944017 w 4977860"/>
                <a:gd name="connsiteY15" fmla="*/ 175641 h 2045874"/>
                <a:gd name="connsiteX16" fmla="*/ 3536252 w 4977860"/>
                <a:gd name="connsiteY16" fmla="*/ 126873 h 2045874"/>
                <a:gd name="connsiteX17" fmla="*/ 2992755 w 4977860"/>
                <a:gd name="connsiteY17" fmla="*/ 606076 h 2045874"/>
                <a:gd name="connsiteX18" fmla="*/ 2582323 w 4977860"/>
                <a:gd name="connsiteY18" fmla="*/ 1102138 h 2045874"/>
                <a:gd name="connsiteX19" fmla="*/ 2196084 w 4977860"/>
                <a:gd name="connsiteY19" fmla="*/ 1470755 h 2045874"/>
                <a:gd name="connsiteX20" fmla="*/ 1932908 w 4977860"/>
                <a:gd name="connsiteY20" fmla="*/ 1667446 h 20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77860" h="2045874">
                  <a:moveTo>
                    <a:pt x="684181" y="2045875"/>
                  </a:moveTo>
                  <a:cubicBezTo>
                    <a:pt x="576072" y="2045875"/>
                    <a:pt x="474155" y="2040350"/>
                    <a:pt x="380048" y="2035302"/>
                  </a:cubicBezTo>
                  <a:cubicBezTo>
                    <a:pt x="243268" y="2027968"/>
                    <a:pt x="114014" y="2021015"/>
                    <a:pt x="95" y="2032921"/>
                  </a:cubicBezTo>
                  <a:lnTo>
                    <a:pt x="0" y="2031683"/>
                  </a:lnTo>
                  <a:cubicBezTo>
                    <a:pt x="114014" y="2019776"/>
                    <a:pt x="243268" y="2026729"/>
                    <a:pt x="380143" y="2034064"/>
                  </a:cubicBezTo>
                  <a:cubicBezTo>
                    <a:pt x="650176" y="2048637"/>
                    <a:pt x="963359" y="2065401"/>
                    <a:pt x="1322356" y="1959197"/>
                  </a:cubicBezTo>
                  <a:cubicBezTo>
                    <a:pt x="1183386" y="2000441"/>
                    <a:pt x="1040701" y="2026539"/>
                    <a:pt x="890397" y="2038350"/>
                  </a:cubicBezTo>
                  <a:cubicBezTo>
                    <a:pt x="819626" y="2043779"/>
                    <a:pt x="750761" y="2045875"/>
                    <a:pt x="684181" y="2045875"/>
                  </a:cubicBezTo>
                  <a:close/>
                  <a:moveTo>
                    <a:pt x="1932908" y="1667446"/>
                  </a:moveTo>
                  <a:cubicBezTo>
                    <a:pt x="2255711" y="1452372"/>
                    <a:pt x="2608231" y="1118997"/>
                    <a:pt x="2991708" y="605314"/>
                  </a:cubicBezTo>
                  <a:cubicBezTo>
                    <a:pt x="3199829" y="326612"/>
                    <a:pt x="3372708" y="174212"/>
                    <a:pt x="3535871" y="125635"/>
                  </a:cubicBezTo>
                  <a:cubicBezTo>
                    <a:pt x="3683318" y="81724"/>
                    <a:pt x="3810191" y="126778"/>
                    <a:pt x="3944493" y="174403"/>
                  </a:cubicBezTo>
                  <a:cubicBezTo>
                    <a:pt x="4189286" y="261271"/>
                    <a:pt x="4466654" y="359664"/>
                    <a:pt x="4977098" y="0"/>
                  </a:cubicBezTo>
                  <a:lnTo>
                    <a:pt x="4977861" y="1048"/>
                  </a:lnTo>
                  <a:cubicBezTo>
                    <a:pt x="4750022" y="161639"/>
                    <a:pt x="4547997" y="244888"/>
                    <a:pt x="4360355" y="255651"/>
                  </a:cubicBezTo>
                  <a:cubicBezTo>
                    <a:pt x="4196048" y="265081"/>
                    <a:pt x="4067937" y="219551"/>
                    <a:pt x="3944017" y="175641"/>
                  </a:cubicBezTo>
                  <a:cubicBezTo>
                    <a:pt x="3809905" y="128016"/>
                    <a:pt x="3683222" y="83153"/>
                    <a:pt x="3536252" y="126873"/>
                  </a:cubicBezTo>
                  <a:cubicBezTo>
                    <a:pt x="3373374" y="175355"/>
                    <a:pt x="3200591" y="327660"/>
                    <a:pt x="2992755" y="606076"/>
                  </a:cubicBezTo>
                  <a:cubicBezTo>
                    <a:pt x="2856452" y="788670"/>
                    <a:pt x="2718340" y="955548"/>
                    <a:pt x="2582323" y="1102138"/>
                  </a:cubicBezTo>
                  <a:cubicBezTo>
                    <a:pt x="2454307" y="1240155"/>
                    <a:pt x="2324291" y="1364171"/>
                    <a:pt x="2196084" y="1470755"/>
                  </a:cubicBezTo>
                  <a:cubicBezTo>
                    <a:pt x="2109026" y="1543050"/>
                    <a:pt x="2020919" y="1608868"/>
                    <a:pt x="1932908" y="166744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 name="任意多边形: 形状 102">
              <a:extLst>
                <a:ext uri="{FF2B5EF4-FFF2-40B4-BE49-F238E27FC236}">
                  <a16:creationId xmlns:a16="http://schemas.microsoft.com/office/drawing/2014/main" id="{4AB8FFAC-02DC-B0A8-5930-CA2ACD9BC429}"/>
                </a:ext>
              </a:extLst>
            </p:cNvPr>
            <p:cNvSpPr/>
            <p:nvPr/>
          </p:nvSpPr>
          <p:spPr>
            <a:xfrm>
              <a:off x="18390425" y="-6703362"/>
              <a:ext cx="5066633" cy="2127456"/>
            </a:xfrm>
            <a:custGeom>
              <a:avLst/>
              <a:gdLst>
                <a:gd name="connsiteX0" fmla="*/ 509778 w 5066633"/>
                <a:gd name="connsiteY0" fmla="*/ 2127457 h 2127456"/>
                <a:gd name="connsiteX1" fmla="*/ 118491 w 5066633"/>
                <a:gd name="connsiteY1" fmla="*/ 2065925 h 2127456"/>
                <a:gd name="connsiteX2" fmla="*/ 0 w 5066633"/>
                <a:gd name="connsiteY2" fmla="*/ 2043161 h 2127456"/>
                <a:gd name="connsiteX3" fmla="*/ 95 w 5066633"/>
                <a:gd name="connsiteY3" fmla="*/ 2042494 h 2127456"/>
                <a:gd name="connsiteX4" fmla="*/ 118681 w 5066633"/>
                <a:gd name="connsiteY4" fmla="*/ 2065259 h 2127456"/>
                <a:gd name="connsiteX5" fmla="*/ 509778 w 5066633"/>
                <a:gd name="connsiteY5" fmla="*/ 2127457 h 2127456"/>
                <a:gd name="connsiteX6" fmla="*/ 2489835 w 5066633"/>
                <a:gd name="connsiteY6" fmla="*/ 1127332 h 2127456"/>
                <a:gd name="connsiteX7" fmla="*/ 2988564 w 5066633"/>
                <a:gd name="connsiteY7" fmla="*/ 487442 h 2127456"/>
                <a:gd name="connsiteX8" fmla="*/ 3153061 w 5066633"/>
                <a:gd name="connsiteY8" fmla="*/ 276940 h 2127456"/>
                <a:gd name="connsiteX9" fmla="*/ 3303556 w 5066633"/>
                <a:gd name="connsiteY9" fmla="*/ 132541 h 2127456"/>
                <a:gd name="connsiteX10" fmla="*/ 3572351 w 5066633"/>
                <a:gd name="connsiteY10" fmla="*/ 5001 h 2127456"/>
                <a:gd name="connsiteX11" fmla="*/ 4048125 w 5066633"/>
                <a:gd name="connsiteY11" fmla="*/ 137018 h 2127456"/>
                <a:gd name="connsiteX12" fmla="*/ 4538758 w 5066633"/>
                <a:gd name="connsiteY12" fmla="*/ 292561 h 2127456"/>
                <a:gd name="connsiteX13" fmla="*/ 5066252 w 5066633"/>
                <a:gd name="connsiteY13" fmla="*/ 85011 h 2127456"/>
                <a:gd name="connsiteX14" fmla="*/ 5066633 w 5066633"/>
                <a:gd name="connsiteY14" fmla="*/ 85487 h 2127456"/>
                <a:gd name="connsiteX15" fmla="*/ 4904518 w 5066633"/>
                <a:gd name="connsiteY15" fmla="*/ 191882 h 2127456"/>
                <a:gd name="connsiteX16" fmla="*/ 4755452 w 5066633"/>
                <a:gd name="connsiteY16" fmla="*/ 257890 h 2127456"/>
                <a:gd name="connsiteX17" fmla="*/ 4490180 w 5066633"/>
                <a:gd name="connsiteY17" fmla="*/ 292370 h 2127456"/>
                <a:gd name="connsiteX18" fmla="*/ 4047840 w 5066633"/>
                <a:gd name="connsiteY18" fmla="*/ 137494 h 2127456"/>
                <a:gd name="connsiteX19" fmla="*/ 3638931 w 5066633"/>
                <a:gd name="connsiteY19" fmla="*/ 524 h 2127456"/>
                <a:gd name="connsiteX20" fmla="*/ 3572542 w 5066633"/>
                <a:gd name="connsiteY20" fmla="*/ 5573 h 2127456"/>
                <a:gd name="connsiteX21" fmla="*/ 2989231 w 5066633"/>
                <a:gd name="connsiteY21" fmla="*/ 487728 h 2127456"/>
                <a:gd name="connsiteX22" fmla="*/ 2512505 w 5066633"/>
                <a:gd name="connsiteY22" fmla="*/ 1101614 h 2127456"/>
                <a:gd name="connsiteX23" fmla="*/ 2489835 w 5066633"/>
                <a:gd name="connsiteY23" fmla="*/ 1127332 h 21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66633" h="2127456">
                  <a:moveTo>
                    <a:pt x="509778" y="2127457"/>
                  </a:moveTo>
                  <a:cubicBezTo>
                    <a:pt x="366236" y="2114884"/>
                    <a:pt x="236220" y="2089166"/>
                    <a:pt x="118491" y="2065925"/>
                  </a:cubicBezTo>
                  <a:cubicBezTo>
                    <a:pt x="77057" y="2057734"/>
                    <a:pt x="37814" y="2050019"/>
                    <a:pt x="0" y="2043161"/>
                  </a:cubicBezTo>
                  <a:lnTo>
                    <a:pt x="95" y="2042494"/>
                  </a:lnTo>
                  <a:cubicBezTo>
                    <a:pt x="38005" y="2049257"/>
                    <a:pt x="77153" y="2057067"/>
                    <a:pt x="118681" y="2065259"/>
                  </a:cubicBezTo>
                  <a:cubicBezTo>
                    <a:pt x="237173" y="2088690"/>
                    <a:pt x="367475" y="2114503"/>
                    <a:pt x="509778" y="2127457"/>
                  </a:cubicBezTo>
                  <a:close/>
                  <a:moveTo>
                    <a:pt x="2489835" y="1127332"/>
                  </a:moveTo>
                  <a:cubicBezTo>
                    <a:pt x="2649569" y="946452"/>
                    <a:pt x="2815781" y="734807"/>
                    <a:pt x="2988564" y="487442"/>
                  </a:cubicBezTo>
                  <a:cubicBezTo>
                    <a:pt x="3044571" y="407242"/>
                    <a:pt x="3099911" y="336471"/>
                    <a:pt x="3153061" y="276940"/>
                  </a:cubicBezTo>
                  <a:cubicBezTo>
                    <a:pt x="3203924" y="219980"/>
                    <a:pt x="3254597" y="171403"/>
                    <a:pt x="3303556" y="132541"/>
                  </a:cubicBezTo>
                  <a:cubicBezTo>
                    <a:pt x="3394520" y="60437"/>
                    <a:pt x="3482340" y="18717"/>
                    <a:pt x="3572351" y="5001"/>
                  </a:cubicBezTo>
                  <a:cubicBezTo>
                    <a:pt x="3740372" y="-20526"/>
                    <a:pt x="3889820" y="55960"/>
                    <a:pt x="4048125" y="137018"/>
                  </a:cubicBezTo>
                  <a:cubicBezTo>
                    <a:pt x="4194525" y="212075"/>
                    <a:pt x="4351782" y="292561"/>
                    <a:pt x="4538758" y="292561"/>
                  </a:cubicBezTo>
                  <a:cubicBezTo>
                    <a:pt x="4691349" y="292561"/>
                    <a:pt x="4863656" y="238935"/>
                    <a:pt x="5066252" y="85011"/>
                  </a:cubicBezTo>
                  <a:lnTo>
                    <a:pt x="5066633" y="85487"/>
                  </a:lnTo>
                  <a:cubicBezTo>
                    <a:pt x="5011865" y="127112"/>
                    <a:pt x="4957286" y="162926"/>
                    <a:pt x="4904518" y="191882"/>
                  </a:cubicBezTo>
                  <a:cubicBezTo>
                    <a:pt x="4854417" y="219409"/>
                    <a:pt x="4804220" y="241602"/>
                    <a:pt x="4755452" y="257890"/>
                  </a:cubicBezTo>
                  <a:cubicBezTo>
                    <a:pt x="4665821" y="287798"/>
                    <a:pt x="4578953" y="299133"/>
                    <a:pt x="4490180" y="292370"/>
                  </a:cubicBezTo>
                  <a:cubicBezTo>
                    <a:pt x="4325874" y="279988"/>
                    <a:pt x="4184523" y="207503"/>
                    <a:pt x="4047840" y="137494"/>
                  </a:cubicBezTo>
                  <a:cubicBezTo>
                    <a:pt x="3910870" y="67295"/>
                    <a:pt x="3780377" y="524"/>
                    <a:pt x="3638931" y="524"/>
                  </a:cubicBezTo>
                  <a:cubicBezTo>
                    <a:pt x="3617119" y="524"/>
                    <a:pt x="3595021" y="2144"/>
                    <a:pt x="3572542" y="5573"/>
                  </a:cubicBezTo>
                  <a:cubicBezTo>
                    <a:pt x="3384423" y="34243"/>
                    <a:pt x="3199067" y="187405"/>
                    <a:pt x="2989231" y="487728"/>
                  </a:cubicBezTo>
                  <a:cubicBezTo>
                    <a:pt x="2830163" y="715471"/>
                    <a:pt x="2669762" y="921973"/>
                    <a:pt x="2512505" y="1101614"/>
                  </a:cubicBezTo>
                  <a:cubicBezTo>
                    <a:pt x="2504885" y="1110282"/>
                    <a:pt x="2497360" y="1118855"/>
                    <a:pt x="2489835" y="11273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grpSp>
      <p:grpSp>
        <p:nvGrpSpPr>
          <p:cNvPr id="14" name="组合 13">
            <a:extLst>
              <a:ext uri="{FF2B5EF4-FFF2-40B4-BE49-F238E27FC236}">
                <a16:creationId xmlns:a16="http://schemas.microsoft.com/office/drawing/2014/main" id="{87A0EB46-6A49-3DBC-B874-1E6322FF660D}"/>
              </a:ext>
            </a:extLst>
          </p:cNvPr>
          <p:cNvGrpSpPr/>
          <p:nvPr userDrawn="1"/>
        </p:nvGrpSpPr>
        <p:grpSpPr>
          <a:xfrm>
            <a:off x="1" y="6387003"/>
            <a:ext cx="12192000" cy="470997"/>
            <a:chOff x="1" y="6343126"/>
            <a:chExt cx="12192000" cy="517715"/>
          </a:xfrm>
        </p:grpSpPr>
        <p:sp>
          <p:nvSpPr>
            <p:cNvPr id="15" name="任意多边形: 形状 14">
              <a:extLst>
                <a:ext uri="{FF2B5EF4-FFF2-40B4-BE49-F238E27FC236}">
                  <a16:creationId xmlns:a16="http://schemas.microsoft.com/office/drawing/2014/main" id="{861107A5-910D-F2E5-A622-025708A5F86F}"/>
                </a:ext>
              </a:extLst>
            </p:cNvPr>
            <p:cNvSpPr/>
            <p:nvPr/>
          </p:nvSpPr>
          <p:spPr>
            <a:xfrm rot="5400000" flipV="1">
              <a:off x="6843501" y="1512341"/>
              <a:ext cx="462513" cy="10234486"/>
            </a:xfrm>
            <a:custGeom>
              <a:avLst/>
              <a:gdLst>
                <a:gd name="connsiteX0" fmla="*/ 728 w 462513"/>
                <a:gd name="connsiteY0" fmla="*/ 5869925 h 10234486"/>
                <a:gd name="connsiteX1" fmla="*/ 2649 w 462513"/>
                <a:gd name="connsiteY1" fmla="*/ 6375132 h 10234486"/>
                <a:gd name="connsiteX2" fmla="*/ 248266 w 462513"/>
                <a:gd name="connsiteY2" fmla="*/ 10093802 h 10234486"/>
                <a:gd name="connsiteX3" fmla="*/ 261719 w 462513"/>
                <a:gd name="connsiteY3" fmla="*/ 10234486 h 10234486"/>
                <a:gd name="connsiteX4" fmla="*/ 462513 w 462513"/>
                <a:gd name="connsiteY4" fmla="*/ 10234486 h 10234486"/>
                <a:gd name="connsiteX5" fmla="*/ 462513 w 462513"/>
                <a:gd name="connsiteY5" fmla="*/ 0 h 10234486"/>
                <a:gd name="connsiteX6" fmla="*/ 438380 w 462513"/>
                <a:gd name="connsiteY6" fmla="*/ 356536 h 10234486"/>
                <a:gd name="connsiteX7" fmla="*/ 728 w 462513"/>
                <a:gd name="connsiteY7" fmla="*/ 5869925 h 1023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513" h="10234486">
                  <a:moveTo>
                    <a:pt x="728" y="5869925"/>
                  </a:moveTo>
                  <a:cubicBezTo>
                    <a:pt x="-652" y="6037246"/>
                    <a:pt x="-98" y="6205656"/>
                    <a:pt x="2649" y="6375132"/>
                  </a:cubicBezTo>
                  <a:cubicBezTo>
                    <a:pt x="41113" y="8747798"/>
                    <a:pt x="148418" y="9106047"/>
                    <a:pt x="248266" y="10093802"/>
                  </a:cubicBezTo>
                  <a:lnTo>
                    <a:pt x="261719" y="10234486"/>
                  </a:lnTo>
                  <a:lnTo>
                    <a:pt x="462513" y="10234486"/>
                  </a:lnTo>
                  <a:lnTo>
                    <a:pt x="462513" y="0"/>
                  </a:lnTo>
                  <a:lnTo>
                    <a:pt x="438380" y="356536"/>
                  </a:lnTo>
                  <a:cubicBezTo>
                    <a:pt x="312375" y="2011065"/>
                    <a:pt x="17288" y="3862075"/>
                    <a:pt x="728" y="5869925"/>
                  </a:cubicBezTo>
                  <a:close/>
                </a:path>
              </a:pathLst>
            </a:custGeom>
            <a:gradFill>
              <a:gsLst>
                <a:gs pos="100000">
                  <a:schemeClr val="accent1"/>
                </a:gs>
                <a:gs pos="19000">
                  <a:schemeClr val="accent1">
                    <a:lumMod val="60000"/>
                    <a:lumOff val="40000"/>
                    <a:alpha val="3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16" name="任意多边形: 形状 15">
              <a:extLst>
                <a:ext uri="{FF2B5EF4-FFF2-40B4-BE49-F238E27FC236}">
                  <a16:creationId xmlns:a16="http://schemas.microsoft.com/office/drawing/2014/main" id="{8A257A9D-49CF-5B89-4F16-261C0F2833E9}"/>
                </a:ext>
              </a:extLst>
            </p:cNvPr>
            <p:cNvSpPr/>
            <p:nvPr/>
          </p:nvSpPr>
          <p:spPr>
            <a:xfrm flipH="1">
              <a:off x="1" y="6343126"/>
              <a:ext cx="12192000" cy="517715"/>
            </a:xfrm>
            <a:custGeom>
              <a:avLst/>
              <a:gdLst>
                <a:gd name="connsiteX0" fmla="*/ 10009461 w 12192000"/>
                <a:gd name="connsiteY0" fmla="*/ 65 h 517715"/>
                <a:gd name="connsiteX1" fmla="*/ 9709600 w 12192000"/>
                <a:gd name="connsiteY1" fmla="*/ 3238 h 517715"/>
                <a:gd name="connsiteX2" fmla="*/ 3942244 w 12192000"/>
                <a:gd name="connsiteY2" fmla="*/ 354295 h 517715"/>
                <a:gd name="connsiteX3" fmla="*/ 0 w 12192000"/>
                <a:gd name="connsiteY3" fmla="*/ 293767 h 517715"/>
                <a:gd name="connsiteX4" fmla="*/ 0 w 12192000"/>
                <a:gd name="connsiteY4" fmla="*/ 517715 h 517715"/>
                <a:gd name="connsiteX5" fmla="*/ 12192000 w 12192000"/>
                <a:gd name="connsiteY5" fmla="*/ 517715 h 517715"/>
                <a:gd name="connsiteX6" fmla="*/ 12192000 w 12192000"/>
                <a:gd name="connsiteY6" fmla="*/ 93601 h 517715"/>
                <a:gd name="connsiteX7" fmla="*/ 12031166 w 12192000"/>
                <a:gd name="connsiteY7" fmla="*/ 82108 h 517715"/>
                <a:gd name="connsiteX8" fmla="*/ 10009461 w 12192000"/>
                <a:gd name="connsiteY8" fmla="*/ 65 h 51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17715">
                  <a:moveTo>
                    <a:pt x="10009461" y="65"/>
                  </a:moveTo>
                  <a:cubicBezTo>
                    <a:pt x="9910695" y="322"/>
                    <a:pt x="9810742" y="1346"/>
                    <a:pt x="9709600" y="3238"/>
                  </a:cubicBezTo>
                  <a:cubicBezTo>
                    <a:pt x="8091334" y="33501"/>
                    <a:pt x="5560511" y="305873"/>
                    <a:pt x="3942244" y="354295"/>
                  </a:cubicBezTo>
                  <a:cubicBezTo>
                    <a:pt x="2323978" y="402716"/>
                    <a:pt x="790883" y="251398"/>
                    <a:pt x="0" y="293767"/>
                  </a:cubicBezTo>
                  <a:lnTo>
                    <a:pt x="0" y="517715"/>
                  </a:lnTo>
                  <a:lnTo>
                    <a:pt x="12192000" y="517715"/>
                  </a:lnTo>
                  <a:lnTo>
                    <a:pt x="12192000" y="93601"/>
                  </a:lnTo>
                  <a:lnTo>
                    <a:pt x="12031166" y="82108"/>
                  </a:lnTo>
                  <a:cubicBezTo>
                    <a:pt x="11424102" y="39411"/>
                    <a:pt x="10750200" y="-1860"/>
                    <a:pt x="10009461" y="65"/>
                  </a:cubicBezTo>
                  <a:close/>
                </a:path>
              </a:pathLst>
            </a:custGeom>
            <a:gradFill>
              <a:gsLst>
                <a:gs pos="100000">
                  <a:schemeClr val="accent1">
                    <a:alpha val="61000"/>
                  </a:schemeClr>
                </a:gs>
                <a:gs pos="28000">
                  <a:schemeClr val="accent1">
                    <a:lumMod val="60000"/>
                    <a:lumOff val="40000"/>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grpSp>
      <p:pic>
        <p:nvPicPr>
          <p:cNvPr id="17" name="图片 16" descr="图片包含 穿着, 蓝色, 看着, 黑暗&#10;&#10;描述已自动生成">
            <a:extLst>
              <a:ext uri="{FF2B5EF4-FFF2-40B4-BE49-F238E27FC236}">
                <a16:creationId xmlns:a16="http://schemas.microsoft.com/office/drawing/2014/main" id="{F9F5A63C-706F-20BA-51EA-40AB653AC6A0}"/>
              </a:ext>
            </a:extLst>
          </p:cNvPr>
          <p:cNvPicPr>
            <a:picLocks noChangeAspect="1"/>
          </p:cNvPicPr>
          <p:nvPr userDrawn="1"/>
        </p:nvPicPr>
        <p:blipFill rotWithShape="1">
          <a:blip r:embed="rId2" cstate="screen">
            <a:alphaModFix amt="70000"/>
            <a:extLst>
              <a:ext uri="{28A0092B-C50C-407E-A947-70E740481C1C}">
                <a14:useLocalDpi xmlns:a14="http://schemas.microsoft.com/office/drawing/2010/main"/>
              </a:ext>
            </a:extLst>
          </a:blip>
          <a:srcRect/>
          <a:stretch/>
        </p:blipFill>
        <p:spPr>
          <a:xfrm>
            <a:off x="6837855" y="0"/>
            <a:ext cx="5354143" cy="6858000"/>
          </a:xfrm>
          <a:prstGeom prst="rect">
            <a:avLst/>
          </a:prstGeom>
        </p:spPr>
      </p:pic>
    </p:spTree>
    <p:extLst>
      <p:ext uri="{BB962C8B-B14F-4D97-AF65-F5344CB8AC3E}">
        <p14:creationId xmlns:p14="http://schemas.microsoft.com/office/powerpoint/2010/main" val="23142161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正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979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accent2"/>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EFA6B29-9CD3-D45D-8D44-BBB566406B93}"/>
              </a:ext>
            </a:extLst>
          </p:cNvPr>
          <p:cNvGrpSpPr/>
          <p:nvPr userDrawn="1"/>
        </p:nvGrpSpPr>
        <p:grpSpPr>
          <a:xfrm>
            <a:off x="0" y="3361440"/>
            <a:ext cx="12192000" cy="3496561"/>
            <a:chOff x="0" y="3361439"/>
            <a:chExt cx="12192000" cy="3496561"/>
          </a:xfrm>
        </p:grpSpPr>
        <p:sp>
          <p:nvSpPr>
            <p:cNvPr id="3" name="任意多边形: 形状 2">
              <a:extLst>
                <a:ext uri="{FF2B5EF4-FFF2-40B4-BE49-F238E27FC236}">
                  <a16:creationId xmlns:a16="http://schemas.microsoft.com/office/drawing/2014/main" id="{240C1C58-70C9-A550-3084-DC27B81278B5}"/>
                </a:ext>
              </a:extLst>
            </p:cNvPr>
            <p:cNvSpPr/>
            <p:nvPr userDrawn="1"/>
          </p:nvSpPr>
          <p:spPr>
            <a:xfrm>
              <a:off x="0" y="3834034"/>
              <a:ext cx="12192000" cy="3023966"/>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pic>
          <p:nvPicPr>
            <p:cNvPr id="4" name="图片 3">
              <a:extLst>
                <a:ext uri="{FF2B5EF4-FFF2-40B4-BE49-F238E27FC236}">
                  <a16:creationId xmlns:a16="http://schemas.microsoft.com/office/drawing/2014/main" id="{790BC6C2-7125-D47B-D36A-A71F84A5E02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601" y="3361439"/>
              <a:ext cx="3683839" cy="825688"/>
            </a:xfrm>
            <a:prstGeom prst="rect">
              <a:avLst/>
            </a:prstGeom>
          </p:spPr>
        </p:pic>
      </p:grpSp>
    </p:spTree>
    <p:extLst>
      <p:ext uri="{BB962C8B-B14F-4D97-AF65-F5344CB8AC3E}">
        <p14:creationId xmlns:p14="http://schemas.microsoft.com/office/powerpoint/2010/main" val="19424535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chemeClr val="bg1"/>
            </a:gs>
            <a:gs pos="0">
              <a:schemeClr val="accent2"/>
            </a:gs>
          </a:gsLst>
          <a:lin ang="2700000" scaled="1"/>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E3CA692-BA91-EC4B-E595-1967C3802B58}"/>
              </a:ext>
            </a:extLst>
          </p:cNvPr>
          <p:cNvPicPr>
            <a:picLocks noChangeAspect="1"/>
          </p:cNvPicPr>
          <p:nvPr userDrawn="1"/>
        </p:nvPicPr>
        <p:blipFill>
          <a:blip r:embed="rId5"/>
          <a:stretch>
            <a:fillRect/>
          </a:stretch>
        </p:blipFill>
        <p:spPr>
          <a:xfrm>
            <a:off x="-1057" y="0"/>
            <a:ext cx="12193057" cy="6858594"/>
          </a:xfrm>
          <a:prstGeom prst="rect">
            <a:avLst/>
          </a:prstGeom>
        </p:spPr>
      </p:pic>
      <p:pic>
        <p:nvPicPr>
          <p:cNvPr id="2050" name="Picture 2">
            <a:extLst>
              <a:ext uri="{FF2B5EF4-FFF2-40B4-BE49-F238E27FC236}">
                <a16:creationId xmlns:a16="http://schemas.microsoft.com/office/drawing/2014/main" id="{18A19571-B129-207C-B5D2-3CA367EC7D40}"/>
              </a:ext>
            </a:extLst>
          </p:cNvPr>
          <p:cNvPicPr>
            <a:picLocks noChangeArrowheads="1"/>
          </p:cNvPicPr>
          <p:nvPr userDrawn="1"/>
        </p:nvPicPr>
        <p:blipFill>
          <a:blip r:embed="rId6" cstate="screen">
            <a:alphaModFix amt="13000"/>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FF256948-E2F4-6DF6-4F83-4D8AD98CEAB4}"/>
              </a:ext>
            </a:extLst>
          </p:cNvPr>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pitchFamily="34" charset="-122"/>
            </a:endParaRPr>
          </a:p>
        </p:txBody>
      </p:sp>
    </p:spTree>
    <p:extLst>
      <p:ext uri="{BB962C8B-B14F-4D97-AF65-F5344CB8AC3E}">
        <p14:creationId xmlns:p14="http://schemas.microsoft.com/office/powerpoint/2010/main" val="853420601"/>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4.xml"/><Relationship Id="rId7" Type="http://schemas.openxmlformats.org/officeDocument/2006/relationships/image" Target="../media/image14.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png"/><Relationship Id="rId7"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C9C16B3-49E6-4688-568B-C6A5C30EC5DB}"/>
              </a:ext>
            </a:extLst>
          </p:cNvPr>
          <p:cNvSpPr txBox="1"/>
          <p:nvPr/>
        </p:nvSpPr>
        <p:spPr>
          <a:xfrm>
            <a:off x="482600" y="1689298"/>
            <a:ext cx="7566891" cy="2400657"/>
          </a:xfrm>
          <a:prstGeom prst="rect">
            <a:avLst/>
          </a:prstGeom>
          <a:noFill/>
          <a:ln>
            <a:noFill/>
          </a:ln>
        </p:spPr>
        <p:txBody>
          <a:bodyPr wrap="square" rtlCol="0" anchor="ctr">
            <a:spAutoFit/>
          </a:bodyPr>
          <a:lstStyle/>
          <a:p>
            <a:r>
              <a:rPr lang="zh-CN" altLang="en-US" sz="5400" b="1" dirty="0">
                <a:ln w="12700">
                  <a:solidFill>
                    <a:schemeClr val="bg2"/>
                  </a:solidFill>
                </a:ln>
                <a:noFill/>
                <a:latin typeface="阿里妈妈数黑体" pitchFamily="2" charset="-122"/>
                <a:ea typeface="阿里妈妈数黑体" pitchFamily="2" charset="-122"/>
              </a:rPr>
              <a:t>功能性出生缺陷疾病</a:t>
            </a:r>
            <a:endParaRPr lang="en-US" altLang="zh-CN" sz="5400" b="1" dirty="0">
              <a:ln w="12700">
                <a:solidFill>
                  <a:schemeClr val="bg2"/>
                </a:solidFill>
              </a:ln>
              <a:noFill/>
              <a:latin typeface="阿里妈妈数黑体" pitchFamily="2" charset="-122"/>
              <a:ea typeface="阿里妈妈数黑体" pitchFamily="2" charset="-122"/>
            </a:endParaRPr>
          </a:p>
          <a:p>
            <a:r>
              <a:rPr kumimoji="1" lang="zh-CN" altLang="en-US" sz="4800" dirty="0">
                <a:gradFill>
                  <a:gsLst>
                    <a:gs pos="100000">
                      <a:schemeClr val="accent1"/>
                    </a:gs>
                    <a:gs pos="0">
                      <a:schemeClr val="bg2"/>
                    </a:gs>
                  </a:gsLst>
                  <a:lin ang="2700000" scaled="1"/>
                </a:gradFill>
                <a:latin typeface="+mj-ea"/>
                <a:ea typeface="+mj-ea"/>
              </a:rPr>
              <a:t>病因学研究和精准干预</a:t>
            </a:r>
            <a:endParaRPr kumimoji="1" lang="en-US" altLang="zh-CN" sz="4800" dirty="0">
              <a:gradFill>
                <a:gsLst>
                  <a:gs pos="100000">
                    <a:schemeClr val="accent1"/>
                  </a:gs>
                  <a:gs pos="0">
                    <a:schemeClr val="bg2"/>
                  </a:gs>
                </a:gsLst>
                <a:lin ang="2700000" scaled="1"/>
              </a:gradFill>
              <a:latin typeface="+mj-ea"/>
              <a:ea typeface="+mj-ea"/>
            </a:endParaRPr>
          </a:p>
          <a:p>
            <a:r>
              <a:rPr kumimoji="1" lang="zh-CN" altLang="en-US" sz="4800" dirty="0">
                <a:gradFill>
                  <a:gsLst>
                    <a:gs pos="100000">
                      <a:schemeClr val="accent1"/>
                    </a:gs>
                    <a:gs pos="0">
                      <a:schemeClr val="bg2"/>
                    </a:gs>
                  </a:gsLst>
                  <a:lin ang="2700000" scaled="1"/>
                </a:gradFill>
                <a:latin typeface="+mj-ea"/>
                <a:ea typeface="+mj-ea"/>
              </a:rPr>
              <a:t>及救助体系构建</a:t>
            </a:r>
          </a:p>
        </p:txBody>
      </p:sp>
      <p:sp>
        <p:nvSpPr>
          <p:cNvPr id="5" name="矩形 4">
            <a:extLst>
              <a:ext uri="{FF2B5EF4-FFF2-40B4-BE49-F238E27FC236}">
                <a16:creationId xmlns:a16="http://schemas.microsoft.com/office/drawing/2014/main" id="{351901CE-317A-1E44-2FE9-6E0359ACAB12}"/>
              </a:ext>
            </a:extLst>
          </p:cNvPr>
          <p:cNvSpPr/>
          <p:nvPr/>
        </p:nvSpPr>
        <p:spPr>
          <a:xfrm>
            <a:off x="447965" y="718188"/>
            <a:ext cx="6389891" cy="369332"/>
          </a:xfrm>
          <a:prstGeom prst="rect">
            <a:avLst/>
          </a:prstGeom>
        </p:spPr>
        <p:txBody>
          <a:bodyPr wrap="none">
            <a:spAutoFit/>
          </a:bodyPr>
          <a:lstStyle/>
          <a:p>
            <a:r>
              <a:rPr lang="en-US" altLang="zh-CN" b="1" kern="100" dirty="0">
                <a:solidFill>
                  <a:schemeClr val="tx1"/>
                </a:solidFill>
                <a:latin typeface="+mn-ea"/>
                <a:cs typeface="Times New Roman" panose="02020603050405020304" pitchFamily="18" charset="0"/>
              </a:rPr>
              <a:t>《</a:t>
            </a:r>
            <a:r>
              <a:rPr lang="zh-CN" altLang="en-US" b="1" kern="100" dirty="0">
                <a:solidFill>
                  <a:schemeClr val="tx1"/>
                </a:solidFill>
                <a:latin typeface="+mn-ea"/>
                <a:cs typeface="Times New Roman" panose="02020603050405020304" pitchFamily="18" charset="0"/>
              </a:rPr>
              <a:t>生育健康及妇女儿童健康保障</a:t>
            </a:r>
            <a:r>
              <a:rPr lang="en-US" altLang="zh-CN" b="1" kern="100" dirty="0">
                <a:solidFill>
                  <a:schemeClr val="tx1"/>
                </a:solidFill>
                <a:latin typeface="+mn-ea"/>
                <a:cs typeface="Times New Roman" panose="02020603050405020304" pitchFamily="18" charset="0"/>
              </a:rPr>
              <a:t>》</a:t>
            </a:r>
            <a:r>
              <a:rPr lang="zh-CN" altLang="en-US" b="1" kern="100" dirty="0">
                <a:solidFill>
                  <a:schemeClr val="tx1"/>
                </a:solidFill>
                <a:latin typeface="+mn-ea"/>
                <a:cs typeface="Times New Roman" panose="02020603050405020304" pitchFamily="18" charset="0"/>
              </a:rPr>
              <a:t>重点研发计划专项项目申报</a:t>
            </a:r>
            <a:r>
              <a:rPr lang="zh-CN" altLang="zh-CN" b="1" dirty="0">
                <a:solidFill>
                  <a:schemeClr val="tx1"/>
                </a:solidFill>
                <a:latin typeface="+mn-ea"/>
              </a:rPr>
              <a:t> </a:t>
            </a:r>
          </a:p>
        </p:txBody>
      </p:sp>
      <p:grpSp>
        <p:nvGrpSpPr>
          <p:cNvPr id="37" name="组合 36">
            <a:extLst>
              <a:ext uri="{FF2B5EF4-FFF2-40B4-BE49-F238E27FC236}">
                <a16:creationId xmlns:a16="http://schemas.microsoft.com/office/drawing/2014/main" id="{5C09CF73-9AF0-047D-A6A7-C0A550E54219}"/>
              </a:ext>
            </a:extLst>
          </p:cNvPr>
          <p:cNvGrpSpPr/>
          <p:nvPr/>
        </p:nvGrpSpPr>
        <p:grpSpPr>
          <a:xfrm>
            <a:off x="482599" y="4918185"/>
            <a:ext cx="6355257" cy="1381926"/>
            <a:chOff x="482599" y="5248787"/>
            <a:chExt cx="6355257" cy="1381926"/>
          </a:xfrm>
        </p:grpSpPr>
        <p:grpSp>
          <p:nvGrpSpPr>
            <p:cNvPr id="12" name="组合 11">
              <a:extLst>
                <a:ext uri="{FF2B5EF4-FFF2-40B4-BE49-F238E27FC236}">
                  <a16:creationId xmlns:a16="http://schemas.microsoft.com/office/drawing/2014/main" id="{145F6D1F-0420-A673-1A34-A85629AFBB95}"/>
                </a:ext>
              </a:extLst>
            </p:cNvPr>
            <p:cNvGrpSpPr/>
            <p:nvPr/>
          </p:nvGrpSpPr>
          <p:grpSpPr>
            <a:xfrm>
              <a:off x="482599" y="5248787"/>
              <a:ext cx="2421602" cy="307777"/>
              <a:chOff x="866651" y="3626643"/>
              <a:chExt cx="2421602" cy="307777"/>
            </a:xfrm>
          </p:grpSpPr>
          <p:sp>
            <p:nvSpPr>
              <p:cNvPr id="2" name="文本框 1">
                <a:extLst>
                  <a:ext uri="{FF2B5EF4-FFF2-40B4-BE49-F238E27FC236}">
                    <a16:creationId xmlns:a16="http://schemas.microsoft.com/office/drawing/2014/main" id="{4D115046-6B29-5096-14F1-D5571619847E}"/>
                  </a:ext>
                </a:extLst>
              </p:cNvPr>
              <p:cNvSpPr txBox="1"/>
              <p:nvPr/>
            </p:nvSpPr>
            <p:spPr>
              <a:xfrm>
                <a:off x="866651" y="3626643"/>
                <a:ext cx="1223785" cy="307777"/>
              </a:xfrm>
              <a:prstGeom prst="rect">
                <a:avLst/>
              </a:prstGeom>
              <a:noFill/>
            </p:spPr>
            <p:txBody>
              <a:bodyPr wrap="none" rtlCol="0">
                <a:noAutofit/>
              </a:bodyPr>
              <a:lstStyle/>
              <a:p>
                <a:pPr algn="dist"/>
                <a:r>
                  <a:rPr lang="zh-CN" altLang="en-US" sz="1400" b="1" i="0" dirty="0">
                    <a:effectLst/>
                    <a:latin typeface="+mn-ea"/>
                  </a:rPr>
                  <a:t>项 目 申 请 人</a:t>
                </a:r>
                <a:endParaRPr lang="zh-CN" altLang="en-US" sz="1400" b="1" dirty="0">
                  <a:latin typeface="+mn-ea"/>
                </a:endParaRPr>
              </a:p>
            </p:txBody>
          </p:sp>
          <p:sp>
            <p:nvSpPr>
              <p:cNvPr id="8" name="文本框 7">
                <a:extLst>
                  <a:ext uri="{FF2B5EF4-FFF2-40B4-BE49-F238E27FC236}">
                    <a16:creationId xmlns:a16="http://schemas.microsoft.com/office/drawing/2014/main" id="{E772C2A1-5814-D95D-CF28-5C570049D3BF}"/>
                  </a:ext>
                </a:extLst>
              </p:cNvPr>
              <p:cNvSpPr txBox="1"/>
              <p:nvPr/>
            </p:nvSpPr>
            <p:spPr>
              <a:xfrm>
                <a:off x="2265216" y="3626643"/>
                <a:ext cx="1023037" cy="307777"/>
              </a:xfrm>
              <a:prstGeom prst="rect">
                <a:avLst/>
              </a:prstGeom>
              <a:noFill/>
            </p:spPr>
            <p:txBody>
              <a:bodyPr wrap="none" rtlCol="0">
                <a:spAutoFit/>
              </a:bodyPr>
              <a:lstStyle>
                <a:defPPr>
                  <a:defRPr lang="zh-CN"/>
                </a:defPPr>
                <a:lvl1pPr>
                  <a:defRPr i="0">
                    <a:effectLst/>
                    <a:latin typeface="+mn-ea"/>
                  </a:defRPr>
                </a:lvl1pPr>
              </a:lstStyle>
              <a:p>
                <a:r>
                  <a:rPr lang="en-US" altLang="zh-CN" sz="1400" dirty="0"/>
                  <a:t>PPT</a:t>
                </a:r>
                <a:r>
                  <a:rPr lang="zh-CN" altLang="en-US" sz="1400" dirty="0"/>
                  <a:t>版式库</a:t>
                </a:r>
              </a:p>
            </p:txBody>
          </p:sp>
        </p:grpSp>
        <p:grpSp>
          <p:nvGrpSpPr>
            <p:cNvPr id="13" name="组合 12">
              <a:extLst>
                <a:ext uri="{FF2B5EF4-FFF2-40B4-BE49-F238E27FC236}">
                  <a16:creationId xmlns:a16="http://schemas.microsoft.com/office/drawing/2014/main" id="{759162A4-755A-E00F-861B-66CAB33AFEDF}"/>
                </a:ext>
              </a:extLst>
            </p:cNvPr>
            <p:cNvGrpSpPr/>
            <p:nvPr/>
          </p:nvGrpSpPr>
          <p:grpSpPr>
            <a:xfrm>
              <a:off x="482599" y="5570418"/>
              <a:ext cx="2464883" cy="307777"/>
              <a:chOff x="866651" y="3995975"/>
              <a:chExt cx="2464883" cy="307777"/>
            </a:xfrm>
          </p:grpSpPr>
          <p:sp>
            <p:nvSpPr>
              <p:cNvPr id="6" name="文本框 5">
                <a:extLst>
                  <a:ext uri="{FF2B5EF4-FFF2-40B4-BE49-F238E27FC236}">
                    <a16:creationId xmlns:a16="http://schemas.microsoft.com/office/drawing/2014/main" id="{8C6A1059-FCFA-5A05-34AE-22AE1AEFD9F7}"/>
                  </a:ext>
                </a:extLst>
              </p:cNvPr>
              <p:cNvSpPr txBox="1"/>
              <p:nvPr/>
            </p:nvSpPr>
            <p:spPr>
              <a:xfrm>
                <a:off x="866651" y="3995975"/>
                <a:ext cx="1223785" cy="307777"/>
              </a:xfrm>
              <a:prstGeom prst="rect">
                <a:avLst/>
              </a:prstGeom>
              <a:noFill/>
            </p:spPr>
            <p:txBody>
              <a:bodyPr wrap="none" rtlCol="0">
                <a:noAutofit/>
              </a:bodyPr>
              <a:lstStyle/>
              <a:p>
                <a:pPr algn="dist"/>
                <a:r>
                  <a:rPr lang="zh-CN" altLang="en-US" sz="1400" b="1" i="0" dirty="0">
                    <a:effectLst/>
                    <a:latin typeface="+mn-ea"/>
                  </a:rPr>
                  <a:t>项目牵头单位</a:t>
                </a:r>
              </a:p>
            </p:txBody>
          </p:sp>
          <p:sp>
            <p:nvSpPr>
              <p:cNvPr id="9" name="文本框 8">
                <a:extLst>
                  <a:ext uri="{FF2B5EF4-FFF2-40B4-BE49-F238E27FC236}">
                    <a16:creationId xmlns:a16="http://schemas.microsoft.com/office/drawing/2014/main" id="{2E2FEA1B-F96D-5770-DBA8-D19549BCC007}"/>
                  </a:ext>
                </a:extLst>
              </p:cNvPr>
              <p:cNvSpPr txBox="1"/>
              <p:nvPr/>
            </p:nvSpPr>
            <p:spPr>
              <a:xfrm>
                <a:off x="2265216" y="3995975"/>
                <a:ext cx="1066318" cy="307777"/>
              </a:xfrm>
              <a:prstGeom prst="rect">
                <a:avLst/>
              </a:prstGeom>
              <a:noFill/>
            </p:spPr>
            <p:txBody>
              <a:bodyPr wrap="none" rtlCol="0">
                <a:spAutoFit/>
              </a:bodyPr>
              <a:lstStyle>
                <a:defPPr>
                  <a:defRPr lang="zh-CN"/>
                </a:defPPr>
                <a:lvl1pPr>
                  <a:defRPr i="0">
                    <a:effectLst/>
                    <a:latin typeface="+mn-ea"/>
                  </a:defRPr>
                </a:lvl1pPr>
              </a:lstStyle>
              <a:p>
                <a:r>
                  <a:rPr lang="zh-CN" altLang="en-US" sz="1400" dirty="0"/>
                  <a:t>医学科学院</a:t>
                </a:r>
              </a:p>
            </p:txBody>
          </p:sp>
        </p:grpSp>
        <p:grpSp>
          <p:nvGrpSpPr>
            <p:cNvPr id="14" name="组合 13">
              <a:extLst>
                <a:ext uri="{FF2B5EF4-FFF2-40B4-BE49-F238E27FC236}">
                  <a16:creationId xmlns:a16="http://schemas.microsoft.com/office/drawing/2014/main" id="{A48C99E6-E29F-759B-5516-E66E6824C92C}"/>
                </a:ext>
              </a:extLst>
            </p:cNvPr>
            <p:cNvGrpSpPr/>
            <p:nvPr/>
          </p:nvGrpSpPr>
          <p:grpSpPr>
            <a:xfrm>
              <a:off x="482599" y="5892049"/>
              <a:ext cx="6355257" cy="738664"/>
              <a:chOff x="866651" y="4394640"/>
              <a:chExt cx="6355257" cy="738664"/>
            </a:xfrm>
          </p:grpSpPr>
          <p:sp>
            <p:nvSpPr>
              <p:cNvPr id="7" name="文本框 6">
                <a:extLst>
                  <a:ext uri="{FF2B5EF4-FFF2-40B4-BE49-F238E27FC236}">
                    <a16:creationId xmlns:a16="http://schemas.microsoft.com/office/drawing/2014/main" id="{F9924D53-6920-4520-89B4-0BA0E34F732D}"/>
                  </a:ext>
                </a:extLst>
              </p:cNvPr>
              <p:cNvSpPr txBox="1"/>
              <p:nvPr/>
            </p:nvSpPr>
            <p:spPr>
              <a:xfrm>
                <a:off x="866651" y="4394640"/>
                <a:ext cx="1223785" cy="307777"/>
              </a:xfrm>
              <a:prstGeom prst="rect">
                <a:avLst/>
              </a:prstGeom>
              <a:noFill/>
            </p:spPr>
            <p:txBody>
              <a:bodyPr wrap="none" rtlCol="0">
                <a:noAutofit/>
              </a:bodyPr>
              <a:lstStyle/>
              <a:p>
                <a:pPr algn="dist"/>
                <a:r>
                  <a:rPr lang="zh-CN" altLang="en-US" sz="1400" b="1" i="0" dirty="0">
                    <a:effectLst/>
                    <a:latin typeface="+mn-ea"/>
                  </a:rPr>
                  <a:t>项目负责单位</a:t>
                </a:r>
                <a:endParaRPr lang="zh-CN" altLang="en-US" sz="1400" b="1" dirty="0">
                  <a:latin typeface="+mn-ea"/>
                </a:endParaRPr>
              </a:p>
            </p:txBody>
          </p:sp>
          <p:sp>
            <p:nvSpPr>
              <p:cNvPr id="10" name="文本框 9">
                <a:extLst>
                  <a:ext uri="{FF2B5EF4-FFF2-40B4-BE49-F238E27FC236}">
                    <a16:creationId xmlns:a16="http://schemas.microsoft.com/office/drawing/2014/main" id="{57CEE9EE-6324-EE66-83BC-36673A722D56}"/>
                  </a:ext>
                </a:extLst>
              </p:cNvPr>
              <p:cNvSpPr txBox="1"/>
              <p:nvPr/>
            </p:nvSpPr>
            <p:spPr>
              <a:xfrm>
                <a:off x="2265216" y="4394640"/>
                <a:ext cx="4956692" cy="738664"/>
              </a:xfrm>
              <a:prstGeom prst="rect">
                <a:avLst/>
              </a:prstGeom>
              <a:noFill/>
            </p:spPr>
            <p:txBody>
              <a:bodyPr wrap="square" rtlCol="0">
                <a:spAutoFit/>
              </a:bodyPr>
              <a:lstStyle>
                <a:defPPr>
                  <a:defRPr lang="zh-CN"/>
                </a:defPPr>
                <a:lvl1pPr>
                  <a:defRPr i="0">
                    <a:effectLst/>
                    <a:latin typeface="+mn-ea"/>
                  </a:defRPr>
                </a:lvl1pPr>
              </a:lstStyle>
              <a:p>
                <a:r>
                  <a:rPr lang="en-US" altLang="zh-CN" sz="1400" dirty="0"/>
                  <a:t>XX</a:t>
                </a:r>
                <a:r>
                  <a:rPr lang="zh-CN" altLang="en-US" sz="1400" dirty="0"/>
                  <a:t>大学、卫生健康技术研究所、</a:t>
                </a:r>
                <a:r>
                  <a:rPr lang="en-US" altLang="zh-CN" sz="1400" dirty="0"/>
                  <a:t>XX</a:t>
                </a:r>
                <a:r>
                  <a:rPr lang="zh-CN" altLang="en-US" sz="1400" dirty="0"/>
                  <a:t>科技大学、</a:t>
                </a:r>
                <a:endParaRPr lang="en-US" altLang="zh-CN" sz="1400" dirty="0"/>
              </a:p>
              <a:p>
                <a:r>
                  <a:rPr lang="en-US" altLang="zh-CN" sz="1400" dirty="0"/>
                  <a:t>XX</a:t>
                </a:r>
                <a:r>
                  <a:rPr lang="zh-CN" altLang="en-US" sz="1400" dirty="0"/>
                  <a:t>大学附属第一医院、版式库总医院、反卷医疗研究中心、</a:t>
                </a:r>
                <a:endParaRPr lang="en-US" altLang="zh-CN" sz="1400" dirty="0"/>
              </a:p>
              <a:p>
                <a:r>
                  <a:rPr lang="zh-CN" altLang="en-US" sz="1400" dirty="0"/>
                  <a:t>中智医学研究所、版式库第一医院</a:t>
                </a:r>
              </a:p>
            </p:txBody>
          </p:sp>
        </p:grpSp>
      </p:grpSp>
    </p:spTree>
    <p:extLst>
      <p:ext uri="{BB962C8B-B14F-4D97-AF65-F5344CB8AC3E}">
        <p14:creationId xmlns:p14="http://schemas.microsoft.com/office/powerpoint/2010/main" val="4293447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形状 52">
            <a:extLst>
              <a:ext uri="{FF2B5EF4-FFF2-40B4-BE49-F238E27FC236}">
                <a16:creationId xmlns:a16="http://schemas.microsoft.com/office/drawing/2014/main" id="{FBBCAE95-0010-8ABB-0635-C104FBAE14B8}"/>
              </a:ext>
            </a:extLst>
          </p:cNvPr>
          <p:cNvSpPr/>
          <p:nvPr/>
        </p:nvSpPr>
        <p:spPr>
          <a:xfrm>
            <a:off x="1192086" y="1559716"/>
            <a:ext cx="1597935" cy="3673637"/>
          </a:xfrm>
          <a:custGeom>
            <a:avLst/>
            <a:gdLst>
              <a:gd name="connsiteX0" fmla="*/ 253334 w 1597935"/>
              <a:gd name="connsiteY0" fmla="*/ 0 h 3673637"/>
              <a:gd name="connsiteX1" fmla="*/ 1597935 w 1597935"/>
              <a:gd name="connsiteY1" fmla="*/ 0 h 3673637"/>
              <a:gd name="connsiteX2" fmla="*/ 1597935 w 1597935"/>
              <a:gd name="connsiteY2" fmla="*/ 1115818 h 3673637"/>
              <a:gd name="connsiteX3" fmla="*/ 1189641 w 1597935"/>
              <a:gd name="connsiteY3" fmla="*/ 1115818 h 3673637"/>
              <a:gd name="connsiteX4" fmla="*/ 1189641 w 1597935"/>
              <a:gd name="connsiteY4" fmla="*/ 3673637 h 3673637"/>
              <a:gd name="connsiteX5" fmla="*/ 253334 w 1597935"/>
              <a:gd name="connsiteY5" fmla="*/ 3673637 h 3673637"/>
              <a:gd name="connsiteX6" fmla="*/ 0 w 1597935"/>
              <a:gd name="connsiteY6" fmla="*/ 3420303 h 3673637"/>
              <a:gd name="connsiteX7" fmla="*/ 0 w 1597935"/>
              <a:gd name="connsiteY7" fmla="*/ 253334 h 3673637"/>
              <a:gd name="connsiteX8" fmla="*/ 253334 w 1597935"/>
              <a:gd name="connsiteY8" fmla="*/ 0 h 3673637"/>
              <a:gd name="connsiteX0" fmla="*/ 253334 w 1597935"/>
              <a:gd name="connsiteY0" fmla="*/ 0 h 3673637"/>
              <a:gd name="connsiteX1" fmla="*/ 1597935 w 1597935"/>
              <a:gd name="connsiteY1" fmla="*/ 0 h 3673637"/>
              <a:gd name="connsiteX2" fmla="*/ 1189641 w 1597935"/>
              <a:gd name="connsiteY2" fmla="*/ 1115818 h 3673637"/>
              <a:gd name="connsiteX3" fmla="*/ 1189641 w 1597935"/>
              <a:gd name="connsiteY3" fmla="*/ 3673637 h 3673637"/>
              <a:gd name="connsiteX4" fmla="*/ 253334 w 1597935"/>
              <a:gd name="connsiteY4" fmla="*/ 3673637 h 3673637"/>
              <a:gd name="connsiteX5" fmla="*/ 0 w 1597935"/>
              <a:gd name="connsiteY5" fmla="*/ 3420303 h 3673637"/>
              <a:gd name="connsiteX6" fmla="*/ 0 w 1597935"/>
              <a:gd name="connsiteY6" fmla="*/ 253334 h 3673637"/>
              <a:gd name="connsiteX7" fmla="*/ 253334 w 1597935"/>
              <a:gd name="connsiteY7" fmla="*/ 0 h 3673637"/>
              <a:gd name="connsiteX0" fmla="*/ 1189641 w 1597935"/>
              <a:gd name="connsiteY0" fmla="*/ 1115818 h 3673637"/>
              <a:gd name="connsiteX1" fmla="*/ 1189641 w 1597935"/>
              <a:gd name="connsiteY1" fmla="*/ 3673637 h 3673637"/>
              <a:gd name="connsiteX2" fmla="*/ 253334 w 1597935"/>
              <a:gd name="connsiteY2" fmla="*/ 3673637 h 3673637"/>
              <a:gd name="connsiteX3" fmla="*/ 0 w 1597935"/>
              <a:gd name="connsiteY3" fmla="*/ 3420303 h 3673637"/>
              <a:gd name="connsiteX4" fmla="*/ 0 w 1597935"/>
              <a:gd name="connsiteY4" fmla="*/ 253334 h 3673637"/>
              <a:gd name="connsiteX5" fmla="*/ 253334 w 1597935"/>
              <a:gd name="connsiteY5" fmla="*/ 0 h 3673637"/>
              <a:gd name="connsiteX6" fmla="*/ 1597935 w 1597935"/>
              <a:gd name="connsiteY6" fmla="*/ 0 h 3673637"/>
              <a:gd name="connsiteX7" fmla="*/ 1281081 w 1597935"/>
              <a:gd name="connsiteY7" fmla="*/ 1207258 h 3673637"/>
              <a:gd name="connsiteX0" fmla="*/ 1189641 w 1597935"/>
              <a:gd name="connsiteY0" fmla="*/ 1115818 h 3673637"/>
              <a:gd name="connsiteX1" fmla="*/ 1189641 w 1597935"/>
              <a:gd name="connsiteY1" fmla="*/ 3673637 h 3673637"/>
              <a:gd name="connsiteX2" fmla="*/ 253334 w 1597935"/>
              <a:gd name="connsiteY2" fmla="*/ 3673637 h 3673637"/>
              <a:gd name="connsiteX3" fmla="*/ 0 w 1597935"/>
              <a:gd name="connsiteY3" fmla="*/ 3420303 h 3673637"/>
              <a:gd name="connsiteX4" fmla="*/ 0 w 1597935"/>
              <a:gd name="connsiteY4" fmla="*/ 253334 h 3673637"/>
              <a:gd name="connsiteX5" fmla="*/ 253334 w 1597935"/>
              <a:gd name="connsiteY5" fmla="*/ 0 h 3673637"/>
              <a:gd name="connsiteX6" fmla="*/ 1597935 w 1597935"/>
              <a:gd name="connsiteY6" fmla="*/ 0 h 3673637"/>
              <a:gd name="connsiteX0" fmla="*/ 1189641 w 1597935"/>
              <a:gd name="connsiteY0" fmla="*/ 3673637 h 3673637"/>
              <a:gd name="connsiteX1" fmla="*/ 253334 w 1597935"/>
              <a:gd name="connsiteY1" fmla="*/ 3673637 h 3673637"/>
              <a:gd name="connsiteX2" fmla="*/ 0 w 1597935"/>
              <a:gd name="connsiteY2" fmla="*/ 3420303 h 3673637"/>
              <a:gd name="connsiteX3" fmla="*/ 0 w 1597935"/>
              <a:gd name="connsiteY3" fmla="*/ 253334 h 3673637"/>
              <a:gd name="connsiteX4" fmla="*/ 253334 w 1597935"/>
              <a:gd name="connsiteY4" fmla="*/ 0 h 3673637"/>
              <a:gd name="connsiteX5" fmla="*/ 1597935 w 1597935"/>
              <a:gd name="connsiteY5" fmla="*/ 0 h 36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7935" h="3673637">
                <a:moveTo>
                  <a:pt x="1189641" y="3673637"/>
                </a:moveTo>
                <a:lnTo>
                  <a:pt x="253334" y="3673637"/>
                </a:lnTo>
                <a:cubicBezTo>
                  <a:pt x="113421" y="3673637"/>
                  <a:pt x="0" y="3560216"/>
                  <a:pt x="0" y="3420303"/>
                </a:cubicBezTo>
                <a:lnTo>
                  <a:pt x="0" y="253334"/>
                </a:lnTo>
                <a:cubicBezTo>
                  <a:pt x="0" y="113421"/>
                  <a:pt x="113421" y="0"/>
                  <a:pt x="253334" y="0"/>
                </a:cubicBezTo>
                <a:lnTo>
                  <a:pt x="1597935" y="0"/>
                </a:lnTo>
              </a:path>
            </a:pathLst>
          </a:custGeom>
          <a:noFill/>
          <a:ln w="34925">
            <a:gradFill>
              <a:gsLst>
                <a:gs pos="57000">
                  <a:schemeClr val="accent1">
                    <a:lumMod val="60000"/>
                    <a:lumOff val="40000"/>
                  </a:schemeClr>
                </a:gs>
                <a:gs pos="0">
                  <a:schemeClr val="bg2"/>
                </a:gs>
                <a:gs pos="100000">
                  <a:schemeClr val="accent1">
                    <a:lumMod val="60000"/>
                    <a:lumOff val="40000"/>
                    <a:alpha val="50000"/>
                  </a:schemeClr>
                </a:gs>
              </a:gsLst>
              <a:lin ang="5400000" scaled="1"/>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4" name="任意多边形: 形状 73">
            <a:extLst>
              <a:ext uri="{FF2B5EF4-FFF2-40B4-BE49-F238E27FC236}">
                <a16:creationId xmlns:a16="http://schemas.microsoft.com/office/drawing/2014/main" id="{97B7BABD-D9DA-AA21-7440-D751DFAB1F59}"/>
              </a:ext>
            </a:extLst>
          </p:cNvPr>
          <p:cNvSpPr/>
          <p:nvPr/>
        </p:nvSpPr>
        <p:spPr>
          <a:xfrm flipH="1">
            <a:off x="9350042" y="1559716"/>
            <a:ext cx="1597935" cy="3673637"/>
          </a:xfrm>
          <a:custGeom>
            <a:avLst/>
            <a:gdLst>
              <a:gd name="connsiteX0" fmla="*/ 253334 w 1597935"/>
              <a:gd name="connsiteY0" fmla="*/ 0 h 3673637"/>
              <a:gd name="connsiteX1" fmla="*/ 1597935 w 1597935"/>
              <a:gd name="connsiteY1" fmla="*/ 0 h 3673637"/>
              <a:gd name="connsiteX2" fmla="*/ 1597935 w 1597935"/>
              <a:gd name="connsiteY2" fmla="*/ 1115818 h 3673637"/>
              <a:gd name="connsiteX3" fmla="*/ 1189641 w 1597935"/>
              <a:gd name="connsiteY3" fmla="*/ 1115818 h 3673637"/>
              <a:gd name="connsiteX4" fmla="*/ 1189641 w 1597935"/>
              <a:gd name="connsiteY4" fmla="*/ 3673637 h 3673637"/>
              <a:gd name="connsiteX5" fmla="*/ 253334 w 1597935"/>
              <a:gd name="connsiteY5" fmla="*/ 3673637 h 3673637"/>
              <a:gd name="connsiteX6" fmla="*/ 0 w 1597935"/>
              <a:gd name="connsiteY6" fmla="*/ 3420303 h 3673637"/>
              <a:gd name="connsiteX7" fmla="*/ 0 w 1597935"/>
              <a:gd name="connsiteY7" fmla="*/ 253334 h 3673637"/>
              <a:gd name="connsiteX8" fmla="*/ 253334 w 1597935"/>
              <a:gd name="connsiteY8" fmla="*/ 0 h 3673637"/>
              <a:gd name="connsiteX0" fmla="*/ 253334 w 1597935"/>
              <a:gd name="connsiteY0" fmla="*/ 0 h 3673637"/>
              <a:gd name="connsiteX1" fmla="*/ 1597935 w 1597935"/>
              <a:gd name="connsiteY1" fmla="*/ 0 h 3673637"/>
              <a:gd name="connsiteX2" fmla="*/ 1189641 w 1597935"/>
              <a:gd name="connsiteY2" fmla="*/ 1115818 h 3673637"/>
              <a:gd name="connsiteX3" fmla="*/ 1189641 w 1597935"/>
              <a:gd name="connsiteY3" fmla="*/ 3673637 h 3673637"/>
              <a:gd name="connsiteX4" fmla="*/ 253334 w 1597935"/>
              <a:gd name="connsiteY4" fmla="*/ 3673637 h 3673637"/>
              <a:gd name="connsiteX5" fmla="*/ 0 w 1597935"/>
              <a:gd name="connsiteY5" fmla="*/ 3420303 h 3673637"/>
              <a:gd name="connsiteX6" fmla="*/ 0 w 1597935"/>
              <a:gd name="connsiteY6" fmla="*/ 253334 h 3673637"/>
              <a:gd name="connsiteX7" fmla="*/ 253334 w 1597935"/>
              <a:gd name="connsiteY7" fmla="*/ 0 h 3673637"/>
              <a:gd name="connsiteX0" fmla="*/ 1189641 w 1597935"/>
              <a:gd name="connsiteY0" fmla="*/ 1115818 h 3673637"/>
              <a:gd name="connsiteX1" fmla="*/ 1189641 w 1597935"/>
              <a:gd name="connsiteY1" fmla="*/ 3673637 h 3673637"/>
              <a:gd name="connsiteX2" fmla="*/ 253334 w 1597935"/>
              <a:gd name="connsiteY2" fmla="*/ 3673637 h 3673637"/>
              <a:gd name="connsiteX3" fmla="*/ 0 w 1597935"/>
              <a:gd name="connsiteY3" fmla="*/ 3420303 h 3673637"/>
              <a:gd name="connsiteX4" fmla="*/ 0 w 1597935"/>
              <a:gd name="connsiteY4" fmla="*/ 253334 h 3673637"/>
              <a:gd name="connsiteX5" fmla="*/ 253334 w 1597935"/>
              <a:gd name="connsiteY5" fmla="*/ 0 h 3673637"/>
              <a:gd name="connsiteX6" fmla="*/ 1597935 w 1597935"/>
              <a:gd name="connsiteY6" fmla="*/ 0 h 3673637"/>
              <a:gd name="connsiteX7" fmla="*/ 1281081 w 1597935"/>
              <a:gd name="connsiteY7" fmla="*/ 1207258 h 3673637"/>
              <a:gd name="connsiteX0" fmla="*/ 1189641 w 1597935"/>
              <a:gd name="connsiteY0" fmla="*/ 1115818 h 3673637"/>
              <a:gd name="connsiteX1" fmla="*/ 1189641 w 1597935"/>
              <a:gd name="connsiteY1" fmla="*/ 3673637 h 3673637"/>
              <a:gd name="connsiteX2" fmla="*/ 253334 w 1597935"/>
              <a:gd name="connsiteY2" fmla="*/ 3673637 h 3673637"/>
              <a:gd name="connsiteX3" fmla="*/ 0 w 1597935"/>
              <a:gd name="connsiteY3" fmla="*/ 3420303 h 3673637"/>
              <a:gd name="connsiteX4" fmla="*/ 0 w 1597935"/>
              <a:gd name="connsiteY4" fmla="*/ 253334 h 3673637"/>
              <a:gd name="connsiteX5" fmla="*/ 253334 w 1597935"/>
              <a:gd name="connsiteY5" fmla="*/ 0 h 3673637"/>
              <a:gd name="connsiteX6" fmla="*/ 1597935 w 1597935"/>
              <a:gd name="connsiteY6" fmla="*/ 0 h 3673637"/>
              <a:gd name="connsiteX0" fmla="*/ 1189641 w 1597935"/>
              <a:gd name="connsiteY0" fmla="*/ 3673637 h 3673637"/>
              <a:gd name="connsiteX1" fmla="*/ 253334 w 1597935"/>
              <a:gd name="connsiteY1" fmla="*/ 3673637 h 3673637"/>
              <a:gd name="connsiteX2" fmla="*/ 0 w 1597935"/>
              <a:gd name="connsiteY2" fmla="*/ 3420303 h 3673637"/>
              <a:gd name="connsiteX3" fmla="*/ 0 w 1597935"/>
              <a:gd name="connsiteY3" fmla="*/ 253334 h 3673637"/>
              <a:gd name="connsiteX4" fmla="*/ 253334 w 1597935"/>
              <a:gd name="connsiteY4" fmla="*/ 0 h 3673637"/>
              <a:gd name="connsiteX5" fmla="*/ 1597935 w 1597935"/>
              <a:gd name="connsiteY5" fmla="*/ 0 h 36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7935" h="3673637">
                <a:moveTo>
                  <a:pt x="1189641" y="3673637"/>
                </a:moveTo>
                <a:lnTo>
                  <a:pt x="253334" y="3673637"/>
                </a:lnTo>
                <a:cubicBezTo>
                  <a:pt x="113421" y="3673637"/>
                  <a:pt x="0" y="3560216"/>
                  <a:pt x="0" y="3420303"/>
                </a:cubicBezTo>
                <a:lnTo>
                  <a:pt x="0" y="253334"/>
                </a:lnTo>
                <a:cubicBezTo>
                  <a:pt x="0" y="113421"/>
                  <a:pt x="113421" y="0"/>
                  <a:pt x="253334" y="0"/>
                </a:cubicBezTo>
                <a:lnTo>
                  <a:pt x="1597935" y="0"/>
                </a:lnTo>
              </a:path>
            </a:pathLst>
          </a:custGeom>
          <a:noFill/>
          <a:ln w="34925">
            <a:gradFill>
              <a:gsLst>
                <a:gs pos="57000">
                  <a:schemeClr val="accent1">
                    <a:lumMod val="60000"/>
                    <a:lumOff val="40000"/>
                  </a:schemeClr>
                </a:gs>
                <a:gs pos="0">
                  <a:schemeClr val="bg2"/>
                </a:gs>
                <a:gs pos="100000">
                  <a:schemeClr val="accent1">
                    <a:lumMod val="60000"/>
                    <a:lumOff val="40000"/>
                    <a:alpha val="50000"/>
                  </a:schemeClr>
                </a:gs>
              </a:gsLst>
              <a:lin ang="5400000" scaled="1"/>
            </a:gradFill>
            <a:tailEnd type="triangle"/>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9" name="组合 108">
            <a:extLst>
              <a:ext uri="{FF2B5EF4-FFF2-40B4-BE49-F238E27FC236}">
                <a16:creationId xmlns:a16="http://schemas.microsoft.com/office/drawing/2014/main" id="{85115277-2F53-2BFF-63E2-057AE1573733}"/>
              </a:ext>
            </a:extLst>
          </p:cNvPr>
          <p:cNvGrpSpPr/>
          <p:nvPr/>
        </p:nvGrpSpPr>
        <p:grpSpPr>
          <a:xfrm flipH="1">
            <a:off x="18067042" y="-225118"/>
            <a:ext cx="2258983" cy="3445026"/>
            <a:chOff x="8965260" y="1521754"/>
            <a:chExt cx="2258983" cy="3445026"/>
          </a:xfrm>
        </p:grpSpPr>
        <p:sp>
          <p:nvSpPr>
            <p:cNvPr id="110" name="矩形 1">
              <a:extLst>
                <a:ext uri="{FF2B5EF4-FFF2-40B4-BE49-F238E27FC236}">
                  <a16:creationId xmlns:a16="http://schemas.microsoft.com/office/drawing/2014/main" id="{A35EFFEF-EE28-5BDA-6E0B-D24499C02093}"/>
                </a:ext>
              </a:extLst>
            </p:cNvPr>
            <p:cNvSpPr/>
            <p:nvPr/>
          </p:nvSpPr>
          <p:spPr>
            <a:xfrm rot="14952627">
              <a:off x="8402891" y="2145427"/>
              <a:ext cx="3383722" cy="2258983"/>
            </a:xfrm>
            <a:custGeom>
              <a:avLst/>
              <a:gdLst>
                <a:gd name="connsiteX0" fmla="*/ 0 w 10124000"/>
                <a:gd name="connsiteY0" fmla="*/ 0 h 757760"/>
                <a:gd name="connsiteX1" fmla="*/ 10124000 w 10124000"/>
                <a:gd name="connsiteY1" fmla="*/ 0 h 757760"/>
                <a:gd name="connsiteX2" fmla="*/ 10124000 w 10124000"/>
                <a:gd name="connsiteY2" fmla="*/ 757760 h 757760"/>
                <a:gd name="connsiteX3" fmla="*/ 0 w 10124000"/>
                <a:gd name="connsiteY3" fmla="*/ 757760 h 757760"/>
                <a:gd name="connsiteX4" fmla="*/ 0 w 10124000"/>
                <a:gd name="connsiteY4" fmla="*/ 0 h 757760"/>
                <a:gd name="connsiteX0" fmla="*/ 0 w 10124000"/>
                <a:gd name="connsiteY0" fmla="*/ 3526972 h 4284732"/>
                <a:gd name="connsiteX1" fmla="*/ 9092035 w 10124000"/>
                <a:gd name="connsiteY1" fmla="*/ 0 h 4284732"/>
                <a:gd name="connsiteX2" fmla="*/ 10124000 w 10124000"/>
                <a:gd name="connsiteY2" fmla="*/ 4284732 h 4284732"/>
                <a:gd name="connsiteX3" fmla="*/ 0 w 10124000"/>
                <a:gd name="connsiteY3" fmla="*/ 4284732 h 4284732"/>
                <a:gd name="connsiteX4" fmla="*/ 0 w 10124000"/>
                <a:gd name="connsiteY4" fmla="*/ 3526972 h 4284732"/>
                <a:gd name="connsiteX0" fmla="*/ 0 w 9653738"/>
                <a:gd name="connsiteY0" fmla="*/ 3526972 h 4284732"/>
                <a:gd name="connsiteX1" fmla="*/ 9092035 w 9653738"/>
                <a:gd name="connsiteY1" fmla="*/ 0 h 4284732"/>
                <a:gd name="connsiteX2" fmla="*/ 9653738 w 9653738"/>
                <a:gd name="connsiteY2" fmla="*/ 535692 h 4284732"/>
                <a:gd name="connsiteX3" fmla="*/ 0 w 9653738"/>
                <a:gd name="connsiteY3" fmla="*/ 4284732 h 4284732"/>
                <a:gd name="connsiteX4" fmla="*/ 0 w 9653738"/>
                <a:gd name="connsiteY4" fmla="*/ 3526972 h 4284732"/>
                <a:gd name="connsiteX0" fmla="*/ 0 w 9653738"/>
                <a:gd name="connsiteY0" fmla="*/ 4284732 h 4284732"/>
                <a:gd name="connsiteX1" fmla="*/ 9092035 w 9653738"/>
                <a:gd name="connsiteY1" fmla="*/ 0 h 4284732"/>
                <a:gd name="connsiteX2" fmla="*/ 9653738 w 9653738"/>
                <a:gd name="connsiteY2" fmla="*/ 535692 h 4284732"/>
                <a:gd name="connsiteX3" fmla="*/ 0 w 9653738"/>
                <a:gd name="connsiteY3" fmla="*/ 4284732 h 428473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10334012"/>
                <a:gd name="connsiteY0" fmla="*/ 4359096 h 4359096"/>
                <a:gd name="connsiteX1" fmla="*/ 9772309 w 10334012"/>
                <a:gd name="connsiteY1" fmla="*/ 0 h 4359096"/>
                <a:gd name="connsiteX2" fmla="*/ 10334012 w 10334012"/>
                <a:gd name="connsiteY2" fmla="*/ 535692 h 4359096"/>
                <a:gd name="connsiteX3" fmla="*/ 0 w 10334012"/>
                <a:gd name="connsiteY3" fmla="*/ 4359096 h 4359096"/>
                <a:gd name="connsiteX0" fmla="*/ 0 w 10334012"/>
                <a:gd name="connsiteY0" fmla="*/ 4359096 h 4359096"/>
                <a:gd name="connsiteX1" fmla="*/ 9772309 w 10334012"/>
                <a:gd name="connsiteY1" fmla="*/ 0 h 4359096"/>
                <a:gd name="connsiteX2" fmla="*/ 10334012 w 10334012"/>
                <a:gd name="connsiteY2" fmla="*/ 535692 h 4359096"/>
                <a:gd name="connsiteX3" fmla="*/ 0 w 10334012"/>
                <a:gd name="connsiteY3" fmla="*/ 4359096 h 4359096"/>
                <a:gd name="connsiteX0" fmla="*/ 0 w 10334012"/>
                <a:gd name="connsiteY0" fmla="*/ 4359096 h 4364899"/>
                <a:gd name="connsiteX1" fmla="*/ 9772309 w 10334012"/>
                <a:gd name="connsiteY1" fmla="*/ 0 h 4364899"/>
                <a:gd name="connsiteX2" fmla="*/ 10334012 w 10334012"/>
                <a:gd name="connsiteY2" fmla="*/ 535692 h 4364899"/>
                <a:gd name="connsiteX3" fmla="*/ 0 w 10334012"/>
                <a:gd name="connsiteY3" fmla="*/ 4359096 h 4364899"/>
                <a:gd name="connsiteX0" fmla="*/ 0 w 10334012"/>
                <a:gd name="connsiteY0" fmla="*/ 4359096 h 4382725"/>
                <a:gd name="connsiteX1" fmla="*/ 9772309 w 10334012"/>
                <a:gd name="connsiteY1" fmla="*/ 0 h 4382725"/>
                <a:gd name="connsiteX2" fmla="*/ 10334012 w 10334012"/>
                <a:gd name="connsiteY2" fmla="*/ 535692 h 4382725"/>
                <a:gd name="connsiteX3" fmla="*/ 0 w 10334012"/>
                <a:gd name="connsiteY3" fmla="*/ 4359096 h 4382725"/>
                <a:gd name="connsiteX0" fmla="*/ 0 w 10334012"/>
                <a:gd name="connsiteY0" fmla="*/ 4359096 h 4382725"/>
                <a:gd name="connsiteX1" fmla="*/ 9772309 w 10334012"/>
                <a:gd name="connsiteY1" fmla="*/ 0 h 4382725"/>
                <a:gd name="connsiteX2" fmla="*/ 10334012 w 10334012"/>
                <a:gd name="connsiteY2" fmla="*/ 535692 h 4382725"/>
                <a:gd name="connsiteX3" fmla="*/ 0 w 10334012"/>
                <a:gd name="connsiteY3" fmla="*/ 4359096 h 4382725"/>
                <a:gd name="connsiteX0" fmla="*/ 2 w 19701148"/>
                <a:gd name="connsiteY0" fmla="*/ 1434 h 8339422"/>
                <a:gd name="connsiteX1" fmla="*/ 19139445 w 19701148"/>
                <a:gd name="connsiteY1" fmla="*/ 7478396 h 8339422"/>
                <a:gd name="connsiteX2" fmla="*/ 19701148 w 19701148"/>
                <a:gd name="connsiteY2" fmla="*/ 8014088 h 8339422"/>
                <a:gd name="connsiteX3" fmla="*/ 2 w 19701148"/>
                <a:gd name="connsiteY3" fmla="*/ 1434 h 8339422"/>
                <a:gd name="connsiteX0" fmla="*/ 2 w 20846969"/>
                <a:gd name="connsiteY0" fmla="*/ 1377 h 8751234"/>
                <a:gd name="connsiteX1" fmla="*/ 20285266 w 20846969"/>
                <a:gd name="connsiteY1" fmla="*/ 7901731 h 8751234"/>
                <a:gd name="connsiteX2" fmla="*/ 20846969 w 20846969"/>
                <a:gd name="connsiteY2" fmla="*/ 8437423 h 8751234"/>
                <a:gd name="connsiteX3" fmla="*/ 2 w 20846969"/>
                <a:gd name="connsiteY3" fmla="*/ 1377 h 8751234"/>
                <a:gd name="connsiteX0" fmla="*/ 2 w 20846969"/>
                <a:gd name="connsiteY0" fmla="*/ 1377 h 11452780"/>
                <a:gd name="connsiteX1" fmla="*/ 20285266 w 20846969"/>
                <a:gd name="connsiteY1" fmla="*/ 7901731 h 11452780"/>
                <a:gd name="connsiteX2" fmla="*/ 20846969 w 20846969"/>
                <a:gd name="connsiteY2" fmla="*/ 8437423 h 11452780"/>
                <a:gd name="connsiteX3" fmla="*/ 2 w 20846969"/>
                <a:gd name="connsiteY3" fmla="*/ 1377 h 11452780"/>
                <a:gd name="connsiteX0" fmla="*/ 2 w 20846969"/>
                <a:gd name="connsiteY0" fmla="*/ -3 h 11451400"/>
                <a:gd name="connsiteX1" fmla="*/ 20285266 w 20846969"/>
                <a:gd name="connsiteY1" fmla="*/ 7900351 h 11451400"/>
                <a:gd name="connsiteX2" fmla="*/ 20846969 w 20846969"/>
                <a:gd name="connsiteY2" fmla="*/ 8436043 h 11451400"/>
                <a:gd name="connsiteX3" fmla="*/ 2 w 20846969"/>
                <a:gd name="connsiteY3" fmla="*/ -3 h 11451400"/>
                <a:gd name="connsiteX0" fmla="*/ 2 w 20846969"/>
                <a:gd name="connsiteY0" fmla="*/ -3 h 14762867"/>
                <a:gd name="connsiteX1" fmla="*/ 20285266 w 20846969"/>
                <a:gd name="connsiteY1" fmla="*/ 7900351 h 14762867"/>
                <a:gd name="connsiteX2" fmla="*/ 20846969 w 20846969"/>
                <a:gd name="connsiteY2" fmla="*/ 8436043 h 14762867"/>
                <a:gd name="connsiteX3" fmla="*/ 2 w 20846969"/>
                <a:gd name="connsiteY3" fmla="*/ -3 h 14762867"/>
                <a:gd name="connsiteX0" fmla="*/ 1 w 24685203"/>
                <a:gd name="connsiteY0" fmla="*/ 0 h 15945611"/>
                <a:gd name="connsiteX1" fmla="*/ 24123500 w 24685203"/>
                <a:gd name="connsiteY1" fmla="*/ 9687391 h 15945611"/>
                <a:gd name="connsiteX2" fmla="*/ 24685203 w 24685203"/>
                <a:gd name="connsiteY2" fmla="*/ 10223083 h 15945611"/>
                <a:gd name="connsiteX3" fmla="*/ 1 w 24685203"/>
                <a:gd name="connsiteY3" fmla="*/ 0 h 15945611"/>
                <a:gd name="connsiteX0" fmla="*/ 1 w 24554932"/>
                <a:gd name="connsiteY0" fmla="*/ 0 h 15907111"/>
                <a:gd name="connsiteX1" fmla="*/ 24123500 w 24554932"/>
                <a:gd name="connsiteY1" fmla="*/ 9687391 h 15907111"/>
                <a:gd name="connsiteX2" fmla="*/ 24554931 w 24554932"/>
                <a:gd name="connsiteY2" fmla="*/ 10166755 h 15907111"/>
                <a:gd name="connsiteX3" fmla="*/ 1 w 24554932"/>
                <a:gd name="connsiteY3" fmla="*/ 0 h 1590711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781849"/>
                <a:gd name="connsiteX1" fmla="*/ 24123500 w 24554932"/>
                <a:gd name="connsiteY1" fmla="*/ 9687391 h 16781849"/>
                <a:gd name="connsiteX2" fmla="*/ 24554931 w 24554932"/>
                <a:gd name="connsiteY2" fmla="*/ 10166755 h 16781849"/>
                <a:gd name="connsiteX3" fmla="*/ 1 w 24554932"/>
                <a:gd name="connsiteY3" fmla="*/ 0 h 16781849"/>
                <a:gd name="connsiteX0" fmla="*/ 1 w 24554932"/>
                <a:gd name="connsiteY0" fmla="*/ 0 h 17040033"/>
                <a:gd name="connsiteX1" fmla="*/ 24123500 w 24554932"/>
                <a:gd name="connsiteY1" fmla="*/ 9687391 h 17040033"/>
                <a:gd name="connsiteX2" fmla="*/ 24554931 w 24554932"/>
                <a:gd name="connsiteY2" fmla="*/ 10166755 h 17040033"/>
                <a:gd name="connsiteX3" fmla="*/ 1 w 24554932"/>
                <a:gd name="connsiteY3" fmla="*/ 0 h 17040033"/>
                <a:gd name="connsiteX0" fmla="*/ 1 w 24554932"/>
                <a:gd name="connsiteY0" fmla="*/ 0 h 16649389"/>
                <a:gd name="connsiteX1" fmla="*/ 24123500 w 24554932"/>
                <a:gd name="connsiteY1" fmla="*/ 9687391 h 16649389"/>
                <a:gd name="connsiteX2" fmla="*/ 24554931 w 24554932"/>
                <a:gd name="connsiteY2" fmla="*/ 10166755 h 16649389"/>
                <a:gd name="connsiteX3" fmla="*/ 1 w 24554932"/>
                <a:gd name="connsiteY3" fmla="*/ 0 h 16649389"/>
                <a:gd name="connsiteX0" fmla="*/ 1 w 24554932"/>
                <a:gd name="connsiteY0" fmla="*/ 0 h 16670757"/>
                <a:gd name="connsiteX1" fmla="*/ 24123500 w 24554932"/>
                <a:gd name="connsiteY1" fmla="*/ 9687391 h 16670757"/>
                <a:gd name="connsiteX2" fmla="*/ 24554931 w 24554932"/>
                <a:gd name="connsiteY2" fmla="*/ 10166755 h 16670757"/>
                <a:gd name="connsiteX3" fmla="*/ 1 w 24554932"/>
                <a:gd name="connsiteY3" fmla="*/ 0 h 16670757"/>
                <a:gd name="connsiteX0" fmla="*/ 1 w 24554932"/>
                <a:gd name="connsiteY0" fmla="*/ 0 h 16670757"/>
                <a:gd name="connsiteX1" fmla="*/ 24123500 w 24554932"/>
                <a:gd name="connsiteY1" fmla="*/ 9687391 h 16670757"/>
                <a:gd name="connsiteX2" fmla="*/ 24554931 w 24554932"/>
                <a:gd name="connsiteY2" fmla="*/ 10166755 h 16670757"/>
                <a:gd name="connsiteX3" fmla="*/ 1 w 24554932"/>
                <a:gd name="connsiteY3" fmla="*/ 0 h 16670757"/>
                <a:gd name="connsiteX0" fmla="*/ 1 w 24726490"/>
                <a:gd name="connsiteY0" fmla="*/ 0 h 16791176"/>
                <a:gd name="connsiteX1" fmla="*/ 24123500 w 24726490"/>
                <a:gd name="connsiteY1" fmla="*/ 9687391 h 16791176"/>
                <a:gd name="connsiteX2" fmla="*/ 24726487 w 24726490"/>
                <a:gd name="connsiteY2" fmla="*/ 10342941 h 16791176"/>
                <a:gd name="connsiteX3" fmla="*/ 1 w 24726490"/>
                <a:gd name="connsiteY3" fmla="*/ 0 h 16791176"/>
                <a:gd name="connsiteX0" fmla="*/ 1 w 24726490"/>
                <a:gd name="connsiteY0" fmla="*/ 0 h 16760541"/>
                <a:gd name="connsiteX1" fmla="*/ 24123500 w 24726490"/>
                <a:gd name="connsiteY1" fmla="*/ 9687391 h 16760541"/>
                <a:gd name="connsiteX2" fmla="*/ 24726487 w 24726490"/>
                <a:gd name="connsiteY2" fmla="*/ 10342941 h 16760541"/>
                <a:gd name="connsiteX3" fmla="*/ 1 w 24726490"/>
                <a:gd name="connsiteY3" fmla="*/ 0 h 16760541"/>
              </a:gdLst>
              <a:ahLst/>
              <a:cxnLst>
                <a:cxn ang="0">
                  <a:pos x="connsiteX0" y="connsiteY0"/>
                </a:cxn>
                <a:cxn ang="0">
                  <a:pos x="connsiteX1" y="connsiteY1"/>
                </a:cxn>
                <a:cxn ang="0">
                  <a:pos x="connsiteX2" y="connsiteY2"/>
                </a:cxn>
                <a:cxn ang="0">
                  <a:pos x="connsiteX3" y="connsiteY3"/>
                </a:cxn>
              </a:cxnLst>
              <a:rect l="l" t="t" r="r" b="b"/>
              <a:pathLst>
                <a:path w="24726490" h="16760541">
                  <a:moveTo>
                    <a:pt x="1" y="0"/>
                  </a:moveTo>
                  <a:cubicBezTo>
                    <a:pt x="1459342" y="13566642"/>
                    <a:pt x="12550643" y="22680759"/>
                    <a:pt x="24123500" y="9687391"/>
                  </a:cubicBezTo>
                  <a:lnTo>
                    <a:pt x="24726487" y="10342941"/>
                  </a:lnTo>
                  <a:cubicBezTo>
                    <a:pt x="15863600" y="21933332"/>
                    <a:pt x="1903722" y="17433332"/>
                    <a:pt x="1" y="0"/>
                  </a:cubicBezTo>
                  <a:close/>
                </a:path>
              </a:pathLst>
            </a:custGeom>
            <a:gradFill>
              <a:gsLst>
                <a:gs pos="0">
                  <a:schemeClr val="accent1">
                    <a:lumMod val="60000"/>
                    <a:lumOff val="40000"/>
                  </a:schemeClr>
                </a:gs>
                <a:gs pos="60000">
                  <a:schemeClr val="accent1"/>
                </a:gs>
              </a:gsLst>
              <a:lin ang="2700000" scaled="0"/>
            </a:gradFill>
            <a:ln w="57150" cap="rnd" cmpd="sng" algn="ctr">
              <a:noFill/>
              <a:prstDash val="solid"/>
              <a:round/>
            </a:ln>
            <a:effectLst>
              <a:outerShdw blurRad="50800" dist="50800" dir="5400000" algn="ctr" rotWithShape="0">
                <a:schemeClr val="accent1">
                  <a:alpha val="20000"/>
                </a:schemeClr>
              </a:outerShdw>
            </a:effectLst>
          </p:spPr>
          <p:txBody>
            <a:bodyPr rot="0" spcFirstLastPara="0" vert="horz" wrap="square" lIns="91440" tIns="45720" rIns="91440" bIns="45720" numCol="1" spcCol="0" rtlCol="0" fromWordArt="0" anchor="ctr" anchorCtr="0" forceAA="0" compatLnSpc="1">
              <a:normAutofit/>
            </a:bodyP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prstClr val="white"/>
                </a:solidFill>
                <a:effectLst/>
                <a:uLnTx/>
                <a:uFillTx/>
                <a:latin typeface="Arial"/>
                <a:ea typeface="微软雅黑 Light"/>
                <a:cs typeface="+mn-ea"/>
              </a:endParaRPr>
            </a:p>
          </p:txBody>
        </p:sp>
        <p:sp>
          <p:nvSpPr>
            <p:cNvPr id="111" name="等腰三角形 110">
              <a:extLst>
                <a:ext uri="{FF2B5EF4-FFF2-40B4-BE49-F238E27FC236}">
                  <a16:creationId xmlns:a16="http://schemas.microsoft.com/office/drawing/2014/main" id="{74DD18FD-D279-2CF9-21C9-4ED1A29947B9}"/>
                </a:ext>
              </a:extLst>
            </p:cNvPr>
            <p:cNvSpPr/>
            <p:nvPr/>
          </p:nvSpPr>
          <p:spPr>
            <a:xfrm rot="17260017">
              <a:off x="9547164" y="1561328"/>
              <a:ext cx="254292" cy="175144"/>
            </a:xfrm>
            <a:prstGeom prst="triangle">
              <a:avLst/>
            </a:prstGeom>
            <a:gradFill>
              <a:gsLst>
                <a:gs pos="0">
                  <a:schemeClr val="accent1">
                    <a:lumMod val="60000"/>
                    <a:lumOff val="40000"/>
                  </a:schemeClr>
                </a:gs>
                <a:gs pos="60000">
                  <a:schemeClr val="accent1"/>
                </a:gs>
              </a:gsLst>
              <a:lin ang="2700000" scaled="0"/>
            </a:gradFill>
            <a:ln w="57150" cap="rnd" cmpd="sng" algn="ctr">
              <a:noFill/>
              <a:prstDash val="solid"/>
              <a:round/>
            </a:ln>
            <a:effectLst>
              <a:outerShdw blurRad="50800" dist="50800" dir="5400000" algn="ctr" rotWithShape="0">
                <a:schemeClr val="accent1">
                  <a:alpha val="20000"/>
                </a:schemeClr>
              </a:outerShdw>
            </a:effectLst>
          </p:spPr>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prstClr val="white"/>
                </a:solidFill>
                <a:effectLst/>
                <a:uLnTx/>
                <a:uFillTx/>
                <a:latin typeface="Arial"/>
                <a:ea typeface="微软雅黑 Light"/>
                <a:cs typeface="+mn-ea"/>
              </a:endParaRPr>
            </a:p>
          </p:txBody>
        </p:sp>
      </p:grpSp>
      <p:grpSp>
        <p:nvGrpSpPr>
          <p:cNvPr id="108" name="组合 107">
            <a:extLst>
              <a:ext uri="{FF2B5EF4-FFF2-40B4-BE49-F238E27FC236}">
                <a16:creationId xmlns:a16="http://schemas.microsoft.com/office/drawing/2014/main" id="{B64589C1-230B-BCC5-3BC8-845089FE1E18}"/>
              </a:ext>
            </a:extLst>
          </p:cNvPr>
          <p:cNvGrpSpPr/>
          <p:nvPr/>
        </p:nvGrpSpPr>
        <p:grpSpPr>
          <a:xfrm>
            <a:off x="19312605" y="3711624"/>
            <a:ext cx="2258983" cy="3445026"/>
            <a:chOff x="8965260" y="1521754"/>
            <a:chExt cx="2258983" cy="3445026"/>
          </a:xfrm>
        </p:grpSpPr>
        <p:sp>
          <p:nvSpPr>
            <p:cNvPr id="96" name="矩形 1">
              <a:extLst>
                <a:ext uri="{FF2B5EF4-FFF2-40B4-BE49-F238E27FC236}">
                  <a16:creationId xmlns:a16="http://schemas.microsoft.com/office/drawing/2014/main" id="{2159A554-5291-7D00-FE9B-F44859E083E4}"/>
                </a:ext>
              </a:extLst>
            </p:cNvPr>
            <p:cNvSpPr/>
            <p:nvPr/>
          </p:nvSpPr>
          <p:spPr>
            <a:xfrm rot="14952627">
              <a:off x="8402891" y="2145427"/>
              <a:ext cx="3383722" cy="2258983"/>
            </a:xfrm>
            <a:custGeom>
              <a:avLst/>
              <a:gdLst>
                <a:gd name="connsiteX0" fmla="*/ 0 w 10124000"/>
                <a:gd name="connsiteY0" fmla="*/ 0 h 757760"/>
                <a:gd name="connsiteX1" fmla="*/ 10124000 w 10124000"/>
                <a:gd name="connsiteY1" fmla="*/ 0 h 757760"/>
                <a:gd name="connsiteX2" fmla="*/ 10124000 w 10124000"/>
                <a:gd name="connsiteY2" fmla="*/ 757760 h 757760"/>
                <a:gd name="connsiteX3" fmla="*/ 0 w 10124000"/>
                <a:gd name="connsiteY3" fmla="*/ 757760 h 757760"/>
                <a:gd name="connsiteX4" fmla="*/ 0 w 10124000"/>
                <a:gd name="connsiteY4" fmla="*/ 0 h 757760"/>
                <a:gd name="connsiteX0" fmla="*/ 0 w 10124000"/>
                <a:gd name="connsiteY0" fmla="*/ 3526972 h 4284732"/>
                <a:gd name="connsiteX1" fmla="*/ 9092035 w 10124000"/>
                <a:gd name="connsiteY1" fmla="*/ 0 h 4284732"/>
                <a:gd name="connsiteX2" fmla="*/ 10124000 w 10124000"/>
                <a:gd name="connsiteY2" fmla="*/ 4284732 h 4284732"/>
                <a:gd name="connsiteX3" fmla="*/ 0 w 10124000"/>
                <a:gd name="connsiteY3" fmla="*/ 4284732 h 4284732"/>
                <a:gd name="connsiteX4" fmla="*/ 0 w 10124000"/>
                <a:gd name="connsiteY4" fmla="*/ 3526972 h 4284732"/>
                <a:gd name="connsiteX0" fmla="*/ 0 w 9653738"/>
                <a:gd name="connsiteY0" fmla="*/ 3526972 h 4284732"/>
                <a:gd name="connsiteX1" fmla="*/ 9092035 w 9653738"/>
                <a:gd name="connsiteY1" fmla="*/ 0 h 4284732"/>
                <a:gd name="connsiteX2" fmla="*/ 9653738 w 9653738"/>
                <a:gd name="connsiteY2" fmla="*/ 535692 h 4284732"/>
                <a:gd name="connsiteX3" fmla="*/ 0 w 9653738"/>
                <a:gd name="connsiteY3" fmla="*/ 4284732 h 4284732"/>
                <a:gd name="connsiteX4" fmla="*/ 0 w 9653738"/>
                <a:gd name="connsiteY4" fmla="*/ 3526972 h 4284732"/>
                <a:gd name="connsiteX0" fmla="*/ 0 w 9653738"/>
                <a:gd name="connsiteY0" fmla="*/ 4284732 h 4284732"/>
                <a:gd name="connsiteX1" fmla="*/ 9092035 w 9653738"/>
                <a:gd name="connsiteY1" fmla="*/ 0 h 4284732"/>
                <a:gd name="connsiteX2" fmla="*/ 9653738 w 9653738"/>
                <a:gd name="connsiteY2" fmla="*/ 535692 h 4284732"/>
                <a:gd name="connsiteX3" fmla="*/ 0 w 9653738"/>
                <a:gd name="connsiteY3" fmla="*/ 4284732 h 428473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9209601"/>
                <a:gd name="connsiteY0" fmla="*/ 4376172 h 4376172"/>
                <a:gd name="connsiteX1" fmla="*/ 8647898 w 9209601"/>
                <a:gd name="connsiteY1" fmla="*/ 0 h 4376172"/>
                <a:gd name="connsiteX2" fmla="*/ 9209601 w 9209601"/>
                <a:gd name="connsiteY2" fmla="*/ 535692 h 4376172"/>
                <a:gd name="connsiteX3" fmla="*/ 0 w 9209601"/>
                <a:gd name="connsiteY3" fmla="*/ 4376172 h 4376172"/>
                <a:gd name="connsiteX0" fmla="*/ 0 w 10334012"/>
                <a:gd name="connsiteY0" fmla="*/ 4359096 h 4359096"/>
                <a:gd name="connsiteX1" fmla="*/ 9772309 w 10334012"/>
                <a:gd name="connsiteY1" fmla="*/ 0 h 4359096"/>
                <a:gd name="connsiteX2" fmla="*/ 10334012 w 10334012"/>
                <a:gd name="connsiteY2" fmla="*/ 535692 h 4359096"/>
                <a:gd name="connsiteX3" fmla="*/ 0 w 10334012"/>
                <a:gd name="connsiteY3" fmla="*/ 4359096 h 4359096"/>
                <a:gd name="connsiteX0" fmla="*/ 0 w 10334012"/>
                <a:gd name="connsiteY0" fmla="*/ 4359096 h 4359096"/>
                <a:gd name="connsiteX1" fmla="*/ 9772309 w 10334012"/>
                <a:gd name="connsiteY1" fmla="*/ 0 h 4359096"/>
                <a:gd name="connsiteX2" fmla="*/ 10334012 w 10334012"/>
                <a:gd name="connsiteY2" fmla="*/ 535692 h 4359096"/>
                <a:gd name="connsiteX3" fmla="*/ 0 w 10334012"/>
                <a:gd name="connsiteY3" fmla="*/ 4359096 h 4359096"/>
                <a:gd name="connsiteX0" fmla="*/ 0 w 10334012"/>
                <a:gd name="connsiteY0" fmla="*/ 4359096 h 4364899"/>
                <a:gd name="connsiteX1" fmla="*/ 9772309 w 10334012"/>
                <a:gd name="connsiteY1" fmla="*/ 0 h 4364899"/>
                <a:gd name="connsiteX2" fmla="*/ 10334012 w 10334012"/>
                <a:gd name="connsiteY2" fmla="*/ 535692 h 4364899"/>
                <a:gd name="connsiteX3" fmla="*/ 0 w 10334012"/>
                <a:gd name="connsiteY3" fmla="*/ 4359096 h 4364899"/>
                <a:gd name="connsiteX0" fmla="*/ 0 w 10334012"/>
                <a:gd name="connsiteY0" fmla="*/ 4359096 h 4382725"/>
                <a:gd name="connsiteX1" fmla="*/ 9772309 w 10334012"/>
                <a:gd name="connsiteY1" fmla="*/ 0 h 4382725"/>
                <a:gd name="connsiteX2" fmla="*/ 10334012 w 10334012"/>
                <a:gd name="connsiteY2" fmla="*/ 535692 h 4382725"/>
                <a:gd name="connsiteX3" fmla="*/ 0 w 10334012"/>
                <a:gd name="connsiteY3" fmla="*/ 4359096 h 4382725"/>
                <a:gd name="connsiteX0" fmla="*/ 0 w 10334012"/>
                <a:gd name="connsiteY0" fmla="*/ 4359096 h 4382725"/>
                <a:gd name="connsiteX1" fmla="*/ 9772309 w 10334012"/>
                <a:gd name="connsiteY1" fmla="*/ 0 h 4382725"/>
                <a:gd name="connsiteX2" fmla="*/ 10334012 w 10334012"/>
                <a:gd name="connsiteY2" fmla="*/ 535692 h 4382725"/>
                <a:gd name="connsiteX3" fmla="*/ 0 w 10334012"/>
                <a:gd name="connsiteY3" fmla="*/ 4359096 h 4382725"/>
                <a:gd name="connsiteX0" fmla="*/ 2 w 19701148"/>
                <a:gd name="connsiteY0" fmla="*/ 1434 h 8339422"/>
                <a:gd name="connsiteX1" fmla="*/ 19139445 w 19701148"/>
                <a:gd name="connsiteY1" fmla="*/ 7478396 h 8339422"/>
                <a:gd name="connsiteX2" fmla="*/ 19701148 w 19701148"/>
                <a:gd name="connsiteY2" fmla="*/ 8014088 h 8339422"/>
                <a:gd name="connsiteX3" fmla="*/ 2 w 19701148"/>
                <a:gd name="connsiteY3" fmla="*/ 1434 h 8339422"/>
                <a:gd name="connsiteX0" fmla="*/ 2 w 20846969"/>
                <a:gd name="connsiteY0" fmla="*/ 1377 h 8751234"/>
                <a:gd name="connsiteX1" fmla="*/ 20285266 w 20846969"/>
                <a:gd name="connsiteY1" fmla="*/ 7901731 h 8751234"/>
                <a:gd name="connsiteX2" fmla="*/ 20846969 w 20846969"/>
                <a:gd name="connsiteY2" fmla="*/ 8437423 h 8751234"/>
                <a:gd name="connsiteX3" fmla="*/ 2 w 20846969"/>
                <a:gd name="connsiteY3" fmla="*/ 1377 h 8751234"/>
                <a:gd name="connsiteX0" fmla="*/ 2 w 20846969"/>
                <a:gd name="connsiteY0" fmla="*/ 1377 h 11452780"/>
                <a:gd name="connsiteX1" fmla="*/ 20285266 w 20846969"/>
                <a:gd name="connsiteY1" fmla="*/ 7901731 h 11452780"/>
                <a:gd name="connsiteX2" fmla="*/ 20846969 w 20846969"/>
                <a:gd name="connsiteY2" fmla="*/ 8437423 h 11452780"/>
                <a:gd name="connsiteX3" fmla="*/ 2 w 20846969"/>
                <a:gd name="connsiteY3" fmla="*/ 1377 h 11452780"/>
                <a:gd name="connsiteX0" fmla="*/ 2 w 20846969"/>
                <a:gd name="connsiteY0" fmla="*/ -3 h 11451400"/>
                <a:gd name="connsiteX1" fmla="*/ 20285266 w 20846969"/>
                <a:gd name="connsiteY1" fmla="*/ 7900351 h 11451400"/>
                <a:gd name="connsiteX2" fmla="*/ 20846969 w 20846969"/>
                <a:gd name="connsiteY2" fmla="*/ 8436043 h 11451400"/>
                <a:gd name="connsiteX3" fmla="*/ 2 w 20846969"/>
                <a:gd name="connsiteY3" fmla="*/ -3 h 11451400"/>
                <a:gd name="connsiteX0" fmla="*/ 2 w 20846969"/>
                <a:gd name="connsiteY0" fmla="*/ -3 h 14762867"/>
                <a:gd name="connsiteX1" fmla="*/ 20285266 w 20846969"/>
                <a:gd name="connsiteY1" fmla="*/ 7900351 h 14762867"/>
                <a:gd name="connsiteX2" fmla="*/ 20846969 w 20846969"/>
                <a:gd name="connsiteY2" fmla="*/ 8436043 h 14762867"/>
                <a:gd name="connsiteX3" fmla="*/ 2 w 20846969"/>
                <a:gd name="connsiteY3" fmla="*/ -3 h 14762867"/>
                <a:gd name="connsiteX0" fmla="*/ 1 w 24685203"/>
                <a:gd name="connsiteY0" fmla="*/ 0 h 15945611"/>
                <a:gd name="connsiteX1" fmla="*/ 24123500 w 24685203"/>
                <a:gd name="connsiteY1" fmla="*/ 9687391 h 15945611"/>
                <a:gd name="connsiteX2" fmla="*/ 24685203 w 24685203"/>
                <a:gd name="connsiteY2" fmla="*/ 10223083 h 15945611"/>
                <a:gd name="connsiteX3" fmla="*/ 1 w 24685203"/>
                <a:gd name="connsiteY3" fmla="*/ 0 h 15945611"/>
                <a:gd name="connsiteX0" fmla="*/ 1 w 24554932"/>
                <a:gd name="connsiteY0" fmla="*/ 0 h 15907111"/>
                <a:gd name="connsiteX1" fmla="*/ 24123500 w 24554932"/>
                <a:gd name="connsiteY1" fmla="*/ 9687391 h 15907111"/>
                <a:gd name="connsiteX2" fmla="*/ 24554931 w 24554932"/>
                <a:gd name="connsiteY2" fmla="*/ 10166755 h 15907111"/>
                <a:gd name="connsiteX3" fmla="*/ 1 w 24554932"/>
                <a:gd name="connsiteY3" fmla="*/ 0 h 1590711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555791"/>
                <a:gd name="connsiteX1" fmla="*/ 24123500 w 24554932"/>
                <a:gd name="connsiteY1" fmla="*/ 9687391 h 16555791"/>
                <a:gd name="connsiteX2" fmla="*/ 24554931 w 24554932"/>
                <a:gd name="connsiteY2" fmla="*/ 10166755 h 16555791"/>
                <a:gd name="connsiteX3" fmla="*/ 1 w 24554932"/>
                <a:gd name="connsiteY3" fmla="*/ 0 h 16555791"/>
                <a:gd name="connsiteX0" fmla="*/ 1 w 24554932"/>
                <a:gd name="connsiteY0" fmla="*/ 0 h 16781849"/>
                <a:gd name="connsiteX1" fmla="*/ 24123500 w 24554932"/>
                <a:gd name="connsiteY1" fmla="*/ 9687391 h 16781849"/>
                <a:gd name="connsiteX2" fmla="*/ 24554931 w 24554932"/>
                <a:gd name="connsiteY2" fmla="*/ 10166755 h 16781849"/>
                <a:gd name="connsiteX3" fmla="*/ 1 w 24554932"/>
                <a:gd name="connsiteY3" fmla="*/ 0 h 16781849"/>
                <a:gd name="connsiteX0" fmla="*/ 1 w 24554932"/>
                <a:gd name="connsiteY0" fmla="*/ 0 h 17040033"/>
                <a:gd name="connsiteX1" fmla="*/ 24123500 w 24554932"/>
                <a:gd name="connsiteY1" fmla="*/ 9687391 h 17040033"/>
                <a:gd name="connsiteX2" fmla="*/ 24554931 w 24554932"/>
                <a:gd name="connsiteY2" fmla="*/ 10166755 h 17040033"/>
                <a:gd name="connsiteX3" fmla="*/ 1 w 24554932"/>
                <a:gd name="connsiteY3" fmla="*/ 0 h 17040033"/>
                <a:gd name="connsiteX0" fmla="*/ 1 w 24554932"/>
                <a:gd name="connsiteY0" fmla="*/ 0 h 16649389"/>
                <a:gd name="connsiteX1" fmla="*/ 24123500 w 24554932"/>
                <a:gd name="connsiteY1" fmla="*/ 9687391 h 16649389"/>
                <a:gd name="connsiteX2" fmla="*/ 24554931 w 24554932"/>
                <a:gd name="connsiteY2" fmla="*/ 10166755 h 16649389"/>
                <a:gd name="connsiteX3" fmla="*/ 1 w 24554932"/>
                <a:gd name="connsiteY3" fmla="*/ 0 h 16649389"/>
                <a:gd name="connsiteX0" fmla="*/ 1 w 24554932"/>
                <a:gd name="connsiteY0" fmla="*/ 0 h 16670757"/>
                <a:gd name="connsiteX1" fmla="*/ 24123500 w 24554932"/>
                <a:gd name="connsiteY1" fmla="*/ 9687391 h 16670757"/>
                <a:gd name="connsiteX2" fmla="*/ 24554931 w 24554932"/>
                <a:gd name="connsiteY2" fmla="*/ 10166755 h 16670757"/>
                <a:gd name="connsiteX3" fmla="*/ 1 w 24554932"/>
                <a:gd name="connsiteY3" fmla="*/ 0 h 16670757"/>
                <a:gd name="connsiteX0" fmla="*/ 1 w 24554932"/>
                <a:gd name="connsiteY0" fmla="*/ 0 h 16670757"/>
                <a:gd name="connsiteX1" fmla="*/ 24123500 w 24554932"/>
                <a:gd name="connsiteY1" fmla="*/ 9687391 h 16670757"/>
                <a:gd name="connsiteX2" fmla="*/ 24554931 w 24554932"/>
                <a:gd name="connsiteY2" fmla="*/ 10166755 h 16670757"/>
                <a:gd name="connsiteX3" fmla="*/ 1 w 24554932"/>
                <a:gd name="connsiteY3" fmla="*/ 0 h 16670757"/>
                <a:gd name="connsiteX0" fmla="*/ 1 w 24726490"/>
                <a:gd name="connsiteY0" fmla="*/ 0 h 16791176"/>
                <a:gd name="connsiteX1" fmla="*/ 24123500 w 24726490"/>
                <a:gd name="connsiteY1" fmla="*/ 9687391 h 16791176"/>
                <a:gd name="connsiteX2" fmla="*/ 24726487 w 24726490"/>
                <a:gd name="connsiteY2" fmla="*/ 10342941 h 16791176"/>
                <a:gd name="connsiteX3" fmla="*/ 1 w 24726490"/>
                <a:gd name="connsiteY3" fmla="*/ 0 h 16791176"/>
                <a:gd name="connsiteX0" fmla="*/ 1 w 24726490"/>
                <a:gd name="connsiteY0" fmla="*/ 0 h 16760541"/>
                <a:gd name="connsiteX1" fmla="*/ 24123500 w 24726490"/>
                <a:gd name="connsiteY1" fmla="*/ 9687391 h 16760541"/>
                <a:gd name="connsiteX2" fmla="*/ 24726487 w 24726490"/>
                <a:gd name="connsiteY2" fmla="*/ 10342941 h 16760541"/>
                <a:gd name="connsiteX3" fmla="*/ 1 w 24726490"/>
                <a:gd name="connsiteY3" fmla="*/ 0 h 16760541"/>
              </a:gdLst>
              <a:ahLst/>
              <a:cxnLst>
                <a:cxn ang="0">
                  <a:pos x="connsiteX0" y="connsiteY0"/>
                </a:cxn>
                <a:cxn ang="0">
                  <a:pos x="connsiteX1" y="connsiteY1"/>
                </a:cxn>
                <a:cxn ang="0">
                  <a:pos x="connsiteX2" y="connsiteY2"/>
                </a:cxn>
                <a:cxn ang="0">
                  <a:pos x="connsiteX3" y="connsiteY3"/>
                </a:cxn>
              </a:cxnLst>
              <a:rect l="l" t="t" r="r" b="b"/>
              <a:pathLst>
                <a:path w="24726490" h="16760541">
                  <a:moveTo>
                    <a:pt x="1" y="0"/>
                  </a:moveTo>
                  <a:cubicBezTo>
                    <a:pt x="1459342" y="13566642"/>
                    <a:pt x="12550643" y="22680759"/>
                    <a:pt x="24123500" y="9687391"/>
                  </a:cubicBezTo>
                  <a:lnTo>
                    <a:pt x="24726487" y="10342941"/>
                  </a:lnTo>
                  <a:cubicBezTo>
                    <a:pt x="15863600" y="21933332"/>
                    <a:pt x="1903722" y="17433332"/>
                    <a:pt x="1" y="0"/>
                  </a:cubicBezTo>
                  <a:close/>
                </a:path>
              </a:pathLst>
            </a:custGeom>
            <a:gradFill>
              <a:gsLst>
                <a:gs pos="0">
                  <a:schemeClr val="accent1">
                    <a:lumMod val="60000"/>
                    <a:lumOff val="40000"/>
                  </a:schemeClr>
                </a:gs>
                <a:gs pos="60000">
                  <a:schemeClr val="accent1"/>
                </a:gs>
              </a:gsLst>
              <a:lin ang="2700000" scaled="0"/>
            </a:gradFill>
            <a:ln w="57150" cap="rnd" cmpd="sng" algn="ctr">
              <a:noFill/>
              <a:prstDash val="solid"/>
              <a:round/>
            </a:ln>
            <a:effectLst>
              <a:outerShdw blurRad="50800" dist="50800" dir="5400000" algn="ctr" rotWithShape="0">
                <a:schemeClr val="accent1">
                  <a:alpha val="20000"/>
                </a:schemeClr>
              </a:outerShdw>
            </a:effectLst>
          </p:spPr>
          <p:txBody>
            <a:bodyPr rot="0" spcFirstLastPara="0" vert="horz" wrap="square" lIns="91440" tIns="45720" rIns="91440" bIns="45720" numCol="1" spcCol="0" rtlCol="0" fromWordArt="0" anchor="ctr" anchorCtr="0" forceAA="0" compatLnSpc="1">
              <a:normAutofit/>
            </a:bodyP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prstClr val="white"/>
                </a:solidFill>
                <a:effectLst/>
                <a:uLnTx/>
                <a:uFillTx/>
                <a:latin typeface="Arial"/>
                <a:ea typeface="微软雅黑 Light"/>
                <a:cs typeface="+mn-ea"/>
              </a:endParaRPr>
            </a:p>
          </p:txBody>
        </p:sp>
        <p:sp>
          <p:nvSpPr>
            <p:cNvPr id="97" name="等腰三角形 96">
              <a:extLst>
                <a:ext uri="{FF2B5EF4-FFF2-40B4-BE49-F238E27FC236}">
                  <a16:creationId xmlns:a16="http://schemas.microsoft.com/office/drawing/2014/main" id="{A2B4C694-80B5-34F5-FA48-1119F8BE8496}"/>
                </a:ext>
              </a:extLst>
            </p:cNvPr>
            <p:cNvSpPr/>
            <p:nvPr/>
          </p:nvSpPr>
          <p:spPr>
            <a:xfrm rot="17260017">
              <a:off x="9547164" y="1561328"/>
              <a:ext cx="254292" cy="175144"/>
            </a:xfrm>
            <a:prstGeom prst="triangle">
              <a:avLst/>
            </a:prstGeom>
            <a:gradFill>
              <a:gsLst>
                <a:gs pos="0">
                  <a:schemeClr val="accent1">
                    <a:lumMod val="60000"/>
                    <a:lumOff val="40000"/>
                  </a:schemeClr>
                </a:gs>
                <a:gs pos="60000">
                  <a:schemeClr val="accent1"/>
                </a:gs>
              </a:gsLst>
              <a:lin ang="2700000" scaled="0"/>
            </a:gradFill>
            <a:ln w="57150" cap="rnd" cmpd="sng" algn="ctr">
              <a:noFill/>
              <a:prstDash val="solid"/>
              <a:round/>
            </a:ln>
            <a:effectLst>
              <a:outerShdw blurRad="50800" dist="50800" dir="5400000" algn="ctr" rotWithShape="0">
                <a:schemeClr val="accent1">
                  <a:alpha val="20000"/>
                </a:schemeClr>
              </a:outerShdw>
            </a:effectLst>
          </p:spPr>
          <p:txBody>
            <a:bodyPr rot="0" spcFirstLastPara="0" vert="horz" wrap="square" lIns="91440" tIns="45720" rIns="91440" bIns="45720" numCol="1" spcCol="0" rtlCol="0" fromWordArt="0" anchor="ctr" anchorCtr="0" forceAA="0" compatLnSpc="1">
              <a:normAutofit fontScale="25000" lnSpcReduction="20000"/>
            </a:bodyPr>
            <a:lstStyle/>
            <a:p>
              <a:pPr marL="0" marR="0" lvl="0" indent="0" algn="ctr" defTabSz="913765"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a:ln>
                  <a:noFill/>
                </a:ln>
                <a:solidFill>
                  <a:prstClr val="white"/>
                </a:solidFill>
                <a:effectLst/>
                <a:uLnTx/>
                <a:uFillTx/>
                <a:latin typeface="Arial"/>
                <a:ea typeface="微软雅黑 Light"/>
                <a:cs typeface="+mn-ea"/>
              </a:endParaRPr>
            </a:p>
          </p:txBody>
        </p:sp>
      </p:grpSp>
      <p:grpSp>
        <p:nvGrpSpPr>
          <p:cNvPr id="75" name="组合 74">
            <a:extLst>
              <a:ext uri="{FF2B5EF4-FFF2-40B4-BE49-F238E27FC236}">
                <a16:creationId xmlns:a16="http://schemas.microsoft.com/office/drawing/2014/main" id="{E19A17EA-67A1-6ADA-9267-51E400450DBE}"/>
              </a:ext>
            </a:extLst>
          </p:cNvPr>
          <p:cNvGrpSpPr/>
          <p:nvPr/>
        </p:nvGrpSpPr>
        <p:grpSpPr>
          <a:xfrm>
            <a:off x="891205" y="2748534"/>
            <a:ext cx="10409591" cy="1296000"/>
            <a:chOff x="884148" y="2857512"/>
            <a:chExt cx="10409591" cy="1296000"/>
          </a:xfrm>
        </p:grpSpPr>
        <p:sp>
          <p:nvSpPr>
            <p:cNvPr id="21" name="文本框 20">
              <a:extLst>
                <a:ext uri="{FF2B5EF4-FFF2-40B4-BE49-F238E27FC236}">
                  <a16:creationId xmlns:a16="http://schemas.microsoft.com/office/drawing/2014/main" id="{630ED23F-ECB1-9B5E-73D2-6DB2CB03CFFC}"/>
                </a:ext>
              </a:extLst>
            </p:cNvPr>
            <p:cNvSpPr txBox="1"/>
            <p:nvPr/>
          </p:nvSpPr>
          <p:spPr>
            <a:xfrm>
              <a:off x="11078295" y="2857512"/>
              <a:ext cx="215444" cy="1296000"/>
            </a:xfrm>
            <a:prstGeom prst="rect">
              <a:avLst/>
            </a:prstGeom>
            <a:noFill/>
            <a:ln>
              <a:noFill/>
            </a:ln>
          </p:spPr>
          <p:txBody>
            <a:bodyPr vert="eaVert" wrap="square" lIns="0" tIns="0" rIns="0" bIns="0" rtlCol="0" anchor="ctr" anchorCtr="1">
              <a:spAutoFit/>
            </a:bodyPr>
            <a:lstStyle>
              <a:defPPr>
                <a:defRPr lang="zh-CN"/>
              </a:defPPr>
              <a:lvl1pPr algn="ctr">
                <a:defRPr kumimoji="1" sz="1300">
                  <a:latin typeface="+mn-ea"/>
                </a:defRPr>
              </a:lvl1pPr>
            </a:lstStyle>
            <a:p>
              <a:r>
                <a:rPr lang="zh-CN" altLang="en-US" sz="1400" dirty="0"/>
                <a:t>多组学数据库</a:t>
              </a:r>
            </a:p>
          </p:txBody>
        </p:sp>
        <p:sp>
          <p:nvSpPr>
            <p:cNvPr id="2" name="文本框 1">
              <a:extLst>
                <a:ext uri="{FF2B5EF4-FFF2-40B4-BE49-F238E27FC236}">
                  <a16:creationId xmlns:a16="http://schemas.microsoft.com/office/drawing/2014/main" id="{DDCFE81E-5BE8-4170-368B-CC4DA9DDD4DC}"/>
                </a:ext>
              </a:extLst>
            </p:cNvPr>
            <p:cNvSpPr txBox="1"/>
            <p:nvPr/>
          </p:nvSpPr>
          <p:spPr>
            <a:xfrm>
              <a:off x="884148" y="2857512"/>
              <a:ext cx="215444" cy="1296000"/>
            </a:xfrm>
            <a:prstGeom prst="rect">
              <a:avLst/>
            </a:prstGeom>
            <a:noFill/>
            <a:ln>
              <a:noFill/>
            </a:ln>
          </p:spPr>
          <p:txBody>
            <a:bodyPr vert="eaVert" wrap="square" lIns="0" tIns="0" rIns="0" bIns="0" rtlCol="0" anchor="ctr" anchorCtr="1">
              <a:spAutoFit/>
            </a:bodyPr>
            <a:lstStyle>
              <a:defPPr>
                <a:defRPr lang="zh-CN"/>
              </a:defPPr>
              <a:lvl1pPr algn="ctr">
                <a:defRPr kumimoji="1" sz="1300">
                  <a:latin typeface="+mn-ea"/>
                </a:defRPr>
              </a:lvl1pPr>
            </a:lstStyle>
            <a:p>
              <a:r>
                <a:rPr lang="zh-CN" altLang="en-US" sz="1400" dirty="0"/>
                <a:t>队列数据库</a:t>
              </a:r>
            </a:p>
          </p:txBody>
        </p:sp>
      </p:grpSp>
      <p:grpSp>
        <p:nvGrpSpPr>
          <p:cNvPr id="127" name="图形 14">
            <a:extLst>
              <a:ext uri="{FF2B5EF4-FFF2-40B4-BE49-F238E27FC236}">
                <a16:creationId xmlns:a16="http://schemas.microsoft.com/office/drawing/2014/main" id="{56943FCE-3DFC-0081-4B79-81D71C38B6F9}"/>
              </a:ext>
            </a:extLst>
          </p:cNvPr>
          <p:cNvGrpSpPr/>
          <p:nvPr/>
        </p:nvGrpSpPr>
        <p:grpSpPr>
          <a:xfrm rot="2879824">
            <a:off x="-1562497" y="3625668"/>
            <a:ext cx="7980893" cy="3348404"/>
            <a:chOff x="18390425" y="-7605713"/>
            <a:chExt cx="5066633" cy="3029807"/>
          </a:xfrm>
          <a:gradFill>
            <a:gsLst>
              <a:gs pos="0">
                <a:schemeClr val="bg2">
                  <a:alpha val="0"/>
                </a:schemeClr>
              </a:gs>
              <a:gs pos="79000">
                <a:schemeClr val="bg2">
                  <a:alpha val="0"/>
                </a:schemeClr>
              </a:gs>
              <a:gs pos="58000">
                <a:schemeClr val="bg2">
                  <a:alpha val="10000"/>
                </a:schemeClr>
              </a:gs>
            </a:gsLst>
            <a:path path="circle">
              <a:fillToRect r="100000" b="100000"/>
            </a:path>
          </a:gradFill>
        </p:grpSpPr>
        <p:sp>
          <p:nvSpPr>
            <p:cNvPr id="128" name="任意多边形: 形状 92">
              <a:extLst>
                <a:ext uri="{FF2B5EF4-FFF2-40B4-BE49-F238E27FC236}">
                  <a16:creationId xmlns:a16="http://schemas.microsoft.com/office/drawing/2014/main" id="{2E484949-499B-525F-C658-11080B888409}"/>
                </a:ext>
              </a:extLst>
            </p:cNvPr>
            <p:cNvSpPr/>
            <p:nvPr/>
          </p:nvSpPr>
          <p:spPr>
            <a:xfrm>
              <a:off x="18760375" y="-7605713"/>
              <a:ext cx="4180998" cy="2703957"/>
            </a:xfrm>
            <a:custGeom>
              <a:avLst/>
              <a:gdLst>
                <a:gd name="connsiteX0" fmla="*/ 6286 w 4180998"/>
                <a:gd name="connsiteY0" fmla="*/ 2703957 h 2703957"/>
                <a:gd name="connsiteX1" fmla="*/ 0 w 4180998"/>
                <a:gd name="connsiteY1" fmla="*/ 2700623 h 2703957"/>
                <a:gd name="connsiteX2" fmla="*/ 401955 w 4180998"/>
                <a:gd name="connsiteY2" fmla="*/ 2188655 h 2703957"/>
                <a:gd name="connsiteX3" fmla="*/ 833057 w 4180998"/>
                <a:gd name="connsiteY3" fmla="*/ 2018919 h 2703957"/>
                <a:gd name="connsiteX4" fmla="*/ 1751171 w 4180998"/>
                <a:gd name="connsiteY4" fmla="*/ 2255425 h 2703957"/>
                <a:gd name="connsiteX5" fmla="*/ 3023331 w 4180998"/>
                <a:gd name="connsiteY5" fmla="*/ 2430971 h 2703957"/>
                <a:gd name="connsiteX6" fmla="*/ 3231166 w 4180998"/>
                <a:gd name="connsiteY6" fmla="*/ 1689068 h 2703957"/>
                <a:gd name="connsiteX7" fmla="*/ 3183541 w 4180998"/>
                <a:gd name="connsiteY7" fmla="*/ 885349 h 2703957"/>
                <a:gd name="connsiteX8" fmla="*/ 4177951 w 4180998"/>
                <a:gd name="connsiteY8" fmla="*/ 0 h 2703957"/>
                <a:gd name="connsiteX9" fmla="*/ 4180999 w 4180998"/>
                <a:gd name="connsiteY9" fmla="*/ 6477 h 2703957"/>
                <a:gd name="connsiteX10" fmla="*/ 3190304 w 4180998"/>
                <a:gd name="connsiteY10" fmla="*/ 887540 h 2703957"/>
                <a:gd name="connsiteX11" fmla="*/ 3238024 w 4180998"/>
                <a:gd name="connsiteY11" fmla="*/ 1687068 h 2703957"/>
                <a:gd name="connsiteX12" fmla="*/ 3307175 w 4180998"/>
                <a:gd name="connsiteY12" fmla="*/ 2121503 h 2703957"/>
                <a:gd name="connsiteX13" fmla="*/ 3026188 w 4180998"/>
                <a:gd name="connsiteY13" fmla="*/ 2437448 h 2703957"/>
                <a:gd name="connsiteX14" fmla="*/ 1748409 w 4180998"/>
                <a:gd name="connsiteY14" fmla="*/ 2261997 h 2703957"/>
                <a:gd name="connsiteX15" fmla="*/ 833628 w 4180998"/>
                <a:gd name="connsiteY15" fmla="*/ 2025968 h 2703957"/>
                <a:gd name="connsiteX16" fmla="*/ 6286 w 4180998"/>
                <a:gd name="connsiteY16" fmla="*/ 2703957 h 270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0998" h="2703957">
                  <a:moveTo>
                    <a:pt x="6286" y="2703957"/>
                  </a:moveTo>
                  <a:lnTo>
                    <a:pt x="0" y="2700623"/>
                  </a:lnTo>
                  <a:cubicBezTo>
                    <a:pt x="123635" y="2469356"/>
                    <a:pt x="255175" y="2301907"/>
                    <a:pt x="401955" y="2188655"/>
                  </a:cubicBezTo>
                  <a:cubicBezTo>
                    <a:pt x="533305" y="2087309"/>
                    <a:pt x="674370" y="2031778"/>
                    <a:pt x="833057" y="2018919"/>
                  </a:cubicBezTo>
                  <a:cubicBezTo>
                    <a:pt x="1127951" y="1995011"/>
                    <a:pt x="1430655" y="2121503"/>
                    <a:pt x="1751171" y="2255425"/>
                  </a:cubicBezTo>
                  <a:cubicBezTo>
                    <a:pt x="2170652" y="2430685"/>
                    <a:pt x="2604326" y="2611946"/>
                    <a:pt x="3023331" y="2430971"/>
                  </a:cubicBezTo>
                  <a:cubicBezTo>
                    <a:pt x="3394329" y="2270855"/>
                    <a:pt x="3322320" y="2014061"/>
                    <a:pt x="3231166" y="1689068"/>
                  </a:cubicBezTo>
                  <a:cubicBezTo>
                    <a:pt x="3163348" y="1447419"/>
                    <a:pt x="3086576" y="1173480"/>
                    <a:pt x="3183541" y="885349"/>
                  </a:cubicBezTo>
                  <a:cubicBezTo>
                    <a:pt x="3295555" y="552545"/>
                    <a:pt x="3620834" y="262985"/>
                    <a:pt x="4177951" y="0"/>
                  </a:cubicBezTo>
                  <a:lnTo>
                    <a:pt x="4180999" y="6477"/>
                  </a:lnTo>
                  <a:cubicBezTo>
                    <a:pt x="3625691" y="268605"/>
                    <a:pt x="3301651" y="556832"/>
                    <a:pt x="3190304" y="887540"/>
                  </a:cubicBezTo>
                  <a:cubicBezTo>
                    <a:pt x="3094006" y="1173575"/>
                    <a:pt x="3170492" y="1446371"/>
                    <a:pt x="3238024" y="1687068"/>
                  </a:cubicBezTo>
                  <a:cubicBezTo>
                    <a:pt x="3282410" y="1845183"/>
                    <a:pt x="3324225" y="1994535"/>
                    <a:pt x="3307175" y="2121503"/>
                  </a:cubicBezTo>
                  <a:cubicBezTo>
                    <a:pt x="3288221" y="2262473"/>
                    <a:pt x="3198876" y="2362867"/>
                    <a:pt x="3026188" y="2437448"/>
                  </a:cubicBezTo>
                  <a:cubicBezTo>
                    <a:pt x="2604421" y="2619566"/>
                    <a:pt x="2169224" y="2437829"/>
                    <a:pt x="1748409" y="2261997"/>
                  </a:cubicBezTo>
                  <a:cubicBezTo>
                    <a:pt x="1428750" y="2128457"/>
                    <a:pt x="1126808" y="2002346"/>
                    <a:pt x="833628" y="2025968"/>
                  </a:cubicBezTo>
                  <a:cubicBezTo>
                    <a:pt x="502158" y="2052828"/>
                    <a:pt x="239268" y="2268284"/>
                    <a:pt x="6286" y="270395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29" name="任意多边形: 形状 93">
              <a:extLst>
                <a:ext uri="{FF2B5EF4-FFF2-40B4-BE49-F238E27FC236}">
                  <a16:creationId xmlns:a16="http://schemas.microsoft.com/office/drawing/2014/main" id="{6818DBD0-E54C-83C2-C2F1-927C2EE0747F}"/>
                </a:ext>
              </a:extLst>
            </p:cNvPr>
            <p:cNvSpPr/>
            <p:nvPr/>
          </p:nvSpPr>
          <p:spPr>
            <a:xfrm>
              <a:off x="18723323" y="-7506938"/>
              <a:ext cx="4269581" cy="2629471"/>
            </a:xfrm>
            <a:custGeom>
              <a:avLst/>
              <a:gdLst>
                <a:gd name="connsiteX0" fmla="*/ 5620 w 4269581"/>
                <a:gd name="connsiteY0" fmla="*/ 2629472 h 2629471"/>
                <a:gd name="connsiteX1" fmla="*/ 0 w 4269581"/>
                <a:gd name="connsiteY1" fmla="*/ 2626233 h 2629471"/>
                <a:gd name="connsiteX2" fmla="*/ 1643158 w 4269581"/>
                <a:gd name="connsiteY2" fmla="*/ 2182749 h 2629471"/>
                <a:gd name="connsiteX3" fmla="*/ 3019520 w 4269581"/>
                <a:gd name="connsiteY3" fmla="*/ 2228183 h 2629471"/>
                <a:gd name="connsiteX4" fmla="*/ 3282696 w 4269581"/>
                <a:gd name="connsiteY4" fmla="*/ 1493330 h 2629471"/>
                <a:gd name="connsiteX5" fmla="*/ 3302794 w 4269581"/>
                <a:gd name="connsiteY5" fmla="*/ 803053 h 2629471"/>
                <a:gd name="connsiteX6" fmla="*/ 4266724 w 4269581"/>
                <a:gd name="connsiteY6" fmla="*/ 0 h 2629471"/>
                <a:gd name="connsiteX7" fmla="*/ 4269581 w 4269581"/>
                <a:gd name="connsiteY7" fmla="*/ 5810 h 2629471"/>
                <a:gd name="connsiteX8" fmla="*/ 3308699 w 4269581"/>
                <a:gd name="connsiteY8" fmla="*/ 805625 h 2629471"/>
                <a:gd name="connsiteX9" fmla="*/ 3289078 w 4269581"/>
                <a:gd name="connsiteY9" fmla="*/ 1491996 h 2629471"/>
                <a:gd name="connsiteX10" fmla="*/ 3022664 w 4269581"/>
                <a:gd name="connsiteY10" fmla="*/ 2233803 h 2629471"/>
                <a:gd name="connsiteX11" fmla="*/ 1641158 w 4269581"/>
                <a:gd name="connsiteY11" fmla="*/ 2188845 h 2629471"/>
                <a:gd name="connsiteX12" fmla="*/ 5620 w 4269581"/>
                <a:gd name="connsiteY12" fmla="*/ 2629472 h 26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9581" h="2629471">
                  <a:moveTo>
                    <a:pt x="5620" y="2629472"/>
                  </a:moveTo>
                  <a:lnTo>
                    <a:pt x="0" y="2626233"/>
                  </a:lnTo>
                  <a:cubicBezTo>
                    <a:pt x="477679" y="1802702"/>
                    <a:pt x="1043845" y="1987391"/>
                    <a:pt x="1643158" y="2182749"/>
                  </a:cubicBezTo>
                  <a:cubicBezTo>
                    <a:pt x="2091690" y="2328958"/>
                    <a:pt x="2555367" y="2480215"/>
                    <a:pt x="3019520" y="2228183"/>
                  </a:cubicBezTo>
                  <a:cubicBezTo>
                    <a:pt x="3391853" y="2025968"/>
                    <a:pt x="3341275" y="1779175"/>
                    <a:pt x="3282696" y="1493330"/>
                  </a:cubicBezTo>
                  <a:cubicBezTo>
                    <a:pt x="3240405" y="1286923"/>
                    <a:pt x="3192399" y="1052989"/>
                    <a:pt x="3302794" y="803053"/>
                  </a:cubicBezTo>
                  <a:cubicBezTo>
                    <a:pt x="3429286" y="516541"/>
                    <a:pt x="3744563" y="253841"/>
                    <a:pt x="4266724" y="0"/>
                  </a:cubicBezTo>
                  <a:lnTo>
                    <a:pt x="4269581" y="5810"/>
                  </a:lnTo>
                  <a:cubicBezTo>
                    <a:pt x="3748850" y="258985"/>
                    <a:pt x="3434620" y="520637"/>
                    <a:pt x="3308699" y="805625"/>
                  </a:cubicBezTo>
                  <a:cubicBezTo>
                    <a:pt x="3199162" y="1053656"/>
                    <a:pt x="3246882" y="1286542"/>
                    <a:pt x="3289078" y="1491996"/>
                  </a:cubicBezTo>
                  <a:cubicBezTo>
                    <a:pt x="3348133" y="1780318"/>
                    <a:pt x="3399187" y="2029396"/>
                    <a:pt x="3022664" y="2233803"/>
                  </a:cubicBezTo>
                  <a:cubicBezTo>
                    <a:pt x="2556034" y="2487168"/>
                    <a:pt x="2090928" y="2335530"/>
                    <a:pt x="1641158" y="2188845"/>
                  </a:cubicBezTo>
                  <a:cubicBezTo>
                    <a:pt x="1044416" y="1994345"/>
                    <a:pt x="480632" y="1810512"/>
                    <a:pt x="5620" y="262947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0" name="任意多边形: 形状 94">
              <a:extLst>
                <a:ext uri="{FF2B5EF4-FFF2-40B4-BE49-F238E27FC236}">
                  <a16:creationId xmlns:a16="http://schemas.microsoft.com/office/drawing/2014/main" id="{B1A4A86C-866F-4355-8305-98ECCA5778C2}"/>
                </a:ext>
              </a:extLst>
            </p:cNvPr>
            <p:cNvSpPr/>
            <p:nvPr/>
          </p:nvSpPr>
          <p:spPr>
            <a:xfrm>
              <a:off x="18686366" y="-7408069"/>
              <a:ext cx="4358163" cy="2554795"/>
            </a:xfrm>
            <a:custGeom>
              <a:avLst/>
              <a:gdLst>
                <a:gd name="connsiteX0" fmla="*/ 4953 w 4358163"/>
                <a:gd name="connsiteY0" fmla="*/ 2554796 h 2554795"/>
                <a:gd name="connsiteX1" fmla="*/ 0 w 4358163"/>
                <a:gd name="connsiteY1" fmla="*/ 2551653 h 2554795"/>
                <a:gd name="connsiteX2" fmla="*/ 716756 w 4358163"/>
                <a:gd name="connsiteY2" fmla="*/ 2027873 h 2554795"/>
                <a:gd name="connsiteX3" fmla="*/ 1527620 w 4358163"/>
                <a:gd name="connsiteY3" fmla="*/ 2124456 h 2554795"/>
                <a:gd name="connsiteX4" fmla="*/ 3015901 w 4358163"/>
                <a:gd name="connsiteY4" fmla="*/ 2025301 h 2554795"/>
                <a:gd name="connsiteX5" fmla="*/ 3338513 w 4358163"/>
                <a:gd name="connsiteY5" fmla="*/ 1307116 h 2554795"/>
                <a:gd name="connsiteX6" fmla="*/ 4355497 w 4358163"/>
                <a:gd name="connsiteY6" fmla="*/ 0 h 2554795"/>
                <a:gd name="connsiteX7" fmla="*/ 4358164 w 4358163"/>
                <a:gd name="connsiteY7" fmla="*/ 5239 h 2554795"/>
                <a:gd name="connsiteX8" fmla="*/ 3344323 w 4358163"/>
                <a:gd name="connsiteY8" fmla="*/ 1306544 h 2554795"/>
                <a:gd name="connsiteX9" fmla="*/ 3019139 w 4358163"/>
                <a:gd name="connsiteY9" fmla="*/ 2030254 h 2554795"/>
                <a:gd name="connsiteX10" fmla="*/ 2255711 w 4358163"/>
                <a:gd name="connsiteY10" fmla="*/ 2249043 h 2554795"/>
                <a:gd name="connsiteX11" fmla="*/ 1526286 w 4358163"/>
                <a:gd name="connsiteY11" fmla="*/ 2130266 h 2554795"/>
                <a:gd name="connsiteX12" fmla="*/ 4953 w 4358163"/>
                <a:gd name="connsiteY12" fmla="*/ 2554796 h 255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58163" h="2554795">
                  <a:moveTo>
                    <a:pt x="4953" y="2554796"/>
                  </a:moveTo>
                  <a:lnTo>
                    <a:pt x="0" y="2551653"/>
                  </a:lnTo>
                  <a:cubicBezTo>
                    <a:pt x="200882" y="2236661"/>
                    <a:pt x="428625" y="2070164"/>
                    <a:pt x="716756" y="2027873"/>
                  </a:cubicBezTo>
                  <a:cubicBezTo>
                    <a:pt x="972884" y="1990249"/>
                    <a:pt x="1242346" y="2055400"/>
                    <a:pt x="1527620" y="2124456"/>
                  </a:cubicBezTo>
                  <a:cubicBezTo>
                    <a:pt x="2006441" y="2240280"/>
                    <a:pt x="2501455" y="2359914"/>
                    <a:pt x="3015901" y="2025301"/>
                  </a:cubicBezTo>
                  <a:cubicBezTo>
                    <a:pt x="3388328" y="1782985"/>
                    <a:pt x="3364135" y="1551813"/>
                    <a:pt x="3338513" y="1307116"/>
                  </a:cubicBezTo>
                  <a:cubicBezTo>
                    <a:pt x="3301365" y="952405"/>
                    <a:pt x="3259265" y="550355"/>
                    <a:pt x="4355497" y="0"/>
                  </a:cubicBezTo>
                  <a:lnTo>
                    <a:pt x="4358164" y="5239"/>
                  </a:lnTo>
                  <a:cubicBezTo>
                    <a:pt x="3265551" y="553879"/>
                    <a:pt x="3307461" y="953738"/>
                    <a:pt x="3344323" y="1306544"/>
                  </a:cubicBezTo>
                  <a:cubicBezTo>
                    <a:pt x="3370136" y="1553147"/>
                    <a:pt x="3394520" y="1786033"/>
                    <a:pt x="3019139" y="2030254"/>
                  </a:cubicBezTo>
                  <a:cubicBezTo>
                    <a:pt x="2787968" y="2180654"/>
                    <a:pt x="2538317" y="2251996"/>
                    <a:pt x="2255711" y="2249043"/>
                  </a:cubicBezTo>
                  <a:cubicBezTo>
                    <a:pt x="2006156" y="2246281"/>
                    <a:pt x="1762125" y="2187226"/>
                    <a:pt x="1526286" y="2130266"/>
                  </a:cubicBezTo>
                  <a:cubicBezTo>
                    <a:pt x="969073" y="1995392"/>
                    <a:pt x="442817" y="1868138"/>
                    <a:pt x="4953" y="25547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1" name="任意多边形: 形状 95">
              <a:extLst>
                <a:ext uri="{FF2B5EF4-FFF2-40B4-BE49-F238E27FC236}">
                  <a16:creationId xmlns:a16="http://schemas.microsoft.com/office/drawing/2014/main" id="{6F0A5470-3CF2-E40C-DFD2-8DD53EE84B84}"/>
                </a:ext>
              </a:extLst>
            </p:cNvPr>
            <p:cNvSpPr/>
            <p:nvPr/>
          </p:nvSpPr>
          <p:spPr>
            <a:xfrm>
              <a:off x="18649505" y="-7309485"/>
              <a:ext cx="4446650" cy="2480405"/>
            </a:xfrm>
            <a:custGeom>
              <a:avLst/>
              <a:gdLst>
                <a:gd name="connsiteX0" fmla="*/ 4191 w 4446650"/>
                <a:gd name="connsiteY0" fmla="*/ 2480405 h 2480405"/>
                <a:gd name="connsiteX1" fmla="*/ 0 w 4446650"/>
                <a:gd name="connsiteY1" fmla="*/ 2477357 h 2480405"/>
                <a:gd name="connsiteX2" fmla="*/ 655320 w 4446650"/>
                <a:gd name="connsiteY2" fmla="*/ 2035112 h 2480405"/>
                <a:gd name="connsiteX3" fmla="*/ 1404271 w 4446650"/>
                <a:gd name="connsiteY3" fmla="*/ 2080736 h 2480405"/>
                <a:gd name="connsiteX4" fmla="*/ 3012281 w 4446650"/>
                <a:gd name="connsiteY4" fmla="*/ 1822514 h 2480405"/>
                <a:gd name="connsiteX5" fmla="*/ 3397663 w 4446650"/>
                <a:gd name="connsiteY5" fmla="*/ 1130332 h 2480405"/>
                <a:gd name="connsiteX6" fmla="*/ 4444270 w 4446650"/>
                <a:gd name="connsiteY6" fmla="*/ 0 h 2480405"/>
                <a:gd name="connsiteX7" fmla="*/ 4446651 w 4446650"/>
                <a:gd name="connsiteY7" fmla="*/ 4572 h 2480405"/>
                <a:gd name="connsiteX8" fmla="*/ 3402806 w 4446650"/>
                <a:gd name="connsiteY8" fmla="*/ 1130618 h 2480405"/>
                <a:gd name="connsiteX9" fmla="*/ 3015425 w 4446650"/>
                <a:gd name="connsiteY9" fmla="*/ 1826800 h 2480405"/>
                <a:gd name="connsiteX10" fmla="*/ 2181035 w 4446650"/>
                <a:gd name="connsiteY10" fmla="*/ 2149221 h 2480405"/>
                <a:gd name="connsiteX11" fmla="*/ 1403414 w 4446650"/>
                <a:gd name="connsiteY11" fmla="*/ 2085975 h 2480405"/>
                <a:gd name="connsiteX12" fmla="*/ 4191 w 4446650"/>
                <a:gd name="connsiteY12" fmla="*/ 2480405 h 248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6650" h="2480405">
                  <a:moveTo>
                    <a:pt x="4191" y="2480405"/>
                  </a:moveTo>
                  <a:lnTo>
                    <a:pt x="0" y="2477357"/>
                  </a:lnTo>
                  <a:cubicBezTo>
                    <a:pt x="183452" y="2220182"/>
                    <a:pt x="391763" y="2079593"/>
                    <a:pt x="655320" y="2035112"/>
                  </a:cubicBezTo>
                  <a:cubicBezTo>
                    <a:pt x="890302" y="1995392"/>
                    <a:pt x="1139952" y="2036826"/>
                    <a:pt x="1404271" y="2080736"/>
                  </a:cubicBezTo>
                  <a:cubicBezTo>
                    <a:pt x="1890808" y="2161508"/>
                    <a:pt x="2442210" y="2253044"/>
                    <a:pt x="3012281" y="1822514"/>
                  </a:cubicBezTo>
                  <a:cubicBezTo>
                    <a:pt x="3382804" y="1542764"/>
                    <a:pt x="3390043" y="1342358"/>
                    <a:pt x="3397663" y="1130332"/>
                  </a:cubicBezTo>
                  <a:cubicBezTo>
                    <a:pt x="3408236" y="836676"/>
                    <a:pt x="3419094" y="533114"/>
                    <a:pt x="4444270" y="0"/>
                  </a:cubicBezTo>
                  <a:lnTo>
                    <a:pt x="4446651" y="4572"/>
                  </a:lnTo>
                  <a:cubicBezTo>
                    <a:pt x="3424142" y="536353"/>
                    <a:pt x="3413284" y="838486"/>
                    <a:pt x="3402806" y="1130618"/>
                  </a:cubicBezTo>
                  <a:cubicBezTo>
                    <a:pt x="3395186" y="1343978"/>
                    <a:pt x="3387947" y="1545527"/>
                    <a:pt x="3015425" y="1826800"/>
                  </a:cubicBezTo>
                  <a:cubicBezTo>
                    <a:pt x="2759773" y="2019776"/>
                    <a:pt x="2486882" y="2125313"/>
                    <a:pt x="2181035" y="2149221"/>
                  </a:cubicBezTo>
                  <a:cubicBezTo>
                    <a:pt x="1911668" y="2170367"/>
                    <a:pt x="1653254" y="2127409"/>
                    <a:pt x="1403414" y="2085975"/>
                  </a:cubicBezTo>
                  <a:cubicBezTo>
                    <a:pt x="867061" y="1996916"/>
                    <a:pt x="403955" y="1920049"/>
                    <a:pt x="4191" y="248040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2" name="任意多边形: 形状 96">
              <a:extLst>
                <a:ext uri="{FF2B5EF4-FFF2-40B4-BE49-F238E27FC236}">
                  <a16:creationId xmlns:a16="http://schemas.microsoft.com/office/drawing/2014/main" id="{A51888FF-E833-0BD0-AC4B-F5B672B0FCB7}"/>
                </a:ext>
              </a:extLst>
            </p:cNvPr>
            <p:cNvSpPr/>
            <p:nvPr/>
          </p:nvSpPr>
          <p:spPr>
            <a:xfrm>
              <a:off x="18612452" y="-7210711"/>
              <a:ext cx="4535328" cy="2405919"/>
            </a:xfrm>
            <a:custGeom>
              <a:avLst/>
              <a:gdLst>
                <a:gd name="connsiteX0" fmla="*/ 3524 w 4535328"/>
                <a:gd name="connsiteY0" fmla="*/ 2405920 h 2405919"/>
                <a:gd name="connsiteX1" fmla="*/ 0 w 4535328"/>
                <a:gd name="connsiteY1" fmla="*/ 2403062 h 2405919"/>
                <a:gd name="connsiteX2" fmla="*/ 591217 w 4535328"/>
                <a:gd name="connsiteY2" fmla="*/ 2042922 h 2405919"/>
                <a:gd name="connsiteX3" fmla="*/ 1272159 w 4535328"/>
                <a:gd name="connsiteY3" fmla="*/ 2051114 h 2405919"/>
                <a:gd name="connsiteX4" fmla="*/ 3008852 w 4535328"/>
                <a:gd name="connsiteY4" fmla="*/ 1619822 h 2405919"/>
                <a:gd name="connsiteX5" fmla="*/ 3457194 w 4535328"/>
                <a:gd name="connsiteY5" fmla="*/ 965073 h 2405919"/>
                <a:gd name="connsiteX6" fmla="*/ 4533138 w 4535328"/>
                <a:gd name="connsiteY6" fmla="*/ 0 h 2405919"/>
                <a:gd name="connsiteX7" fmla="*/ 4535329 w 4535328"/>
                <a:gd name="connsiteY7" fmla="*/ 4000 h 2405919"/>
                <a:gd name="connsiteX8" fmla="*/ 3461576 w 4535328"/>
                <a:gd name="connsiteY8" fmla="*/ 966121 h 2405919"/>
                <a:gd name="connsiteX9" fmla="*/ 3011805 w 4535328"/>
                <a:gd name="connsiteY9" fmla="*/ 1623155 h 2405919"/>
                <a:gd name="connsiteX10" fmla="*/ 1271778 w 4535328"/>
                <a:gd name="connsiteY10" fmla="*/ 2055495 h 2405919"/>
                <a:gd name="connsiteX11" fmla="*/ 3524 w 4535328"/>
                <a:gd name="connsiteY11" fmla="*/ 2405920 h 24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328" h="2405919">
                  <a:moveTo>
                    <a:pt x="3524" y="2405920"/>
                  </a:moveTo>
                  <a:lnTo>
                    <a:pt x="0" y="2403062"/>
                  </a:lnTo>
                  <a:cubicBezTo>
                    <a:pt x="165449" y="2200561"/>
                    <a:pt x="353282" y="2086165"/>
                    <a:pt x="591217" y="2042922"/>
                  </a:cubicBezTo>
                  <a:cubicBezTo>
                    <a:pt x="803720" y="2004251"/>
                    <a:pt x="1031272" y="2027015"/>
                    <a:pt x="1272159" y="2051114"/>
                  </a:cubicBezTo>
                  <a:cubicBezTo>
                    <a:pt x="1789938" y="2102834"/>
                    <a:pt x="2376869" y="2161413"/>
                    <a:pt x="3008852" y="1619822"/>
                  </a:cubicBezTo>
                  <a:cubicBezTo>
                    <a:pt x="3372041" y="1308545"/>
                    <a:pt x="3417284" y="1126141"/>
                    <a:pt x="3457194" y="965073"/>
                  </a:cubicBezTo>
                  <a:cubicBezTo>
                    <a:pt x="3516059" y="727424"/>
                    <a:pt x="3566922" y="522161"/>
                    <a:pt x="4533138" y="0"/>
                  </a:cubicBezTo>
                  <a:lnTo>
                    <a:pt x="4535329" y="4000"/>
                  </a:lnTo>
                  <a:cubicBezTo>
                    <a:pt x="3570827" y="525209"/>
                    <a:pt x="3520250" y="729520"/>
                    <a:pt x="3461576" y="966121"/>
                  </a:cubicBezTo>
                  <a:cubicBezTo>
                    <a:pt x="3421475" y="1127760"/>
                    <a:pt x="3376136" y="1311021"/>
                    <a:pt x="3011805" y="1623155"/>
                  </a:cubicBezTo>
                  <a:cubicBezTo>
                    <a:pt x="2378393" y="2165985"/>
                    <a:pt x="1790414" y="2107311"/>
                    <a:pt x="1271778" y="2055495"/>
                  </a:cubicBezTo>
                  <a:cubicBezTo>
                    <a:pt x="784574" y="2006918"/>
                    <a:pt x="363855" y="1964912"/>
                    <a:pt x="3524" y="240592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3" name="任意多边形: 形状 97">
              <a:extLst>
                <a:ext uri="{FF2B5EF4-FFF2-40B4-BE49-F238E27FC236}">
                  <a16:creationId xmlns:a16="http://schemas.microsoft.com/office/drawing/2014/main" id="{D1FDABE7-D46A-A84A-62CF-B5DB993158A6}"/>
                </a:ext>
              </a:extLst>
            </p:cNvPr>
            <p:cNvSpPr/>
            <p:nvPr/>
          </p:nvSpPr>
          <p:spPr>
            <a:xfrm>
              <a:off x="18575591" y="-7112032"/>
              <a:ext cx="4623815" cy="2331434"/>
            </a:xfrm>
            <a:custGeom>
              <a:avLst/>
              <a:gdLst>
                <a:gd name="connsiteX0" fmla="*/ 2762 w 4623815"/>
                <a:gd name="connsiteY0" fmla="*/ 2331434 h 2331434"/>
                <a:gd name="connsiteX1" fmla="*/ 0 w 4623815"/>
                <a:gd name="connsiteY1" fmla="*/ 2328672 h 2331434"/>
                <a:gd name="connsiteX2" fmla="*/ 1129284 w 4623815"/>
                <a:gd name="connsiteY2" fmla="*/ 2034635 h 2331434"/>
                <a:gd name="connsiteX3" fmla="*/ 3005328 w 4623815"/>
                <a:gd name="connsiteY3" fmla="*/ 1416939 h 2331434"/>
                <a:gd name="connsiteX4" fmla="*/ 3499771 w 4623815"/>
                <a:gd name="connsiteY4" fmla="*/ 824960 h 2331434"/>
                <a:gd name="connsiteX5" fmla="*/ 4621911 w 4623815"/>
                <a:gd name="connsiteY5" fmla="*/ 0 h 2331434"/>
                <a:gd name="connsiteX6" fmla="*/ 4623816 w 4623815"/>
                <a:gd name="connsiteY6" fmla="*/ 3429 h 2331434"/>
                <a:gd name="connsiteX7" fmla="*/ 3503105 w 4623815"/>
                <a:gd name="connsiteY7" fmla="*/ 826960 h 2331434"/>
                <a:gd name="connsiteX8" fmla="*/ 3007995 w 4623815"/>
                <a:gd name="connsiteY8" fmla="*/ 1419797 h 2331434"/>
                <a:gd name="connsiteX9" fmla="*/ 2009775 w 4623815"/>
                <a:gd name="connsiteY9" fmla="*/ 1990535 h 2331434"/>
                <a:gd name="connsiteX10" fmla="*/ 1129093 w 4623815"/>
                <a:gd name="connsiteY10" fmla="*/ 2038541 h 2331434"/>
                <a:gd name="connsiteX11" fmla="*/ 2762 w 4623815"/>
                <a:gd name="connsiteY11" fmla="*/ 2331434 h 233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23815" h="2331434">
                  <a:moveTo>
                    <a:pt x="2762" y="2331434"/>
                  </a:moveTo>
                  <a:lnTo>
                    <a:pt x="0" y="2328672"/>
                  </a:lnTo>
                  <a:cubicBezTo>
                    <a:pt x="320326" y="1997869"/>
                    <a:pt x="695230" y="2014918"/>
                    <a:pt x="1129284" y="2034635"/>
                  </a:cubicBezTo>
                  <a:cubicBezTo>
                    <a:pt x="1679829" y="2059591"/>
                    <a:pt x="2303907" y="2087975"/>
                    <a:pt x="3005328" y="1416939"/>
                  </a:cubicBezTo>
                  <a:cubicBezTo>
                    <a:pt x="3336608" y="1099947"/>
                    <a:pt x="3430905" y="941070"/>
                    <a:pt x="3499771" y="824960"/>
                  </a:cubicBezTo>
                  <a:cubicBezTo>
                    <a:pt x="3613880" y="632555"/>
                    <a:pt x="3671221" y="535876"/>
                    <a:pt x="4621911" y="0"/>
                  </a:cubicBezTo>
                  <a:lnTo>
                    <a:pt x="4623816" y="3429"/>
                  </a:lnTo>
                  <a:cubicBezTo>
                    <a:pt x="3673983" y="538829"/>
                    <a:pt x="3616928" y="635127"/>
                    <a:pt x="3503105" y="826960"/>
                  </a:cubicBezTo>
                  <a:cubicBezTo>
                    <a:pt x="3434144" y="943261"/>
                    <a:pt x="3339656" y="1102424"/>
                    <a:pt x="3007995" y="1419797"/>
                  </a:cubicBezTo>
                  <a:cubicBezTo>
                    <a:pt x="2694623" y="1719548"/>
                    <a:pt x="2368106" y="1906238"/>
                    <a:pt x="2009775" y="1990535"/>
                  </a:cubicBezTo>
                  <a:cubicBezTo>
                    <a:pt x="1696117" y="2064258"/>
                    <a:pt x="1407890" y="2051209"/>
                    <a:pt x="1129093" y="2038541"/>
                  </a:cubicBezTo>
                  <a:cubicBezTo>
                    <a:pt x="695897" y="2018919"/>
                    <a:pt x="321850" y="2001869"/>
                    <a:pt x="2762" y="233143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4" name="任意多边形: 形状 98">
              <a:extLst>
                <a:ext uri="{FF2B5EF4-FFF2-40B4-BE49-F238E27FC236}">
                  <a16:creationId xmlns:a16="http://schemas.microsoft.com/office/drawing/2014/main" id="{EDD516CE-7816-D437-7CE5-9271C52B8A09}"/>
                </a:ext>
              </a:extLst>
            </p:cNvPr>
            <p:cNvSpPr/>
            <p:nvPr/>
          </p:nvSpPr>
          <p:spPr>
            <a:xfrm>
              <a:off x="18538538" y="-7013162"/>
              <a:ext cx="4712398" cy="2256758"/>
            </a:xfrm>
            <a:custGeom>
              <a:avLst/>
              <a:gdLst>
                <a:gd name="connsiteX0" fmla="*/ 2096 w 4712398"/>
                <a:gd name="connsiteY0" fmla="*/ 2256759 h 2256758"/>
                <a:gd name="connsiteX1" fmla="*/ 0 w 4712398"/>
                <a:gd name="connsiteY1" fmla="*/ 2254282 h 2256758"/>
                <a:gd name="connsiteX2" fmla="*/ 972979 w 4712398"/>
                <a:gd name="connsiteY2" fmla="*/ 2029968 h 2256758"/>
                <a:gd name="connsiteX3" fmla="*/ 3001899 w 4712398"/>
                <a:gd name="connsiteY3" fmla="*/ 1214057 h 2256758"/>
                <a:gd name="connsiteX4" fmla="*/ 3224879 w 4712398"/>
                <a:gd name="connsiteY4" fmla="*/ 977551 h 2256758"/>
                <a:gd name="connsiteX5" fmla="*/ 3817715 w 4712398"/>
                <a:gd name="connsiteY5" fmla="*/ 489775 h 2256758"/>
                <a:gd name="connsiteX6" fmla="*/ 4710779 w 4712398"/>
                <a:gd name="connsiteY6" fmla="*/ 0 h 2256758"/>
                <a:gd name="connsiteX7" fmla="*/ 4712399 w 4712398"/>
                <a:gd name="connsiteY7" fmla="*/ 2762 h 2256758"/>
                <a:gd name="connsiteX8" fmla="*/ 3819144 w 4712398"/>
                <a:gd name="connsiteY8" fmla="*/ 492633 h 2256758"/>
                <a:gd name="connsiteX9" fmla="*/ 3227261 w 4712398"/>
                <a:gd name="connsiteY9" fmla="*/ 979742 h 2256758"/>
                <a:gd name="connsiteX10" fmla="*/ 3004280 w 4712398"/>
                <a:gd name="connsiteY10" fmla="*/ 1216247 h 2256758"/>
                <a:gd name="connsiteX11" fmla="*/ 1909191 w 4712398"/>
                <a:gd name="connsiteY11" fmla="*/ 1935099 h 2256758"/>
                <a:gd name="connsiteX12" fmla="*/ 973074 w 4712398"/>
                <a:gd name="connsiteY12" fmla="*/ 2033207 h 2256758"/>
                <a:gd name="connsiteX13" fmla="*/ 2096 w 4712398"/>
                <a:gd name="connsiteY13" fmla="*/ 2256759 h 22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2398" h="2256758">
                  <a:moveTo>
                    <a:pt x="2096" y="2256759"/>
                  </a:moveTo>
                  <a:lnTo>
                    <a:pt x="0" y="2254282"/>
                  </a:lnTo>
                  <a:cubicBezTo>
                    <a:pt x="276225" y="2025777"/>
                    <a:pt x="599123" y="2027777"/>
                    <a:pt x="972979" y="2029968"/>
                  </a:cubicBezTo>
                  <a:cubicBezTo>
                    <a:pt x="1529144" y="2033302"/>
                    <a:pt x="2221230" y="2037397"/>
                    <a:pt x="3001899" y="1214057"/>
                  </a:cubicBezTo>
                  <a:cubicBezTo>
                    <a:pt x="3089910" y="1121283"/>
                    <a:pt x="3161633" y="1044893"/>
                    <a:pt x="3224879" y="977551"/>
                  </a:cubicBezTo>
                  <a:cubicBezTo>
                    <a:pt x="3564731" y="615791"/>
                    <a:pt x="3564731" y="615791"/>
                    <a:pt x="3817715" y="489775"/>
                  </a:cubicBezTo>
                  <a:cubicBezTo>
                    <a:pt x="3970020" y="413957"/>
                    <a:pt x="4224909" y="286893"/>
                    <a:pt x="4710779" y="0"/>
                  </a:cubicBezTo>
                  <a:lnTo>
                    <a:pt x="4712399" y="2762"/>
                  </a:lnTo>
                  <a:cubicBezTo>
                    <a:pt x="4226433" y="289750"/>
                    <a:pt x="3971544" y="416814"/>
                    <a:pt x="3819144" y="492633"/>
                  </a:cubicBezTo>
                  <a:cubicBezTo>
                    <a:pt x="3566637" y="618363"/>
                    <a:pt x="3566637" y="618363"/>
                    <a:pt x="3227261" y="979742"/>
                  </a:cubicBezTo>
                  <a:cubicBezTo>
                    <a:pt x="3164015" y="1047083"/>
                    <a:pt x="3092291" y="1123474"/>
                    <a:pt x="3004280" y="1216247"/>
                  </a:cubicBezTo>
                  <a:cubicBezTo>
                    <a:pt x="2656142" y="1583436"/>
                    <a:pt x="2297906" y="1818608"/>
                    <a:pt x="1909191" y="1935099"/>
                  </a:cubicBezTo>
                  <a:cubicBezTo>
                    <a:pt x="1570292" y="2036731"/>
                    <a:pt x="1252919" y="2034826"/>
                    <a:pt x="973074" y="2033207"/>
                  </a:cubicBezTo>
                  <a:cubicBezTo>
                    <a:pt x="599694" y="2030825"/>
                    <a:pt x="277463" y="2029016"/>
                    <a:pt x="2096" y="225675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5" name="任意多边形: 形状 99">
              <a:extLst>
                <a:ext uri="{FF2B5EF4-FFF2-40B4-BE49-F238E27FC236}">
                  <a16:creationId xmlns:a16="http://schemas.microsoft.com/office/drawing/2014/main" id="{089ABF8D-B2CF-68AA-DEB1-DA49FD705199}"/>
                </a:ext>
              </a:extLst>
            </p:cNvPr>
            <p:cNvSpPr/>
            <p:nvPr/>
          </p:nvSpPr>
          <p:spPr>
            <a:xfrm>
              <a:off x="18501677" y="-6914483"/>
              <a:ext cx="4800885" cy="2182177"/>
            </a:xfrm>
            <a:custGeom>
              <a:avLst/>
              <a:gdLst>
                <a:gd name="connsiteX0" fmla="*/ 1333 w 4800885"/>
                <a:gd name="connsiteY0" fmla="*/ 2182178 h 2182177"/>
                <a:gd name="connsiteX1" fmla="*/ 0 w 4800885"/>
                <a:gd name="connsiteY1" fmla="*/ 2179987 h 2182177"/>
                <a:gd name="connsiteX2" fmla="*/ 799529 w 4800885"/>
                <a:gd name="connsiteY2" fmla="*/ 2034064 h 2182177"/>
                <a:gd name="connsiteX3" fmla="*/ 2998470 w 4800885"/>
                <a:gd name="connsiteY3" fmla="*/ 1011174 h 2182177"/>
                <a:gd name="connsiteX4" fmla="*/ 3485769 w 4800885"/>
                <a:gd name="connsiteY4" fmla="*/ 530543 h 2182177"/>
                <a:gd name="connsiteX5" fmla="*/ 3777615 w 4800885"/>
                <a:gd name="connsiteY5" fmla="*/ 431387 h 2182177"/>
                <a:gd name="connsiteX6" fmla="*/ 4799552 w 4800885"/>
                <a:gd name="connsiteY6" fmla="*/ 0 h 2182177"/>
                <a:gd name="connsiteX7" fmla="*/ 4800886 w 4800885"/>
                <a:gd name="connsiteY7" fmla="*/ 2191 h 2182177"/>
                <a:gd name="connsiteX8" fmla="*/ 3777901 w 4800885"/>
                <a:gd name="connsiteY8" fmla="*/ 433959 h 2182177"/>
                <a:gd name="connsiteX9" fmla="*/ 3487198 w 4800885"/>
                <a:gd name="connsiteY9" fmla="*/ 532638 h 2182177"/>
                <a:gd name="connsiteX10" fmla="*/ 3000470 w 4800885"/>
                <a:gd name="connsiteY10" fmla="*/ 1012889 h 2182177"/>
                <a:gd name="connsiteX11" fmla="*/ 799529 w 4800885"/>
                <a:gd name="connsiteY11" fmla="*/ 2036636 h 2182177"/>
                <a:gd name="connsiteX12" fmla="*/ 1333 w 4800885"/>
                <a:gd name="connsiteY12" fmla="*/ 2182178 h 218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0885" h="2182177">
                  <a:moveTo>
                    <a:pt x="1333" y="2182178"/>
                  </a:moveTo>
                  <a:lnTo>
                    <a:pt x="0" y="2179987"/>
                  </a:lnTo>
                  <a:cubicBezTo>
                    <a:pt x="228600" y="2041684"/>
                    <a:pt x="493109" y="2038159"/>
                    <a:pt x="799529" y="2034064"/>
                  </a:cubicBezTo>
                  <a:cubicBezTo>
                    <a:pt x="1390078" y="2026253"/>
                    <a:pt x="2124932" y="2016442"/>
                    <a:pt x="2998470" y="1011174"/>
                  </a:cubicBezTo>
                  <a:cubicBezTo>
                    <a:pt x="3219926" y="756285"/>
                    <a:pt x="3370231" y="608076"/>
                    <a:pt x="3485769" y="530543"/>
                  </a:cubicBezTo>
                  <a:cubicBezTo>
                    <a:pt x="3596640" y="456152"/>
                    <a:pt x="3676459" y="445198"/>
                    <a:pt x="3777615" y="431387"/>
                  </a:cubicBezTo>
                  <a:cubicBezTo>
                    <a:pt x="3955351" y="407098"/>
                    <a:pt x="4198716" y="373856"/>
                    <a:pt x="4799552" y="0"/>
                  </a:cubicBezTo>
                  <a:lnTo>
                    <a:pt x="4800886" y="2191"/>
                  </a:lnTo>
                  <a:cubicBezTo>
                    <a:pt x="4199477" y="376333"/>
                    <a:pt x="3955828" y="409670"/>
                    <a:pt x="3777901" y="433959"/>
                  </a:cubicBezTo>
                  <a:cubicBezTo>
                    <a:pt x="3677126" y="447675"/>
                    <a:pt x="3597497" y="458629"/>
                    <a:pt x="3487198" y="532638"/>
                  </a:cubicBezTo>
                  <a:cubicBezTo>
                    <a:pt x="3371850" y="610076"/>
                    <a:pt x="3221736" y="758190"/>
                    <a:pt x="3000470" y="1012889"/>
                  </a:cubicBezTo>
                  <a:cubicBezTo>
                    <a:pt x="2126171" y="2019014"/>
                    <a:pt x="1390555" y="2028825"/>
                    <a:pt x="799529" y="2036636"/>
                  </a:cubicBezTo>
                  <a:cubicBezTo>
                    <a:pt x="493490" y="2040731"/>
                    <a:pt x="229267" y="2044256"/>
                    <a:pt x="1333" y="218217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6" name="任意多边形: 形状 100">
              <a:extLst>
                <a:ext uri="{FF2B5EF4-FFF2-40B4-BE49-F238E27FC236}">
                  <a16:creationId xmlns:a16="http://schemas.microsoft.com/office/drawing/2014/main" id="{4B4C74BC-B153-3DFF-71FC-A58B9852E65F}"/>
                </a:ext>
              </a:extLst>
            </p:cNvPr>
            <p:cNvSpPr/>
            <p:nvPr/>
          </p:nvSpPr>
          <p:spPr>
            <a:xfrm>
              <a:off x="18464720" y="-6815709"/>
              <a:ext cx="4889372" cy="2107501"/>
            </a:xfrm>
            <a:custGeom>
              <a:avLst/>
              <a:gdLst>
                <a:gd name="connsiteX0" fmla="*/ 667 w 4889372"/>
                <a:gd name="connsiteY0" fmla="*/ 2107502 h 2107501"/>
                <a:gd name="connsiteX1" fmla="*/ 0 w 4889372"/>
                <a:gd name="connsiteY1" fmla="*/ 2105692 h 2107501"/>
                <a:gd name="connsiteX2" fmla="*/ 604076 w 4889372"/>
                <a:gd name="connsiteY2" fmla="*/ 2040255 h 2107501"/>
                <a:gd name="connsiteX3" fmla="*/ 2995041 w 4889372"/>
                <a:gd name="connsiteY3" fmla="*/ 808196 h 2107501"/>
                <a:gd name="connsiteX4" fmla="*/ 3851720 w 4889372"/>
                <a:gd name="connsiteY4" fmla="*/ 303181 h 2107501"/>
                <a:gd name="connsiteX5" fmla="*/ 4888325 w 4889372"/>
                <a:gd name="connsiteY5" fmla="*/ 0 h 2107501"/>
                <a:gd name="connsiteX6" fmla="*/ 4889373 w 4889372"/>
                <a:gd name="connsiteY6" fmla="*/ 1619 h 2107501"/>
                <a:gd name="connsiteX7" fmla="*/ 3851434 w 4889372"/>
                <a:gd name="connsiteY7" fmla="*/ 305181 h 2107501"/>
                <a:gd name="connsiteX8" fmla="*/ 2996565 w 4889372"/>
                <a:gd name="connsiteY8" fmla="*/ 809434 h 2107501"/>
                <a:gd name="connsiteX9" fmla="*/ 1659255 w 4889372"/>
                <a:gd name="connsiteY9" fmla="*/ 1885664 h 2107501"/>
                <a:gd name="connsiteX10" fmla="*/ 604171 w 4889372"/>
                <a:gd name="connsiteY10" fmla="*/ 2042160 h 2107501"/>
                <a:gd name="connsiteX11" fmla="*/ 667 w 4889372"/>
                <a:gd name="connsiteY11" fmla="*/ 2107502 h 21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89372" h="2107501">
                  <a:moveTo>
                    <a:pt x="667" y="2107502"/>
                  </a:moveTo>
                  <a:lnTo>
                    <a:pt x="0" y="2105692"/>
                  </a:lnTo>
                  <a:cubicBezTo>
                    <a:pt x="175546" y="2041589"/>
                    <a:pt x="374142" y="2040922"/>
                    <a:pt x="604076" y="2040255"/>
                  </a:cubicBezTo>
                  <a:cubicBezTo>
                    <a:pt x="1197197" y="2038350"/>
                    <a:pt x="2009585" y="2035778"/>
                    <a:pt x="2995041" y="808196"/>
                  </a:cubicBezTo>
                  <a:cubicBezTo>
                    <a:pt x="3448336" y="243459"/>
                    <a:pt x="3617595" y="268510"/>
                    <a:pt x="3851720" y="303181"/>
                  </a:cubicBezTo>
                  <a:cubicBezTo>
                    <a:pt x="4061651" y="334232"/>
                    <a:pt x="4322826" y="372999"/>
                    <a:pt x="4888325" y="0"/>
                  </a:cubicBezTo>
                  <a:lnTo>
                    <a:pt x="4889373" y="1619"/>
                  </a:lnTo>
                  <a:cubicBezTo>
                    <a:pt x="4323302" y="374999"/>
                    <a:pt x="4061651" y="336232"/>
                    <a:pt x="3851434" y="305181"/>
                  </a:cubicBezTo>
                  <a:cubicBezTo>
                    <a:pt x="3617976" y="270605"/>
                    <a:pt x="3449193" y="245650"/>
                    <a:pt x="2996565" y="809434"/>
                  </a:cubicBezTo>
                  <a:cubicBezTo>
                    <a:pt x="2558987" y="1354550"/>
                    <a:pt x="2121503" y="1706594"/>
                    <a:pt x="1659255" y="1885664"/>
                  </a:cubicBezTo>
                  <a:cubicBezTo>
                    <a:pt x="1260539" y="2040064"/>
                    <a:pt x="911828" y="2041207"/>
                    <a:pt x="604171" y="2042160"/>
                  </a:cubicBezTo>
                  <a:cubicBezTo>
                    <a:pt x="374237" y="2042922"/>
                    <a:pt x="175832" y="2043589"/>
                    <a:pt x="667" y="210750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7" name="任意多边形: 形状 101">
              <a:extLst>
                <a:ext uri="{FF2B5EF4-FFF2-40B4-BE49-F238E27FC236}">
                  <a16:creationId xmlns:a16="http://schemas.microsoft.com/office/drawing/2014/main" id="{006600C4-37E0-B447-9D2B-7FC750C1D13E}"/>
                </a:ext>
              </a:extLst>
            </p:cNvPr>
            <p:cNvSpPr/>
            <p:nvPr/>
          </p:nvSpPr>
          <p:spPr>
            <a:xfrm>
              <a:off x="18427667" y="-6717030"/>
              <a:ext cx="4977860" cy="2045874"/>
            </a:xfrm>
            <a:custGeom>
              <a:avLst/>
              <a:gdLst>
                <a:gd name="connsiteX0" fmla="*/ 684181 w 4977860"/>
                <a:gd name="connsiteY0" fmla="*/ 2045875 h 2045874"/>
                <a:gd name="connsiteX1" fmla="*/ 380048 w 4977860"/>
                <a:gd name="connsiteY1" fmla="*/ 2035302 h 2045874"/>
                <a:gd name="connsiteX2" fmla="*/ 95 w 4977860"/>
                <a:gd name="connsiteY2" fmla="*/ 2032921 h 2045874"/>
                <a:gd name="connsiteX3" fmla="*/ 0 w 4977860"/>
                <a:gd name="connsiteY3" fmla="*/ 2031683 h 2045874"/>
                <a:gd name="connsiteX4" fmla="*/ 380143 w 4977860"/>
                <a:gd name="connsiteY4" fmla="*/ 2034064 h 2045874"/>
                <a:gd name="connsiteX5" fmla="*/ 1322356 w 4977860"/>
                <a:gd name="connsiteY5" fmla="*/ 1959197 h 2045874"/>
                <a:gd name="connsiteX6" fmla="*/ 890397 w 4977860"/>
                <a:gd name="connsiteY6" fmla="*/ 2038350 h 2045874"/>
                <a:gd name="connsiteX7" fmla="*/ 684181 w 4977860"/>
                <a:gd name="connsiteY7" fmla="*/ 2045875 h 2045874"/>
                <a:gd name="connsiteX8" fmla="*/ 1932908 w 4977860"/>
                <a:gd name="connsiteY8" fmla="*/ 1667446 h 2045874"/>
                <a:gd name="connsiteX9" fmla="*/ 2991708 w 4977860"/>
                <a:gd name="connsiteY9" fmla="*/ 605314 h 2045874"/>
                <a:gd name="connsiteX10" fmla="*/ 3535871 w 4977860"/>
                <a:gd name="connsiteY10" fmla="*/ 125635 h 2045874"/>
                <a:gd name="connsiteX11" fmla="*/ 3944493 w 4977860"/>
                <a:gd name="connsiteY11" fmla="*/ 174403 h 2045874"/>
                <a:gd name="connsiteX12" fmla="*/ 4977098 w 4977860"/>
                <a:gd name="connsiteY12" fmla="*/ 0 h 2045874"/>
                <a:gd name="connsiteX13" fmla="*/ 4977861 w 4977860"/>
                <a:gd name="connsiteY13" fmla="*/ 1048 h 2045874"/>
                <a:gd name="connsiteX14" fmla="*/ 4360355 w 4977860"/>
                <a:gd name="connsiteY14" fmla="*/ 255651 h 2045874"/>
                <a:gd name="connsiteX15" fmla="*/ 3944017 w 4977860"/>
                <a:gd name="connsiteY15" fmla="*/ 175641 h 2045874"/>
                <a:gd name="connsiteX16" fmla="*/ 3536252 w 4977860"/>
                <a:gd name="connsiteY16" fmla="*/ 126873 h 2045874"/>
                <a:gd name="connsiteX17" fmla="*/ 2992755 w 4977860"/>
                <a:gd name="connsiteY17" fmla="*/ 606076 h 2045874"/>
                <a:gd name="connsiteX18" fmla="*/ 2582323 w 4977860"/>
                <a:gd name="connsiteY18" fmla="*/ 1102138 h 2045874"/>
                <a:gd name="connsiteX19" fmla="*/ 2196084 w 4977860"/>
                <a:gd name="connsiteY19" fmla="*/ 1470755 h 2045874"/>
                <a:gd name="connsiteX20" fmla="*/ 1932908 w 4977860"/>
                <a:gd name="connsiteY20" fmla="*/ 1667446 h 20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77860" h="2045874">
                  <a:moveTo>
                    <a:pt x="684181" y="2045875"/>
                  </a:moveTo>
                  <a:cubicBezTo>
                    <a:pt x="576072" y="2045875"/>
                    <a:pt x="474155" y="2040350"/>
                    <a:pt x="380048" y="2035302"/>
                  </a:cubicBezTo>
                  <a:cubicBezTo>
                    <a:pt x="243268" y="2027968"/>
                    <a:pt x="114014" y="2021015"/>
                    <a:pt x="95" y="2032921"/>
                  </a:cubicBezTo>
                  <a:lnTo>
                    <a:pt x="0" y="2031683"/>
                  </a:lnTo>
                  <a:cubicBezTo>
                    <a:pt x="114014" y="2019776"/>
                    <a:pt x="243268" y="2026729"/>
                    <a:pt x="380143" y="2034064"/>
                  </a:cubicBezTo>
                  <a:cubicBezTo>
                    <a:pt x="650176" y="2048637"/>
                    <a:pt x="963359" y="2065401"/>
                    <a:pt x="1322356" y="1959197"/>
                  </a:cubicBezTo>
                  <a:cubicBezTo>
                    <a:pt x="1183386" y="2000441"/>
                    <a:pt x="1040701" y="2026539"/>
                    <a:pt x="890397" y="2038350"/>
                  </a:cubicBezTo>
                  <a:cubicBezTo>
                    <a:pt x="819626" y="2043779"/>
                    <a:pt x="750761" y="2045875"/>
                    <a:pt x="684181" y="2045875"/>
                  </a:cubicBezTo>
                  <a:close/>
                  <a:moveTo>
                    <a:pt x="1932908" y="1667446"/>
                  </a:moveTo>
                  <a:cubicBezTo>
                    <a:pt x="2255711" y="1452372"/>
                    <a:pt x="2608231" y="1118997"/>
                    <a:pt x="2991708" y="605314"/>
                  </a:cubicBezTo>
                  <a:cubicBezTo>
                    <a:pt x="3199829" y="326612"/>
                    <a:pt x="3372708" y="174212"/>
                    <a:pt x="3535871" y="125635"/>
                  </a:cubicBezTo>
                  <a:cubicBezTo>
                    <a:pt x="3683318" y="81724"/>
                    <a:pt x="3810191" y="126778"/>
                    <a:pt x="3944493" y="174403"/>
                  </a:cubicBezTo>
                  <a:cubicBezTo>
                    <a:pt x="4189286" y="261271"/>
                    <a:pt x="4466654" y="359664"/>
                    <a:pt x="4977098" y="0"/>
                  </a:cubicBezTo>
                  <a:lnTo>
                    <a:pt x="4977861" y="1048"/>
                  </a:lnTo>
                  <a:cubicBezTo>
                    <a:pt x="4750022" y="161639"/>
                    <a:pt x="4547997" y="244888"/>
                    <a:pt x="4360355" y="255651"/>
                  </a:cubicBezTo>
                  <a:cubicBezTo>
                    <a:pt x="4196048" y="265081"/>
                    <a:pt x="4067937" y="219551"/>
                    <a:pt x="3944017" y="175641"/>
                  </a:cubicBezTo>
                  <a:cubicBezTo>
                    <a:pt x="3809905" y="128016"/>
                    <a:pt x="3683222" y="83153"/>
                    <a:pt x="3536252" y="126873"/>
                  </a:cubicBezTo>
                  <a:cubicBezTo>
                    <a:pt x="3373374" y="175355"/>
                    <a:pt x="3200591" y="327660"/>
                    <a:pt x="2992755" y="606076"/>
                  </a:cubicBezTo>
                  <a:cubicBezTo>
                    <a:pt x="2856452" y="788670"/>
                    <a:pt x="2718340" y="955548"/>
                    <a:pt x="2582323" y="1102138"/>
                  </a:cubicBezTo>
                  <a:cubicBezTo>
                    <a:pt x="2454307" y="1240155"/>
                    <a:pt x="2324291" y="1364171"/>
                    <a:pt x="2196084" y="1470755"/>
                  </a:cubicBezTo>
                  <a:cubicBezTo>
                    <a:pt x="2109026" y="1543050"/>
                    <a:pt x="2020919" y="1608868"/>
                    <a:pt x="1932908" y="166744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38" name="任意多边形: 形状 102">
              <a:extLst>
                <a:ext uri="{FF2B5EF4-FFF2-40B4-BE49-F238E27FC236}">
                  <a16:creationId xmlns:a16="http://schemas.microsoft.com/office/drawing/2014/main" id="{8D071280-3F40-4074-7237-0489EA349C9D}"/>
                </a:ext>
              </a:extLst>
            </p:cNvPr>
            <p:cNvSpPr/>
            <p:nvPr/>
          </p:nvSpPr>
          <p:spPr>
            <a:xfrm>
              <a:off x="18390425" y="-6703362"/>
              <a:ext cx="5066633" cy="2127456"/>
            </a:xfrm>
            <a:custGeom>
              <a:avLst/>
              <a:gdLst>
                <a:gd name="connsiteX0" fmla="*/ 509778 w 5066633"/>
                <a:gd name="connsiteY0" fmla="*/ 2127457 h 2127456"/>
                <a:gd name="connsiteX1" fmla="*/ 118491 w 5066633"/>
                <a:gd name="connsiteY1" fmla="*/ 2065925 h 2127456"/>
                <a:gd name="connsiteX2" fmla="*/ 0 w 5066633"/>
                <a:gd name="connsiteY2" fmla="*/ 2043161 h 2127456"/>
                <a:gd name="connsiteX3" fmla="*/ 95 w 5066633"/>
                <a:gd name="connsiteY3" fmla="*/ 2042494 h 2127456"/>
                <a:gd name="connsiteX4" fmla="*/ 118681 w 5066633"/>
                <a:gd name="connsiteY4" fmla="*/ 2065259 h 2127456"/>
                <a:gd name="connsiteX5" fmla="*/ 509778 w 5066633"/>
                <a:gd name="connsiteY5" fmla="*/ 2127457 h 2127456"/>
                <a:gd name="connsiteX6" fmla="*/ 2489835 w 5066633"/>
                <a:gd name="connsiteY6" fmla="*/ 1127332 h 2127456"/>
                <a:gd name="connsiteX7" fmla="*/ 2988564 w 5066633"/>
                <a:gd name="connsiteY7" fmla="*/ 487442 h 2127456"/>
                <a:gd name="connsiteX8" fmla="*/ 3153061 w 5066633"/>
                <a:gd name="connsiteY8" fmla="*/ 276940 h 2127456"/>
                <a:gd name="connsiteX9" fmla="*/ 3303556 w 5066633"/>
                <a:gd name="connsiteY9" fmla="*/ 132541 h 2127456"/>
                <a:gd name="connsiteX10" fmla="*/ 3572351 w 5066633"/>
                <a:gd name="connsiteY10" fmla="*/ 5001 h 2127456"/>
                <a:gd name="connsiteX11" fmla="*/ 4048125 w 5066633"/>
                <a:gd name="connsiteY11" fmla="*/ 137018 h 2127456"/>
                <a:gd name="connsiteX12" fmla="*/ 4538758 w 5066633"/>
                <a:gd name="connsiteY12" fmla="*/ 292561 h 2127456"/>
                <a:gd name="connsiteX13" fmla="*/ 5066252 w 5066633"/>
                <a:gd name="connsiteY13" fmla="*/ 85011 h 2127456"/>
                <a:gd name="connsiteX14" fmla="*/ 5066633 w 5066633"/>
                <a:gd name="connsiteY14" fmla="*/ 85487 h 2127456"/>
                <a:gd name="connsiteX15" fmla="*/ 4904518 w 5066633"/>
                <a:gd name="connsiteY15" fmla="*/ 191882 h 2127456"/>
                <a:gd name="connsiteX16" fmla="*/ 4755452 w 5066633"/>
                <a:gd name="connsiteY16" fmla="*/ 257890 h 2127456"/>
                <a:gd name="connsiteX17" fmla="*/ 4490180 w 5066633"/>
                <a:gd name="connsiteY17" fmla="*/ 292370 h 2127456"/>
                <a:gd name="connsiteX18" fmla="*/ 4047840 w 5066633"/>
                <a:gd name="connsiteY18" fmla="*/ 137494 h 2127456"/>
                <a:gd name="connsiteX19" fmla="*/ 3638931 w 5066633"/>
                <a:gd name="connsiteY19" fmla="*/ 524 h 2127456"/>
                <a:gd name="connsiteX20" fmla="*/ 3572542 w 5066633"/>
                <a:gd name="connsiteY20" fmla="*/ 5573 h 2127456"/>
                <a:gd name="connsiteX21" fmla="*/ 2989231 w 5066633"/>
                <a:gd name="connsiteY21" fmla="*/ 487728 h 2127456"/>
                <a:gd name="connsiteX22" fmla="*/ 2512505 w 5066633"/>
                <a:gd name="connsiteY22" fmla="*/ 1101614 h 2127456"/>
                <a:gd name="connsiteX23" fmla="*/ 2489835 w 5066633"/>
                <a:gd name="connsiteY23" fmla="*/ 1127332 h 21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66633" h="2127456">
                  <a:moveTo>
                    <a:pt x="509778" y="2127457"/>
                  </a:moveTo>
                  <a:cubicBezTo>
                    <a:pt x="366236" y="2114884"/>
                    <a:pt x="236220" y="2089166"/>
                    <a:pt x="118491" y="2065925"/>
                  </a:cubicBezTo>
                  <a:cubicBezTo>
                    <a:pt x="77057" y="2057734"/>
                    <a:pt x="37814" y="2050019"/>
                    <a:pt x="0" y="2043161"/>
                  </a:cubicBezTo>
                  <a:lnTo>
                    <a:pt x="95" y="2042494"/>
                  </a:lnTo>
                  <a:cubicBezTo>
                    <a:pt x="38005" y="2049257"/>
                    <a:pt x="77153" y="2057067"/>
                    <a:pt x="118681" y="2065259"/>
                  </a:cubicBezTo>
                  <a:cubicBezTo>
                    <a:pt x="237173" y="2088690"/>
                    <a:pt x="367475" y="2114503"/>
                    <a:pt x="509778" y="2127457"/>
                  </a:cubicBezTo>
                  <a:close/>
                  <a:moveTo>
                    <a:pt x="2489835" y="1127332"/>
                  </a:moveTo>
                  <a:cubicBezTo>
                    <a:pt x="2649569" y="946452"/>
                    <a:pt x="2815781" y="734807"/>
                    <a:pt x="2988564" y="487442"/>
                  </a:cubicBezTo>
                  <a:cubicBezTo>
                    <a:pt x="3044571" y="407242"/>
                    <a:pt x="3099911" y="336471"/>
                    <a:pt x="3153061" y="276940"/>
                  </a:cubicBezTo>
                  <a:cubicBezTo>
                    <a:pt x="3203924" y="219980"/>
                    <a:pt x="3254597" y="171403"/>
                    <a:pt x="3303556" y="132541"/>
                  </a:cubicBezTo>
                  <a:cubicBezTo>
                    <a:pt x="3394520" y="60437"/>
                    <a:pt x="3482340" y="18717"/>
                    <a:pt x="3572351" y="5001"/>
                  </a:cubicBezTo>
                  <a:cubicBezTo>
                    <a:pt x="3740372" y="-20526"/>
                    <a:pt x="3889820" y="55960"/>
                    <a:pt x="4048125" y="137018"/>
                  </a:cubicBezTo>
                  <a:cubicBezTo>
                    <a:pt x="4194525" y="212075"/>
                    <a:pt x="4351782" y="292561"/>
                    <a:pt x="4538758" y="292561"/>
                  </a:cubicBezTo>
                  <a:cubicBezTo>
                    <a:pt x="4691349" y="292561"/>
                    <a:pt x="4863656" y="238935"/>
                    <a:pt x="5066252" y="85011"/>
                  </a:cubicBezTo>
                  <a:lnTo>
                    <a:pt x="5066633" y="85487"/>
                  </a:lnTo>
                  <a:cubicBezTo>
                    <a:pt x="5011865" y="127112"/>
                    <a:pt x="4957286" y="162926"/>
                    <a:pt x="4904518" y="191882"/>
                  </a:cubicBezTo>
                  <a:cubicBezTo>
                    <a:pt x="4854417" y="219409"/>
                    <a:pt x="4804220" y="241602"/>
                    <a:pt x="4755452" y="257890"/>
                  </a:cubicBezTo>
                  <a:cubicBezTo>
                    <a:pt x="4665821" y="287798"/>
                    <a:pt x="4578953" y="299133"/>
                    <a:pt x="4490180" y="292370"/>
                  </a:cubicBezTo>
                  <a:cubicBezTo>
                    <a:pt x="4325874" y="279988"/>
                    <a:pt x="4184523" y="207503"/>
                    <a:pt x="4047840" y="137494"/>
                  </a:cubicBezTo>
                  <a:cubicBezTo>
                    <a:pt x="3910870" y="67295"/>
                    <a:pt x="3780377" y="524"/>
                    <a:pt x="3638931" y="524"/>
                  </a:cubicBezTo>
                  <a:cubicBezTo>
                    <a:pt x="3617119" y="524"/>
                    <a:pt x="3595021" y="2144"/>
                    <a:pt x="3572542" y="5573"/>
                  </a:cubicBezTo>
                  <a:cubicBezTo>
                    <a:pt x="3384423" y="34243"/>
                    <a:pt x="3199067" y="187405"/>
                    <a:pt x="2989231" y="487728"/>
                  </a:cubicBezTo>
                  <a:cubicBezTo>
                    <a:pt x="2830163" y="715471"/>
                    <a:pt x="2669762" y="921973"/>
                    <a:pt x="2512505" y="1101614"/>
                  </a:cubicBezTo>
                  <a:cubicBezTo>
                    <a:pt x="2504885" y="1110282"/>
                    <a:pt x="2497360" y="1118855"/>
                    <a:pt x="2489835" y="11273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grpSp>
      <p:grpSp>
        <p:nvGrpSpPr>
          <p:cNvPr id="139" name="图形 14">
            <a:extLst>
              <a:ext uri="{FF2B5EF4-FFF2-40B4-BE49-F238E27FC236}">
                <a16:creationId xmlns:a16="http://schemas.microsoft.com/office/drawing/2014/main" id="{0AD72F0E-E56A-EA90-6F3A-B26419ECBDFB}"/>
              </a:ext>
            </a:extLst>
          </p:cNvPr>
          <p:cNvGrpSpPr/>
          <p:nvPr/>
        </p:nvGrpSpPr>
        <p:grpSpPr>
          <a:xfrm rot="20438615">
            <a:off x="6090983" y="3378521"/>
            <a:ext cx="8200923" cy="3440718"/>
            <a:chOff x="18390425" y="-7605713"/>
            <a:chExt cx="5066633" cy="3029807"/>
          </a:xfrm>
          <a:gradFill>
            <a:gsLst>
              <a:gs pos="0">
                <a:schemeClr val="bg2">
                  <a:alpha val="0"/>
                </a:schemeClr>
              </a:gs>
              <a:gs pos="79000">
                <a:schemeClr val="bg2">
                  <a:alpha val="0"/>
                </a:schemeClr>
              </a:gs>
              <a:gs pos="58000">
                <a:schemeClr val="bg2">
                  <a:alpha val="15000"/>
                </a:schemeClr>
              </a:gs>
            </a:gsLst>
            <a:path path="circle">
              <a:fillToRect r="100000" b="100000"/>
            </a:path>
          </a:gradFill>
        </p:grpSpPr>
        <p:sp>
          <p:nvSpPr>
            <p:cNvPr id="140" name="任意多边形: 形状 92">
              <a:extLst>
                <a:ext uri="{FF2B5EF4-FFF2-40B4-BE49-F238E27FC236}">
                  <a16:creationId xmlns:a16="http://schemas.microsoft.com/office/drawing/2014/main" id="{E6BC1020-D532-0847-8E95-1ABD7A0D47B5}"/>
                </a:ext>
              </a:extLst>
            </p:cNvPr>
            <p:cNvSpPr/>
            <p:nvPr/>
          </p:nvSpPr>
          <p:spPr>
            <a:xfrm>
              <a:off x="18760375" y="-7605713"/>
              <a:ext cx="4180998" cy="2703957"/>
            </a:xfrm>
            <a:custGeom>
              <a:avLst/>
              <a:gdLst>
                <a:gd name="connsiteX0" fmla="*/ 6286 w 4180998"/>
                <a:gd name="connsiteY0" fmla="*/ 2703957 h 2703957"/>
                <a:gd name="connsiteX1" fmla="*/ 0 w 4180998"/>
                <a:gd name="connsiteY1" fmla="*/ 2700623 h 2703957"/>
                <a:gd name="connsiteX2" fmla="*/ 401955 w 4180998"/>
                <a:gd name="connsiteY2" fmla="*/ 2188655 h 2703957"/>
                <a:gd name="connsiteX3" fmla="*/ 833057 w 4180998"/>
                <a:gd name="connsiteY3" fmla="*/ 2018919 h 2703957"/>
                <a:gd name="connsiteX4" fmla="*/ 1751171 w 4180998"/>
                <a:gd name="connsiteY4" fmla="*/ 2255425 h 2703957"/>
                <a:gd name="connsiteX5" fmla="*/ 3023331 w 4180998"/>
                <a:gd name="connsiteY5" fmla="*/ 2430971 h 2703957"/>
                <a:gd name="connsiteX6" fmla="*/ 3231166 w 4180998"/>
                <a:gd name="connsiteY6" fmla="*/ 1689068 h 2703957"/>
                <a:gd name="connsiteX7" fmla="*/ 3183541 w 4180998"/>
                <a:gd name="connsiteY7" fmla="*/ 885349 h 2703957"/>
                <a:gd name="connsiteX8" fmla="*/ 4177951 w 4180998"/>
                <a:gd name="connsiteY8" fmla="*/ 0 h 2703957"/>
                <a:gd name="connsiteX9" fmla="*/ 4180999 w 4180998"/>
                <a:gd name="connsiteY9" fmla="*/ 6477 h 2703957"/>
                <a:gd name="connsiteX10" fmla="*/ 3190304 w 4180998"/>
                <a:gd name="connsiteY10" fmla="*/ 887540 h 2703957"/>
                <a:gd name="connsiteX11" fmla="*/ 3238024 w 4180998"/>
                <a:gd name="connsiteY11" fmla="*/ 1687068 h 2703957"/>
                <a:gd name="connsiteX12" fmla="*/ 3307175 w 4180998"/>
                <a:gd name="connsiteY12" fmla="*/ 2121503 h 2703957"/>
                <a:gd name="connsiteX13" fmla="*/ 3026188 w 4180998"/>
                <a:gd name="connsiteY13" fmla="*/ 2437448 h 2703957"/>
                <a:gd name="connsiteX14" fmla="*/ 1748409 w 4180998"/>
                <a:gd name="connsiteY14" fmla="*/ 2261997 h 2703957"/>
                <a:gd name="connsiteX15" fmla="*/ 833628 w 4180998"/>
                <a:gd name="connsiteY15" fmla="*/ 2025968 h 2703957"/>
                <a:gd name="connsiteX16" fmla="*/ 6286 w 4180998"/>
                <a:gd name="connsiteY16" fmla="*/ 2703957 h 270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0998" h="2703957">
                  <a:moveTo>
                    <a:pt x="6286" y="2703957"/>
                  </a:moveTo>
                  <a:lnTo>
                    <a:pt x="0" y="2700623"/>
                  </a:lnTo>
                  <a:cubicBezTo>
                    <a:pt x="123635" y="2469356"/>
                    <a:pt x="255175" y="2301907"/>
                    <a:pt x="401955" y="2188655"/>
                  </a:cubicBezTo>
                  <a:cubicBezTo>
                    <a:pt x="533305" y="2087309"/>
                    <a:pt x="674370" y="2031778"/>
                    <a:pt x="833057" y="2018919"/>
                  </a:cubicBezTo>
                  <a:cubicBezTo>
                    <a:pt x="1127951" y="1995011"/>
                    <a:pt x="1430655" y="2121503"/>
                    <a:pt x="1751171" y="2255425"/>
                  </a:cubicBezTo>
                  <a:cubicBezTo>
                    <a:pt x="2170652" y="2430685"/>
                    <a:pt x="2604326" y="2611946"/>
                    <a:pt x="3023331" y="2430971"/>
                  </a:cubicBezTo>
                  <a:cubicBezTo>
                    <a:pt x="3394329" y="2270855"/>
                    <a:pt x="3322320" y="2014061"/>
                    <a:pt x="3231166" y="1689068"/>
                  </a:cubicBezTo>
                  <a:cubicBezTo>
                    <a:pt x="3163348" y="1447419"/>
                    <a:pt x="3086576" y="1173480"/>
                    <a:pt x="3183541" y="885349"/>
                  </a:cubicBezTo>
                  <a:cubicBezTo>
                    <a:pt x="3295555" y="552545"/>
                    <a:pt x="3620834" y="262985"/>
                    <a:pt x="4177951" y="0"/>
                  </a:cubicBezTo>
                  <a:lnTo>
                    <a:pt x="4180999" y="6477"/>
                  </a:lnTo>
                  <a:cubicBezTo>
                    <a:pt x="3625691" y="268605"/>
                    <a:pt x="3301651" y="556832"/>
                    <a:pt x="3190304" y="887540"/>
                  </a:cubicBezTo>
                  <a:cubicBezTo>
                    <a:pt x="3094006" y="1173575"/>
                    <a:pt x="3170492" y="1446371"/>
                    <a:pt x="3238024" y="1687068"/>
                  </a:cubicBezTo>
                  <a:cubicBezTo>
                    <a:pt x="3282410" y="1845183"/>
                    <a:pt x="3324225" y="1994535"/>
                    <a:pt x="3307175" y="2121503"/>
                  </a:cubicBezTo>
                  <a:cubicBezTo>
                    <a:pt x="3288221" y="2262473"/>
                    <a:pt x="3198876" y="2362867"/>
                    <a:pt x="3026188" y="2437448"/>
                  </a:cubicBezTo>
                  <a:cubicBezTo>
                    <a:pt x="2604421" y="2619566"/>
                    <a:pt x="2169224" y="2437829"/>
                    <a:pt x="1748409" y="2261997"/>
                  </a:cubicBezTo>
                  <a:cubicBezTo>
                    <a:pt x="1428750" y="2128457"/>
                    <a:pt x="1126808" y="2002346"/>
                    <a:pt x="833628" y="2025968"/>
                  </a:cubicBezTo>
                  <a:cubicBezTo>
                    <a:pt x="502158" y="2052828"/>
                    <a:pt x="239268" y="2268284"/>
                    <a:pt x="6286" y="2703957"/>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1" name="任意多边形: 形状 93">
              <a:extLst>
                <a:ext uri="{FF2B5EF4-FFF2-40B4-BE49-F238E27FC236}">
                  <a16:creationId xmlns:a16="http://schemas.microsoft.com/office/drawing/2014/main" id="{02ACB595-F88F-6536-060A-C53BD56D313A}"/>
                </a:ext>
              </a:extLst>
            </p:cNvPr>
            <p:cNvSpPr/>
            <p:nvPr/>
          </p:nvSpPr>
          <p:spPr>
            <a:xfrm>
              <a:off x="18723323" y="-7506938"/>
              <a:ext cx="4269581" cy="2629471"/>
            </a:xfrm>
            <a:custGeom>
              <a:avLst/>
              <a:gdLst>
                <a:gd name="connsiteX0" fmla="*/ 5620 w 4269581"/>
                <a:gd name="connsiteY0" fmla="*/ 2629472 h 2629471"/>
                <a:gd name="connsiteX1" fmla="*/ 0 w 4269581"/>
                <a:gd name="connsiteY1" fmla="*/ 2626233 h 2629471"/>
                <a:gd name="connsiteX2" fmla="*/ 1643158 w 4269581"/>
                <a:gd name="connsiteY2" fmla="*/ 2182749 h 2629471"/>
                <a:gd name="connsiteX3" fmla="*/ 3019520 w 4269581"/>
                <a:gd name="connsiteY3" fmla="*/ 2228183 h 2629471"/>
                <a:gd name="connsiteX4" fmla="*/ 3282696 w 4269581"/>
                <a:gd name="connsiteY4" fmla="*/ 1493330 h 2629471"/>
                <a:gd name="connsiteX5" fmla="*/ 3302794 w 4269581"/>
                <a:gd name="connsiteY5" fmla="*/ 803053 h 2629471"/>
                <a:gd name="connsiteX6" fmla="*/ 4266724 w 4269581"/>
                <a:gd name="connsiteY6" fmla="*/ 0 h 2629471"/>
                <a:gd name="connsiteX7" fmla="*/ 4269581 w 4269581"/>
                <a:gd name="connsiteY7" fmla="*/ 5810 h 2629471"/>
                <a:gd name="connsiteX8" fmla="*/ 3308699 w 4269581"/>
                <a:gd name="connsiteY8" fmla="*/ 805625 h 2629471"/>
                <a:gd name="connsiteX9" fmla="*/ 3289078 w 4269581"/>
                <a:gd name="connsiteY9" fmla="*/ 1491996 h 2629471"/>
                <a:gd name="connsiteX10" fmla="*/ 3022664 w 4269581"/>
                <a:gd name="connsiteY10" fmla="*/ 2233803 h 2629471"/>
                <a:gd name="connsiteX11" fmla="*/ 1641158 w 4269581"/>
                <a:gd name="connsiteY11" fmla="*/ 2188845 h 2629471"/>
                <a:gd name="connsiteX12" fmla="*/ 5620 w 4269581"/>
                <a:gd name="connsiteY12" fmla="*/ 2629472 h 2629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9581" h="2629471">
                  <a:moveTo>
                    <a:pt x="5620" y="2629472"/>
                  </a:moveTo>
                  <a:lnTo>
                    <a:pt x="0" y="2626233"/>
                  </a:lnTo>
                  <a:cubicBezTo>
                    <a:pt x="477679" y="1802702"/>
                    <a:pt x="1043845" y="1987391"/>
                    <a:pt x="1643158" y="2182749"/>
                  </a:cubicBezTo>
                  <a:cubicBezTo>
                    <a:pt x="2091690" y="2328958"/>
                    <a:pt x="2555367" y="2480215"/>
                    <a:pt x="3019520" y="2228183"/>
                  </a:cubicBezTo>
                  <a:cubicBezTo>
                    <a:pt x="3391853" y="2025968"/>
                    <a:pt x="3341275" y="1779175"/>
                    <a:pt x="3282696" y="1493330"/>
                  </a:cubicBezTo>
                  <a:cubicBezTo>
                    <a:pt x="3240405" y="1286923"/>
                    <a:pt x="3192399" y="1052989"/>
                    <a:pt x="3302794" y="803053"/>
                  </a:cubicBezTo>
                  <a:cubicBezTo>
                    <a:pt x="3429286" y="516541"/>
                    <a:pt x="3744563" y="253841"/>
                    <a:pt x="4266724" y="0"/>
                  </a:cubicBezTo>
                  <a:lnTo>
                    <a:pt x="4269581" y="5810"/>
                  </a:lnTo>
                  <a:cubicBezTo>
                    <a:pt x="3748850" y="258985"/>
                    <a:pt x="3434620" y="520637"/>
                    <a:pt x="3308699" y="805625"/>
                  </a:cubicBezTo>
                  <a:cubicBezTo>
                    <a:pt x="3199162" y="1053656"/>
                    <a:pt x="3246882" y="1286542"/>
                    <a:pt x="3289078" y="1491996"/>
                  </a:cubicBezTo>
                  <a:cubicBezTo>
                    <a:pt x="3348133" y="1780318"/>
                    <a:pt x="3399187" y="2029396"/>
                    <a:pt x="3022664" y="2233803"/>
                  </a:cubicBezTo>
                  <a:cubicBezTo>
                    <a:pt x="2556034" y="2487168"/>
                    <a:pt x="2090928" y="2335530"/>
                    <a:pt x="1641158" y="2188845"/>
                  </a:cubicBezTo>
                  <a:cubicBezTo>
                    <a:pt x="1044416" y="1994345"/>
                    <a:pt x="480632" y="1810512"/>
                    <a:pt x="5620" y="262947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2" name="任意多边形: 形状 94">
              <a:extLst>
                <a:ext uri="{FF2B5EF4-FFF2-40B4-BE49-F238E27FC236}">
                  <a16:creationId xmlns:a16="http://schemas.microsoft.com/office/drawing/2014/main" id="{C4ABB1EA-054E-2798-2FCC-9D7016D66AD9}"/>
                </a:ext>
              </a:extLst>
            </p:cNvPr>
            <p:cNvSpPr/>
            <p:nvPr/>
          </p:nvSpPr>
          <p:spPr>
            <a:xfrm>
              <a:off x="18686366" y="-7408069"/>
              <a:ext cx="4358163" cy="2554795"/>
            </a:xfrm>
            <a:custGeom>
              <a:avLst/>
              <a:gdLst>
                <a:gd name="connsiteX0" fmla="*/ 4953 w 4358163"/>
                <a:gd name="connsiteY0" fmla="*/ 2554796 h 2554795"/>
                <a:gd name="connsiteX1" fmla="*/ 0 w 4358163"/>
                <a:gd name="connsiteY1" fmla="*/ 2551653 h 2554795"/>
                <a:gd name="connsiteX2" fmla="*/ 716756 w 4358163"/>
                <a:gd name="connsiteY2" fmla="*/ 2027873 h 2554795"/>
                <a:gd name="connsiteX3" fmla="*/ 1527620 w 4358163"/>
                <a:gd name="connsiteY3" fmla="*/ 2124456 h 2554795"/>
                <a:gd name="connsiteX4" fmla="*/ 3015901 w 4358163"/>
                <a:gd name="connsiteY4" fmla="*/ 2025301 h 2554795"/>
                <a:gd name="connsiteX5" fmla="*/ 3338513 w 4358163"/>
                <a:gd name="connsiteY5" fmla="*/ 1307116 h 2554795"/>
                <a:gd name="connsiteX6" fmla="*/ 4355497 w 4358163"/>
                <a:gd name="connsiteY6" fmla="*/ 0 h 2554795"/>
                <a:gd name="connsiteX7" fmla="*/ 4358164 w 4358163"/>
                <a:gd name="connsiteY7" fmla="*/ 5239 h 2554795"/>
                <a:gd name="connsiteX8" fmla="*/ 3344323 w 4358163"/>
                <a:gd name="connsiteY8" fmla="*/ 1306544 h 2554795"/>
                <a:gd name="connsiteX9" fmla="*/ 3019139 w 4358163"/>
                <a:gd name="connsiteY9" fmla="*/ 2030254 h 2554795"/>
                <a:gd name="connsiteX10" fmla="*/ 2255711 w 4358163"/>
                <a:gd name="connsiteY10" fmla="*/ 2249043 h 2554795"/>
                <a:gd name="connsiteX11" fmla="*/ 1526286 w 4358163"/>
                <a:gd name="connsiteY11" fmla="*/ 2130266 h 2554795"/>
                <a:gd name="connsiteX12" fmla="*/ 4953 w 4358163"/>
                <a:gd name="connsiteY12" fmla="*/ 2554796 h 255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58163" h="2554795">
                  <a:moveTo>
                    <a:pt x="4953" y="2554796"/>
                  </a:moveTo>
                  <a:lnTo>
                    <a:pt x="0" y="2551653"/>
                  </a:lnTo>
                  <a:cubicBezTo>
                    <a:pt x="200882" y="2236661"/>
                    <a:pt x="428625" y="2070164"/>
                    <a:pt x="716756" y="2027873"/>
                  </a:cubicBezTo>
                  <a:cubicBezTo>
                    <a:pt x="972884" y="1990249"/>
                    <a:pt x="1242346" y="2055400"/>
                    <a:pt x="1527620" y="2124456"/>
                  </a:cubicBezTo>
                  <a:cubicBezTo>
                    <a:pt x="2006441" y="2240280"/>
                    <a:pt x="2501455" y="2359914"/>
                    <a:pt x="3015901" y="2025301"/>
                  </a:cubicBezTo>
                  <a:cubicBezTo>
                    <a:pt x="3388328" y="1782985"/>
                    <a:pt x="3364135" y="1551813"/>
                    <a:pt x="3338513" y="1307116"/>
                  </a:cubicBezTo>
                  <a:cubicBezTo>
                    <a:pt x="3301365" y="952405"/>
                    <a:pt x="3259265" y="550355"/>
                    <a:pt x="4355497" y="0"/>
                  </a:cubicBezTo>
                  <a:lnTo>
                    <a:pt x="4358164" y="5239"/>
                  </a:lnTo>
                  <a:cubicBezTo>
                    <a:pt x="3265551" y="553879"/>
                    <a:pt x="3307461" y="953738"/>
                    <a:pt x="3344323" y="1306544"/>
                  </a:cubicBezTo>
                  <a:cubicBezTo>
                    <a:pt x="3370136" y="1553147"/>
                    <a:pt x="3394520" y="1786033"/>
                    <a:pt x="3019139" y="2030254"/>
                  </a:cubicBezTo>
                  <a:cubicBezTo>
                    <a:pt x="2787968" y="2180654"/>
                    <a:pt x="2538317" y="2251996"/>
                    <a:pt x="2255711" y="2249043"/>
                  </a:cubicBezTo>
                  <a:cubicBezTo>
                    <a:pt x="2006156" y="2246281"/>
                    <a:pt x="1762125" y="2187226"/>
                    <a:pt x="1526286" y="2130266"/>
                  </a:cubicBezTo>
                  <a:cubicBezTo>
                    <a:pt x="969073" y="1995392"/>
                    <a:pt x="442817" y="1868138"/>
                    <a:pt x="4953" y="255479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3" name="任意多边形: 形状 95">
              <a:extLst>
                <a:ext uri="{FF2B5EF4-FFF2-40B4-BE49-F238E27FC236}">
                  <a16:creationId xmlns:a16="http://schemas.microsoft.com/office/drawing/2014/main" id="{E90CAF79-EE08-4E20-BA60-D0AAAF76BD02}"/>
                </a:ext>
              </a:extLst>
            </p:cNvPr>
            <p:cNvSpPr/>
            <p:nvPr/>
          </p:nvSpPr>
          <p:spPr>
            <a:xfrm>
              <a:off x="18649505" y="-7309485"/>
              <a:ext cx="4446650" cy="2480405"/>
            </a:xfrm>
            <a:custGeom>
              <a:avLst/>
              <a:gdLst>
                <a:gd name="connsiteX0" fmla="*/ 4191 w 4446650"/>
                <a:gd name="connsiteY0" fmla="*/ 2480405 h 2480405"/>
                <a:gd name="connsiteX1" fmla="*/ 0 w 4446650"/>
                <a:gd name="connsiteY1" fmla="*/ 2477357 h 2480405"/>
                <a:gd name="connsiteX2" fmla="*/ 655320 w 4446650"/>
                <a:gd name="connsiteY2" fmla="*/ 2035112 h 2480405"/>
                <a:gd name="connsiteX3" fmla="*/ 1404271 w 4446650"/>
                <a:gd name="connsiteY3" fmla="*/ 2080736 h 2480405"/>
                <a:gd name="connsiteX4" fmla="*/ 3012281 w 4446650"/>
                <a:gd name="connsiteY4" fmla="*/ 1822514 h 2480405"/>
                <a:gd name="connsiteX5" fmla="*/ 3397663 w 4446650"/>
                <a:gd name="connsiteY5" fmla="*/ 1130332 h 2480405"/>
                <a:gd name="connsiteX6" fmla="*/ 4444270 w 4446650"/>
                <a:gd name="connsiteY6" fmla="*/ 0 h 2480405"/>
                <a:gd name="connsiteX7" fmla="*/ 4446651 w 4446650"/>
                <a:gd name="connsiteY7" fmla="*/ 4572 h 2480405"/>
                <a:gd name="connsiteX8" fmla="*/ 3402806 w 4446650"/>
                <a:gd name="connsiteY8" fmla="*/ 1130618 h 2480405"/>
                <a:gd name="connsiteX9" fmla="*/ 3015425 w 4446650"/>
                <a:gd name="connsiteY9" fmla="*/ 1826800 h 2480405"/>
                <a:gd name="connsiteX10" fmla="*/ 2181035 w 4446650"/>
                <a:gd name="connsiteY10" fmla="*/ 2149221 h 2480405"/>
                <a:gd name="connsiteX11" fmla="*/ 1403414 w 4446650"/>
                <a:gd name="connsiteY11" fmla="*/ 2085975 h 2480405"/>
                <a:gd name="connsiteX12" fmla="*/ 4191 w 4446650"/>
                <a:gd name="connsiteY12" fmla="*/ 2480405 h 248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46650" h="2480405">
                  <a:moveTo>
                    <a:pt x="4191" y="2480405"/>
                  </a:moveTo>
                  <a:lnTo>
                    <a:pt x="0" y="2477357"/>
                  </a:lnTo>
                  <a:cubicBezTo>
                    <a:pt x="183452" y="2220182"/>
                    <a:pt x="391763" y="2079593"/>
                    <a:pt x="655320" y="2035112"/>
                  </a:cubicBezTo>
                  <a:cubicBezTo>
                    <a:pt x="890302" y="1995392"/>
                    <a:pt x="1139952" y="2036826"/>
                    <a:pt x="1404271" y="2080736"/>
                  </a:cubicBezTo>
                  <a:cubicBezTo>
                    <a:pt x="1890808" y="2161508"/>
                    <a:pt x="2442210" y="2253044"/>
                    <a:pt x="3012281" y="1822514"/>
                  </a:cubicBezTo>
                  <a:cubicBezTo>
                    <a:pt x="3382804" y="1542764"/>
                    <a:pt x="3390043" y="1342358"/>
                    <a:pt x="3397663" y="1130332"/>
                  </a:cubicBezTo>
                  <a:cubicBezTo>
                    <a:pt x="3408236" y="836676"/>
                    <a:pt x="3419094" y="533114"/>
                    <a:pt x="4444270" y="0"/>
                  </a:cubicBezTo>
                  <a:lnTo>
                    <a:pt x="4446651" y="4572"/>
                  </a:lnTo>
                  <a:cubicBezTo>
                    <a:pt x="3424142" y="536353"/>
                    <a:pt x="3413284" y="838486"/>
                    <a:pt x="3402806" y="1130618"/>
                  </a:cubicBezTo>
                  <a:cubicBezTo>
                    <a:pt x="3395186" y="1343978"/>
                    <a:pt x="3387947" y="1545527"/>
                    <a:pt x="3015425" y="1826800"/>
                  </a:cubicBezTo>
                  <a:cubicBezTo>
                    <a:pt x="2759773" y="2019776"/>
                    <a:pt x="2486882" y="2125313"/>
                    <a:pt x="2181035" y="2149221"/>
                  </a:cubicBezTo>
                  <a:cubicBezTo>
                    <a:pt x="1911668" y="2170367"/>
                    <a:pt x="1653254" y="2127409"/>
                    <a:pt x="1403414" y="2085975"/>
                  </a:cubicBezTo>
                  <a:cubicBezTo>
                    <a:pt x="867061" y="1996916"/>
                    <a:pt x="403955" y="1920049"/>
                    <a:pt x="4191" y="2480405"/>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4" name="任意多边形: 形状 96">
              <a:extLst>
                <a:ext uri="{FF2B5EF4-FFF2-40B4-BE49-F238E27FC236}">
                  <a16:creationId xmlns:a16="http://schemas.microsoft.com/office/drawing/2014/main" id="{63F3F3FA-DFE0-5001-C2AE-C5EC3B7619D4}"/>
                </a:ext>
              </a:extLst>
            </p:cNvPr>
            <p:cNvSpPr/>
            <p:nvPr/>
          </p:nvSpPr>
          <p:spPr>
            <a:xfrm>
              <a:off x="18612452" y="-7210711"/>
              <a:ext cx="4535328" cy="2405919"/>
            </a:xfrm>
            <a:custGeom>
              <a:avLst/>
              <a:gdLst>
                <a:gd name="connsiteX0" fmla="*/ 3524 w 4535328"/>
                <a:gd name="connsiteY0" fmla="*/ 2405920 h 2405919"/>
                <a:gd name="connsiteX1" fmla="*/ 0 w 4535328"/>
                <a:gd name="connsiteY1" fmla="*/ 2403062 h 2405919"/>
                <a:gd name="connsiteX2" fmla="*/ 591217 w 4535328"/>
                <a:gd name="connsiteY2" fmla="*/ 2042922 h 2405919"/>
                <a:gd name="connsiteX3" fmla="*/ 1272159 w 4535328"/>
                <a:gd name="connsiteY3" fmla="*/ 2051114 h 2405919"/>
                <a:gd name="connsiteX4" fmla="*/ 3008852 w 4535328"/>
                <a:gd name="connsiteY4" fmla="*/ 1619822 h 2405919"/>
                <a:gd name="connsiteX5" fmla="*/ 3457194 w 4535328"/>
                <a:gd name="connsiteY5" fmla="*/ 965073 h 2405919"/>
                <a:gd name="connsiteX6" fmla="*/ 4533138 w 4535328"/>
                <a:gd name="connsiteY6" fmla="*/ 0 h 2405919"/>
                <a:gd name="connsiteX7" fmla="*/ 4535329 w 4535328"/>
                <a:gd name="connsiteY7" fmla="*/ 4000 h 2405919"/>
                <a:gd name="connsiteX8" fmla="*/ 3461576 w 4535328"/>
                <a:gd name="connsiteY8" fmla="*/ 966121 h 2405919"/>
                <a:gd name="connsiteX9" fmla="*/ 3011805 w 4535328"/>
                <a:gd name="connsiteY9" fmla="*/ 1623155 h 2405919"/>
                <a:gd name="connsiteX10" fmla="*/ 1271778 w 4535328"/>
                <a:gd name="connsiteY10" fmla="*/ 2055495 h 2405919"/>
                <a:gd name="connsiteX11" fmla="*/ 3524 w 4535328"/>
                <a:gd name="connsiteY11" fmla="*/ 2405920 h 240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328" h="2405919">
                  <a:moveTo>
                    <a:pt x="3524" y="2405920"/>
                  </a:moveTo>
                  <a:lnTo>
                    <a:pt x="0" y="2403062"/>
                  </a:lnTo>
                  <a:cubicBezTo>
                    <a:pt x="165449" y="2200561"/>
                    <a:pt x="353282" y="2086165"/>
                    <a:pt x="591217" y="2042922"/>
                  </a:cubicBezTo>
                  <a:cubicBezTo>
                    <a:pt x="803720" y="2004251"/>
                    <a:pt x="1031272" y="2027015"/>
                    <a:pt x="1272159" y="2051114"/>
                  </a:cubicBezTo>
                  <a:cubicBezTo>
                    <a:pt x="1789938" y="2102834"/>
                    <a:pt x="2376869" y="2161413"/>
                    <a:pt x="3008852" y="1619822"/>
                  </a:cubicBezTo>
                  <a:cubicBezTo>
                    <a:pt x="3372041" y="1308545"/>
                    <a:pt x="3417284" y="1126141"/>
                    <a:pt x="3457194" y="965073"/>
                  </a:cubicBezTo>
                  <a:cubicBezTo>
                    <a:pt x="3516059" y="727424"/>
                    <a:pt x="3566922" y="522161"/>
                    <a:pt x="4533138" y="0"/>
                  </a:cubicBezTo>
                  <a:lnTo>
                    <a:pt x="4535329" y="4000"/>
                  </a:lnTo>
                  <a:cubicBezTo>
                    <a:pt x="3570827" y="525209"/>
                    <a:pt x="3520250" y="729520"/>
                    <a:pt x="3461576" y="966121"/>
                  </a:cubicBezTo>
                  <a:cubicBezTo>
                    <a:pt x="3421475" y="1127760"/>
                    <a:pt x="3376136" y="1311021"/>
                    <a:pt x="3011805" y="1623155"/>
                  </a:cubicBezTo>
                  <a:cubicBezTo>
                    <a:pt x="2378393" y="2165985"/>
                    <a:pt x="1790414" y="2107311"/>
                    <a:pt x="1271778" y="2055495"/>
                  </a:cubicBezTo>
                  <a:cubicBezTo>
                    <a:pt x="784574" y="2006918"/>
                    <a:pt x="363855" y="1964912"/>
                    <a:pt x="3524" y="240592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5" name="任意多边形: 形状 97">
              <a:extLst>
                <a:ext uri="{FF2B5EF4-FFF2-40B4-BE49-F238E27FC236}">
                  <a16:creationId xmlns:a16="http://schemas.microsoft.com/office/drawing/2014/main" id="{5074031C-0422-674E-AC48-645598FCD010}"/>
                </a:ext>
              </a:extLst>
            </p:cNvPr>
            <p:cNvSpPr/>
            <p:nvPr/>
          </p:nvSpPr>
          <p:spPr>
            <a:xfrm>
              <a:off x="18575591" y="-7112032"/>
              <a:ext cx="4623815" cy="2331434"/>
            </a:xfrm>
            <a:custGeom>
              <a:avLst/>
              <a:gdLst>
                <a:gd name="connsiteX0" fmla="*/ 2762 w 4623815"/>
                <a:gd name="connsiteY0" fmla="*/ 2331434 h 2331434"/>
                <a:gd name="connsiteX1" fmla="*/ 0 w 4623815"/>
                <a:gd name="connsiteY1" fmla="*/ 2328672 h 2331434"/>
                <a:gd name="connsiteX2" fmla="*/ 1129284 w 4623815"/>
                <a:gd name="connsiteY2" fmla="*/ 2034635 h 2331434"/>
                <a:gd name="connsiteX3" fmla="*/ 3005328 w 4623815"/>
                <a:gd name="connsiteY3" fmla="*/ 1416939 h 2331434"/>
                <a:gd name="connsiteX4" fmla="*/ 3499771 w 4623815"/>
                <a:gd name="connsiteY4" fmla="*/ 824960 h 2331434"/>
                <a:gd name="connsiteX5" fmla="*/ 4621911 w 4623815"/>
                <a:gd name="connsiteY5" fmla="*/ 0 h 2331434"/>
                <a:gd name="connsiteX6" fmla="*/ 4623816 w 4623815"/>
                <a:gd name="connsiteY6" fmla="*/ 3429 h 2331434"/>
                <a:gd name="connsiteX7" fmla="*/ 3503105 w 4623815"/>
                <a:gd name="connsiteY7" fmla="*/ 826960 h 2331434"/>
                <a:gd name="connsiteX8" fmla="*/ 3007995 w 4623815"/>
                <a:gd name="connsiteY8" fmla="*/ 1419797 h 2331434"/>
                <a:gd name="connsiteX9" fmla="*/ 2009775 w 4623815"/>
                <a:gd name="connsiteY9" fmla="*/ 1990535 h 2331434"/>
                <a:gd name="connsiteX10" fmla="*/ 1129093 w 4623815"/>
                <a:gd name="connsiteY10" fmla="*/ 2038541 h 2331434"/>
                <a:gd name="connsiteX11" fmla="*/ 2762 w 4623815"/>
                <a:gd name="connsiteY11" fmla="*/ 2331434 h 233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23815" h="2331434">
                  <a:moveTo>
                    <a:pt x="2762" y="2331434"/>
                  </a:moveTo>
                  <a:lnTo>
                    <a:pt x="0" y="2328672"/>
                  </a:lnTo>
                  <a:cubicBezTo>
                    <a:pt x="320326" y="1997869"/>
                    <a:pt x="695230" y="2014918"/>
                    <a:pt x="1129284" y="2034635"/>
                  </a:cubicBezTo>
                  <a:cubicBezTo>
                    <a:pt x="1679829" y="2059591"/>
                    <a:pt x="2303907" y="2087975"/>
                    <a:pt x="3005328" y="1416939"/>
                  </a:cubicBezTo>
                  <a:cubicBezTo>
                    <a:pt x="3336608" y="1099947"/>
                    <a:pt x="3430905" y="941070"/>
                    <a:pt x="3499771" y="824960"/>
                  </a:cubicBezTo>
                  <a:cubicBezTo>
                    <a:pt x="3613880" y="632555"/>
                    <a:pt x="3671221" y="535876"/>
                    <a:pt x="4621911" y="0"/>
                  </a:cubicBezTo>
                  <a:lnTo>
                    <a:pt x="4623816" y="3429"/>
                  </a:lnTo>
                  <a:cubicBezTo>
                    <a:pt x="3673983" y="538829"/>
                    <a:pt x="3616928" y="635127"/>
                    <a:pt x="3503105" y="826960"/>
                  </a:cubicBezTo>
                  <a:cubicBezTo>
                    <a:pt x="3434144" y="943261"/>
                    <a:pt x="3339656" y="1102424"/>
                    <a:pt x="3007995" y="1419797"/>
                  </a:cubicBezTo>
                  <a:cubicBezTo>
                    <a:pt x="2694623" y="1719548"/>
                    <a:pt x="2368106" y="1906238"/>
                    <a:pt x="2009775" y="1990535"/>
                  </a:cubicBezTo>
                  <a:cubicBezTo>
                    <a:pt x="1696117" y="2064258"/>
                    <a:pt x="1407890" y="2051209"/>
                    <a:pt x="1129093" y="2038541"/>
                  </a:cubicBezTo>
                  <a:cubicBezTo>
                    <a:pt x="695897" y="2018919"/>
                    <a:pt x="321850" y="2001869"/>
                    <a:pt x="2762" y="2331434"/>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6" name="任意多边形: 形状 98">
              <a:extLst>
                <a:ext uri="{FF2B5EF4-FFF2-40B4-BE49-F238E27FC236}">
                  <a16:creationId xmlns:a16="http://schemas.microsoft.com/office/drawing/2014/main" id="{427EA76F-DB68-3F06-F3A1-B40F80D39332}"/>
                </a:ext>
              </a:extLst>
            </p:cNvPr>
            <p:cNvSpPr/>
            <p:nvPr/>
          </p:nvSpPr>
          <p:spPr>
            <a:xfrm>
              <a:off x="18538538" y="-7013162"/>
              <a:ext cx="4712398" cy="2256758"/>
            </a:xfrm>
            <a:custGeom>
              <a:avLst/>
              <a:gdLst>
                <a:gd name="connsiteX0" fmla="*/ 2096 w 4712398"/>
                <a:gd name="connsiteY0" fmla="*/ 2256759 h 2256758"/>
                <a:gd name="connsiteX1" fmla="*/ 0 w 4712398"/>
                <a:gd name="connsiteY1" fmla="*/ 2254282 h 2256758"/>
                <a:gd name="connsiteX2" fmla="*/ 972979 w 4712398"/>
                <a:gd name="connsiteY2" fmla="*/ 2029968 h 2256758"/>
                <a:gd name="connsiteX3" fmla="*/ 3001899 w 4712398"/>
                <a:gd name="connsiteY3" fmla="*/ 1214057 h 2256758"/>
                <a:gd name="connsiteX4" fmla="*/ 3224879 w 4712398"/>
                <a:gd name="connsiteY4" fmla="*/ 977551 h 2256758"/>
                <a:gd name="connsiteX5" fmla="*/ 3817715 w 4712398"/>
                <a:gd name="connsiteY5" fmla="*/ 489775 h 2256758"/>
                <a:gd name="connsiteX6" fmla="*/ 4710779 w 4712398"/>
                <a:gd name="connsiteY6" fmla="*/ 0 h 2256758"/>
                <a:gd name="connsiteX7" fmla="*/ 4712399 w 4712398"/>
                <a:gd name="connsiteY7" fmla="*/ 2762 h 2256758"/>
                <a:gd name="connsiteX8" fmla="*/ 3819144 w 4712398"/>
                <a:gd name="connsiteY8" fmla="*/ 492633 h 2256758"/>
                <a:gd name="connsiteX9" fmla="*/ 3227261 w 4712398"/>
                <a:gd name="connsiteY9" fmla="*/ 979742 h 2256758"/>
                <a:gd name="connsiteX10" fmla="*/ 3004280 w 4712398"/>
                <a:gd name="connsiteY10" fmla="*/ 1216247 h 2256758"/>
                <a:gd name="connsiteX11" fmla="*/ 1909191 w 4712398"/>
                <a:gd name="connsiteY11" fmla="*/ 1935099 h 2256758"/>
                <a:gd name="connsiteX12" fmla="*/ 973074 w 4712398"/>
                <a:gd name="connsiteY12" fmla="*/ 2033207 h 2256758"/>
                <a:gd name="connsiteX13" fmla="*/ 2096 w 4712398"/>
                <a:gd name="connsiteY13" fmla="*/ 2256759 h 225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12398" h="2256758">
                  <a:moveTo>
                    <a:pt x="2096" y="2256759"/>
                  </a:moveTo>
                  <a:lnTo>
                    <a:pt x="0" y="2254282"/>
                  </a:lnTo>
                  <a:cubicBezTo>
                    <a:pt x="276225" y="2025777"/>
                    <a:pt x="599123" y="2027777"/>
                    <a:pt x="972979" y="2029968"/>
                  </a:cubicBezTo>
                  <a:cubicBezTo>
                    <a:pt x="1529144" y="2033302"/>
                    <a:pt x="2221230" y="2037397"/>
                    <a:pt x="3001899" y="1214057"/>
                  </a:cubicBezTo>
                  <a:cubicBezTo>
                    <a:pt x="3089910" y="1121283"/>
                    <a:pt x="3161633" y="1044893"/>
                    <a:pt x="3224879" y="977551"/>
                  </a:cubicBezTo>
                  <a:cubicBezTo>
                    <a:pt x="3564731" y="615791"/>
                    <a:pt x="3564731" y="615791"/>
                    <a:pt x="3817715" y="489775"/>
                  </a:cubicBezTo>
                  <a:cubicBezTo>
                    <a:pt x="3970020" y="413957"/>
                    <a:pt x="4224909" y="286893"/>
                    <a:pt x="4710779" y="0"/>
                  </a:cubicBezTo>
                  <a:lnTo>
                    <a:pt x="4712399" y="2762"/>
                  </a:lnTo>
                  <a:cubicBezTo>
                    <a:pt x="4226433" y="289750"/>
                    <a:pt x="3971544" y="416814"/>
                    <a:pt x="3819144" y="492633"/>
                  </a:cubicBezTo>
                  <a:cubicBezTo>
                    <a:pt x="3566637" y="618363"/>
                    <a:pt x="3566637" y="618363"/>
                    <a:pt x="3227261" y="979742"/>
                  </a:cubicBezTo>
                  <a:cubicBezTo>
                    <a:pt x="3164015" y="1047083"/>
                    <a:pt x="3092291" y="1123474"/>
                    <a:pt x="3004280" y="1216247"/>
                  </a:cubicBezTo>
                  <a:cubicBezTo>
                    <a:pt x="2656142" y="1583436"/>
                    <a:pt x="2297906" y="1818608"/>
                    <a:pt x="1909191" y="1935099"/>
                  </a:cubicBezTo>
                  <a:cubicBezTo>
                    <a:pt x="1570292" y="2036731"/>
                    <a:pt x="1252919" y="2034826"/>
                    <a:pt x="973074" y="2033207"/>
                  </a:cubicBezTo>
                  <a:cubicBezTo>
                    <a:pt x="599694" y="2030825"/>
                    <a:pt x="277463" y="2029016"/>
                    <a:pt x="2096" y="225675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7" name="任意多边形: 形状 99">
              <a:extLst>
                <a:ext uri="{FF2B5EF4-FFF2-40B4-BE49-F238E27FC236}">
                  <a16:creationId xmlns:a16="http://schemas.microsoft.com/office/drawing/2014/main" id="{F7428A7B-17B0-5BDA-4C3C-F9BA9403F41C}"/>
                </a:ext>
              </a:extLst>
            </p:cNvPr>
            <p:cNvSpPr/>
            <p:nvPr/>
          </p:nvSpPr>
          <p:spPr>
            <a:xfrm>
              <a:off x="18501677" y="-6914483"/>
              <a:ext cx="4800885" cy="2182177"/>
            </a:xfrm>
            <a:custGeom>
              <a:avLst/>
              <a:gdLst>
                <a:gd name="connsiteX0" fmla="*/ 1333 w 4800885"/>
                <a:gd name="connsiteY0" fmla="*/ 2182178 h 2182177"/>
                <a:gd name="connsiteX1" fmla="*/ 0 w 4800885"/>
                <a:gd name="connsiteY1" fmla="*/ 2179987 h 2182177"/>
                <a:gd name="connsiteX2" fmla="*/ 799529 w 4800885"/>
                <a:gd name="connsiteY2" fmla="*/ 2034064 h 2182177"/>
                <a:gd name="connsiteX3" fmla="*/ 2998470 w 4800885"/>
                <a:gd name="connsiteY3" fmla="*/ 1011174 h 2182177"/>
                <a:gd name="connsiteX4" fmla="*/ 3485769 w 4800885"/>
                <a:gd name="connsiteY4" fmla="*/ 530543 h 2182177"/>
                <a:gd name="connsiteX5" fmla="*/ 3777615 w 4800885"/>
                <a:gd name="connsiteY5" fmla="*/ 431387 h 2182177"/>
                <a:gd name="connsiteX6" fmla="*/ 4799552 w 4800885"/>
                <a:gd name="connsiteY6" fmla="*/ 0 h 2182177"/>
                <a:gd name="connsiteX7" fmla="*/ 4800886 w 4800885"/>
                <a:gd name="connsiteY7" fmla="*/ 2191 h 2182177"/>
                <a:gd name="connsiteX8" fmla="*/ 3777901 w 4800885"/>
                <a:gd name="connsiteY8" fmla="*/ 433959 h 2182177"/>
                <a:gd name="connsiteX9" fmla="*/ 3487198 w 4800885"/>
                <a:gd name="connsiteY9" fmla="*/ 532638 h 2182177"/>
                <a:gd name="connsiteX10" fmla="*/ 3000470 w 4800885"/>
                <a:gd name="connsiteY10" fmla="*/ 1012889 h 2182177"/>
                <a:gd name="connsiteX11" fmla="*/ 799529 w 4800885"/>
                <a:gd name="connsiteY11" fmla="*/ 2036636 h 2182177"/>
                <a:gd name="connsiteX12" fmla="*/ 1333 w 4800885"/>
                <a:gd name="connsiteY12" fmla="*/ 2182178 h 218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00885" h="2182177">
                  <a:moveTo>
                    <a:pt x="1333" y="2182178"/>
                  </a:moveTo>
                  <a:lnTo>
                    <a:pt x="0" y="2179987"/>
                  </a:lnTo>
                  <a:cubicBezTo>
                    <a:pt x="228600" y="2041684"/>
                    <a:pt x="493109" y="2038159"/>
                    <a:pt x="799529" y="2034064"/>
                  </a:cubicBezTo>
                  <a:cubicBezTo>
                    <a:pt x="1390078" y="2026253"/>
                    <a:pt x="2124932" y="2016442"/>
                    <a:pt x="2998470" y="1011174"/>
                  </a:cubicBezTo>
                  <a:cubicBezTo>
                    <a:pt x="3219926" y="756285"/>
                    <a:pt x="3370231" y="608076"/>
                    <a:pt x="3485769" y="530543"/>
                  </a:cubicBezTo>
                  <a:cubicBezTo>
                    <a:pt x="3596640" y="456152"/>
                    <a:pt x="3676459" y="445198"/>
                    <a:pt x="3777615" y="431387"/>
                  </a:cubicBezTo>
                  <a:cubicBezTo>
                    <a:pt x="3955351" y="407098"/>
                    <a:pt x="4198716" y="373856"/>
                    <a:pt x="4799552" y="0"/>
                  </a:cubicBezTo>
                  <a:lnTo>
                    <a:pt x="4800886" y="2191"/>
                  </a:lnTo>
                  <a:cubicBezTo>
                    <a:pt x="4199477" y="376333"/>
                    <a:pt x="3955828" y="409670"/>
                    <a:pt x="3777901" y="433959"/>
                  </a:cubicBezTo>
                  <a:cubicBezTo>
                    <a:pt x="3677126" y="447675"/>
                    <a:pt x="3597497" y="458629"/>
                    <a:pt x="3487198" y="532638"/>
                  </a:cubicBezTo>
                  <a:cubicBezTo>
                    <a:pt x="3371850" y="610076"/>
                    <a:pt x="3221736" y="758190"/>
                    <a:pt x="3000470" y="1012889"/>
                  </a:cubicBezTo>
                  <a:cubicBezTo>
                    <a:pt x="2126171" y="2019014"/>
                    <a:pt x="1390555" y="2028825"/>
                    <a:pt x="799529" y="2036636"/>
                  </a:cubicBezTo>
                  <a:cubicBezTo>
                    <a:pt x="493490" y="2040731"/>
                    <a:pt x="229267" y="2044256"/>
                    <a:pt x="1333" y="218217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8" name="任意多边形: 形状 100">
              <a:extLst>
                <a:ext uri="{FF2B5EF4-FFF2-40B4-BE49-F238E27FC236}">
                  <a16:creationId xmlns:a16="http://schemas.microsoft.com/office/drawing/2014/main" id="{A92350EB-3F27-CF3D-F6B6-2E3FC562A93F}"/>
                </a:ext>
              </a:extLst>
            </p:cNvPr>
            <p:cNvSpPr/>
            <p:nvPr/>
          </p:nvSpPr>
          <p:spPr>
            <a:xfrm>
              <a:off x="18464720" y="-6815709"/>
              <a:ext cx="4889372" cy="2107501"/>
            </a:xfrm>
            <a:custGeom>
              <a:avLst/>
              <a:gdLst>
                <a:gd name="connsiteX0" fmla="*/ 667 w 4889372"/>
                <a:gd name="connsiteY0" fmla="*/ 2107502 h 2107501"/>
                <a:gd name="connsiteX1" fmla="*/ 0 w 4889372"/>
                <a:gd name="connsiteY1" fmla="*/ 2105692 h 2107501"/>
                <a:gd name="connsiteX2" fmla="*/ 604076 w 4889372"/>
                <a:gd name="connsiteY2" fmla="*/ 2040255 h 2107501"/>
                <a:gd name="connsiteX3" fmla="*/ 2995041 w 4889372"/>
                <a:gd name="connsiteY3" fmla="*/ 808196 h 2107501"/>
                <a:gd name="connsiteX4" fmla="*/ 3851720 w 4889372"/>
                <a:gd name="connsiteY4" fmla="*/ 303181 h 2107501"/>
                <a:gd name="connsiteX5" fmla="*/ 4888325 w 4889372"/>
                <a:gd name="connsiteY5" fmla="*/ 0 h 2107501"/>
                <a:gd name="connsiteX6" fmla="*/ 4889373 w 4889372"/>
                <a:gd name="connsiteY6" fmla="*/ 1619 h 2107501"/>
                <a:gd name="connsiteX7" fmla="*/ 3851434 w 4889372"/>
                <a:gd name="connsiteY7" fmla="*/ 305181 h 2107501"/>
                <a:gd name="connsiteX8" fmla="*/ 2996565 w 4889372"/>
                <a:gd name="connsiteY8" fmla="*/ 809434 h 2107501"/>
                <a:gd name="connsiteX9" fmla="*/ 1659255 w 4889372"/>
                <a:gd name="connsiteY9" fmla="*/ 1885664 h 2107501"/>
                <a:gd name="connsiteX10" fmla="*/ 604171 w 4889372"/>
                <a:gd name="connsiteY10" fmla="*/ 2042160 h 2107501"/>
                <a:gd name="connsiteX11" fmla="*/ 667 w 4889372"/>
                <a:gd name="connsiteY11" fmla="*/ 2107502 h 210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89372" h="2107501">
                  <a:moveTo>
                    <a:pt x="667" y="2107502"/>
                  </a:moveTo>
                  <a:lnTo>
                    <a:pt x="0" y="2105692"/>
                  </a:lnTo>
                  <a:cubicBezTo>
                    <a:pt x="175546" y="2041589"/>
                    <a:pt x="374142" y="2040922"/>
                    <a:pt x="604076" y="2040255"/>
                  </a:cubicBezTo>
                  <a:cubicBezTo>
                    <a:pt x="1197197" y="2038350"/>
                    <a:pt x="2009585" y="2035778"/>
                    <a:pt x="2995041" y="808196"/>
                  </a:cubicBezTo>
                  <a:cubicBezTo>
                    <a:pt x="3448336" y="243459"/>
                    <a:pt x="3617595" y="268510"/>
                    <a:pt x="3851720" y="303181"/>
                  </a:cubicBezTo>
                  <a:cubicBezTo>
                    <a:pt x="4061651" y="334232"/>
                    <a:pt x="4322826" y="372999"/>
                    <a:pt x="4888325" y="0"/>
                  </a:cubicBezTo>
                  <a:lnTo>
                    <a:pt x="4889373" y="1619"/>
                  </a:lnTo>
                  <a:cubicBezTo>
                    <a:pt x="4323302" y="374999"/>
                    <a:pt x="4061651" y="336232"/>
                    <a:pt x="3851434" y="305181"/>
                  </a:cubicBezTo>
                  <a:cubicBezTo>
                    <a:pt x="3617976" y="270605"/>
                    <a:pt x="3449193" y="245650"/>
                    <a:pt x="2996565" y="809434"/>
                  </a:cubicBezTo>
                  <a:cubicBezTo>
                    <a:pt x="2558987" y="1354550"/>
                    <a:pt x="2121503" y="1706594"/>
                    <a:pt x="1659255" y="1885664"/>
                  </a:cubicBezTo>
                  <a:cubicBezTo>
                    <a:pt x="1260539" y="2040064"/>
                    <a:pt x="911828" y="2041207"/>
                    <a:pt x="604171" y="2042160"/>
                  </a:cubicBezTo>
                  <a:cubicBezTo>
                    <a:pt x="374237" y="2042922"/>
                    <a:pt x="175832" y="2043589"/>
                    <a:pt x="667" y="210750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49" name="任意多边形: 形状 101">
              <a:extLst>
                <a:ext uri="{FF2B5EF4-FFF2-40B4-BE49-F238E27FC236}">
                  <a16:creationId xmlns:a16="http://schemas.microsoft.com/office/drawing/2014/main" id="{885B53E8-46C3-FCDA-6622-E077C2E5A369}"/>
                </a:ext>
              </a:extLst>
            </p:cNvPr>
            <p:cNvSpPr/>
            <p:nvPr/>
          </p:nvSpPr>
          <p:spPr>
            <a:xfrm>
              <a:off x="18427667" y="-6717030"/>
              <a:ext cx="4977860" cy="2045874"/>
            </a:xfrm>
            <a:custGeom>
              <a:avLst/>
              <a:gdLst>
                <a:gd name="connsiteX0" fmla="*/ 684181 w 4977860"/>
                <a:gd name="connsiteY0" fmla="*/ 2045875 h 2045874"/>
                <a:gd name="connsiteX1" fmla="*/ 380048 w 4977860"/>
                <a:gd name="connsiteY1" fmla="*/ 2035302 h 2045874"/>
                <a:gd name="connsiteX2" fmla="*/ 95 w 4977860"/>
                <a:gd name="connsiteY2" fmla="*/ 2032921 h 2045874"/>
                <a:gd name="connsiteX3" fmla="*/ 0 w 4977860"/>
                <a:gd name="connsiteY3" fmla="*/ 2031683 h 2045874"/>
                <a:gd name="connsiteX4" fmla="*/ 380143 w 4977860"/>
                <a:gd name="connsiteY4" fmla="*/ 2034064 h 2045874"/>
                <a:gd name="connsiteX5" fmla="*/ 1322356 w 4977860"/>
                <a:gd name="connsiteY5" fmla="*/ 1959197 h 2045874"/>
                <a:gd name="connsiteX6" fmla="*/ 890397 w 4977860"/>
                <a:gd name="connsiteY6" fmla="*/ 2038350 h 2045874"/>
                <a:gd name="connsiteX7" fmla="*/ 684181 w 4977860"/>
                <a:gd name="connsiteY7" fmla="*/ 2045875 h 2045874"/>
                <a:gd name="connsiteX8" fmla="*/ 1932908 w 4977860"/>
                <a:gd name="connsiteY8" fmla="*/ 1667446 h 2045874"/>
                <a:gd name="connsiteX9" fmla="*/ 2991708 w 4977860"/>
                <a:gd name="connsiteY9" fmla="*/ 605314 h 2045874"/>
                <a:gd name="connsiteX10" fmla="*/ 3535871 w 4977860"/>
                <a:gd name="connsiteY10" fmla="*/ 125635 h 2045874"/>
                <a:gd name="connsiteX11" fmla="*/ 3944493 w 4977860"/>
                <a:gd name="connsiteY11" fmla="*/ 174403 h 2045874"/>
                <a:gd name="connsiteX12" fmla="*/ 4977098 w 4977860"/>
                <a:gd name="connsiteY12" fmla="*/ 0 h 2045874"/>
                <a:gd name="connsiteX13" fmla="*/ 4977861 w 4977860"/>
                <a:gd name="connsiteY13" fmla="*/ 1048 h 2045874"/>
                <a:gd name="connsiteX14" fmla="*/ 4360355 w 4977860"/>
                <a:gd name="connsiteY14" fmla="*/ 255651 h 2045874"/>
                <a:gd name="connsiteX15" fmla="*/ 3944017 w 4977860"/>
                <a:gd name="connsiteY15" fmla="*/ 175641 h 2045874"/>
                <a:gd name="connsiteX16" fmla="*/ 3536252 w 4977860"/>
                <a:gd name="connsiteY16" fmla="*/ 126873 h 2045874"/>
                <a:gd name="connsiteX17" fmla="*/ 2992755 w 4977860"/>
                <a:gd name="connsiteY17" fmla="*/ 606076 h 2045874"/>
                <a:gd name="connsiteX18" fmla="*/ 2582323 w 4977860"/>
                <a:gd name="connsiteY18" fmla="*/ 1102138 h 2045874"/>
                <a:gd name="connsiteX19" fmla="*/ 2196084 w 4977860"/>
                <a:gd name="connsiteY19" fmla="*/ 1470755 h 2045874"/>
                <a:gd name="connsiteX20" fmla="*/ 1932908 w 4977860"/>
                <a:gd name="connsiteY20" fmla="*/ 1667446 h 204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77860" h="2045874">
                  <a:moveTo>
                    <a:pt x="684181" y="2045875"/>
                  </a:moveTo>
                  <a:cubicBezTo>
                    <a:pt x="576072" y="2045875"/>
                    <a:pt x="474155" y="2040350"/>
                    <a:pt x="380048" y="2035302"/>
                  </a:cubicBezTo>
                  <a:cubicBezTo>
                    <a:pt x="243268" y="2027968"/>
                    <a:pt x="114014" y="2021015"/>
                    <a:pt x="95" y="2032921"/>
                  </a:cubicBezTo>
                  <a:lnTo>
                    <a:pt x="0" y="2031683"/>
                  </a:lnTo>
                  <a:cubicBezTo>
                    <a:pt x="114014" y="2019776"/>
                    <a:pt x="243268" y="2026729"/>
                    <a:pt x="380143" y="2034064"/>
                  </a:cubicBezTo>
                  <a:cubicBezTo>
                    <a:pt x="650176" y="2048637"/>
                    <a:pt x="963359" y="2065401"/>
                    <a:pt x="1322356" y="1959197"/>
                  </a:cubicBezTo>
                  <a:cubicBezTo>
                    <a:pt x="1183386" y="2000441"/>
                    <a:pt x="1040701" y="2026539"/>
                    <a:pt x="890397" y="2038350"/>
                  </a:cubicBezTo>
                  <a:cubicBezTo>
                    <a:pt x="819626" y="2043779"/>
                    <a:pt x="750761" y="2045875"/>
                    <a:pt x="684181" y="2045875"/>
                  </a:cubicBezTo>
                  <a:close/>
                  <a:moveTo>
                    <a:pt x="1932908" y="1667446"/>
                  </a:moveTo>
                  <a:cubicBezTo>
                    <a:pt x="2255711" y="1452372"/>
                    <a:pt x="2608231" y="1118997"/>
                    <a:pt x="2991708" y="605314"/>
                  </a:cubicBezTo>
                  <a:cubicBezTo>
                    <a:pt x="3199829" y="326612"/>
                    <a:pt x="3372708" y="174212"/>
                    <a:pt x="3535871" y="125635"/>
                  </a:cubicBezTo>
                  <a:cubicBezTo>
                    <a:pt x="3683318" y="81724"/>
                    <a:pt x="3810191" y="126778"/>
                    <a:pt x="3944493" y="174403"/>
                  </a:cubicBezTo>
                  <a:cubicBezTo>
                    <a:pt x="4189286" y="261271"/>
                    <a:pt x="4466654" y="359664"/>
                    <a:pt x="4977098" y="0"/>
                  </a:cubicBezTo>
                  <a:lnTo>
                    <a:pt x="4977861" y="1048"/>
                  </a:lnTo>
                  <a:cubicBezTo>
                    <a:pt x="4750022" y="161639"/>
                    <a:pt x="4547997" y="244888"/>
                    <a:pt x="4360355" y="255651"/>
                  </a:cubicBezTo>
                  <a:cubicBezTo>
                    <a:pt x="4196048" y="265081"/>
                    <a:pt x="4067937" y="219551"/>
                    <a:pt x="3944017" y="175641"/>
                  </a:cubicBezTo>
                  <a:cubicBezTo>
                    <a:pt x="3809905" y="128016"/>
                    <a:pt x="3683222" y="83153"/>
                    <a:pt x="3536252" y="126873"/>
                  </a:cubicBezTo>
                  <a:cubicBezTo>
                    <a:pt x="3373374" y="175355"/>
                    <a:pt x="3200591" y="327660"/>
                    <a:pt x="2992755" y="606076"/>
                  </a:cubicBezTo>
                  <a:cubicBezTo>
                    <a:pt x="2856452" y="788670"/>
                    <a:pt x="2718340" y="955548"/>
                    <a:pt x="2582323" y="1102138"/>
                  </a:cubicBezTo>
                  <a:cubicBezTo>
                    <a:pt x="2454307" y="1240155"/>
                    <a:pt x="2324291" y="1364171"/>
                    <a:pt x="2196084" y="1470755"/>
                  </a:cubicBezTo>
                  <a:cubicBezTo>
                    <a:pt x="2109026" y="1543050"/>
                    <a:pt x="2020919" y="1608868"/>
                    <a:pt x="1932908" y="166744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sp>
          <p:nvSpPr>
            <p:cNvPr id="150" name="任意多边形: 形状 102">
              <a:extLst>
                <a:ext uri="{FF2B5EF4-FFF2-40B4-BE49-F238E27FC236}">
                  <a16:creationId xmlns:a16="http://schemas.microsoft.com/office/drawing/2014/main" id="{2EF76A03-FB6B-46D7-FC44-0D151F624F21}"/>
                </a:ext>
              </a:extLst>
            </p:cNvPr>
            <p:cNvSpPr/>
            <p:nvPr/>
          </p:nvSpPr>
          <p:spPr>
            <a:xfrm>
              <a:off x="18390425" y="-6703362"/>
              <a:ext cx="5066633" cy="2127456"/>
            </a:xfrm>
            <a:custGeom>
              <a:avLst/>
              <a:gdLst>
                <a:gd name="connsiteX0" fmla="*/ 509778 w 5066633"/>
                <a:gd name="connsiteY0" fmla="*/ 2127457 h 2127456"/>
                <a:gd name="connsiteX1" fmla="*/ 118491 w 5066633"/>
                <a:gd name="connsiteY1" fmla="*/ 2065925 h 2127456"/>
                <a:gd name="connsiteX2" fmla="*/ 0 w 5066633"/>
                <a:gd name="connsiteY2" fmla="*/ 2043161 h 2127456"/>
                <a:gd name="connsiteX3" fmla="*/ 95 w 5066633"/>
                <a:gd name="connsiteY3" fmla="*/ 2042494 h 2127456"/>
                <a:gd name="connsiteX4" fmla="*/ 118681 w 5066633"/>
                <a:gd name="connsiteY4" fmla="*/ 2065259 h 2127456"/>
                <a:gd name="connsiteX5" fmla="*/ 509778 w 5066633"/>
                <a:gd name="connsiteY5" fmla="*/ 2127457 h 2127456"/>
                <a:gd name="connsiteX6" fmla="*/ 2489835 w 5066633"/>
                <a:gd name="connsiteY6" fmla="*/ 1127332 h 2127456"/>
                <a:gd name="connsiteX7" fmla="*/ 2988564 w 5066633"/>
                <a:gd name="connsiteY7" fmla="*/ 487442 h 2127456"/>
                <a:gd name="connsiteX8" fmla="*/ 3153061 w 5066633"/>
                <a:gd name="connsiteY8" fmla="*/ 276940 h 2127456"/>
                <a:gd name="connsiteX9" fmla="*/ 3303556 w 5066633"/>
                <a:gd name="connsiteY9" fmla="*/ 132541 h 2127456"/>
                <a:gd name="connsiteX10" fmla="*/ 3572351 w 5066633"/>
                <a:gd name="connsiteY10" fmla="*/ 5001 h 2127456"/>
                <a:gd name="connsiteX11" fmla="*/ 4048125 w 5066633"/>
                <a:gd name="connsiteY11" fmla="*/ 137018 h 2127456"/>
                <a:gd name="connsiteX12" fmla="*/ 4538758 w 5066633"/>
                <a:gd name="connsiteY12" fmla="*/ 292561 h 2127456"/>
                <a:gd name="connsiteX13" fmla="*/ 5066252 w 5066633"/>
                <a:gd name="connsiteY13" fmla="*/ 85011 h 2127456"/>
                <a:gd name="connsiteX14" fmla="*/ 5066633 w 5066633"/>
                <a:gd name="connsiteY14" fmla="*/ 85487 h 2127456"/>
                <a:gd name="connsiteX15" fmla="*/ 4904518 w 5066633"/>
                <a:gd name="connsiteY15" fmla="*/ 191882 h 2127456"/>
                <a:gd name="connsiteX16" fmla="*/ 4755452 w 5066633"/>
                <a:gd name="connsiteY16" fmla="*/ 257890 h 2127456"/>
                <a:gd name="connsiteX17" fmla="*/ 4490180 w 5066633"/>
                <a:gd name="connsiteY17" fmla="*/ 292370 h 2127456"/>
                <a:gd name="connsiteX18" fmla="*/ 4047840 w 5066633"/>
                <a:gd name="connsiteY18" fmla="*/ 137494 h 2127456"/>
                <a:gd name="connsiteX19" fmla="*/ 3638931 w 5066633"/>
                <a:gd name="connsiteY19" fmla="*/ 524 h 2127456"/>
                <a:gd name="connsiteX20" fmla="*/ 3572542 w 5066633"/>
                <a:gd name="connsiteY20" fmla="*/ 5573 h 2127456"/>
                <a:gd name="connsiteX21" fmla="*/ 2989231 w 5066633"/>
                <a:gd name="connsiteY21" fmla="*/ 487728 h 2127456"/>
                <a:gd name="connsiteX22" fmla="*/ 2512505 w 5066633"/>
                <a:gd name="connsiteY22" fmla="*/ 1101614 h 2127456"/>
                <a:gd name="connsiteX23" fmla="*/ 2489835 w 5066633"/>
                <a:gd name="connsiteY23" fmla="*/ 1127332 h 21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66633" h="2127456">
                  <a:moveTo>
                    <a:pt x="509778" y="2127457"/>
                  </a:moveTo>
                  <a:cubicBezTo>
                    <a:pt x="366236" y="2114884"/>
                    <a:pt x="236220" y="2089166"/>
                    <a:pt x="118491" y="2065925"/>
                  </a:cubicBezTo>
                  <a:cubicBezTo>
                    <a:pt x="77057" y="2057734"/>
                    <a:pt x="37814" y="2050019"/>
                    <a:pt x="0" y="2043161"/>
                  </a:cubicBezTo>
                  <a:lnTo>
                    <a:pt x="95" y="2042494"/>
                  </a:lnTo>
                  <a:cubicBezTo>
                    <a:pt x="38005" y="2049257"/>
                    <a:pt x="77153" y="2057067"/>
                    <a:pt x="118681" y="2065259"/>
                  </a:cubicBezTo>
                  <a:cubicBezTo>
                    <a:pt x="237173" y="2088690"/>
                    <a:pt x="367475" y="2114503"/>
                    <a:pt x="509778" y="2127457"/>
                  </a:cubicBezTo>
                  <a:close/>
                  <a:moveTo>
                    <a:pt x="2489835" y="1127332"/>
                  </a:moveTo>
                  <a:cubicBezTo>
                    <a:pt x="2649569" y="946452"/>
                    <a:pt x="2815781" y="734807"/>
                    <a:pt x="2988564" y="487442"/>
                  </a:cubicBezTo>
                  <a:cubicBezTo>
                    <a:pt x="3044571" y="407242"/>
                    <a:pt x="3099911" y="336471"/>
                    <a:pt x="3153061" y="276940"/>
                  </a:cubicBezTo>
                  <a:cubicBezTo>
                    <a:pt x="3203924" y="219980"/>
                    <a:pt x="3254597" y="171403"/>
                    <a:pt x="3303556" y="132541"/>
                  </a:cubicBezTo>
                  <a:cubicBezTo>
                    <a:pt x="3394520" y="60437"/>
                    <a:pt x="3482340" y="18717"/>
                    <a:pt x="3572351" y="5001"/>
                  </a:cubicBezTo>
                  <a:cubicBezTo>
                    <a:pt x="3740372" y="-20526"/>
                    <a:pt x="3889820" y="55960"/>
                    <a:pt x="4048125" y="137018"/>
                  </a:cubicBezTo>
                  <a:cubicBezTo>
                    <a:pt x="4194525" y="212075"/>
                    <a:pt x="4351782" y="292561"/>
                    <a:pt x="4538758" y="292561"/>
                  </a:cubicBezTo>
                  <a:cubicBezTo>
                    <a:pt x="4691349" y="292561"/>
                    <a:pt x="4863656" y="238935"/>
                    <a:pt x="5066252" y="85011"/>
                  </a:cubicBezTo>
                  <a:lnTo>
                    <a:pt x="5066633" y="85487"/>
                  </a:lnTo>
                  <a:cubicBezTo>
                    <a:pt x="5011865" y="127112"/>
                    <a:pt x="4957286" y="162926"/>
                    <a:pt x="4904518" y="191882"/>
                  </a:cubicBezTo>
                  <a:cubicBezTo>
                    <a:pt x="4854417" y="219409"/>
                    <a:pt x="4804220" y="241602"/>
                    <a:pt x="4755452" y="257890"/>
                  </a:cubicBezTo>
                  <a:cubicBezTo>
                    <a:pt x="4665821" y="287798"/>
                    <a:pt x="4578953" y="299133"/>
                    <a:pt x="4490180" y="292370"/>
                  </a:cubicBezTo>
                  <a:cubicBezTo>
                    <a:pt x="4325874" y="279988"/>
                    <a:pt x="4184523" y="207503"/>
                    <a:pt x="4047840" y="137494"/>
                  </a:cubicBezTo>
                  <a:cubicBezTo>
                    <a:pt x="3910870" y="67295"/>
                    <a:pt x="3780377" y="524"/>
                    <a:pt x="3638931" y="524"/>
                  </a:cubicBezTo>
                  <a:cubicBezTo>
                    <a:pt x="3617119" y="524"/>
                    <a:pt x="3595021" y="2144"/>
                    <a:pt x="3572542" y="5573"/>
                  </a:cubicBezTo>
                  <a:cubicBezTo>
                    <a:pt x="3384423" y="34243"/>
                    <a:pt x="3199067" y="187405"/>
                    <a:pt x="2989231" y="487728"/>
                  </a:cubicBezTo>
                  <a:cubicBezTo>
                    <a:pt x="2830163" y="715471"/>
                    <a:pt x="2669762" y="921973"/>
                    <a:pt x="2512505" y="1101614"/>
                  </a:cubicBezTo>
                  <a:cubicBezTo>
                    <a:pt x="2504885" y="1110282"/>
                    <a:pt x="2497360" y="1118855"/>
                    <a:pt x="2489835" y="1127332"/>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HarmonyOS Sans SC"/>
                <a:ea typeface="HarmonyOS Sans SC"/>
                <a:cs typeface="+mn-cs"/>
              </a:endParaRPr>
            </a:p>
          </p:txBody>
        </p:sp>
      </p:grpSp>
      <p:grpSp>
        <p:nvGrpSpPr>
          <p:cNvPr id="78" name="组合 77">
            <a:extLst>
              <a:ext uri="{FF2B5EF4-FFF2-40B4-BE49-F238E27FC236}">
                <a16:creationId xmlns:a16="http://schemas.microsoft.com/office/drawing/2014/main" id="{7D6FBF61-1351-104E-C659-948755F969FE}"/>
              </a:ext>
            </a:extLst>
          </p:cNvPr>
          <p:cNvGrpSpPr/>
          <p:nvPr/>
        </p:nvGrpSpPr>
        <p:grpSpPr>
          <a:xfrm>
            <a:off x="3092112" y="1057343"/>
            <a:ext cx="5981034" cy="736373"/>
            <a:chOff x="3092112" y="990601"/>
            <a:chExt cx="5981034" cy="736373"/>
          </a:xfrm>
        </p:grpSpPr>
        <p:sp>
          <p:nvSpPr>
            <p:cNvPr id="5" name="矩形: 圆角 4">
              <a:extLst>
                <a:ext uri="{FF2B5EF4-FFF2-40B4-BE49-F238E27FC236}">
                  <a16:creationId xmlns:a16="http://schemas.microsoft.com/office/drawing/2014/main" id="{71915241-6F21-638D-F386-63CD4DE94671}"/>
                </a:ext>
              </a:extLst>
            </p:cNvPr>
            <p:cNvSpPr/>
            <p:nvPr/>
          </p:nvSpPr>
          <p:spPr>
            <a:xfrm>
              <a:off x="3092112" y="1258974"/>
              <a:ext cx="5981034" cy="468000"/>
            </a:xfrm>
            <a:prstGeom prst="roundRect">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nchorCtr="1"/>
            <a:lstStyle/>
            <a:p>
              <a:pPr algn="ctr"/>
              <a:r>
                <a:rPr kumimoji="1" lang="zh-CN" altLang="zh-CN" sz="1600" b="1" dirty="0">
                  <a:gradFill>
                    <a:gsLst>
                      <a:gs pos="100000">
                        <a:schemeClr val="accent1"/>
                      </a:gs>
                      <a:gs pos="0">
                        <a:schemeClr val="bg2"/>
                      </a:gs>
                    </a:gsLst>
                    <a:lin ang="2700000" scaled="1"/>
                  </a:gradFill>
                  <a:latin typeface="+mn-ea"/>
                </a:rPr>
                <a:t>课题</a:t>
              </a:r>
              <a:r>
                <a:rPr kumimoji="1" lang="zh-CN" altLang="en-US" sz="1600" b="1" dirty="0">
                  <a:gradFill>
                    <a:gsLst>
                      <a:gs pos="100000">
                        <a:schemeClr val="accent1"/>
                      </a:gs>
                      <a:gs pos="0">
                        <a:schemeClr val="bg2"/>
                      </a:gs>
                    </a:gsLst>
                    <a:lin ang="2700000" scaled="1"/>
                  </a:gradFill>
                  <a:latin typeface="+mn-ea"/>
                </a:rPr>
                <a:t>一：多组学在药物机制解析和网络模型的研究</a:t>
              </a:r>
            </a:p>
          </p:txBody>
        </p:sp>
        <p:sp>
          <p:nvSpPr>
            <p:cNvPr id="6" name="文本框 5">
              <a:extLst>
                <a:ext uri="{FF2B5EF4-FFF2-40B4-BE49-F238E27FC236}">
                  <a16:creationId xmlns:a16="http://schemas.microsoft.com/office/drawing/2014/main" id="{A1B2621F-DDB5-38EA-B85E-2F428E86444C}"/>
                </a:ext>
              </a:extLst>
            </p:cNvPr>
            <p:cNvSpPr txBox="1">
              <a:spLocks/>
            </p:cNvSpPr>
            <p:nvPr/>
          </p:nvSpPr>
          <p:spPr>
            <a:xfrm>
              <a:off x="5466144" y="990601"/>
              <a:ext cx="1232968" cy="369332"/>
            </a:xfrm>
            <a:prstGeom prst="roundRect">
              <a:avLst>
                <a:gd name="adj" fmla="val 12800"/>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latin typeface="+mj-ea"/>
                  <a:ea typeface="+mj-ea"/>
                </a:rPr>
                <a:t>靶点发现</a:t>
              </a:r>
            </a:p>
          </p:txBody>
        </p:sp>
      </p:grpSp>
      <p:grpSp>
        <p:nvGrpSpPr>
          <p:cNvPr id="86" name="组合 85">
            <a:extLst>
              <a:ext uri="{FF2B5EF4-FFF2-40B4-BE49-F238E27FC236}">
                <a16:creationId xmlns:a16="http://schemas.microsoft.com/office/drawing/2014/main" id="{292FC280-A134-FD76-63B4-7682BC2113BB}"/>
              </a:ext>
            </a:extLst>
          </p:cNvPr>
          <p:cNvGrpSpPr/>
          <p:nvPr/>
        </p:nvGrpSpPr>
        <p:grpSpPr>
          <a:xfrm>
            <a:off x="1605155" y="2417718"/>
            <a:ext cx="8985297" cy="735346"/>
            <a:chOff x="1605155" y="2294312"/>
            <a:chExt cx="8985297" cy="735346"/>
          </a:xfrm>
        </p:grpSpPr>
        <p:grpSp>
          <p:nvGrpSpPr>
            <p:cNvPr id="76" name="组合 75">
              <a:extLst>
                <a:ext uri="{FF2B5EF4-FFF2-40B4-BE49-F238E27FC236}">
                  <a16:creationId xmlns:a16="http://schemas.microsoft.com/office/drawing/2014/main" id="{5FC91FFF-7B7D-D076-2484-46AAD866F887}"/>
                </a:ext>
              </a:extLst>
            </p:cNvPr>
            <p:cNvGrpSpPr/>
            <p:nvPr/>
          </p:nvGrpSpPr>
          <p:grpSpPr>
            <a:xfrm>
              <a:off x="6349106" y="2294312"/>
              <a:ext cx="4241346" cy="735346"/>
              <a:chOff x="6349106" y="2294312"/>
              <a:chExt cx="4241346" cy="735346"/>
            </a:xfrm>
          </p:grpSpPr>
          <p:sp>
            <p:nvSpPr>
              <p:cNvPr id="42" name="矩形: 圆角 41">
                <a:extLst>
                  <a:ext uri="{FF2B5EF4-FFF2-40B4-BE49-F238E27FC236}">
                    <a16:creationId xmlns:a16="http://schemas.microsoft.com/office/drawing/2014/main" id="{C71EE9F2-0989-1A46-34DA-E094E02889E7}"/>
                  </a:ext>
                </a:extLst>
              </p:cNvPr>
              <p:cNvSpPr/>
              <p:nvPr/>
            </p:nvSpPr>
            <p:spPr>
              <a:xfrm>
                <a:off x="6349106" y="2561658"/>
                <a:ext cx="4241346" cy="468000"/>
              </a:xfrm>
              <a:prstGeom prst="roundRect">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nchorCtr="1"/>
              <a:lstStyle/>
              <a:p>
                <a:pPr algn="ctr"/>
                <a:r>
                  <a:rPr kumimoji="1" lang="zh-CN" altLang="zh-CN" sz="1600" b="1" dirty="0">
                    <a:gradFill>
                      <a:gsLst>
                        <a:gs pos="100000">
                          <a:schemeClr val="accent1"/>
                        </a:gs>
                        <a:gs pos="0">
                          <a:schemeClr val="bg2"/>
                        </a:gs>
                      </a:gsLst>
                      <a:lin ang="2700000" scaled="1"/>
                    </a:gradFill>
                    <a:latin typeface="+mn-ea"/>
                  </a:rPr>
                  <a:t>课题</a:t>
                </a:r>
                <a:r>
                  <a:rPr kumimoji="1" lang="zh-CN" altLang="en-US" sz="1600" b="1" dirty="0">
                    <a:gradFill>
                      <a:gsLst>
                        <a:gs pos="100000">
                          <a:schemeClr val="accent1"/>
                        </a:gs>
                        <a:gs pos="0">
                          <a:schemeClr val="bg2"/>
                        </a:gs>
                      </a:gsLst>
                      <a:lin ang="2700000" scaled="1"/>
                    </a:gradFill>
                    <a:latin typeface="+mn-ea"/>
                  </a:rPr>
                  <a:t>三：有效性评价及全程质量指标</a:t>
                </a:r>
              </a:p>
            </p:txBody>
          </p:sp>
          <p:sp>
            <p:nvSpPr>
              <p:cNvPr id="43" name="文本框 42">
                <a:extLst>
                  <a:ext uri="{FF2B5EF4-FFF2-40B4-BE49-F238E27FC236}">
                    <a16:creationId xmlns:a16="http://schemas.microsoft.com/office/drawing/2014/main" id="{28124ED8-35C6-016A-C981-CD8F08E62A3C}"/>
                  </a:ext>
                </a:extLst>
              </p:cNvPr>
              <p:cNvSpPr txBox="1">
                <a:spLocks/>
              </p:cNvSpPr>
              <p:nvPr/>
            </p:nvSpPr>
            <p:spPr>
              <a:xfrm>
                <a:off x="7854224" y="2294312"/>
                <a:ext cx="1232968" cy="369332"/>
              </a:xfrm>
              <a:prstGeom prst="roundRect">
                <a:avLst>
                  <a:gd name="adj" fmla="val 12800"/>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600">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反馈控制</a:t>
                </a:r>
              </a:p>
            </p:txBody>
          </p:sp>
        </p:grpSp>
        <p:grpSp>
          <p:nvGrpSpPr>
            <p:cNvPr id="77" name="组合 76">
              <a:extLst>
                <a:ext uri="{FF2B5EF4-FFF2-40B4-BE49-F238E27FC236}">
                  <a16:creationId xmlns:a16="http://schemas.microsoft.com/office/drawing/2014/main" id="{E159F06D-AD21-0040-6991-C947BF22A8A1}"/>
                </a:ext>
              </a:extLst>
            </p:cNvPr>
            <p:cNvGrpSpPr/>
            <p:nvPr/>
          </p:nvGrpSpPr>
          <p:grpSpPr>
            <a:xfrm>
              <a:off x="1605155" y="2294312"/>
              <a:ext cx="4268731" cy="735346"/>
              <a:chOff x="1605155" y="2294312"/>
              <a:chExt cx="4268731" cy="735346"/>
            </a:xfrm>
          </p:grpSpPr>
          <p:sp>
            <p:nvSpPr>
              <p:cNvPr id="40" name="矩形: 圆角 39">
                <a:extLst>
                  <a:ext uri="{FF2B5EF4-FFF2-40B4-BE49-F238E27FC236}">
                    <a16:creationId xmlns:a16="http://schemas.microsoft.com/office/drawing/2014/main" id="{E72AD3A3-BDCF-B114-1F86-D98EE78ED971}"/>
                  </a:ext>
                </a:extLst>
              </p:cNvPr>
              <p:cNvSpPr/>
              <p:nvPr/>
            </p:nvSpPr>
            <p:spPr>
              <a:xfrm>
                <a:off x="1605155" y="2561658"/>
                <a:ext cx="4268731" cy="468000"/>
              </a:xfrm>
              <a:prstGeom prst="roundRect">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nchorCtr="1"/>
              <a:lstStyle/>
              <a:p>
                <a:pPr algn="ctr"/>
                <a:r>
                  <a:rPr kumimoji="1" lang="zh-CN" altLang="zh-CN" sz="1600" b="1" dirty="0">
                    <a:gradFill>
                      <a:gsLst>
                        <a:gs pos="100000">
                          <a:schemeClr val="accent1"/>
                        </a:gs>
                        <a:gs pos="0">
                          <a:schemeClr val="bg2"/>
                        </a:gs>
                      </a:gsLst>
                      <a:lin ang="2700000" scaled="1"/>
                    </a:gradFill>
                    <a:latin typeface="+mn-ea"/>
                  </a:rPr>
                  <a:t>课题</a:t>
                </a:r>
                <a:r>
                  <a:rPr kumimoji="1" lang="zh-CN" altLang="en-US" sz="1600" b="1" dirty="0">
                    <a:gradFill>
                      <a:gsLst>
                        <a:gs pos="100000">
                          <a:schemeClr val="accent1"/>
                        </a:gs>
                        <a:gs pos="0">
                          <a:schemeClr val="bg2"/>
                        </a:gs>
                      </a:gsLst>
                      <a:lin ang="2700000" scaled="1"/>
                    </a:gradFill>
                    <a:latin typeface="+mn-ea"/>
                  </a:rPr>
                  <a:t>二：系统全程闭环，质量评价持续改进</a:t>
                </a:r>
                <a:endParaRPr kumimoji="1" lang="en-US" altLang="zh-CN" sz="1600" b="1" dirty="0">
                  <a:gradFill>
                    <a:gsLst>
                      <a:gs pos="100000">
                        <a:schemeClr val="accent1"/>
                      </a:gs>
                      <a:gs pos="0">
                        <a:schemeClr val="bg2"/>
                      </a:gs>
                    </a:gsLst>
                    <a:lin ang="2700000" scaled="1"/>
                  </a:gradFill>
                  <a:latin typeface="+mn-ea"/>
                </a:endParaRPr>
              </a:p>
            </p:txBody>
          </p:sp>
          <p:sp>
            <p:nvSpPr>
              <p:cNvPr id="41" name="文本框 40">
                <a:extLst>
                  <a:ext uri="{FF2B5EF4-FFF2-40B4-BE49-F238E27FC236}">
                    <a16:creationId xmlns:a16="http://schemas.microsoft.com/office/drawing/2014/main" id="{4C7E3B5C-E9E0-0E6F-B5FB-F250A8656571}"/>
                  </a:ext>
                </a:extLst>
              </p:cNvPr>
              <p:cNvSpPr txBox="1">
                <a:spLocks/>
              </p:cNvSpPr>
              <p:nvPr/>
            </p:nvSpPr>
            <p:spPr>
              <a:xfrm>
                <a:off x="3112999" y="2294312"/>
                <a:ext cx="1232968" cy="369332"/>
              </a:xfrm>
              <a:prstGeom prst="roundRect">
                <a:avLst>
                  <a:gd name="adj" fmla="val 12800"/>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600">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主要环节</a:t>
                </a:r>
              </a:p>
            </p:txBody>
          </p:sp>
        </p:grpSp>
      </p:grpSp>
      <p:sp>
        <p:nvSpPr>
          <p:cNvPr id="14" name="任意多边形: 形状 13">
            <a:extLst>
              <a:ext uri="{FF2B5EF4-FFF2-40B4-BE49-F238E27FC236}">
                <a16:creationId xmlns:a16="http://schemas.microsoft.com/office/drawing/2014/main" id="{E79385AC-7A90-65CC-6A42-882DB951BB64}"/>
              </a:ext>
            </a:extLst>
          </p:cNvPr>
          <p:cNvSpPr/>
          <p:nvPr/>
        </p:nvSpPr>
        <p:spPr>
          <a:xfrm>
            <a:off x="2587714" y="3777066"/>
            <a:ext cx="6989830" cy="2560234"/>
          </a:xfrm>
          <a:custGeom>
            <a:avLst/>
            <a:gdLst>
              <a:gd name="connsiteX0" fmla="*/ 117540 w 6989830"/>
              <a:gd name="connsiteY0" fmla="*/ 0 h 2560234"/>
              <a:gd name="connsiteX1" fmla="*/ 1996491 w 6989830"/>
              <a:gd name="connsiteY1" fmla="*/ 0 h 2560234"/>
              <a:gd name="connsiteX2" fmla="*/ 1996491 w 6989830"/>
              <a:gd name="connsiteY2" fmla="*/ 429720 h 2560234"/>
              <a:gd name="connsiteX3" fmla="*/ 4993339 w 6989830"/>
              <a:gd name="connsiteY3" fmla="*/ 429720 h 2560234"/>
              <a:gd name="connsiteX4" fmla="*/ 4993339 w 6989830"/>
              <a:gd name="connsiteY4" fmla="*/ 0 h 2560234"/>
              <a:gd name="connsiteX5" fmla="*/ 6872290 w 6989830"/>
              <a:gd name="connsiteY5" fmla="*/ 0 h 2560234"/>
              <a:gd name="connsiteX6" fmla="*/ 6989830 w 6989830"/>
              <a:gd name="connsiteY6" fmla="*/ 117540 h 2560234"/>
              <a:gd name="connsiteX7" fmla="*/ 6989830 w 6989830"/>
              <a:gd name="connsiteY7" fmla="*/ 2442694 h 2560234"/>
              <a:gd name="connsiteX8" fmla="*/ 6872290 w 6989830"/>
              <a:gd name="connsiteY8" fmla="*/ 2560234 h 2560234"/>
              <a:gd name="connsiteX9" fmla="*/ 117540 w 6989830"/>
              <a:gd name="connsiteY9" fmla="*/ 2560234 h 2560234"/>
              <a:gd name="connsiteX10" fmla="*/ 0 w 6989830"/>
              <a:gd name="connsiteY10" fmla="*/ 2442694 h 2560234"/>
              <a:gd name="connsiteX11" fmla="*/ 0 w 6989830"/>
              <a:gd name="connsiteY11" fmla="*/ 117540 h 2560234"/>
              <a:gd name="connsiteX12" fmla="*/ 117540 w 6989830"/>
              <a:gd name="connsiteY12" fmla="*/ 0 h 2560234"/>
              <a:gd name="connsiteX0" fmla="*/ 4993339 w 6989830"/>
              <a:gd name="connsiteY0" fmla="*/ 429720 h 2560234"/>
              <a:gd name="connsiteX1" fmla="*/ 4993339 w 6989830"/>
              <a:gd name="connsiteY1" fmla="*/ 0 h 2560234"/>
              <a:gd name="connsiteX2" fmla="*/ 6872290 w 6989830"/>
              <a:gd name="connsiteY2" fmla="*/ 0 h 2560234"/>
              <a:gd name="connsiteX3" fmla="*/ 6989830 w 6989830"/>
              <a:gd name="connsiteY3" fmla="*/ 117540 h 2560234"/>
              <a:gd name="connsiteX4" fmla="*/ 6989830 w 6989830"/>
              <a:gd name="connsiteY4" fmla="*/ 2442694 h 2560234"/>
              <a:gd name="connsiteX5" fmla="*/ 6872290 w 6989830"/>
              <a:gd name="connsiteY5" fmla="*/ 2560234 h 2560234"/>
              <a:gd name="connsiteX6" fmla="*/ 117540 w 6989830"/>
              <a:gd name="connsiteY6" fmla="*/ 2560234 h 2560234"/>
              <a:gd name="connsiteX7" fmla="*/ 0 w 6989830"/>
              <a:gd name="connsiteY7" fmla="*/ 2442694 h 2560234"/>
              <a:gd name="connsiteX8" fmla="*/ 0 w 6989830"/>
              <a:gd name="connsiteY8" fmla="*/ 117540 h 2560234"/>
              <a:gd name="connsiteX9" fmla="*/ 117540 w 6989830"/>
              <a:gd name="connsiteY9" fmla="*/ 0 h 2560234"/>
              <a:gd name="connsiteX10" fmla="*/ 1996491 w 6989830"/>
              <a:gd name="connsiteY10" fmla="*/ 0 h 2560234"/>
              <a:gd name="connsiteX11" fmla="*/ 1996491 w 6989830"/>
              <a:gd name="connsiteY11" fmla="*/ 429720 h 2560234"/>
              <a:gd name="connsiteX12" fmla="*/ 5084779 w 6989830"/>
              <a:gd name="connsiteY12" fmla="*/ 521160 h 2560234"/>
              <a:gd name="connsiteX0" fmla="*/ 4993339 w 6989830"/>
              <a:gd name="connsiteY0" fmla="*/ 0 h 2560234"/>
              <a:gd name="connsiteX1" fmla="*/ 6872290 w 6989830"/>
              <a:gd name="connsiteY1" fmla="*/ 0 h 2560234"/>
              <a:gd name="connsiteX2" fmla="*/ 6989830 w 6989830"/>
              <a:gd name="connsiteY2" fmla="*/ 117540 h 2560234"/>
              <a:gd name="connsiteX3" fmla="*/ 6989830 w 6989830"/>
              <a:gd name="connsiteY3" fmla="*/ 2442694 h 2560234"/>
              <a:gd name="connsiteX4" fmla="*/ 6872290 w 6989830"/>
              <a:gd name="connsiteY4" fmla="*/ 2560234 h 2560234"/>
              <a:gd name="connsiteX5" fmla="*/ 117540 w 6989830"/>
              <a:gd name="connsiteY5" fmla="*/ 2560234 h 2560234"/>
              <a:gd name="connsiteX6" fmla="*/ 0 w 6989830"/>
              <a:gd name="connsiteY6" fmla="*/ 2442694 h 2560234"/>
              <a:gd name="connsiteX7" fmla="*/ 0 w 6989830"/>
              <a:gd name="connsiteY7" fmla="*/ 117540 h 2560234"/>
              <a:gd name="connsiteX8" fmla="*/ 117540 w 6989830"/>
              <a:gd name="connsiteY8" fmla="*/ 0 h 2560234"/>
              <a:gd name="connsiteX9" fmla="*/ 1996491 w 6989830"/>
              <a:gd name="connsiteY9" fmla="*/ 0 h 2560234"/>
              <a:gd name="connsiteX10" fmla="*/ 1996491 w 6989830"/>
              <a:gd name="connsiteY10" fmla="*/ 429720 h 2560234"/>
              <a:gd name="connsiteX11" fmla="*/ 5084779 w 6989830"/>
              <a:gd name="connsiteY11" fmla="*/ 521160 h 2560234"/>
              <a:gd name="connsiteX0" fmla="*/ 4993339 w 6989830"/>
              <a:gd name="connsiteY0" fmla="*/ 0 h 2560234"/>
              <a:gd name="connsiteX1" fmla="*/ 6872290 w 6989830"/>
              <a:gd name="connsiteY1" fmla="*/ 0 h 2560234"/>
              <a:gd name="connsiteX2" fmla="*/ 6989830 w 6989830"/>
              <a:gd name="connsiteY2" fmla="*/ 117540 h 2560234"/>
              <a:gd name="connsiteX3" fmla="*/ 6989830 w 6989830"/>
              <a:gd name="connsiteY3" fmla="*/ 2442694 h 2560234"/>
              <a:gd name="connsiteX4" fmla="*/ 6872290 w 6989830"/>
              <a:gd name="connsiteY4" fmla="*/ 2560234 h 2560234"/>
              <a:gd name="connsiteX5" fmla="*/ 117540 w 6989830"/>
              <a:gd name="connsiteY5" fmla="*/ 2560234 h 2560234"/>
              <a:gd name="connsiteX6" fmla="*/ 0 w 6989830"/>
              <a:gd name="connsiteY6" fmla="*/ 2442694 h 2560234"/>
              <a:gd name="connsiteX7" fmla="*/ 0 w 6989830"/>
              <a:gd name="connsiteY7" fmla="*/ 117540 h 2560234"/>
              <a:gd name="connsiteX8" fmla="*/ 117540 w 6989830"/>
              <a:gd name="connsiteY8" fmla="*/ 0 h 2560234"/>
              <a:gd name="connsiteX9" fmla="*/ 1996491 w 6989830"/>
              <a:gd name="connsiteY9" fmla="*/ 0 h 2560234"/>
              <a:gd name="connsiteX10" fmla="*/ 1996491 w 6989830"/>
              <a:gd name="connsiteY10" fmla="*/ 429720 h 2560234"/>
              <a:gd name="connsiteX0" fmla="*/ 4993339 w 6989830"/>
              <a:gd name="connsiteY0" fmla="*/ 0 h 2560234"/>
              <a:gd name="connsiteX1" fmla="*/ 6872290 w 6989830"/>
              <a:gd name="connsiteY1" fmla="*/ 0 h 2560234"/>
              <a:gd name="connsiteX2" fmla="*/ 6989830 w 6989830"/>
              <a:gd name="connsiteY2" fmla="*/ 117540 h 2560234"/>
              <a:gd name="connsiteX3" fmla="*/ 6989830 w 6989830"/>
              <a:gd name="connsiteY3" fmla="*/ 2442694 h 2560234"/>
              <a:gd name="connsiteX4" fmla="*/ 6872290 w 6989830"/>
              <a:gd name="connsiteY4" fmla="*/ 2560234 h 2560234"/>
              <a:gd name="connsiteX5" fmla="*/ 117540 w 6989830"/>
              <a:gd name="connsiteY5" fmla="*/ 2560234 h 2560234"/>
              <a:gd name="connsiteX6" fmla="*/ 0 w 6989830"/>
              <a:gd name="connsiteY6" fmla="*/ 2442694 h 2560234"/>
              <a:gd name="connsiteX7" fmla="*/ 0 w 6989830"/>
              <a:gd name="connsiteY7" fmla="*/ 117540 h 2560234"/>
              <a:gd name="connsiteX8" fmla="*/ 117540 w 6989830"/>
              <a:gd name="connsiteY8" fmla="*/ 0 h 2560234"/>
              <a:gd name="connsiteX9" fmla="*/ 1996491 w 6989830"/>
              <a:gd name="connsiteY9" fmla="*/ 0 h 2560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89830" h="2560234">
                <a:moveTo>
                  <a:pt x="4993339" y="0"/>
                </a:moveTo>
                <a:lnTo>
                  <a:pt x="6872290" y="0"/>
                </a:lnTo>
                <a:cubicBezTo>
                  <a:pt x="6937206" y="0"/>
                  <a:pt x="6989830" y="52624"/>
                  <a:pt x="6989830" y="117540"/>
                </a:cubicBezTo>
                <a:lnTo>
                  <a:pt x="6989830" y="2442694"/>
                </a:lnTo>
                <a:cubicBezTo>
                  <a:pt x="6989830" y="2507610"/>
                  <a:pt x="6937206" y="2560234"/>
                  <a:pt x="6872290" y="2560234"/>
                </a:cubicBezTo>
                <a:lnTo>
                  <a:pt x="117540" y="2560234"/>
                </a:lnTo>
                <a:cubicBezTo>
                  <a:pt x="52624" y="2560234"/>
                  <a:pt x="0" y="2507610"/>
                  <a:pt x="0" y="2442694"/>
                </a:cubicBezTo>
                <a:lnTo>
                  <a:pt x="0" y="117540"/>
                </a:lnTo>
                <a:cubicBezTo>
                  <a:pt x="0" y="52624"/>
                  <a:pt x="52624" y="0"/>
                  <a:pt x="117540" y="0"/>
                </a:cubicBezTo>
                <a:lnTo>
                  <a:pt x="1996491" y="0"/>
                </a:lnTo>
              </a:path>
            </a:pathLst>
          </a:custGeom>
          <a:solidFill>
            <a:srgbClr val="F7F7F7">
              <a:alpha val="20000"/>
            </a:srgbClr>
          </a:solidFill>
          <a:ln w="12700">
            <a:solidFill>
              <a:schemeClr val="accent4">
                <a:alpha val="50000"/>
              </a:schemeClr>
            </a:solidFill>
            <a:prstDash val="sysDash"/>
            <a:headEnd type="oval"/>
            <a:tailEnd type="ova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ln w="12700">
                <a:gradFill>
                  <a:gsLst>
                    <a:gs pos="0">
                      <a:schemeClr val="bg2"/>
                    </a:gs>
                    <a:gs pos="100000">
                      <a:schemeClr val="accent1"/>
                    </a:gs>
                  </a:gsLst>
                  <a:lin ang="5400000" scaled="1"/>
                </a:gradFill>
              </a:ln>
            </a:endParaRPr>
          </a:p>
        </p:txBody>
      </p:sp>
      <p:sp>
        <p:nvSpPr>
          <p:cNvPr id="35" name="文本框 34">
            <a:extLst>
              <a:ext uri="{FF2B5EF4-FFF2-40B4-BE49-F238E27FC236}">
                <a16:creationId xmlns:a16="http://schemas.microsoft.com/office/drawing/2014/main" id="{1BFD9D61-8A61-D672-441A-4D748E4B1DDB}"/>
              </a:ext>
            </a:extLst>
          </p:cNvPr>
          <p:cNvSpPr txBox="1"/>
          <p:nvPr/>
        </p:nvSpPr>
        <p:spPr>
          <a:xfrm>
            <a:off x="4888818" y="3601800"/>
            <a:ext cx="2387622" cy="401031"/>
          </a:xfrm>
          <a:prstGeom prst="snip2SameRect">
            <a:avLst>
              <a:gd name="adj1" fmla="val 21467"/>
              <a:gd name="adj2" fmla="val 0"/>
            </a:avLst>
          </a:prstGeom>
          <a:solidFill>
            <a:schemeClr val="accent2"/>
          </a:solidFill>
          <a:ln w="6350">
            <a:gradFill>
              <a:gsLst>
                <a:gs pos="0">
                  <a:schemeClr val="bg2"/>
                </a:gs>
                <a:gs pos="100000">
                  <a:schemeClr val="accent1"/>
                </a:gs>
              </a:gsLst>
              <a:lin ang="5400000" scaled="1"/>
            </a:gra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gradFill>
                  <a:gsLst>
                    <a:gs pos="100000">
                      <a:schemeClr val="accent1"/>
                    </a:gs>
                    <a:gs pos="0">
                      <a:schemeClr val="bg2"/>
                    </a:gs>
                  </a:gsLst>
                  <a:lin ang="2700000" scaled="1"/>
                </a:gradFill>
                <a:latin typeface="+mn-ea"/>
              </a:rPr>
              <a:t>应用示范</a:t>
            </a:r>
          </a:p>
        </p:txBody>
      </p:sp>
      <p:grpSp>
        <p:nvGrpSpPr>
          <p:cNvPr id="83" name="组合 82">
            <a:extLst>
              <a:ext uri="{FF2B5EF4-FFF2-40B4-BE49-F238E27FC236}">
                <a16:creationId xmlns:a16="http://schemas.microsoft.com/office/drawing/2014/main" id="{1C734636-2B8C-08A0-492B-C7BE6594B43F}"/>
              </a:ext>
            </a:extLst>
          </p:cNvPr>
          <p:cNvGrpSpPr/>
          <p:nvPr/>
        </p:nvGrpSpPr>
        <p:grpSpPr>
          <a:xfrm>
            <a:off x="3113000" y="4163470"/>
            <a:ext cx="5939259" cy="1930010"/>
            <a:chOff x="3112999" y="4090054"/>
            <a:chExt cx="5939259" cy="1930010"/>
          </a:xfrm>
        </p:grpSpPr>
        <p:grpSp>
          <p:nvGrpSpPr>
            <p:cNvPr id="82" name="组合 81">
              <a:extLst>
                <a:ext uri="{FF2B5EF4-FFF2-40B4-BE49-F238E27FC236}">
                  <a16:creationId xmlns:a16="http://schemas.microsoft.com/office/drawing/2014/main" id="{085085F9-C1D4-6FEF-D998-A939C611B91B}"/>
                </a:ext>
              </a:extLst>
            </p:cNvPr>
            <p:cNvGrpSpPr/>
            <p:nvPr/>
          </p:nvGrpSpPr>
          <p:grpSpPr>
            <a:xfrm>
              <a:off x="3113000" y="4090054"/>
              <a:ext cx="5939258" cy="733229"/>
              <a:chOff x="3113000" y="4090054"/>
              <a:chExt cx="5939258" cy="733229"/>
            </a:xfrm>
          </p:grpSpPr>
          <p:sp>
            <p:nvSpPr>
              <p:cNvPr id="38" name="矩形: 圆角 37">
                <a:extLst>
                  <a:ext uri="{FF2B5EF4-FFF2-40B4-BE49-F238E27FC236}">
                    <a16:creationId xmlns:a16="http://schemas.microsoft.com/office/drawing/2014/main" id="{7D1D5042-A082-11B8-F1EC-41BEB9E55993}"/>
                  </a:ext>
                </a:extLst>
              </p:cNvPr>
              <p:cNvSpPr/>
              <p:nvPr/>
            </p:nvSpPr>
            <p:spPr>
              <a:xfrm>
                <a:off x="3113000" y="4355283"/>
                <a:ext cx="5939258" cy="468000"/>
              </a:xfrm>
              <a:prstGeom prst="roundRect">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nchorCtr="1"/>
              <a:lstStyle/>
              <a:p>
                <a:pPr algn="ctr"/>
                <a:r>
                  <a:rPr kumimoji="1" lang="zh-CN" altLang="zh-CN" sz="1600" b="1" dirty="0">
                    <a:gradFill>
                      <a:gsLst>
                        <a:gs pos="100000">
                          <a:schemeClr val="accent1"/>
                        </a:gs>
                        <a:gs pos="0">
                          <a:schemeClr val="bg2"/>
                        </a:gs>
                      </a:gsLst>
                      <a:lin ang="2700000" scaled="1"/>
                    </a:gradFill>
                    <a:latin typeface="+mn-ea"/>
                  </a:rPr>
                  <a:t>课题</a:t>
                </a:r>
                <a:r>
                  <a:rPr kumimoji="1" lang="zh-CN" altLang="en-US" sz="1600" b="1" dirty="0">
                    <a:gradFill>
                      <a:gsLst>
                        <a:gs pos="100000">
                          <a:schemeClr val="accent1"/>
                        </a:gs>
                        <a:gs pos="0">
                          <a:schemeClr val="bg2"/>
                        </a:gs>
                      </a:gsLst>
                      <a:lin ang="2700000" scaled="1"/>
                    </a:gradFill>
                    <a:latin typeface="+mn-ea"/>
                  </a:rPr>
                  <a:t>四：医学自然语言结构化处理系统</a:t>
                </a:r>
              </a:p>
            </p:txBody>
          </p:sp>
          <p:sp>
            <p:nvSpPr>
              <p:cNvPr id="39" name="文本框 38">
                <a:extLst>
                  <a:ext uri="{FF2B5EF4-FFF2-40B4-BE49-F238E27FC236}">
                    <a16:creationId xmlns:a16="http://schemas.microsoft.com/office/drawing/2014/main" id="{F242EDCB-0219-08AE-12A1-6DF930DB4235}"/>
                  </a:ext>
                </a:extLst>
              </p:cNvPr>
              <p:cNvSpPr txBox="1">
                <a:spLocks/>
              </p:cNvSpPr>
              <p:nvPr/>
            </p:nvSpPr>
            <p:spPr>
              <a:xfrm>
                <a:off x="5466144" y="4090054"/>
                <a:ext cx="1232968" cy="369332"/>
              </a:xfrm>
              <a:prstGeom prst="roundRect">
                <a:avLst>
                  <a:gd name="adj" fmla="val 12800"/>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600">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技术研发</a:t>
                </a:r>
              </a:p>
            </p:txBody>
          </p:sp>
        </p:grpSp>
        <p:grpSp>
          <p:nvGrpSpPr>
            <p:cNvPr id="81" name="组合 80">
              <a:extLst>
                <a:ext uri="{FF2B5EF4-FFF2-40B4-BE49-F238E27FC236}">
                  <a16:creationId xmlns:a16="http://schemas.microsoft.com/office/drawing/2014/main" id="{997CBB78-1C90-30B6-8E92-834992729E76}"/>
                </a:ext>
              </a:extLst>
            </p:cNvPr>
            <p:cNvGrpSpPr/>
            <p:nvPr/>
          </p:nvGrpSpPr>
          <p:grpSpPr>
            <a:xfrm>
              <a:off x="3112999" y="5283188"/>
              <a:ext cx="5939258" cy="736876"/>
              <a:chOff x="3112999" y="5363277"/>
              <a:chExt cx="5939258" cy="736876"/>
            </a:xfrm>
          </p:grpSpPr>
          <p:sp>
            <p:nvSpPr>
              <p:cNvPr id="36" name="矩形: 圆角 35">
                <a:extLst>
                  <a:ext uri="{FF2B5EF4-FFF2-40B4-BE49-F238E27FC236}">
                    <a16:creationId xmlns:a16="http://schemas.microsoft.com/office/drawing/2014/main" id="{772906B8-2F33-F2B1-41BF-63CB9B4C4845}"/>
                  </a:ext>
                </a:extLst>
              </p:cNvPr>
              <p:cNvSpPr/>
              <p:nvPr/>
            </p:nvSpPr>
            <p:spPr>
              <a:xfrm>
                <a:off x="3112999" y="5632153"/>
                <a:ext cx="5939258" cy="468000"/>
              </a:xfrm>
              <a:prstGeom prst="roundRect">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36000" rtlCol="0" anchor="b" anchorCtr="1"/>
              <a:lstStyle/>
              <a:p>
                <a:pPr algn="ctr"/>
                <a:r>
                  <a:rPr kumimoji="1" lang="zh-CN" altLang="zh-CN" sz="1600" b="1" dirty="0">
                    <a:gradFill>
                      <a:gsLst>
                        <a:gs pos="100000">
                          <a:schemeClr val="accent1"/>
                        </a:gs>
                        <a:gs pos="0">
                          <a:schemeClr val="bg2"/>
                        </a:gs>
                      </a:gsLst>
                      <a:lin ang="2700000" scaled="1"/>
                    </a:gradFill>
                    <a:latin typeface="+mn-ea"/>
                  </a:rPr>
                  <a:t>课题</a:t>
                </a:r>
                <a:r>
                  <a:rPr kumimoji="1" lang="zh-CN" altLang="en-US" sz="1600" b="1" dirty="0">
                    <a:gradFill>
                      <a:gsLst>
                        <a:gs pos="100000">
                          <a:schemeClr val="accent1"/>
                        </a:gs>
                        <a:gs pos="0">
                          <a:schemeClr val="bg2"/>
                        </a:gs>
                      </a:gsLst>
                      <a:lin ang="2700000" scaled="1"/>
                    </a:gradFill>
                    <a:latin typeface="+mn-ea"/>
                  </a:rPr>
                  <a:t>五：综合服务数据库云平台建设</a:t>
                </a:r>
              </a:p>
            </p:txBody>
          </p:sp>
          <p:sp>
            <p:nvSpPr>
              <p:cNvPr id="37" name="文本框 36">
                <a:extLst>
                  <a:ext uri="{FF2B5EF4-FFF2-40B4-BE49-F238E27FC236}">
                    <a16:creationId xmlns:a16="http://schemas.microsoft.com/office/drawing/2014/main" id="{B47BFDE3-DE87-8F6D-E13A-371D60C4A756}"/>
                  </a:ext>
                </a:extLst>
              </p:cNvPr>
              <p:cNvSpPr txBox="1">
                <a:spLocks/>
              </p:cNvSpPr>
              <p:nvPr/>
            </p:nvSpPr>
            <p:spPr>
              <a:xfrm>
                <a:off x="5466144" y="5363277"/>
                <a:ext cx="1232968" cy="369332"/>
              </a:xfrm>
              <a:prstGeom prst="roundRect">
                <a:avLst>
                  <a:gd name="adj" fmla="val 12800"/>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600">
                    <a:latin typeface="+mj-ea"/>
                    <a:ea typeface="+mj-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平台建设</a:t>
                </a:r>
              </a:p>
            </p:txBody>
          </p:sp>
        </p:grpSp>
        <p:grpSp>
          <p:nvGrpSpPr>
            <p:cNvPr id="66" name="组合 65">
              <a:extLst>
                <a:ext uri="{FF2B5EF4-FFF2-40B4-BE49-F238E27FC236}">
                  <a16:creationId xmlns:a16="http://schemas.microsoft.com/office/drawing/2014/main" id="{F1696A4C-C9E6-1F7A-77EB-A359F9B38DAA}"/>
                </a:ext>
              </a:extLst>
            </p:cNvPr>
            <p:cNvGrpSpPr/>
            <p:nvPr/>
          </p:nvGrpSpPr>
          <p:grpSpPr>
            <a:xfrm>
              <a:off x="5210305" y="4893364"/>
              <a:ext cx="1744646" cy="333090"/>
              <a:chOff x="2489342" y="1804773"/>
              <a:chExt cx="2330972" cy="445032"/>
            </a:xfrm>
          </p:grpSpPr>
          <p:sp>
            <p:nvSpPr>
              <p:cNvPr id="67" name="文本框 66">
                <a:extLst>
                  <a:ext uri="{FF2B5EF4-FFF2-40B4-BE49-F238E27FC236}">
                    <a16:creationId xmlns:a16="http://schemas.microsoft.com/office/drawing/2014/main" id="{DFC92996-D456-486A-C3F6-038F13FA3B7D}"/>
                  </a:ext>
                </a:extLst>
              </p:cNvPr>
              <p:cNvSpPr txBox="1"/>
              <p:nvPr/>
            </p:nvSpPr>
            <p:spPr>
              <a:xfrm>
                <a:off x="2489342" y="1893646"/>
                <a:ext cx="873824" cy="267288"/>
              </a:xfrm>
              <a:prstGeom prst="rect">
                <a:avLst/>
              </a:prstGeom>
              <a:noFill/>
              <a:ln>
                <a:noFill/>
              </a:ln>
            </p:spPr>
            <p:txBody>
              <a:bodyPr wrap="none" lIns="0" tIns="0" rIns="0" bIns="0" rtlCol="0" anchor="ctr" anchorCtr="1">
                <a:spAutoFit/>
              </a:bodyPr>
              <a:lstStyle>
                <a:defPPr>
                  <a:defRPr lang="zh-CN"/>
                </a:defPPr>
                <a:lvl1pPr algn="ctr">
                  <a:defRPr kumimoji="1" sz="1300">
                    <a:latin typeface="+mn-ea"/>
                  </a:defRPr>
                </a:lvl1pPr>
              </a:lstStyle>
              <a:p>
                <a:r>
                  <a:rPr lang="zh-CN" altLang="en-US" dirty="0"/>
                  <a:t>专员质控</a:t>
                </a:r>
              </a:p>
            </p:txBody>
          </p:sp>
          <p:sp>
            <p:nvSpPr>
              <p:cNvPr id="68" name="文本框 67">
                <a:extLst>
                  <a:ext uri="{FF2B5EF4-FFF2-40B4-BE49-F238E27FC236}">
                    <a16:creationId xmlns:a16="http://schemas.microsoft.com/office/drawing/2014/main" id="{F91D614B-8DC8-2FA6-3795-4E96E9E33715}"/>
                  </a:ext>
                </a:extLst>
              </p:cNvPr>
              <p:cNvSpPr txBox="1"/>
              <p:nvPr/>
            </p:nvSpPr>
            <p:spPr>
              <a:xfrm>
                <a:off x="3946490" y="1893646"/>
                <a:ext cx="873824" cy="267288"/>
              </a:xfrm>
              <a:prstGeom prst="rect">
                <a:avLst/>
              </a:prstGeom>
              <a:noFill/>
              <a:ln>
                <a:noFill/>
              </a:ln>
            </p:spPr>
            <p:txBody>
              <a:bodyPr wrap="none" lIns="0" tIns="0" rIns="0" bIns="0" rtlCol="0" anchor="ctr" anchorCtr="1">
                <a:spAutoFit/>
              </a:bodyPr>
              <a:lstStyle/>
              <a:p>
                <a:pPr algn="ctr"/>
                <a:r>
                  <a:rPr kumimoji="1" lang="zh-CN" altLang="en-US" sz="1300" dirty="0">
                    <a:latin typeface="+mn-ea"/>
                  </a:rPr>
                  <a:t>建设推广</a:t>
                </a:r>
              </a:p>
            </p:txBody>
          </p:sp>
          <p:grpSp>
            <p:nvGrpSpPr>
              <p:cNvPr id="69" name="组合 68">
                <a:extLst>
                  <a:ext uri="{FF2B5EF4-FFF2-40B4-BE49-F238E27FC236}">
                    <a16:creationId xmlns:a16="http://schemas.microsoft.com/office/drawing/2014/main" id="{ECCA2BD4-287E-3F69-2AF5-44CA666FEF4E}"/>
                  </a:ext>
                </a:extLst>
              </p:cNvPr>
              <p:cNvGrpSpPr/>
              <p:nvPr/>
            </p:nvGrpSpPr>
            <p:grpSpPr>
              <a:xfrm>
                <a:off x="3415542" y="1804773"/>
                <a:ext cx="478572" cy="445032"/>
                <a:chOff x="3290713" y="1697724"/>
                <a:chExt cx="708805" cy="659130"/>
              </a:xfrm>
            </p:grpSpPr>
            <p:sp>
              <p:nvSpPr>
                <p:cNvPr id="70" name="任意多边形: 形状 51">
                  <a:extLst>
                    <a:ext uri="{FF2B5EF4-FFF2-40B4-BE49-F238E27FC236}">
                      <a16:creationId xmlns:a16="http://schemas.microsoft.com/office/drawing/2014/main" id="{25FB3D55-AB2C-260B-DD8C-9A8633C60496}"/>
                    </a:ext>
                  </a:extLst>
                </p:cNvPr>
                <p:cNvSpPr/>
                <p:nvPr/>
              </p:nvSpPr>
              <p:spPr>
                <a:xfrm rot="16200000" flipH="1">
                  <a:off x="3100129" y="1888308"/>
                  <a:ext cx="645025" cy="263858"/>
                </a:xfrm>
                <a:custGeom>
                  <a:avLst/>
                  <a:gdLst>
                    <a:gd name="connsiteX0" fmla="*/ 281874 w 806281"/>
                    <a:gd name="connsiteY0" fmla="*/ 0 h 329822"/>
                    <a:gd name="connsiteX1" fmla="*/ 806282 w 806281"/>
                    <a:gd name="connsiteY1" fmla="*/ 329822 h 329822"/>
                    <a:gd name="connsiteX2" fmla="*/ 0 w 806281"/>
                    <a:gd name="connsiteY2" fmla="*/ 329822 h 329822"/>
                    <a:gd name="connsiteX3" fmla="*/ 0 w 806281"/>
                    <a:gd name="connsiteY3" fmla="*/ 161868 h 329822"/>
                    <a:gd name="connsiteX4" fmla="*/ 274730 w 806281"/>
                    <a:gd name="connsiteY4" fmla="*/ 161868 h 329822"/>
                    <a:gd name="connsiteX5" fmla="*/ 281874 w 806281"/>
                    <a:gd name="connsiteY5" fmla="*/ 161868 h 329822"/>
                    <a:gd name="connsiteX6" fmla="*/ 281874 w 806281"/>
                    <a:gd name="connsiteY6" fmla="*/ 154724 h 329822"/>
                    <a:gd name="connsiteX7" fmla="*/ 281874 w 806281"/>
                    <a:gd name="connsiteY7" fmla="*/ 0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281874" y="0"/>
                      </a:moveTo>
                      <a:lnTo>
                        <a:pt x="806282" y="329822"/>
                      </a:lnTo>
                      <a:lnTo>
                        <a:pt x="0" y="329822"/>
                      </a:lnTo>
                      <a:lnTo>
                        <a:pt x="0" y="161868"/>
                      </a:lnTo>
                      <a:lnTo>
                        <a:pt x="274730" y="161868"/>
                      </a:lnTo>
                      <a:lnTo>
                        <a:pt x="281874" y="161868"/>
                      </a:lnTo>
                      <a:lnTo>
                        <a:pt x="281874" y="154724"/>
                      </a:lnTo>
                      <a:lnTo>
                        <a:pt x="281874" y="0"/>
                      </a:lnTo>
                      <a:close/>
                    </a:path>
                  </a:pathLst>
                </a:custGeom>
                <a:gradFill>
                  <a:gsLst>
                    <a:gs pos="0">
                      <a:schemeClr val="bg2">
                        <a:alpha val="0"/>
                      </a:schemeClr>
                    </a:gs>
                    <a:gs pos="99000">
                      <a:schemeClr val="accent1">
                        <a:alpha val="50000"/>
                      </a:schemeClr>
                    </a:gs>
                  </a:gsLst>
                  <a:lin ang="0" scaled="0"/>
                </a:gradFill>
                <a:ln w="6350" cap="flat">
                  <a:gradFill>
                    <a:gsLst>
                      <a:gs pos="0">
                        <a:schemeClr val="bg2">
                          <a:alpha val="0"/>
                        </a:schemeClr>
                      </a:gs>
                      <a:gs pos="100000">
                        <a:schemeClr val="accent1"/>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71" name="任意多边形: 形状 52">
                  <a:extLst>
                    <a:ext uri="{FF2B5EF4-FFF2-40B4-BE49-F238E27FC236}">
                      <a16:creationId xmlns:a16="http://schemas.microsoft.com/office/drawing/2014/main" id="{19B5F31B-7060-2DF1-CBE0-18CF0BBCFDB5}"/>
                    </a:ext>
                  </a:extLst>
                </p:cNvPr>
                <p:cNvSpPr/>
                <p:nvPr/>
              </p:nvSpPr>
              <p:spPr>
                <a:xfrm rot="16200000" flipH="1">
                  <a:off x="3545076" y="1902413"/>
                  <a:ext cx="645025" cy="263858"/>
                </a:xfrm>
                <a:custGeom>
                  <a:avLst/>
                  <a:gdLst>
                    <a:gd name="connsiteX0" fmla="*/ 524408 w 806281"/>
                    <a:gd name="connsiteY0" fmla="*/ 329822 h 329822"/>
                    <a:gd name="connsiteX1" fmla="*/ 0 w 806281"/>
                    <a:gd name="connsiteY1" fmla="*/ 0 h 329822"/>
                    <a:gd name="connsiteX2" fmla="*/ 806282 w 806281"/>
                    <a:gd name="connsiteY2" fmla="*/ 0 h 329822"/>
                    <a:gd name="connsiteX3" fmla="*/ 806282 w 806281"/>
                    <a:gd name="connsiteY3" fmla="*/ 167945 h 329822"/>
                    <a:gd name="connsiteX4" fmla="*/ 531552 w 806281"/>
                    <a:gd name="connsiteY4" fmla="*/ 167945 h 329822"/>
                    <a:gd name="connsiteX5" fmla="*/ 524408 w 806281"/>
                    <a:gd name="connsiteY5" fmla="*/ 167945 h 329822"/>
                    <a:gd name="connsiteX6" fmla="*/ 524408 w 806281"/>
                    <a:gd name="connsiteY6" fmla="*/ 175088 h 329822"/>
                    <a:gd name="connsiteX7" fmla="*/ 524408 w 806281"/>
                    <a:gd name="connsiteY7" fmla="*/ 329822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524408" y="329822"/>
                      </a:moveTo>
                      <a:lnTo>
                        <a:pt x="0" y="0"/>
                      </a:lnTo>
                      <a:lnTo>
                        <a:pt x="806282" y="0"/>
                      </a:lnTo>
                      <a:lnTo>
                        <a:pt x="806282" y="167945"/>
                      </a:lnTo>
                      <a:lnTo>
                        <a:pt x="531552" y="167945"/>
                      </a:lnTo>
                      <a:lnTo>
                        <a:pt x="524408" y="167945"/>
                      </a:lnTo>
                      <a:lnTo>
                        <a:pt x="524408" y="175088"/>
                      </a:lnTo>
                      <a:lnTo>
                        <a:pt x="524408" y="329822"/>
                      </a:lnTo>
                      <a:close/>
                    </a:path>
                  </a:pathLst>
                </a:custGeom>
                <a:gradFill>
                  <a:gsLst>
                    <a:gs pos="0">
                      <a:schemeClr val="bg2">
                        <a:alpha val="50000"/>
                      </a:schemeClr>
                    </a:gs>
                    <a:gs pos="100000">
                      <a:schemeClr val="accent1">
                        <a:alpha val="0"/>
                      </a:schemeClr>
                    </a:gs>
                  </a:gsLst>
                  <a:lin ang="0" scaled="0"/>
                </a:gradFill>
                <a:ln w="6350" cap="flat">
                  <a:gradFill>
                    <a:gsLst>
                      <a:gs pos="0">
                        <a:schemeClr val="bg2"/>
                      </a:gs>
                      <a:gs pos="100000">
                        <a:schemeClr val="accent1">
                          <a:alpha val="0"/>
                        </a:schemeClr>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grpSp>
        </p:grpSp>
      </p:grpSp>
      <p:grpSp>
        <p:nvGrpSpPr>
          <p:cNvPr id="85" name="组合 84">
            <a:extLst>
              <a:ext uri="{FF2B5EF4-FFF2-40B4-BE49-F238E27FC236}">
                <a16:creationId xmlns:a16="http://schemas.microsoft.com/office/drawing/2014/main" id="{13A4D30E-D7B2-2B6D-C862-50AC01E4ED6C}"/>
              </a:ext>
            </a:extLst>
          </p:cNvPr>
          <p:cNvGrpSpPr/>
          <p:nvPr/>
        </p:nvGrpSpPr>
        <p:grpSpPr>
          <a:xfrm>
            <a:off x="2864761" y="3298520"/>
            <a:ext cx="6418502" cy="333090"/>
            <a:chOff x="2864761" y="3178380"/>
            <a:chExt cx="6418502" cy="333090"/>
          </a:xfrm>
        </p:grpSpPr>
        <p:grpSp>
          <p:nvGrpSpPr>
            <p:cNvPr id="54" name="组合 53">
              <a:extLst>
                <a:ext uri="{FF2B5EF4-FFF2-40B4-BE49-F238E27FC236}">
                  <a16:creationId xmlns:a16="http://schemas.microsoft.com/office/drawing/2014/main" id="{04861130-960A-CE31-881D-D3FFFB86B74D}"/>
                </a:ext>
              </a:extLst>
            </p:cNvPr>
            <p:cNvGrpSpPr/>
            <p:nvPr/>
          </p:nvGrpSpPr>
          <p:grpSpPr>
            <a:xfrm>
              <a:off x="7703129" y="3178380"/>
              <a:ext cx="1580134" cy="333090"/>
              <a:chOff x="2599239" y="1804773"/>
              <a:chExt cx="2111170" cy="445032"/>
            </a:xfrm>
          </p:grpSpPr>
          <p:sp>
            <p:nvSpPr>
              <p:cNvPr id="61" name="文本框 60">
                <a:extLst>
                  <a:ext uri="{FF2B5EF4-FFF2-40B4-BE49-F238E27FC236}">
                    <a16:creationId xmlns:a16="http://schemas.microsoft.com/office/drawing/2014/main" id="{4B344D7F-5F4E-89C3-4D0A-198E74D6383C}"/>
                  </a:ext>
                </a:extLst>
              </p:cNvPr>
              <p:cNvSpPr txBox="1"/>
              <p:nvPr/>
            </p:nvSpPr>
            <p:spPr>
              <a:xfrm>
                <a:off x="2599239" y="1927261"/>
                <a:ext cx="654024" cy="200055"/>
              </a:xfrm>
              <a:prstGeom prst="rect">
                <a:avLst/>
              </a:prstGeom>
              <a:noFill/>
              <a:ln>
                <a:noFill/>
              </a:ln>
            </p:spPr>
            <p:txBody>
              <a:bodyPr wrap="none" lIns="0" tIns="0" rIns="0" bIns="0" rtlCol="0" anchor="ctr" anchorCtr="1">
                <a:spAutoFit/>
              </a:bodyPr>
              <a:lstStyle>
                <a:defPPr>
                  <a:defRPr lang="zh-CN"/>
                </a:defPPr>
                <a:lvl1pPr algn="ctr">
                  <a:defRPr kumimoji="1" sz="1300">
                    <a:latin typeface="+mn-ea"/>
                  </a:defRPr>
                </a:lvl1pPr>
              </a:lstStyle>
              <a:p>
                <a:r>
                  <a:rPr lang="zh-CN" altLang="en-US" dirty="0"/>
                  <a:t>应用实践</a:t>
                </a:r>
              </a:p>
            </p:txBody>
          </p:sp>
          <p:sp>
            <p:nvSpPr>
              <p:cNvPr id="62" name="文本框 61">
                <a:extLst>
                  <a:ext uri="{FF2B5EF4-FFF2-40B4-BE49-F238E27FC236}">
                    <a16:creationId xmlns:a16="http://schemas.microsoft.com/office/drawing/2014/main" id="{8CAFD14D-684F-69BE-A437-5BFC3E27A99B}"/>
                  </a:ext>
                </a:extLst>
              </p:cNvPr>
              <p:cNvSpPr txBox="1"/>
              <p:nvPr/>
            </p:nvSpPr>
            <p:spPr>
              <a:xfrm>
                <a:off x="4056385" y="1927261"/>
                <a:ext cx="654024" cy="200055"/>
              </a:xfrm>
              <a:prstGeom prst="rect">
                <a:avLst/>
              </a:prstGeom>
              <a:noFill/>
              <a:ln>
                <a:noFill/>
              </a:ln>
            </p:spPr>
            <p:txBody>
              <a:bodyPr wrap="none" lIns="0" tIns="0" rIns="0" bIns="0" rtlCol="0" anchor="ctr" anchorCtr="1">
                <a:spAutoFit/>
              </a:bodyPr>
              <a:lstStyle/>
              <a:p>
                <a:pPr algn="ctr"/>
                <a:r>
                  <a:rPr kumimoji="1" lang="zh-CN" altLang="en-US" sz="1300" dirty="0">
                    <a:latin typeface="+mn-ea"/>
                  </a:rPr>
                  <a:t>验证优化</a:t>
                </a:r>
              </a:p>
            </p:txBody>
          </p:sp>
          <p:grpSp>
            <p:nvGrpSpPr>
              <p:cNvPr id="63" name="组合 62">
                <a:extLst>
                  <a:ext uri="{FF2B5EF4-FFF2-40B4-BE49-F238E27FC236}">
                    <a16:creationId xmlns:a16="http://schemas.microsoft.com/office/drawing/2014/main" id="{15B134A5-9F47-9BDD-6CE2-D127F74B2FDD}"/>
                  </a:ext>
                </a:extLst>
              </p:cNvPr>
              <p:cNvGrpSpPr/>
              <p:nvPr/>
            </p:nvGrpSpPr>
            <p:grpSpPr>
              <a:xfrm>
                <a:off x="3415542" y="1804773"/>
                <a:ext cx="478571" cy="445032"/>
                <a:chOff x="3290713" y="1697724"/>
                <a:chExt cx="708805" cy="659130"/>
              </a:xfrm>
            </p:grpSpPr>
            <p:sp>
              <p:nvSpPr>
                <p:cNvPr id="64" name="任意多边形: 形状 51">
                  <a:extLst>
                    <a:ext uri="{FF2B5EF4-FFF2-40B4-BE49-F238E27FC236}">
                      <a16:creationId xmlns:a16="http://schemas.microsoft.com/office/drawing/2014/main" id="{1900CDB4-EABE-F608-8769-B51C10277AA0}"/>
                    </a:ext>
                  </a:extLst>
                </p:cNvPr>
                <p:cNvSpPr/>
                <p:nvPr/>
              </p:nvSpPr>
              <p:spPr>
                <a:xfrm rot="16200000" flipH="1">
                  <a:off x="3100129" y="1888308"/>
                  <a:ext cx="645025" cy="263858"/>
                </a:xfrm>
                <a:custGeom>
                  <a:avLst/>
                  <a:gdLst>
                    <a:gd name="connsiteX0" fmla="*/ 281874 w 806281"/>
                    <a:gd name="connsiteY0" fmla="*/ 0 h 329822"/>
                    <a:gd name="connsiteX1" fmla="*/ 806282 w 806281"/>
                    <a:gd name="connsiteY1" fmla="*/ 329822 h 329822"/>
                    <a:gd name="connsiteX2" fmla="*/ 0 w 806281"/>
                    <a:gd name="connsiteY2" fmla="*/ 329822 h 329822"/>
                    <a:gd name="connsiteX3" fmla="*/ 0 w 806281"/>
                    <a:gd name="connsiteY3" fmla="*/ 161868 h 329822"/>
                    <a:gd name="connsiteX4" fmla="*/ 274730 w 806281"/>
                    <a:gd name="connsiteY4" fmla="*/ 161868 h 329822"/>
                    <a:gd name="connsiteX5" fmla="*/ 281874 w 806281"/>
                    <a:gd name="connsiteY5" fmla="*/ 161868 h 329822"/>
                    <a:gd name="connsiteX6" fmla="*/ 281874 w 806281"/>
                    <a:gd name="connsiteY6" fmla="*/ 154724 h 329822"/>
                    <a:gd name="connsiteX7" fmla="*/ 281874 w 806281"/>
                    <a:gd name="connsiteY7" fmla="*/ 0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281874" y="0"/>
                      </a:moveTo>
                      <a:lnTo>
                        <a:pt x="806282" y="329822"/>
                      </a:lnTo>
                      <a:lnTo>
                        <a:pt x="0" y="329822"/>
                      </a:lnTo>
                      <a:lnTo>
                        <a:pt x="0" y="161868"/>
                      </a:lnTo>
                      <a:lnTo>
                        <a:pt x="274730" y="161868"/>
                      </a:lnTo>
                      <a:lnTo>
                        <a:pt x="281874" y="161868"/>
                      </a:lnTo>
                      <a:lnTo>
                        <a:pt x="281874" y="154724"/>
                      </a:lnTo>
                      <a:lnTo>
                        <a:pt x="281874" y="0"/>
                      </a:lnTo>
                      <a:close/>
                    </a:path>
                  </a:pathLst>
                </a:custGeom>
                <a:gradFill>
                  <a:gsLst>
                    <a:gs pos="0">
                      <a:schemeClr val="bg2">
                        <a:alpha val="0"/>
                      </a:schemeClr>
                    </a:gs>
                    <a:gs pos="99000">
                      <a:schemeClr val="accent1">
                        <a:alpha val="50000"/>
                      </a:schemeClr>
                    </a:gs>
                  </a:gsLst>
                  <a:lin ang="0" scaled="0"/>
                </a:gradFill>
                <a:ln w="6350" cap="flat">
                  <a:gradFill>
                    <a:gsLst>
                      <a:gs pos="0">
                        <a:schemeClr val="bg2">
                          <a:alpha val="0"/>
                        </a:schemeClr>
                      </a:gs>
                      <a:gs pos="100000">
                        <a:schemeClr val="accent1"/>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65" name="任意多边形: 形状 52">
                  <a:extLst>
                    <a:ext uri="{FF2B5EF4-FFF2-40B4-BE49-F238E27FC236}">
                      <a16:creationId xmlns:a16="http://schemas.microsoft.com/office/drawing/2014/main" id="{D55C53BA-04A6-B887-EB89-A93AE9CBCE01}"/>
                    </a:ext>
                  </a:extLst>
                </p:cNvPr>
                <p:cNvSpPr/>
                <p:nvPr/>
              </p:nvSpPr>
              <p:spPr>
                <a:xfrm rot="16200000" flipH="1">
                  <a:off x="3545076" y="1902413"/>
                  <a:ext cx="645025" cy="263858"/>
                </a:xfrm>
                <a:custGeom>
                  <a:avLst/>
                  <a:gdLst>
                    <a:gd name="connsiteX0" fmla="*/ 524408 w 806281"/>
                    <a:gd name="connsiteY0" fmla="*/ 329822 h 329822"/>
                    <a:gd name="connsiteX1" fmla="*/ 0 w 806281"/>
                    <a:gd name="connsiteY1" fmla="*/ 0 h 329822"/>
                    <a:gd name="connsiteX2" fmla="*/ 806282 w 806281"/>
                    <a:gd name="connsiteY2" fmla="*/ 0 h 329822"/>
                    <a:gd name="connsiteX3" fmla="*/ 806282 w 806281"/>
                    <a:gd name="connsiteY3" fmla="*/ 167945 h 329822"/>
                    <a:gd name="connsiteX4" fmla="*/ 531552 w 806281"/>
                    <a:gd name="connsiteY4" fmla="*/ 167945 h 329822"/>
                    <a:gd name="connsiteX5" fmla="*/ 524408 w 806281"/>
                    <a:gd name="connsiteY5" fmla="*/ 167945 h 329822"/>
                    <a:gd name="connsiteX6" fmla="*/ 524408 w 806281"/>
                    <a:gd name="connsiteY6" fmla="*/ 175088 h 329822"/>
                    <a:gd name="connsiteX7" fmla="*/ 524408 w 806281"/>
                    <a:gd name="connsiteY7" fmla="*/ 329822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524408" y="329822"/>
                      </a:moveTo>
                      <a:lnTo>
                        <a:pt x="0" y="0"/>
                      </a:lnTo>
                      <a:lnTo>
                        <a:pt x="806282" y="0"/>
                      </a:lnTo>
                      <a:lnTo>
                        <a:pt x="806282" y="167945"/>
                      </a:lnTo>
                      <a:lnTo>
                        <a:pt x="531552" y="167945"/>
                      </a:lnTo>
                      <a:lnTo>
                        <a:pt x="524408" y="167945"/>
                      </a:lnTo>
                      <a:lnTo>
                        <a:pt x="524408" y="175088"/>
                      </a:lnTo>
                      <a:lnTo>
                        <a:pt x="524408" y="329822"/>
                      </a:lnTo>
                      <a:close/>
                    </a:path>
                  </a:pathLst>
                </a:custGeom>
                <a:gradFill>
                  <a:gsLst>
                    <a:gs pos="0">
                      <a:schemeClr val="bg2">
                        <a:alpha val="50000"/>
                      </a:schemeClr>
                    </a:gs>
                    <a:gs pos="100000">
                      <a:schemeClr val="accent1">
                        <a:alpha val="0"/>
                      </a:schemeClr>
                    </a:gs>
                  </a:gsLst>
                  <a:lin ang="0" scaled="0"/>
                </a:gradFill>
                <a:ln w="6350" cap="flat">
                  <a:gradFill>
                    <a:gsLst>
                      <a:gs pos="0">
                        <a:schemeClr val="bg2"/>
                      </a:gs>
                      <a:gs pos="100000">
                        <a:schemeClr val="accent1">
                          <a:alpha val="0"/>
                        </a:schemeClr>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grpSp>
        </p:grpSp>
        <p:grpSp>
          <p:nvGrpSpPr>
            <p:cNvPr id="46" name="组合 45">
              <a:extLst>
                <a:ext uri="{FF2B5EF4-FFF2-40B4-BE49-F238E27FC236}">
                  <a16:creationId xmlns:a16="http://schemas.microsoft.com/office/drawing/2014/main" id="{AE6BAA0E-93DA-B560-7594-2AF1558BF38C}"/>
                </a:ext>
              </a:extLst>
            </p:cNvPr>
            <p:cNvGrpSpPr/>
            <p:nvPr/>
          </p:nvGrpSpPr>
          <p:grpSpPr>
            <a:xfrm>
              <a:off x="2864761" y="3178380"/>
              <a:ext cx="1580134" cy="333090"/>
              <a:chOff x="2599242" y="1804773"/>
              <a:chExt cx="2111172" cy="445032"/>
            </a:xfrm>
          </p:grpSpPr>
          <p:sp>
            <p:nvSpPr>
              <p:cNvPr id="47" name="文本框 46">
                <a:extLst>
                  <a:ext uri="{FF2B5EF4-FFF2-40B4-BE49-F238E27FC236}">
                    <a16:creationId xmlns:a16="http://schemas.microsoft.com/office/drawing/2014/main" id="{3C957C09-1B1C-F44C-B6C0-091D3D26A076}"/>
                  </a:ext>
                </a:extLst>
              </p:cNvPr>
              <p:cNvSpPr txBox="1"/>
              <p:nvPr/>
            </p:nvSpPr>
            <p:spPr>
              <a:xfrm>
                <a:off x="2599242" y="1927262"/>
                <a:ext cx="654025" cy="200055"/>
              </a:xfrm>
              <a:prstGeom prst="rect">
                <a:avLst/>
              </a:prstGeom>
              <a:noFill/>
              <a:ln>
                <a:noFill/>
              </a:ln>
            </p:spPr>
            <p:txBody>
              <a:bodyPr wrap="none" lIns="0" tIns="0" rIns="0" bIns="0" rtlCol="0" anchor="ctr" anchorCtr="1">
                <a:spAutoFit/>
              </a:bodyPr>
              <a:lstStyle>
                <a:defPPr>
                  <a:defRPr lang="zh-CN"/>
                </a:defPPr>
                <a:lvl1pPr algn="ctr">
                  <a:defRPr kumimoji="1" sz="1300">
                    <a:latin typeface="+mn-ea"/>
                  </a:defRPr>
                </a:lvl1pPr>
              </a:lstStyle>
              <a:p>
                <a:r>
                  <a:rPr lang="zh-CN" altLang="en-US" dirty="0"/>
                  <a:t>应用实践</a:t>
                </a:r>
              </a:p>
            </p:txBody>
          </p:sp>
          <p:sp>
            <p:nvSpPr>
              <p:cNvPr id="48" name="文本框 47">
                <a:extLst>
                  <a:ext uri="{FF2B5EF4-FFF2-40B4-BE49-F238E27FC236}">
                    <a16:creationId xmlns:a16="http://schemas.microsoft.com/office/drawing/2014/main" id="{28273396-D5AE-F6CA-7B83-061DFEB110D0}"/>
                  </a:ext>
                </a:extLst>
              </p:cNvPr>
              <p:cNvSpPr txBox="1"/>
              <p:nvPr/>
            </p:nvSpPr>
            <p:spPr>
              <a:xfrm>
                <a:off x="4056389" y="1927262"/>
                <a:ext cx="654025" cy="200055"/>
              </a:xfrm>
              <a:prstGeom prst="rect">
                <a:avLst/>
              </a:prstGeom>
              <a:noFill/>
              <a:ln>
                <a:noFill/>
              </a:ln>
            </p:spPr>
            <p:txBody>
              <a:bodyPr wrap="none" lIns="0" tIns="0" rIns="0" bIns="0" rtlCol="0" anchor="ctr" anchorCtr="1">
                <a:spAutoFit/>
              </a:bodyPr>
              <a:lstStyle/>
              <a:p>
                <a:pPr algn="ctr"/>
                <a:r>
                  <a:rPr kumimoji="1" lang="zh-CN" altLang="en-US" sz="1300" dirty="0">
                    <a:latin typeface="+mn-ea"/>
                  </a:rPr>
                  <a:t>验证优化</a:t>
                </a:r>
              </a:p>
            </p:txBody>
          </p:sp>
          <p:grpSp>
            <p:nvGrpSpPr>
              <p:cNvPr id="49" name="组合 48">
                <a:extLst>
                  <a:ext uri="{FF2B5EF4-FFF2-40B4-BE49-F238E27FC236}">
                    <a16:creationId xmlns:a16="http://schemas.microsoft.com/office/drawing/2014/main" id="{4674B3DE-AFF0-D0FE-80BB-00A5D7719581}"/>
                  </a:ext>
                </a:extLst>
              </p:cNvPr>
              <p:cNvGrpSpPr/>
              <p:nvPr/>
            </p:nvGrpSpPr>
            <p:grpSpPr>
              <a:xfrm>
                <a:off x="3415542" y="1804773"/>
                <a:ext cx="478572" cy="445032"/>
                <a:chOff x="3290713" y="1697724"/>
                <a:chExt cx="708805" cy="659130"/>
              </a:xfrm>
            </p:grpSpPr>
            <p:sp>
              <p:nvSpPr>
                <p:cNvPr id="50" name="任意多边形: 形状 51">
                  <a:extLst>
                    <a:ext uri="{FF2B5EF4-FFF2-40B4-BE49-F238E27FC236}">
                      <a16:creationId xmlns:a16="http://schemas.microsoft.com/office/drawing/2014/main" id="{E79373C6-75C3-A5AF-C2AC-42F2CAD0D247}"/>
                    </a:ext>
                  </a:extLst>
                </p:cNvPr>
                <p:cNvSpPr/>
                <p:nvPr/>
              </p:nvSpPr>
              <p:spPr>
                <a:xfrm rot="16200000" flipH="1">
                  <a:off x="3100129" y="1888308"/>
                  <a:ext cx="645025" cy="263858"/>
                </a:xfrm>
                <a:custGeom>
                  <a:avLst/>
                  <a:gdLst>
                    <a:gd name="connsiteX0" fmla="*/ 281874 w 806281"/>
                    <a:gd name="connsiteY0" fmla="*/ 0 h 329822"/>
                    <a:gd name="connsiteX1" fmla="*/ 806282 w 806281"/>
                    <a:gd name="connsiteY1" fmla="*/ 329822 h 329822"/>
                    <a:gd name="connsiteX2" fmla="*/ 0 w 806281"/>
                    <a:gd name="connsiteY2" fmla="*/ 329822 h 329822"/>
                    <a:gd name="connsiteX3" fmla="*/ 0 w 806281"/>
                    <a:gd name="connsiteY3" fmla="*/ 161868 h 329822"/>
                    <a:gd name="connsiteX4" fmla="*/ 274730 w 806281"/>
                    <a:gd name="connsiteY4" fmla="*/ 161868 h 329822"/>
                    <a:gd name="connsiteX5" fmla="*/ 281874 w 806281"/>
                    <a:gd name="connsiteY5" fmla="*/ 161868 h 329822"/>
                    <a:gd name="connsiteX6" fmla="*/ 281874 w 806281"/>
                    <a:gd name="connsiteY6" fmla="*/ 154724 h 329822"/>
                    <a:gd name="connsiteX7" fmla="*/ 281874 w 806281"/>
                    <a:gd name="connsiteY7" fmla="*/ 0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281874" y="0"/>
                      </a:moveTo>
                      <a:lnTo>
                        <a:pt x="806282" y="329822"/>
                      </a:lnTo>
                      <a:lnTo>
                        <a:pt x="0" y="329822"/>
                      </a:lnTo>
                      <a:lnTo>
                        <a:pt x="0" y="161868"/>
                      </a:lnTo>
                      <a:lnTo>
                        <a:pt x="274730" y="161868"/>
                      </a:lnTo>
                      <a:lnTo>
                        <a:pt x="281874" y="161868"/>
                      </a:lnTo>
                      <a:lnTo>
                        <a:pt x="281874" y="154724"/>
                      </a:lnTo>
                      <a:lnTo>
                        <a:pt x="281874" y="0"/>
                      </a:lnTo>
                      <a:close/>
                    </a:path>
                  </a:pathLst>
                </a:custGeom>
                <a:gradFill>
                  <a:gsLst>
                    <a:gs pos="0">
                      <a:schemeClr val="bg2">
                        <a:alpha val="0"/>
                      </a:schemeClr>
                    </a:gs>
                    <a:gs pos="99000">
                      <a:schemeClr val="accent1">
                        <a:alpha val="50000"/>
                      </a:schemeClr>
                    </a:gs>
                  </a:gsLst>
                  <a:lin ang="0" scaled="0"/>
                </a:gradFill>
                <a:ln w="6350" cap="flat">
                  <a:gradFill>
                    <a:gsLst>
                      <a:gs pos="0">
                        <a:schemeClr val="bg2">
                          <a:alpha val="0"/>
                        </a:schemeClr>
                      </a:gs>
                      <a:gs pos="100000">
                        <a:schemeClr val="accent1"/>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51" name="任意多边形: 形状 52">
                  <a:extLst>
                    <a:ext uri="{FF2B5EF4-FFF2-40B4-BE49-F238E27FC236}">
                      <a16:creationId xmlns:a16="http://schemas.microsoft.com/office/drawing/2014/main" id="{51E3CC2E-121E-9B0B-1A90-23E03D2395E0}"/>
                    </a:ext>
                  </a:extLst>
                </p:cNvPr>
                <p:cNvSpPr/>
                <p:nvPr/>
              </p:nvSpPr>
              <p:spPr>
                <a:xfrm rot="16200000" flipH="1">
                  <a:off x="3545076" y="1902413"/>
                  <a:ext cx="645025" cy="263858"/>
                </a:xfrm>
                <a:custGeom>
                  <a:avLst/>
                  <a:gdLst>
                    <a:gd name="connsiteX0" fmla="*/ 524408 w 806281"/>
                    <a:gd name="connsiteY0" fmla="*/ 329822 h 329822"/>
                    <a:gd name="connsiteX1" fmla="*/ 0 w 806281"/>
                    <a:gd name="connsiteY1" fmla="*/ 0 h 329822"/>
                    <a:gd name="connsiteX2" fmla="*/ 806282 w 806281"/>
                    <a:gd name="connsiteY2" fmla="*/ 0 h 329822"/>
                    <a:gd name="connsiteX3" fmla="*/ 806282 w 806281"/>
                    <a:gd name="connsiteY3" fmla="*/ 167945 h 329822"/>
                    <a:gd name="connsiteX4" fmla="*/ 531552 w 806281"/>
                    <a:gd name="connsiteY4" fmla="*/ 167945 h 329822"/>
                    <a:gd name="connsiteX5" fmla="*/ 524408 w 806281"/>
                    <a:gd name="connsiteY5" fmla="*/ 167945 h 329822"/>
                    <a:gd name="connsiteX6" fmla="*/ 524408 w 806281"/>
                    <a:gd name="connsiteY6" fmla="*/ 175088 h 329822"/>
                    <a:gd name="connsiteX7" fmla="*/ 524408 w 806281"/>
                    <a:gd name="connsiteY7" fmla="*/ 329822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524408" y="329822"/>
                      </a:moveTo>
                      <a:lnTo>
                        <a:pt x="0" y="0"/>
                      </a:lnTo>
                      <a:lnTo>
                        <a:pt x="806282" y="0"/>
                      </a:lnTo>
                      <a:lnTo>
                        <a:pt x="806282" y="167945"/>
                      </a:lnTo>
                      <a:lnTo>
                        <a:pt x="531552" y="167945"/>
                      </a:lnTo>
                      <a:lnTo>
                        <a:pt x="524408" y="167945"/>
                      </a:lnTo>
                      <a:lnTo>
                        <a:pt x="524408" y="175088"/>
                      </a:lnTo>
                      <a:lnTo>
                        <a:pt x="524408" y="329822"/>
                      </a:lnTo>
                      <a:close/>
                    </a:path>
                  </a:pathLst>
                </a:custGeom>
                <a:gradFill>
                  <a:gsLst>
                    <a:gs pos="0">
                      <a:schemeClr val="bg2">
                        <a:alpha val="50000"/>
                      </a:schemeClr>
                    </a:gs>
                    <a:gs pos="100000">
                      <a:schemeClr val="accent1">
                        <a:alpha val="0"/>
                      </a:schemeClr>
                    </a:gs>
                  </a:gsLst>
                  <a:lin ang="0" scaled="0"/>
                </a:gradFill>
                <a:ln w="6350" cap="flat">
                  <a:gradFill>
                    <a:gsLst>
                      <a:gs pos="0">
                        <a:schemeClr val="bg2"/>
                      </a:gs>
                      <a:gs pos="100000">
                        <a:schemeClr val="accent1">
                          <a:alpha val="0"/>
                        </a:schemeClr>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grpSp>
        </p:grpSp>
      </p:grpSp>
      <p:grpSp>
        <p:nvGrpSpPr>
          <p:cNvPr id="87" name="组合 86">
            <a:extLst>
              <a:ext uri="{FF2B5EF4-FFF2-40B4-BE49-F238E27FC236}">
                <a16:creationId xmlns:a16="http://schemas.microsoft.com/office/drawing/2014/main" id="{DCC61213-8451-611B-3A14-18DB355DAB83}"/>
              </a:ext>
            </a:extLst>
          </p:cNvPr>
          <p:cNvGrpSpPr/>
          <p:nvPr/>
        </p:nvGrpSpPr>
        <p:grpSpPr>
          <a:xfrm>
            <a:off x="2864761" y="1939172"/>
            <a:ext cx="6418502" cy="333090"/>
            <a:chOff x="2864761" y="1890625"/>
            <a:chExt cx="6418502" cy="333090"/>
          </a:xfrm>
        </p:grpSpPr>
        <p:grpSp>
          <p:nvGrpSpPr>
            <p:cNvPr id="55" name="组合 54">
              <a:extLst>
                <a:ext uri="{FF2B5EF4-FFF2-40B4-BE49-F238E27FC236}">
                  <a16:creationId xmlns:a16="http://schemas.microsoft.com/office/drawing/2014/main" id="{3AA1B623-18DE-4415-598A-C21FAAEF5DF4}"/>
                </a:ext>
              </a:extLst>
            </p:cNvPr>
            <p:cNvGrpSpPr/>
            <p:nvPr/>
          </p:nvGrpSpPr>
          <p:grpSpPr>
            <a:xfrm>
              <a:off x="7703129" y="1890625"/>
              <a:ext cx="1580134" cy="333090"/>
              <a:chOff x="2599242" y="1804773"/>
              <a:chExt cx="2111172" cy="445032"/>
            </a:xfrm>
          </p:grpSpPr>
          <p:sp>
            <p:nvSpPr>
              <p:cNvPr id="56" name="文本框 55">
                <a:extLst>
                  <a:ext uri="{FF2B5EF4-FFF2-40B4-BE49-F238E27FC236}">
                    <a16:creationId xmlns:a16="http://schemas.microsoft.com/office/drawing/2014/main" id="{FAB31FF5-A4F3-0810-FA40-21C55305E533}"/>
                  </a:ext>
                </a:extLst>
              </p:cNvPr>
              <p:cNvSpPr txBox="1"/>
              <p:nvPr/>
            </p:nvSpPr>
            <p:spPr>
              <a:xfrm>
                <a:off x="2599242" y="1927262"/>
                <a:ext cx="654025" cy="200055"/>
              </a:xfrm>
              <a:prstGeom prst="rect">
                <a:avLst/>
              </a:prstGeom>
              <a:noFill/>
              <a:ln>
                <a:noFill/>
              </a:ln>
            </p:spPr>
            <p:txBody>
              <a:bodyPr wrap="none" lIns="0" tIns="0" rIns="0" bIns="0" rtlCol="0" anchor="ctr" anchorCtr="1">
                <a:spAutoFit/>
              </a:bodyPr>
              <a:lstStyle>
                <a:defPPr>
                  <a:defRPr lang="zh-CN"/>
                </a:defPPr>
                <a:lvl1pPr algn="ctr">
                  <a:defRPr kumimoji="1" sz="1300">
                    <a:latin typeface="+mn-ea"/>
                  </a:defRPr>
                </a:lvl1pPr>
              </a:lstStyle>
              <a:p>
                <a:r>
                  <a:rPr lang="zh-CN" altLang="en-US" dirty="0"/>
                  <a:t>成果转化</a:t>
                </a:r>
              </a:p>
            </p:txBody>
          </p:sp>
          <p:sp>
            <p:nvSpPr>
              <p:cNvPr id="57" name="文本框 56">
                <a:extLst>
                  <a:ext uri="{FF2B5EF4-FFF2-40B4-BE49-F238E27FC236}">
                    <a16:creationId xmlns:a16="http://schemas.microsoft.com/office/drawing/2014/main" id="{7B9F8B55-F123-6C97-8827-EF4F5E08F4E2}"/>
                  </a:ext>
                </a:extLst>
              </p:cNvPr>
              <p:cNvSpPr txBox="1"/>
              <p:nvPr/>
            </p:nvSpPr>
            <p:spPr>
              <a:xfrm>
                <a:off x="4056389" y="1927262"/>
                <a:ext cx="654025" cy="200055"/>
              </a:xfrm>
              <a:prstGeom prst="rect">
                <a:avLst/>
              </a:prstGeom>
              <a:noFill/>
              <a:ln>
                <a:noFill/>
              </a:ln>
            </p:spPr>
            <p:txBody>
              <a:bodyPr wrap="none" lIns="0" tIns="0" rIns="0" bIns="0" rtlCol="0" anchor="ctr" anchorCtr="1">
                <a:spAutoFit/>
              </a:bodyPr>
              <a:lstStyle/>
              <a:p>
                <a:pPr algn="ctr"/>
                <a:r>
                  <a:rPr kumimoji="1" lang="zh-CN" altLang="en-US" sz="1300" dirty="0">
                    <a:latin typeface="+mn-ea"/>
                  </a:rPr>
                  <a:t>效果反馈</a:t>
                </a:r>
              </a:p>
            </p:txBody>
          </p:sp>
          <p:grpSp>
            <p:nvGrpSpPr>
              <p:cNvPr id="58" name="组合 57">
                <a:extLst>
                  <a:ext uri="{FF2B5EF4-FFF2-40B4-BE49-F238E27FC236}">
                    <a16:creationId xmlns:a16="http://schemas.microsoft.com/office/drawing/2014/main" id="{2682C8FF-668F-88CE-8B95-1EFFA0636B51}"/>
                  </a:ext>
                </a:extLst>
              </p:cNvPr>
              <p:cNvGrpSpPr/>
              <p:nvPr/>
            </p:nvGrpSpPr>
            <p:grpSpPr>
              <a:xfrm>
                <a:off x="3415542" y="1804773"/>
                <a:ext cx="478572" cy="445032"/>
                <a:chOff x="3290713" y="1697724"/>
                <a:chExt cx="708805" cy="659130"/>
              </a:xfrm>
            </p:grpSpPr>
            <p:sp>
              <p:nvSpPr>
                <p:cNvPr id="59" name="任意多边形: 形状 51">
                  <a:extLst>
                    <a:ext uri="{FF2B5EF4-FFF2-40B4-BE49-F238E27FC236}">
                      <a16:creationId xmlns:a16="http://schemas.microsoft.com/office/drawing/2014/main" id="{A1AD4005-20DF-7AFF-6BB2-6CF6C41CA593}"/>
                    </a:ext>
                  </a:extLst>
                </p:cNvPr>
                <p:cNvSpPr/>
                <p:nvPr/>
              </p:nvSpPr>
              <p:spPr>
                <a:xfrm rot="16200000" flipH="1">
                  <a:off x="3100129" y="1888308"/>
                  <a:ext cx="645025" cy="263858"/>
                </a:xfrm>
                <a:custGeom>
                  <a:avLst/>
                  <a:gdLst>
                    <a:gd name="connsiteX0" fmla="*/ 281874 w 806281"/>
                    <a:gd name="connsiteY0" fmla="*/ 0 h 329822"/>
                    <a:gd name="connsiteX1" fmla="*/ 806282 w 806281"/>
                    <a:gd name="connsiteY1" fmla="*/ 329822 h 329822"/>
                    <a:gd name="connsiteX2" fmla="*/ 0 w 806281"/>
                    <a:gd name="connsiteY2" fmla="*/ 329822 h 329822"/>
                    <a:gd name="connsiteX3" fmla="*/ 0 w 806281"/>
                    <a:gd name="connsiteY3" fmla="*/ 161868 h 329822"/>
                    <a:gd name="connsiteX4" fmla="*/ 274730 w 806281"/>
                    <a:gd name="connsiteY4" fmla="*/ 161868 h 329822"/>
                    <a:gd name="connsiteX5" fmla="*/ 281874 w 806281"/>
                    <a:gd name="connsiteY5" fmla="*/ 161868 h 329822"/>
                    <a:gd name="connsiteX6" fmla="*/ 281874 w 806281"/>
                    <a:gd name="connsiteY6" fmla="*/ 154724 h 329822"/>
                    <a:gd name="connsiteX7" fmla="*/ 281874 w 806281"/>
                    <a:gd name="connsiteY7" fmla="*/ 0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281874" y="0"/>
                      </a:moveTo>
                      <a:lnTo>
                        <a:pt x="806282" y="329822"/>
                      </a:lnTo>
                      <a:lnTo>
                        <a:pt x="0" y="329822"/>
                      </a:lnTo>
                      <a:lnTo>
                        <a:pt x="0" y="161868"/>
                      </a:lnTo>
                      <a:lnTo>
                        <a:pt x="274730" y="161868"/>
                      </a:lnTo>
                      <a:lnTo>
                        <a:pt x="281874" y="161868"/>
                      </a:lnTo>
                      <a:lnTo>
                        <a:pt x="281874" y="154724"/>
                      </a:lnTo>
                      <a:lnTo>
                        <a:pt x="281874" y="0"/>
                      </a:lnTo>
                      <a:close/>
                    </a:path>
                  </a:pathLst>
                </a:custGeom>
                <a:gradFill>
                  <a:gsLst>
                    <a:gs pos="0">
                      <a:schemeClr val="bg2">
                        <a:alpha val="0"/>
                      </a:schemeClr>
                    </a:gs>
                    <a:gs pos="99000">
                      <a:schemeClr val="accent1">
                        <a:alpha val="50000"/>
                      </a:schemeClr>
                    </a:gs>
                  </a:gsLst>
                  <a:lin ang="0" scaled="0"/>
                </a:gradFill>
                <a:ln w="6350" cap="flat">
                  <a:gradFill>
                    <a:gsLst>
                      <a:gs pos="0">
                        <a:schemeClr val="bg2">
                          <a:alpha val="0"/>
                        </a:schemeClr>
                      </a:gs>
                      <a:gs pos="100000">
                        <a:schemeClr val="accent1"/>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60" name="任意多边形: 形状 52">
                  <a:extLst>
                    <a:ext uri="{FF2B5EF4-FFF2-40B4-BE49-F238E27FC236}">
                      <a16:creationId xmlns:a16="http://schemas.microsoft.com/office/drawing/2014/main" id="{47122C20-83C2-FF8B-E035-D081CD9E7AB1}"/>
                    </a:ext>
                  </a:extLst>
                </p:cNvPr>
                <p:cNvSpPr/>
                <p:nvPr/>
              </p:nvSpPr>
              <p:spPr>
                <a:xfrm rot="16200000" flipH="1">
                  <a:off x="3545076" y="1902413"/>
                  <a:ext cx="645025" cy="263858"/>
                </a:xfrm>
                <a:custGeom>
                  <a:avLst/>
                  <a:gdLst>
                    <a:gd name="connsiteX0" fmla="*/ 524408 w 806281"/>
                    <a:gd name="connsiteY0" fmla="*/ 329822 h 329822"/>
                    <a:gd name="connsiteX1" fmla="*/ 0 w 806281"/>
                    <a:gd name="connsiteY1" fmla="*/ 0 h 329822"/>
                    <a:gd name="connsiteX2" fmla="*/ 806282 w 806281"/>
                    <a:gd name="connsiteY2" fmla="*/ 0 h 329822"/>
                    <a:gd name="connsiteX3" fmla="*/ 806282 w 806281"/>
                    <a:gd name="connsiteY3" fmla="*/ 167945 h 329822"/>
                    <a:gd name="connsiteX4" fmla="*/ 531552 w 806281"/>
                    <a:gd name="connsiteY4" fmla="*/ 167945 h 329822"/>
                    <a:gd name="connsiteX5" fmla="*/ 524408 w 806281"/>
                    <a:gd name="connsiteY5" fmla="*/ 167945 h 329822"/>
                    <a:gd name="connsiteX6" fmla="*/ 524408 w 806281"/>
                    <a:gd name="connsiteY6" fmla="*/ 175088 h 329822"/>
                    <a:gd name="connsiteX7" fmla="*/ 524408 w 806281"/>
                    <a:gd name="connsiteY7" fmla="*/ 329822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524408" y="329822"/>
                      </a:moveTo>
                      <a:lnTo>
                        <a:pt x="0" y="0"/>
                      </a:lnTo>
                      <a:lnTo>
                        <a:pt x="806282" y="0"/>
                      </a:lnTo>
                      <a:lnTo>
                        <a:pt x="806282" y="167945"/>
                      </a:lnTo>
                      <a:lnTo>
                        <a:pt x="531552" y="167945"/>
                      </a:lnTo>
                      <a:lnTo>
                        <a:pt x="524408" y="167945"/>
                      </a:lnTo>
                      <a:lnTo>
                        <a:pt x="524408" y="175088"/>
                      </a:lnTo>
                      <a:lnTo>
                        <a:pt x="524408" y="329822"/>
                      </a:lnTo>
                      <a:close/>
                    </a:path>
                  </a:pathLst>
                </a:custGeom>
                <a:gradFill>
                  <a:gsLst>
                    <a:gs pos="0">
                      <a:schemeClr val="bg2">
                        <a:alpha val="50000"/>
                      </a:schemeClr>
                    </a:gs>
                    <a:gs pos="100000">
                      <a:schemeClr val="accent1">
                        <a:alpha val="0"/>
                      </a:schemeClr>
                    </a:gs>
                  </a:gsLst>
                  <a:lin ang="0" scaled="0"/>
                </a:gradFill>
                <a:ln w="6350" cap="flat">
                  <a:gradFill>
                    <a:gsLst>
                      <a:gs pos="0">
                        <a:schemeClr val="bg2"/>
                      </a:gs>
                      <a:gs pos="100000">
                        <a:schemeClr val="accent1">
                          <a:alpha val="0"/>
                        </a:schemeClr>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grpSp>
        </p:grpSp>
        <p:grpSp>
          <p:nvGrpSpPr>
            <p:cNvPr id="20" name="组合 19">
              <a:extLst>
                <a:ext uri="{FF2B5EF4-FFF2-40B4-BE49-F238E27FC236}">
                  <a16:creationId xmlns:a16="http://schemas.microsoft.com/office/drawing/2014/main" id="{A97EBCB1-ADAA-CB68-FC1C-06F74580E6A2}"/>
                </a:ext>
              </a:extLst>
            </p:cNvPr>
            <p:cNvGrpSpPr/>
            <p:nvPr/>
          </p:nvGrpSpPr>
          <p:grpSpPr>
            <a:xfrm>
              <a:off x="2864761" y="1890625"/>
              <a:ext cx="1580134" cy="333090"/>
              <a:chOff x="2599242" y="1804773"/>
              <a:chExt cx="2111172" cy="445032"/>
            </a:xfrm>
          </p:grpSpPr>
          <p:sp>
            <p:nvSpPr>
              <p:cNvPr id="12" name="文本框 11">
                <a:extLst>
                  <a:ext uri="{FF2B5EF4-FFF2-40B4-BE49-F238E27FC236}">
                    <a16:creationId xmlns:a16="http://schemas.microsoft.com/office/drawing/2014/main" id="{107CA230-B793-5604-6678-2FF123E71A7C}"/>
                  </a:ext>
                </a:extLst>
              </p:cNvPr>
              <p:cNvSpPr txBox="1"/>
              <p:nvPr/>
            </p:nvSpPr>
            <p:spPr>
              <a:xfrm>
                <a:off x="2599242" y="1927262"/>
                <a:ext cx="654025" cy="200055"/>
              </a:xfrm>
              <a:prstGeom prst="rect">
                <a:avLst/>
              </a:prstGeom>
              <a:noFill/>
              <a:ln>
                <a:noFill/>
              </a:ln>
            </p:spPr>
            <p:txBody>
              <a:bodyPr wrap="none" lIns="0" tIns="0" rIns="0" bIns="0" rtlCol="0" anchor="ctr" anchorCtr="1">
                <a:spAutoFit/>
              </a:bodyPr>
              <a:lstStyle>
                <a:defPPr>
                  <a:defRPr lang="zh-CN"/>
                </a:defPPr>
                <a:lvl1pPr algn="ctr">
                  <a:defRPr kumimoji="1" sz="1300">
                    <a:latin typeface="+mn-ea"/>
                  </a:defRPr>
                </a:lvl1pPr>
              </a:lstStyle>
              <a:p>
                <a:r>
                  <a:rPr lang="zh-CN" altLang="en-US" dirty="0"/>
                  <a:t>成果转化</a:t>
                </a:r>
              </a:p>
            </p:txBody>
          </p:sp>
          <p:sp>
            <p:nvSpPr>
              <p:cNvPr id="23" name="文本框 22">
                <a:extLst>
                  <a:ext uri="{FF2B5EF4-FFF2-40B4-BE49-F238E27FC236}">
                    <a16:creationId xmlns:a16="http://schemas.microsoft.com/office/drawing/2014/main" id="{5D07D101-AD1B-40AF-4E65-8FCD0ECF7EC2}"/>
                  </a:ext>
                </a:extLst>
              </p:cNvPr>
              <p:cNvSpPr txBox="1"/>
              <p:nvPr/>
            </p:nvSpPr>
            <p:spPr>
              <a:xfrm>
                <a:off x="4056389" y="1927262"/>
                <a:ext cx="654025" cy="200055"/>
              </a:xfrm>
              <a:prstGeom prst="rect">
                <a:avLst/>
              </a:prstGeom>
              <a:noFill/>
              <a:ln>
                <a:noFill/>
              </a:ln>
            </p:spPr>
            <p:txBody>
              <a:bodyPr wrap="none" lIns="0" tIns="0" rIns="0" bIns="0" rtlCol="0" anchor="ctr" anchorCtr="1">
                <a:spAutoFit/>
              </a:bodyPr>
              <a:lstStyle/>
              <a:p>
                <a:pPr algn="ctr"/>
                <a:r>
                  <a:rPr kumimoji="1" lang="zh-CN" altLang="en-US" sz="1300" dirty="0">
                    <a:latin typeface="+mn-ea"/>
                  </a:rPr>
                  <a:t>效果反馈</a:t>
                </a:r>
              </a:p>
            </p:txBody>
          </p:sp>
          <p:grpSp>
            <p:nvGrpSpPr>
              <p:cNvPr id="9" name="组合 8">
                <a:extLst>
                  <a:ext uri="{FF2B5EF4-FFF2-40B4-BE49-F238E27FC236}">
                    <a16:creationId xmlns:a16="http://schemas.microsoft.com/office/drawing/2014/main" id="{138FAA37-7189-63F7-7CED-BA5D3907573E}"/>
                  </a:ext>
                </a:extLst>
              </p:cNvPr>
              <p:cNvGrpSpPr/>
              <p:nvPr/>
            </p:nvGrpSpPr>
            <p:grpSpPr>
              <a:xfrm>
                <a:off x="3415542" y="1804773"/>
                <a:ext cx="478572" cy="445032"/>
                <a:chOff x="3290713" y="1697724"/>
                <a:chExt cx="708805" cy="659130"/>
              </a:xfrm>
            </p:grpSpPr>
            <p:sp>
              <p:nvSpPr>
                <p:cNvPr id="4" name="任意多边形: 形状 51">
                  <a:extLst>
                    <a:ext uri="{FF2B5EF4-FFF2-40B4-BE49-F238E27FC236}">
                      <a16:creationId xmlns:a16="http://schemas.microsoft.com/office/drawing/2014/main" id="{7432B2DE-A5D8-AB77-DFFF-D1D905962415}"/>
                    </a:ext>
                  </a:extLst>
                </p:cNvPr>
                <p:cNvSpPr/>
                <p:nvPr/>
              </p:nvSpPr>
              <p:spPr>
                <a:xfrm rot="16200000" flipH="1">
                  <a:off x="3100129" y="1888308"/>
                  <a:ext cx="645025" cy="263858"/>
                </a:xfrm>
                <a:custGeom>
                  <a:avLst/>
                  <a:gdLst>
                    <a:gd name="connsiteX0" fmla="*/ 281874 w 806281"/>
                    <a:gd name="connsiteY0" fmla="*/ 0 h 329822"/>
                    <a:gd name="connsiteX1" fmla="*/ 806282 w 806281"/>
                    <a:gd name="connsiteY1" fmla="*/ 329822 h 329822"/>
                    <a:gd name="connsiteX2" fmla="*/ 0 w 806281"/>
                    <a:gd name="connsiteY2" fmla="*/ 329822 h 329822"/>
                    <a:gd name="connsiteX3" fmla="*/ 0 w 806281"/>
                    <a:gd name="connsiteY3" fmla="*/ 161868 h 329822"/>
                    <a:gd name="connsiteX4" fmla="*/ 274730 w 806281"/>
                    <a:gd name="connsiteY4" fmla="*/ 161868 h 329822"/>
                    <a:gd name="connsiteX5" fmla="*/ 281874 w 806281"/>
                    <a:gd name="connsiteY5" fmla="*/ 161868 h 329822"/>
                    <a:gd name="connsiteX6" fmla="*/ 281874 w 806281"/>
                    <a:gd name="connsiteY6" fmla="*/ 154724 h 329822"/>
                    <a:gd name="connsiteX7" fmla="*/ 281874 w 806281"/>
                    <a:gd name="connsiteY7" fmla="*/ 0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281874" y="0"/>
                      </a:moveTo>
                      <a:lnTo>
                        <a:pt x="806282" y="329822"/>
                      </a:lnTo>
                      <a:lnTo>
                        <a:pt x="0" y="329822"/>
                      </a:lnTo>
                      <a:lnTo>
                        <a:pt x="0" y="161868"/>
                      </a:lnTo>
                      <a:lnTo>
                        <a:pt x="274730" y="161868"/>
                      </a:lnTo>
                      <a:lnTo>
                        <a:pt x="281874" y="161868"/>
                      </a:lnTo>
                      <a:lnTo>
                        <a:pt x="281874" y="154724"/>
                      </a:lnTo>
                      <a:lnTo>
                        <a:pt x="281874" y="0"/>
                      </a:lnTo>
                      <a:close/>
                    </a:path>
                  </a:pathLst>
                </a:custGeom>
                <a:gradFill>
                  <a:gsLst>
                    <a:gs pos="0">
                      <a:schemeClr val="bg2">
                        <a:alpha val="0"/>
                      </a:schemeClr>
                    </a:gs>
                    <a:gs pos="99000">
                      <a:schemeClr val="accent1">
                        <a:alpha val="50000"/>
                      </a:schemeClr>
                    </a:gs>
                  </a:gsLst>
                  <a:lin ang="0" scaled="0"/>
                </a:gradFill>
                <a:ln w="6350" cap="flat">
                  <a:gradFill>
                    <a:gsLst>
                      <a:gs pos="0">
                        <a:schemeClr val="bg2">
                          <a:alpha val="0"/>
                        </a:schemeClr>
                      </a:gs>
                      <a:gs pos="100000">
                        <a:schemeClr val="accent1"/>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7" name="任意多边形: 形状 52">
                  <a:extLst>
                    <a:ext uri="{FF2B5EF4-FFF2-40B4-BE49-F238E27FC236}">
                      <a16:creationId xmlns:a16="http://schemas.microsoft.com/office/drawing/2014/main" id="{12885C1C-DB9B-F36E-4F25-E0234A1970FF}"/>
                    </a:ext>
                  </a:extLst>
                </p:cNvPr>
                <p:cNvSpPr/>
                <p:nvPr/>
              </p:nvSpPr>
              <p:spPr>
                <a:xfrm rot="16200000" flipH="1">
                  <a:off x="3545076" y="1902413"/>
                  <a:ext cx="645025" cy="263858"/>
                </a:xfrm>
                <a:custGeom>
                  <a:avLst/>
                  <a:gdLst>
                    <a:gd name="connsiteX0" fmla="*/ 524408 w 806281"/>
                    <a:gd name="connsiteY0" fmla="*/ 329822 h 329822"/>
                    <a:gd name="connsiteX1" fmla="*/ 0 w 806281"/>
                    <a:gd name="connsiteY1" fmla="*/ 0 h 329822"/>
                    <a:gd name="connsiteX2" fmla="*/ 806282 w 806281"/>
                    <a:gd name="connsiteY2" fmla="*/ 0 h 329822"/>
                    <a:gd name="connsiteX3" fmla="*/ 806282 w 806281"/>
                    <a:gd name="connsiteY3" fmla="*/ 167945 h 329822"/>
                    <a:gd name="connsiteX4" fmla="*/ 531552 w 806281"/>
                    <a:gd name="connsiteY4" fmla="*/ 167945 h 329822"/>
                    <a:gd name="connsiteX5" fmla="*/ 524408 w 806281"/>
                    <a:gd name="connsiteY5" fmla="*/ 167945 h 329822"/>
                    <a:gd name="connsiteX6" fmla="*/ 524408 w 806281"/>
                    <a:gd name="connsiteY6" fmla="*/ 175088 h 329822"/>
                    <a:gd name="connsiteX7" fmla="*/ 524408 w 806281"/>
                    <a:gd name="connsiteY7" fmla="*/ 329822 h 32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281" h="329822">
                      <a:moveTo>
                        <a:pt x="524408" y="329822"/>
                      </a:moveTo>
                      <a:lnTo>
                        <a:pt x="0" y="0"/>
                      </a:lnTo>
                      <a:lnTo>
                        <a:pt x="806282" y="0"/>
                      </a:lnTo>
                      <a:lnTo>
                        <a:pt x="806282" y="167945"/>
                      </a:lnTo>
                      <a:lnTo>
                        <a:pt x="531552" y="167945"/>
                      </a:lnTo>
                      <a:lnTo>
                        <a:pt x="524408" y="167945"/>
                      </a:lnTo>
                      <a:lnTo>
                        <a:pt x="524408" y="175088"/>
                      </a:lnTo>
                      <a:lnTo>
                        <a:pt x="524408" y="329822"/>
                      </a:lnTo>
                      <a:close/>
                    </a:path>
                  </a:pathLst>
                </a:custGeom>
                <a:gradFill>
                  <a:gsLst>
                    <a:gs pos="0">
                      <a:schemeClr val="bg2">
                        <a:alpha val="50000"/>
                      </a:schemeClr>
                    </a:gs>
                    <a:gs pos="100000">
                      <a:schemeClr val="accent1">
                        <a:alpha val="0"/>
                      </a:schemeClr>
                    </a:gs>
                  </a:gsLst>
                  <a:lin ang="0" scaled="0"/>
                </a:gradFill>
                <a:ln w="6350" cap="flat">
                  <a:gradFill>
                    <a:gsLst>
                      <a:gs pos="0">
                        <a:schemeClr val="bg2"/>
                      </a:gs>
                      <a:gs pos="100000">
                        <a:schemeClr val="accent1">
                          <a:alpha val="0"/>
                        </a:schemeClr>
                      </a:gs>
                    </a:gsLst>
                    <a:lin ang="0" scaled="0"/>
                  </a:gradFill>
                  <a:prstDash val="solid"/>
                  <a:miter/>
                </a:ln>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grpSp>
        </p:grpSp>
      </p:grpSp>
      <p:grpSp>
        <p:nvGrpSpPr>
          <p:cNvPr id="3" name="组合 2">
            <a:extLst>
              <a:ext uri="{FF2B5EF4-FFF2-40B4-BE49-F238E27FC236}">
                <a16:creationId xmlns:a16="http://schemas.microsoft.com/office/drawing/2014/main" id="{9C049B4A-AB59-07F2-65FD-94D31B399093}"/>
              </a:ext>
            </a:extLst>
          </p:cNvPr>
          <p:cNvGrpSpPr/>
          <p:nvPr/>
        </p:nvGrpSpPr>
        <p:grpSpPr>
          <a:xfrm>
            <a:off x="223040" y="353833"/>
            <a:ext cx="3067464" cy="620133"/>
            <a:chOff x="223040" y="353833"/>
            <a:chExt cx="3067464" cy="620133"/>
          </a:xfrm>
        </p:grpSpPr>
        <p:grpSp>
          <p:nvGrpSpPr>
            <p:cNvPr id="8" name="组合 7">
              <a:extLst>
                <a:ext uri="{FF2B5EF4-FFF2-40B4-BE49-F238E27FC236}">
                  <a16:creationId xmlns:a16="http://schemas.microsoft.com/office/drawing/2014/main" id="{DA5ACF23-4F2D-3231-D643-BEC1FA42CE99}"/>
                </a:ext>
              </a:extLst>
            </p:cNvPr>
            <p:cNvGrpSpPr/>
            <p:nvPr/>
          </p:nvGrpSpPr>
          <p:grpSpPr>
            <a:xfrm>
              <a:off x="223040" y="353833"/>
              <a:ext cx="626384" cy="620133"/>
              <a:chOff x="223040" y="353833"/>
              <a:chExt cx="626384" cy="620133"/>
            </a:xfrm>
          </p:grpSpPr>
          <p:sp>
            <p:nvSpPr>
              <p:cNvPr id="15" name="椭圆 14">
                <a:extLst>
                  <a:ext uri="{FF2B5EF4-FFF2-40B4-BE49-F238E27FC236}">
                    <a16:creationId xmlns:a16="http://schemas.microsoft.com/office/drawing/2014/main" id="{79AF766D-A489-043A-055D-8581F46AE789}"/>
                  </a:ext>
                </a:extLst>
              </p:cNvPr>
              <p:cNvSpPr/>
              <p:nvPr/>
            </p:nvSpPr>
            <p:spPr>
              <a:xfrm>
                <a:off x="223040" y="381400"/>
                <a:ext cx="592566" cy="592566"/>
              </a:xfrm>
              <a:prstGeom prst="ellipse">
                <a:avLst/>
              </a:prstGeom>
              <a:gradFill flip="none" rotWithShape="1">
                <a:gsLst>
                  <a:gs pos="100000">
                    <a:schemeClr val="bg2">
                      <a:lumMod val="60000"/>
                      <a:lumOff val="40000"/>
                      <a:alpha val="72000"/>
                    </a:schemeClr>
                  </a:gs>
                  <a:gs pos="2400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sp>
            <p:nvSpPr>
              <p:cNvPr id="16" name="椭圆 15">
                <a:extLst>
                  <a:ext uri="{FF2B5EF4-FFF2-40B4-BE49-F238E27FC236}">
                    <a16:creationId xmlns:a16="http://schemas.microsoft.com/office/drawing/2014/main" id="{BA22054C-4923-1E14-A078-95B447C71C4C}"/>
                  </a:ext>
                </a:extLst>
              </p:cNvPr>
              <p:cNvSpPr/>
              <p:nvPr/>
            </p:nvSpPr>
            <p:spPr>
              <a:xfrm>
                <a:off x="746603" y="353833"/>
                <a:ext cx="102821" cy="102821"/>
              </a:xfrm>
              <a:prstGeom prst="ellipse">
                <a:avLst/>
              </a:prstGeom>
              <a:gradFill flip="none" rotWithShape="1">
                <a:gsLst>
                  <a:gs pos="100000">
                    <a:schemeClr val="accent2">
                      <a:alpha val="82000"/>
                    </a:schemeClr>
                  </a:gs>
                  <a:gs pos="0">
                    <a:schemeClr val="accent1">
                      <a:alpha val="8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grpSp>
        <p:sp>
          <p:nvSpPr>
            <p:cNvPr id="11" name="文本框 10">
              <a:extLst>
                <a:ext uri="{FF2B5EF4-FFF2-40B4-BE49-F238E27FC236}">
                  <a16:creationId xmlns:a16="http://schemas.microsoft.com/office/drawing/2014/main" id="{E3BA05F3-AB80-1AED-E223-FD4BA21030CD}"/>
                </a:ext>
              </a:extLst>
            </p:cNvPr>
            <p:cNvSpPr txBox="1"/>
            <p:nvPr/>
          </p:nvSpPr>
          <p:spPr>
            <a:xfrm>
              <a:off x="482599" y="385295"/>
              <a:ext cx="2807905"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课题间相互关系</a:t>
              </a:r>
            </a:p>
          </p:txBody>
        </p:sp>
      </p:grpSp>
      <p:grpSp>
        <p:nvGrpSpPr>
          <p:cNvPr id="17" name="组合 16">
            <a:extLst>
              <a:ext uri="{FF2B5EF4-FFF2-40B4-BE49-F238E27FC236}">
                <a16:creationId xmlns:a16="http://schemas.microsoft.com/office/drawing/2014/main" id="{2AA47D41-DA9F-B750-4A87-2B553F80733D}"/>
              </a:ext>
            </a:extLst>
          </p:cNvPr>
          <p:cNvGrpSpPr/>
          <p:nvPr/>
        </p:nvGrpSpPr>
        <p:grpSpPr>
          <a:xfrm>
            <a:off x="1" y="6387003"/>
            <a:ext cx="12192000" cy="470997"/>
            <a:chOff x="1" y="6343126"/>
            <a:chExt cx="12192000" cy="517715"/>
          </a:xfrm>
        </p:grpSpPr>
        <p:sp>
          <p:nvSpPr>
            <p:cNvPr id="18" name="任意多边形: 形状 17">
              <a:extLst>
                <a:ext uri="{FF2B5EF4-FFF2-40B4-BE49-F238E27FC236}">
                  <a16:creationId xmlns:a16="http://schemas.microsoft.com/office/drawing/2014/main" id="{0EBB1856-E6A0-D630-71D8-6B50FF54427C}"/>
                </a:ext>
              </a:extLst>
            </p:cNvPr>
            <p:cNvSpPr/>
            <p:nvPr/>
          </p:nvSpPr>
          <p:spPr>
            <a:xfrm rot="5400000" flipV="1">
              <a:off x="6843501" y="1512341"/>
              <a:ext cx="462513" cy="10234486"/>
            </a:xfrm>
            <a:custGeom>
              <a:avLst/>
              <a:gdLst>
                <a:gd name="connsiteX0" fmla="*/ 728 w 462513"/>
                <a:gd name="connsiteY0" fmla="*/ 5869925 h 10234486"/>
                <a:gd name="connsiteX1" fmla="*/ 2649 w 462513"/>
                <a:gd name="connsiteY1" fmla="*/ 6375132 h 10234486"/>
                <a:gd name="connsiteX2" fmla="*/ 248266 w 462513"/>
                <a:gd name="connsiteY2" fmla="*/ 10093802 h 10234486"/>
                <a:gd name="connsiteX3" fmla="*/ 261719 w 462513"/>
                <a:gd name="connsiteY3" fmla="*/ 10234486 h 10234486"/>
                <a:gd name="connsiteX4" fmla="*/ 462513 w 462513"/>
                <a:gd name="connsiteY4" fmla="*/ 10234486 h 10234486"/>
                <a:gd name="connsiteX5" fmla="*/ 462513 w 462513"/>
                <a:gd name="connsiteY5" fmla="*/ 0 h 10234486"/>
                <a:gd name="connsiteX6" fmla="*/ 438380 w 462513"/>
                <a:gd name="connsiteY6" fmla="*/ 356536 h 10234486"/>
                <a:gd name="connsiteX7" fmla="*/ 728 w 462513"/>
                <a:gd name="connsiteY7" fmla="*/ 5869925 h 1023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513" h="10234486">
                  <a:moveTo>
                    <a:pt x="728" y="5869925"/>
                  </a:moveTo>
                  <a:cubicBezTo>
                    <a:pt x="-652" y="6037246"/>
                    <a:pt x="-98" y="6205656"/>
                    <a:pt x="2649" y="6375132"/>
                  </a:cubicBezTo>
                  <a:cubicBezTo>
                    <a:pt x="41113" y="8747798"/>
                    <a:pt x="148418" y="9106047"/>
                    <a:pt x="248266" y="10093802"/>
                  </a:cubicBezTo>
                  <a:lnTo>
                    <a:pt x="261719" y="10234486"/>
                  </a:lnTo>
                  <a:lnTo>
                    <a:pt x="462513" y="10234486"/>
                  </a:lnTo>
                  <a:lnTo>
                    <a:pt x="462513" y="0"/>
                  </a:lnTo>
                  <a:lnTo>
                    <a:pt x="438380" y="356536"/>
                  </a:lnTo>
                  <a:cubicBezTo>
                    <a:pt x="312375" y="2011065"/>
                    <a:pt x="17288" y="3862075"/>
                    <a:pt x="728" y="5869925"/>
                  </a:cubicBezTo>
                  <a:close/>
                </a:path>
              </a:pathLst>
            </a:custGeom>
            <a:gradFill>
              <a:gsLst>
                <a:gs pos="100000">
                  <a:schemeClr val="accent1"/>
                </a:gs>
                <a:gs pos="19000">
                  <a:schemeClr val="accent1">
                    <a:lumMod val="60000"/>
                    <a:lumOff val="40000"/>
                    <a:alpha val="3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19" name="任意多边形: 形状 18">
              <a:extLst>
                <a:ext uri="{FF2B5EF4-FFF2-40B4-BE49-F238E27FC236}">
                  <a16:creationId xmlns:a16="http://schemas.microsoft.com/office/drawing/2014/main" id="{086B8C71-1EE8-6730-0075-C53E521D3A6B}"/>
                </a:ext>
              </a:extLst>
            </p:cNvPr>
            <p:cNvSpPr/>
            <p:nvPr/>
          </p:nvSpPr>
          <p:spPr>
            <a:xfrm flipH="1">
              <a:off x="1" y="6343126"/>
              <a:ext cx="12192000" cy="517715"/>
            </a:xfrm>
            <a:custGeom>
              <a:avLst/>
              <a:gdLst>
                <a:gd name="connsiteX0" fmla="*/ 10009461 w 12192000"/>
                <a:gd name="connsiteY0" fmla="*/ 65 h 517715"/>
                <a:gd name="connsiteX1" fmla="*/ 9709600 w 12192000"/>
                <a:gd name="connsiteY1" fmla="*/ 3238 h 517715"/>
                <a:gd name="connsiteX2" fmla="*/ 3942244 w 12192000"/>
                <a:gd name="connsiteY2" fmla="*/ 354295 h 517715"/>
                <a:gd name="connsiteX3" fmla="*/ 0 w 12192000"/>
                <a:gd name="connsiteY3" fmla="*/ 293767 h 517715"/>
                <a:gd name="connsiteX4" fmla="*/ 0 w 12192000"/>
                <a:gd name="connsiteY4" fmla="*/ 517715 h 517715"/>
                <a:gd name="connsiteX5" fmla="*/ 12192000 w 12192000"/>
                <a:gd name="connsiteY5" fmla="*/ 517715 h 517715"/>
                <a:gd name="connsiteX6" fmla="*/ 12192000 w 12192000"/>
                <a:gd name="connsiteY6" fmla="*/ 93601 h 517715"/>
                <a:gd name="connsiteX7" fmla="*/ 12031166 w 12192000"/>
                <a:gd name="connsiteY7" fmla="*/ 82108 h 517715"/>
                <a:gd name="connsiteX8" fmla="*/ 10009461 w 12192000"/>
                <a:gd name="connsiteY8" fmla="*/ 65 h 51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17715">
                  <a:moveTo>
                    <a:pt x="10009461" y="65"/>
                  </a:moveTo>
                  <a:cubicBezTo>
                    <a:pt x="9910695" y="322"/>
                    <a:pt x="9810742" y="1346"/>
                    <a:pt x="9709600" y="3238"/>
                  </a:cubicBezTo>
                  <a:cubicBezTo>
                    <a:pt x="8091334" y="33501"/>
                    <a:pt x="5560511" y="305873"/>
                    <a:pt x="3942244" y="354295"/>
                  </a:cubicBezTo>
                  <a:cubicBezTo>
                    <a:pt x="2323978" y="402716"/>
                    <a:pt x="790883" y="251398"/>
                    <a:pt x="0" y="293767"/>
                  </a:cubicBezTo>
                  <a:lnTo>
                    <a:pt x="0" y="517715"/>
                  </a:lnTo>
                  <a:lnTo>
                    <a:pt x="12192000" y="517715"/>
                  </a:lnTo>
                  <a:lnTo>
                    <a:pt x="12192000" y="93601"/>
                  </a:lnTo>
                  <a:lnTo>
                    <a:pt x="12031166" y="82108"/>
                  </a:lnTo>
                  <a:cubicBezTo>
                    <a:pt x="11424102" y="39411"/>
                    <a:pt x="10750200" y="-1860"/>
                    <a:pt x="10009461" y="65"/>
                  </a:cubicBezTo>
                  <a:close/>
                </a:path>
              </a:pathLst>
            </a:custGeom>
            <a:gradFill>
              <a:gsLst>
                <a:gs pos="100000">
                  <a:schemeClr val="accent1">
                    <a:alpha val="61000"/>
                  </a:schemeClr>
                </a:gs>
                <a:gs pos="28000">
                  <a:schemeClr val="accent1">
                    <a:lumMod val="60000"/>
                    <a:lumOff val="40000"/>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grpSp>
    </p:spTree>
    <p:extLst>
      <p:ext uri="{BB962C8B-B14F-4D97-AF65-F5344CB8AC3E}">
        <p14:creationId xmlns:p14="http://schemas.microsoft.com/office/powerpoint/2010/main" val="2423130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任意多边形: 形状 86">
            <a:extLst>
              <a:ext uri="{FF2B5EF4-FFF2-40B4-BE49-F238E27FC236}">
                <a16:creationId xmlns:a16="http://schemas.microsoft.com/office/drawing/2014/main" id="{DE8CAFA1-2141-8C80-1C27-565DE1545BFB}"/>
              </a:ext>
            </a:extLst>
          </p:cNvPr>
          <p:cNvSpPr>
            <a:spLocks/>
          </p:cNvSpPr>
          <p:nvPr/>
        </p:nvSpPr>
        <p:spPr>
          <a:xfrm flipH="1">
            <a:off x="484197" y="1269847"/>
            <a:ext cx="5433138" cy="3975564"/>
          </a:xfrm>
          <a:custGeom>
            <a:avLst/>
            <a:gdLst>
              <a:gd name="connsiteX0" fmla="*/ 5313871 w 5433138"/>
              <a:gd name="connsiteY0" fmla="*/ 0 h 3975564"/>
              <a:gd name="connsiteX1" fmla="*/ 4124674 w 5433138"/>
              <a:gd name="connsiteY1" fmla="*/ 0 h 3975564"/>
              <a:gd name="connsiteX2" fmla="*/ 4124674 w 5433138"/>
              <a:gd name="connsiteY2" fmla="*/ 373284 h 3975564"/>
              <a:gd name="connsiteX3" fmla="*/ 1308464 w 5433138"/>
              <a:gd name="connsiteY3" fmla="*/ 373284 h 3975564"/>
              <a:gd name="connsiteX4" fmla="*/ 1308464 w 5433138"/>
              <a:gd name="connsiteY4" fmla="*/ 0 h 3975564"/>
              <a:gd name="connsiteX5" fmla="*/ 119267 w 5433138"/>
              <a:gd name="connsiteY5" fmla="*/ 0 h 3975564"/>
              <a:gd name="connsiteX6" fmla="*/ 0 w 5433138"/>
              <a:gd name="connsiteY6" fmla="*/ 119267 h 3975564"/>
              <a:gd name="connsiteX7" fmla="*/ 0 w 5433138"/>
              <a:gd name="connsiteY7" fmla="*/ 3856297 h 3975564"/>
              <a:gd name="connsiteX8" fmla="*/ 119267 w 5433138"/>
              <a:gd name="connsiteY8" fmla="*/ 3975564 h 3975564"/>
              <a:gd name="connsiteX9" fmla="*/ 5313871 w 5433138"/>
              <a:gd name="connsiteY9" fmla="*/ 3975564 h 3975564"/>
              <a:gd name="connsiteX10" fmla="*/ 5433138 w 5433138"/>
              <a:gd name="connsiteY10" fmla="*/ 3856297 h 3975564"/>
              <a:gd name="connsiteX11" fmla="*/ 5433138 w 5433138"/>
              <a:gd name="connsiteY11" fmla="*/ 119267 h 3975564"/>
              <a:gd name="connsiteX12" fmla="*/ 5313871 w 5433138"/>
              <a:gd name="connsiteY12" fmla="*/ 0 h 3975564"/>
              <a:gd name="connsiteX0" fmla="*/ 1308464 w 5433138"/>
              <a:gd name="connsiteY0" fmla="*/ 373284 h 3975564"/>
              <a:gd name="connsiteX1" fmla="*/ 1308464 w 5433138"/>
              <a:gd name="connsiteY1" fmla="*/ 0 h 3975564"/>
              <a:gd name="connsiteX2" fmla="*/ 119267 w 5433138"/>
              <a:gd name="connsiteY2" fmla="*/ 0 h 3975564"/>
              <a:gd name="connsiteX3" fmla="*/ 0 w 5433138"/>
              <a:gd name="connsiteY3" fmla="*/ 119267 h 3975564"/>
              <a:gd name="connsiteX4" fmla="*/ 0 w 5433138"/>
              <a:gd name="connsiteY4" fmla="*/ 3856297 h 3975564"/>
              <a:gd name="connsiteX5" fmla="*/ 119267 w 5433138"/>
              <a:gd name="connsiteY5" fmla="*/ 3975564 h 3975564"/>
              <a:gd name="connsiteX6" fmla="*/ 5313871 w 5433138"/>
              <a:gd name="connsiteY6" fmla="*/ 3975564 h 3975564"/>
              <a:gd name="connsiteX7" fmla="*/ 5433138 w 5433138"/>
              <a:gd name="connsiteY7" fmla="*/ 3856297 h 3975564"/>
              <a:gd name="connsiteX8" fmla="*/ 5433138 w 5433138"/>
              <a:gd name="connsiteY8" fmla="*/ 119267 h 3975564"/>
              <a:gd name="connsiteX9" fmla="*/ 5313871 w 5433138"/>
              <a:gd name="connsiteY9" fmla="*/ 0 h 3975564"/>
              <a:gd name="connsiteX10" fmla="*/ 4124674 w 5433138"/>
              <a:gd name="connsiteY10" fmla="*/ 0 h 3975564"/>
              <a:gd name="connsiteX11" fmla="*/ 4124674 w 5433138"/>
              <a:gd name="connsiteY11" fmla="*/ 373284 h 3975564"/>
              <a:gd name="connsiteX12" fmla="*/ 1399904 w 5433138"/>
              <a:gd name="connsiteY12" fmla="*/ 46472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 name="connsiteX10" fmla="*/ 4124674 w 5433138"/>
              <a:gd name="connsiteY10" fmla="*/ 373284 h 3975564"/>
              <a:gd name="connsiteX11" fmla="*/ 1399904 w 5433138"/>
              <a:gd name="connsiteY11" fmla="*/ 46472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 name="connsiteX10" fmla="*/ 4124674 w 5433138"/>
              <a:gd name="connsiteY10" fmla="*/ 37328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3138" h="3975564">
                <a:moveTo>
                  <a:pt x="1308464" y="0"/>
                </a:moveTo>
                <a:lnTo>
                  <a:pt x="119267" y="0"/>
                </a:lnTo>
                <a:cubicBezTo>
                  <a:pt x="53398" y="0"/>
                  <a:pt x="0" y="53398"/>
                  <a:pt x="0" y="119267"/>
                </a:cubicBezTo>
                <a:lnTo>
                  <a:pt x="0" y="3856297"/>
                </a:lnTo>
                <a:cubicBezTo>
                  <a:pt x="0" y="3922166"/>
                  <a:pt x="53398" y="3975564"/>
                  <a:pt x="119267" y="3975564"/>
                </a:cubicBezTo>
                <a:lnTo>
                  <a:pt x="5313871" y="3975564"/>
                </a:lnTo>
                <a:cubicBezTo>
                  <a:pt x="5379740" y="3975564"/>
                  <a:pt x="5433138" y="3922166"/>
                  <a:pt x="5433138" y="3856297"/>
                </a:cubicBezTo>
                <a:lnTo>
                  <a:pt x="5433138" y="119267"/>
                </a:lnTo>
                <a:cubicBezTo>
                  <a:pt x="5433138" y="53398"/>
                  <a:pt x="5379740" y="0"/>
                  <a:pt x="5313871" y="0"/>
                </a:cubicBezTo>
                <a:lnTo>
                  <a:pt x="4124674" y="0"/>
                </a:lnTo>
              </a:path>
            </a:pathLst>
          </a:custGeom>
          <a:noFill/>
          <a:ln w="12700">
            <a:gradFill>
              <a:gsLst>
                <a:gs pos="76000">
                  <a:schemeClr val="accent4">
                    <a:alpha val="50000"/>
                  </a:schemeClr>
                </a:gs>
                <a:gs pos="98000">
                  <a:schemeClr val="accent4">
                    <a:alpha val="0"/>
                  </a:schemeClr>
                </a:gs>
              </a:gsLst>
              <a:lin ang="5400000" scaled="1"/>
            </a:gradFill>
            <a:prstDash val="lgDash"/>
            <a:headEnd type="oval" w="med" len="med"/>
            <a:tailEnd type="oval" w="med" len="med"/>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n w="12700">
                <a:gradFill>
                  <a:gsLst>
                    <a:gs pos="0">
                      <a:schemeClr val="bg2"/>
                    </a:gs>
                    <a:gs pos="100000">
                      <a:schemeClr val="accent1"/>
                    </a:gs>
                  </a:gsLst>
                  <a:lin ang="5400000" scaled="1"/>
                </a:gradFill>
              </a:ln>
              <a:sym typeface="+mn-lt"/>
            </a:endParaRPr>
          </a:p>
        </p:txBody>
      </p:sp>
      <p:sp>
        <p:nvSpPr>
          <p:cNvPr id="86" name="任意多边形: 形状 85">
            <a:extLst>
              <a:ext uri="{FF2B5EF4-FFF2-40B4-BE49-F238E27FC236}">
                <a16:creationId xmlns:a16="http://schemas.microsoft.com/office/drawing/2014/main" id="{E5A9BB40-F7DF-D5C8-0E8B-FE4843B88114}"/>
              </a:ext>
            </a:extLst>
          </p:cNvPr>
          <p:cNvSpPr>
            <a:spLocks/>
          </p:cNvSpPr>
          <p:nvPr/>
        </p:nvSpPr>
        <p:spPr>
          <a:xfrm flipH="1">
            <a:off x="6261253" y="1269847"/>
            <a:ext cx="5433138" cy="3975564"/>
          </a:xfrm>
          <a:custGeom>
            <a:avLst/>
            <a:gdLst>
              <a:gd name="connsiteX0" fmla="*/ 5313871 w 5433138"/>
              <a:gd name="connsiteY0" fmla="*/ 0 h 3975564"/>
              <a:gd name="connsiteX1" fmla="*/ 4124674 w 5433138"/>
              <a:gd name="connsiteY1" fmla="*/ 0 h 3975564"/>
              <a:gd name="connsiteX2" fmla="*/ 4124674 w 5433138"/>
              <a:gd name="connsiteY2" fmla="*/ 373284 h 3975564"/>
              <a:gd name="connsiteX3" fmla="*/ 1308464 w 5433138"/>
              <a:gd name="connsiteY3" fmla="*/ 373284 h 3975564"/>
              <a:gd name="connsiteX4" fmla="*/ 1308464 w 5433138"/>
              <a:gd name="connsiteY4" fmla="*/ 0 h 3975564"/>
              <a:gd name="connsiteX5" fmla="*/ 119267 w 5433138"/>
              <a:gd name="connsiteY5" fmla="*/ 0 h 3975564"/>
              <a:gd name="connsiteX6" fmla="*/ 0 w 5433138"/>
              <a:gd name="connsiteY6" fmla="*/ 119267 h 3975564"/>
              <a:gd name="connsiteX7" fmla="*/ 0 w 5433138"/>
              <a:gd name="connsiteY7" fmla="*/ 3856297 h 3975564"/>
              <a:gd name="connsiteX8" fmla="*/ 119267 w 5433138"/>
              <a:gd name="connsiteY8" fmla="*/ 3975564 h 3975564"/>
              <a:gd name="connsiteX9" fmla="*/ 5313871 w 5433138"/>
              <a:gd name="connsiteY9" fmla="*/ 3975564 h 3975564"/>
              <a:gd name="connsiteX10" fmla="*/ 5433138 w 5433138"/>
              <a:gd name="connsiteY10" fmla="*/ 3856297 h 3975564"/>
              <a:gd name="connsiteX11" fmla="*/ 5433138 w 5433138"/>
              <a:gd name="connsiteY11" fmla="*/ 119267 h 3975564"/>
              <a:gd name="connsiteX12" fmla="*/ 5313871 w 5433138"/>
              <a:gd name="connsiteY12" fmla="*/ 0 h 3975564"/>
              <a:gd name="connsiteX0" fmla="*/ 1308464 w 5433138"/>
              <a:gd name="connsiteY0" fmla="*/ 373284 h 3975564"/>
              <a:gd name="connsiteX1" fmla="*/ 1308464 w 5433138"/>
              <a:gd name="connsiteY1" fmla="*/ 0 h 3975564"/>
              <a:gd name="connsiteX2" fmla="*/ 119267 w 5433138"/>
              <a:gd name="connsiteY2" fmla="*/ 0 h 3975564"/>
              <a:gd name="connsiteX3" fmla="*/ 0 w 5433138"/>
              <a:gd name="connsiteY3" fmla="*/ 119267 h 3975564"/>
              <a:gd name="connsiteX4" fmla="*/ 0 w 5433138"/>
              <a:gd name="connsiteY4" fmla="*/ 3856297 h 3975564"/>
              <a:gd name="connsiteX5" fmla="*/ 119267 w 5433138"/>
              <a:gd name="connsiteY5" fmla="*/ 3975564 h 3975564"/>
              <a:gd name="connsiteX6" fmla="*/ 5313871 w 5433138"/>
              <a:gd name="connsiteY6" fmla="*/ 3975564 h 3975564"/>
              <a:gd name="connsiteX7" fmla="*/ 5433138 w 5433138"/>
              <a:gd name="connsiteY7" fmla="*/ 3856297 h 3975564"/>
              <a:gd name="connsiteX8" fmla="*/ 5433138 w 5433138"/>
              <a:gd name="connsiteY8" fmla="*/ 119267 h 3975564"/>
              <a:gd name="connsiteX9" fmla="*/ 5313871 w 5433138"/>
              <a:gd name="connsiteY9" fmla="*/ 0 h 3975564"/>
              <a:gd name="connsiteX10" fmla="*/ 4124674 w 5433138"/>
              <a:gd name="connsiteY10" fmla="*/ 0 h 3975564"/>
              <a:gd name="connsiteX11" fmla="*/ 4124674 w 5433138"/>
              <a:gd name="connsiteY11" fmla="*/ 373284 h 3975564"/>
              <a:gd name="connsiteX12" fmla="*/ 1399904 w 5433138"/>
              <a:gd name="connsiteY12" fmla="*/ 46472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 name="connsiteX10" fmla="*/ 4124674 w 5433138"/>
              <a:gd name="connsiteY10" fmla="*/ 373284 h 3975564"/>
              <a:gd name="connsiteX11" fmla="*/ 1399904 w 5433138"/>
              <a:gd name="connsiteY11" fmla="*/ 46472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 name="connsiteX10" fmla="*/ 4124674 w 5433138"/>
              <a:gd name="connsiteY10" fmla="*/ 373284 h 3975564"/>
              <a:gd name="connsiteX0" fmla="*/ 1308464 w 5433138"/>
              <a:gd name="connsiteY0" fmla="*/ 0 h 3975564"/>
              <a:gd name="connsiteX1" fmla="*/ 119267 w 5433138"/>
              <a:gd name="connsiteY1" fmla="*/ 0 h 3975564"/>
              <a:gd name="connsiteX2" fmla="*/ 0 w 5433138"/>
              <a:gd name="connsiteY2" fmla="*/ 119267 h 3975564"/>
              <a:gd name="connsiteX3" fmla="*/ 0 w 5433138"/>
              <a:gd name="connsiteY3" fmla="*/ 3856297 h 3975564"/>
              <a:gd name="connsiteX4" fmla="*/ 119267 w 5433138"/>
              <a:gd name="connsiteY4" fmla="*/ 3975564 h 3975564"/>
              <a:gd name="connsiteX5" fmla="*/ 5313871 w 5433138"/>
              <a:gd name="connsiteY5" fmla="*/ 3975564 h 3975564"/>
              <a:gd name="connsiteX6" fmla="*/ 5433138 w 5433138"/>
              <a:gd name="connsiteY6" fmla="*/ 3856297 h 3975564"/>
              <a:gd name="connsiteX7" fmla="*/ 5433138 w 5433138"/>
              <a:gd name="connsiteY7" fmla="*/ 119267 h 3975564"/>
              <a:gd name="connsiteX8" fmla="*/ 5313871 w 5433138"/>
              <a:gd name="connsiteY8" fmla="*/ 0 h 3975564"/>
              <a:gd name="connsiteX9" fmla="*/ 4124674 w 5433138"/>
              <a:gd name="connsiteY9" fmla="*/ 0 h 3975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3138" h="3975564">
                <a:moveTo>
                  <a:pt x="1308464" y="0"/>
                </a:moveTo>
                <a:lnTo>
                  <a:pt x="119267" y="0"/>
                </a:lnTo>
                <a:cubicBezTo>
                  <a:pt x="53398" y="0"/>
                  <a:pt x="0" y="53398"/>
                  <a:pt x="0" y="119267"/>
                </a:cubicBezTo>
                <a:lnTo>
                  <a:pt x="0" y="3856297"/>
                </a:lnTo>
                <a:cubicBezTo>
                  <a:pt x="0" y="3922166"/>
                  <a:pt x="53398" y="3975564"/>
                  <a:pt x="119267" y="3975564"/>
                </a:cubicBezTo>
                <a:lnTo>
                  <a:pt x="5313871" y="3975564"/>
                </a:lnTo>
                <a:cubicBezTo>
                  <a:pt x="5379740" y="3975564"/>
                  <a:pt x="5433138" y="3922166"/>
                  <a:pt x="5433138" y="3856297"/>
                </a:cubicBezTo>
                <a:lnTo>
                  <a:pt x="5433138" y="119267"/>
                </a:lnTo>
                <a:cubicBezTo>
                  <a:pt x="5433138" y="53398"/>
                  <a:pt x="5379740" y="0"/>
                  <a:pt x="5313871" y="0"/>
                </a:cubicBezTo>
                <a:lnTo>
                  <a:pt x="4124674" y="0"/>
                </a:lnTo>
              </a:path>
            </a:pathLst>
          </a:custGeom>
          <a:noFill/>
          <a:ln w="12700">
            <a:gradFill>
              <a:gsLst>
                <a:gs pos="76000">
                  <a:schemeClr val="accent4">
                    <a:alpha val="50000"/>
                  </a:schemeClr>
                </a:gs>
                <a:gs pos="98000">
                  <a:schemeClr val="accent4">
                    <a:alpha val="0"/>
                  </a:schemeClr>
                </a:gs>
              </a:gsLst>
              <a:lin ang="5400000" scaled="1"/>
            </a:gradFill>
            <a:prstDash val="lgDash"/>
            <a:headEnd type="oval" w="med" len="med"/>
            <a:tailEnd type="oval" w="med" len="med"/>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n w="12700">
                <a:gradFill>
                  <a:gsLst>
                    <a:gs pos="0">
                      <a:schemeClr val="bg2"/>
                    </a:gs>
                    <a:gs pos="100000">
                      <a:schemeClr val="accent1"/>
                    </a:gs>
                  </a:gsLst>
                  <a:lin ang="5400000" scaled="1"/>
                </a:gradFill>
              </a:ln>
              <a:sym typeface="+mn-lt"/>
            </a:endParaRPr>
          </a:p>
        </p:txBody>
      </p:sp>
      <p:sp>
        <p:nvSpPr>
          <p:cNvPr id="77" name="圆角矩形 62">
            <a:extLst>
              <a:ext uri="{FF2B5EF4-FFF2-40B4-BE49-F238E27FC236}">
                <a16:creationId xmlns:a16="http://schemas.microsoft.com/office/drawing/2014/main" id="{C9ADD8DA-45D6-A7D6-D559-333AACFEAF02}"/>
              </a:ext>
            </a:extLst>
          </p:cNvPr>
          <p:cNvSpPr/>
          <p:nvPr/>
        </p:nvSpPr>
        <p:spPr>
          <a:xfrm>
            <a:off x="709194" y="1625467"/>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4" name="圆角矩形 62">
            <a:extLst>
              <a:ext uri="{FF2B5EF4-FFF2-40B4-BE49-F238E27FC236}">
                <a16:creationId xmlns:a16="http://schemas.microsoft.com/office/drawing/2014/main" id="{8A06BD3E-42E2-4825-E2DA-83B3F3425015}"/>
              </a:ext>
            </a:extLst>
          </p:cNvPr>
          <p:cNvSpPr/>
          <p:nvPr/>
        </p:nvSpPr>
        <p:spPr>
          <a:xfrm>
            <a:off x="6475144" y="1625467"/>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8" name="圆角矩形 62">
            <a:extLst>
              <a:ext uri="{FF2B5EF4-FFF2-40B4-BE49-F238E27FC236}">
                <a16:creationId xmlns:a16="http://schemas.microsoft.com/office/drawing/2014/main" id="{66D17EE7-6B0F-D91A-44C2-C814B14D54CE}"/>
              </a:ext>
            </a:extLst>
          </p:cNvPr>
          <p:cNvSpPr/>
          <p:nvPr/>
        </p:nvSpPr>
        <p:spPr>
          <a:xfrm>
            <a:off x="709194" y="2492945"/>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3" name="圆角矩形 62">
            <a:extLst>
              <a:ext uri="{FF2B5EF4-FFF2-40B4-BE49-F238E27FC236}">
                <a16:creationId xmlns:a16="http://schemas.microsoft.com/office/drawing/2014/main" id="{1DF15BA7-4D9A-E03D-F568-A3A5F925761D}"/>
              </a:ext>
            </a:extLst>
          </p:cNvPr>
          <p:cNvSpPr/>
          <p:nvPr/>
        </p:nvSpPr>
        <p:spPr>
          <a:xfrm>
            <a:off x="6475144" y="2492945"/>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9" name="圆角矩形 62">
            <a:extLst>
              <a:ext uri="{FF2B5EF4-FFF2-40B4-BE49-F238E27FC236}">
                <a16:creationId xmlns:a16="http://schemas.microsoft.com/office/drawing/2014/main" id="{CB80EB72-E6C6-9B19-6CF4-9D41A20C0723}"/>
              </a:ext>
            </a:extLst>
          </p:cNvPr>
          <p:cNvSpPr/>
          <p:nvPr/>
        </p:nvSpPr>
        <p:spPr>
          <a:xfrm>
            <a:off x="709194" y="3360423"/>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2" name="圆角矩形 62">
            <a:extLst>
              <a:ext uri="{FF2B5EF4-FFF2-40B4-BE49-F238E27FC236}">
                <a16:creationId xmlns:a16="http://schemas.microsoft.com/office/drawing/2014/main" id="{A43A2BB8-5903-E0BF-B8FD-85360778053F}"/>
              </a:ext>
            </a:extLst>
          </p:cNvPr>
          <p:cNvSpPr/>
          <p:nvPr/>
        </p:nvSpPr>
        <p:spPr>
          <a:xfrm>
            <a:off x="6475144" y="3360423"/>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0" name="圆角矩形 62">
            <a:extLst>
              <a:ext uri="{FF2B5EF4-FFF2-40B4-BE49-F238E27FC236}">
                <a16:creationId xmlns:a16="http://schemas.microsoft.com/office/drawing/2014/main" id="{77776CE8-FC58-8529-1D84-266E924A1767}"/>
              </a:ext>
            </a:extLst>
          </p:cNvPr>
          <p:cNvSpPr/>
          <p:nvPr/>
        </p:nvSpPr>
        <p:spPr>
          <a:xfrm>
            <a:off x="709194" y="4227902"/>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1" name="圆角矩形 62">
            <a:extLst>
              <a:ext uri="{FF2B5EF4-FFF2-40B4-BE49-F238E27FC236}">
                <a16:creationId xmlns:a16="http://schemas.microsoft.com/office/drawing/2014/main" id="{F8BCF202-679D-C01B-B2C4-E2EEC312130C}"/>
              </a:ext>
            </a:extLst>
          </p:cNvPr>
          <p:cNvSpPr/>
          <p:nvPr/>
        </p:nvSpPr>
        <p:spPr>
          <a:xfrm>
            <a:off x="6475144" y="4227902"/>
            <a:ext cx="5005356" cy="812563"/>
          </a:xfrm>
          <a:prstGeom prst="roundRect">
            <a:avLst>
              <a:gd name="adj" fmla="val 6000"/>
            </a:avLst>
          </a:prstGeom>
          <a:solidFill>
            <a:schemeClr val="accent2"/>
          </a:solidFill>
          <a:ln>
            <a:noFill/>
          </a:ln>
          <a:effectLst>
            <a:outerShdw blurRad="190500" dist="635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文本框 29">
            <a:extLst>
              <a:ext uri="{FF2B5EF4-FFF2-40B4-BE49-F238E27FC236}">
                <a16:creationId xmlns:a16="http://schemas.microsoft.com/office/drawing/2014/main" id="{0CD5BA0E-7949-722C-F139-D011B79C7975}"/>
              </a:ext>
            </a:extLst>
          </p:cNvPr>
          <p:cNvSpPr txBox="1"/>
          <p:nvPr/>
        </p:nvSpPr>
        <p:spPr>
          <a:xfrm>
            <a:off x="7761322" y="1085965"/>
            <a:ext cx="2433000" cy="380359"/>
          </a:xfrm>
          <a:prstGeom prst="roundRect">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bg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国内现状</a:t>
            </a:r>
          </a:p>
        </p:txBody>
      </p:sp>
      <p:sp>
        <p:nvSpPr>
          <p:cNvPr id="15" name="文本框 14">
            <a:extLst>
              <a:ext uri="{FF2B5EF4-FFF2-40B4-BE49-F238E27FC236}">
                <a16:creationId xmlns:a16="http://schemas.microsoft.com/office/drawing/2014/main" id="{0CF18511-FC1D-6AC9-C578-80879C0BAA67}"/>
              </a:ext>
            </a:extLst>
          </p:cNvPr>
          <p:cNvSpPr txBox="1"/>
          <p:nvPr/>
        </p:nvSpPr>
        <p:spPr>
          <a:xfrm>
            <a:off x="7162981" y="1704736"/>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当下医疗研究情况</a:t>
            </a:r>
          </a:p>
          <a:p>
            <a:r>
              <a:rPr lang="zh-CN" altLang="en-US" sz="1200" dirty="0"/>
              <a:t>获得大量数据揭示了疾病组织与正常对应组织的差异基因表达模式，帮助揭示疾病复杂的分子机制。</a:t>
            </a:r>
          </a:p>
        </p:txBody>
      </p:sp>
      <p:sp>
        <p:nvSpPr>
          <p:cNvPr id="18" name="文本框 17">
            <a:extLst>
              <a:ext uri="{FF2B5EF4-FFF2-40B4-BE49-F238E27FC236}">
                <a16:creationId xmlns:a16="http://schemas.microsoft.com/office/drawing/2014/main" id="{B1FA60EE-0985-5FC0-EC37-064EC5962500}"/>
              </a:ext>
            </a:extLst>
          </p:cNvPr>
          <p:cNvSpPr txBox="1"/>
          <p:nvPr/>
        </p:nvSpPr>
        <p:spPr>
          <a:xfrm>
            <a:off x="7162981" y="2572214"/>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针对疾病治疗方法</a:t>
            </a:r>
          </a:p>
          <a:p>
            <a:pPr>
              <a:spcAft>
                <a:spcPts val="600"/>
              </a:spcAft>
            </a:pPr>
            <a:r>
              <a:rPr lang="zh-CN" altLang="en-US" sz="1200" dirty="0"/>
              <a:t>分析多个基因组层，获得更完整的信息，发现新的标记物并找到治疗疾病的方式。</a:t>
            </a:r>
          </a:p>
        </p:txBody>
      </p:sp>
      <p:sp>
        <p:nvSpPr>
          <p:cNvPr id="20" name="文本框 19">
            <a:extLst>
              <a:ext uri="{FF2B5EF4-FFF2-40B4-BE49-F238E27FC236}">
                <a16:creationId xmlns:a16="http://schemas.microsoft.com/office/drawing/2014/main" id="{928CDD7C-C0A4-CFB3-AF85-E6698833BDDA}"/>
              </a:ext>
            </a:extLst>
          </p:cNvPr>
          <p:cNvSpPr txBox="1"/>
          <p:nvPr/>
        </p:nvSpPr>
        <p:spPr>
          <a:xfrm>
            <a:off x="7162981" y="3439692"/>
            <a:ext cx="4076407" cy="654025"/>
          </a:xfrm>
          <a:prstGeom prst="rect">
            <a:avLst/>
          </a:prstGeom>
          <a:noFill/>
        </p:spPr>
        <p:txBody>
          <a:bodyPr wrap="square" lIns="0" tIns="0" rIns="0" bIns="0" rtlCol="0">
            <a:spAutoFit/>
          </a:bodyPr>
          <a:lstStyle>
            <a:defPPr>
              <a:defRPr lang="zh-CN"/>
            </a:defPPr>
            <a:lvl1pPr marL="285750" indent="-285750">
              <a:buFont typeface="Arial" panose="020B0604020202020204" pitchFamily="34" charset="0"/>
              <a:buChar char="•"/>
              <a:defRPr kumimoji="1" sz="1300">
                <a:latin typeface="+mn-ea"/>
              </a:defRPr>
            </a:lvl1pPr>
          </a:lstStyle>
          <a:p>
            <a:pPr marL="0" indent="0">
              <a:spcAft>
                <a:spcPts val="300"/>
              </a:spcAft>
              <a:buNone/>
            </a:pPr>
            <a:r>
              <a:rPr lang="zh-CN" altLang="en-US" sz="1600" b="1" dirty="0">
                <a:gradFill>
                  <a:gsLst>
                    <a:gs pos="100000">
                      <a:schemeClr val="accent1"/>
                    </a:gs>
                    <a:gs pos="0">
                      <a:schemeClr val="bg2"/>
                    </a:gs>
                  </a:gsLst>
                  <a:lin ang="2700000" scaled="1"/>
                </a:gradFill>
              </a:rPr>
              <a:t>全国多中心建设网络</a:t>
            </a:r>
          </a:p>
          <a:p>
            <a:pPr marL="0" indent="0">
              <a:spcAft>
                <a:spcPts val="600"/>
              </a:spcAft>
              <a:buNone/>
            </a:pPr>
            <a:r>
              <a:rPr lang="en-US" altLang="zh-CN" sz="1200" dirty="0"/>
              <a:t>4</a:t>
            </a:r>
            <a:r>
              <a:rPr lang="zh-CN" altLang="en-US" sz="1200" dirty="0"/>
              <a:t>个实验中心（京、川、深、广）、</a:t>
            </a:r>
            <a:r>
              <a:rPr lang="en-US" altLang="zh-CN" sz="1200" dirty="0"/>
              <a:t>20</a:t>
            </a:r>
            <a:r>
              <a:rPr lang="zh-CN" altLang="en-US" sz="1200" dirty="0"/>
              <a:t>个专病数据库、在</a:t>
            </a:r>
            <a:r>
              <a:rPr lang="en-US" altLang="zh-CN" sz="1200" dirty="0"/>
              <a:t>30</a:t>
            </a:r>
            <a:r>
              <a:rPr lang="zh-CN" altLang="en-US" sz="1200" dirty="0"/>
              <a:t>家以上医疗机构推广应用、学习班﻿培养超</a:t>
            </a:r>
            <a:r>
              <a:rPr lang="en-US" altLang="zh-CN" sz="1200" dirty="0"/>
              <a:t>200</a:t>
            </a:r>
            <a:r>
              <a:rPr lang="zh-CN" altLang="en-US" sz="1200" dirty="0"/>
              <a:t>名专科医生。</a:t>
            </a:r>
          </a:p>
        </p:txBody>
      </p:sp>
      <p:sp>
        <p:nvSpPr>
          <p:cNvPr id="22" name="文本框 21">
            <a:extLst>
              <a:ext uri="{FF2B5EF4-FFF2-40B4-BE49-F238E27FC236}">
                <a16:creationId xmlns:a16="http://schemas.microsoft.com/office/drawing/2014/main" id="{1FF56E57-532D-5682-E4A5-D5A5D6C2B7F9}"/>
              </a:ext>
            </a:extLst>
          </p:cNvPr>
          <p:cNvSpPr txBox="1"/>
          <p:nvPr/>
        </p:nvSpPr>
        <p:spPr>
          <a:xfrm>
            <a:off x="7162981" y="4307171"/>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开展实践方面的研究</a:t>
            </a:r>
          </a:p>
          <a:p>
            <a:pPr>
              <a:spcAft>
                <a:spcPts val="600"/>
              </a:spcAft>
            </a:pPr>
            <a:r>
              <a:rPr lang="zh-CN" altLang="en-US" sz="1200" dirty="0"/>
              <a:t>创建一种集中且协调的患者安全监督方式、建立一套通用的安全指标且所反映的结果有意义、确保技术安全和优化。</a:t>
            </a:r>
          </a:p>
        </p:txBody>
      </p:sp>
      <p:sp>
        <p:nvSpPr>
          <p:cNvPr id="17" name="文本框 16">
            <a:extLst>
              <a:ext uri="{FF2B5EF4-FFF2-40B4-BE49-F238E27FC236}">
                <a16:creationId xmlns:a16="http://schemas.microsoft.com/office/drawing/2014/main" id="{41FB87FC-11F6-6457-F759-DE90B5B125C9}"/>
              </a:ext>
            </a:extLst>
          </p:cNvPr>
          <p:cNvSpPr txBox="1"/>
          <p:nvPr/>
        </p:nvSpPr>
        <p:spPr>
          <a:xfrm>
            <a:off x="1995372" y="1085965"/>
            <a:ext cx="2433000" cy="380359"/>
          </a:xfrm>
          <a:prstGeom prst="roundRect">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bg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latin typeface="+mj-ea"/>
                <a:ea typeface="+mj-ea"/>
              </a:rPr>
              <a:t>国外现状</a:t>
            </a:r>
          </a:p>
        </p:txBody>
      </p:sp>
      <p:sp>
        <p:nvSpPr>
          <p:cNvPr id="24" name="文本框 23">
            <a:extLst>
              <a:ext uri="{FF2B5EF4-FFF2-40B4-BE49-F238E27FC236}">
                <a16:creationId xmlns:a16="http://schemas.microsoft.com/office/drawing/2014/main" id="{A1DE74DF-84F8-C378-BB98-718D94AD4781}"/>
              </a:ext>
            </a:extLst>
          </p:cNvPr>
          <p:cNvSpPr txBox="1"/>
          <p:nvPr/>
        </p:nvSpPr>
        <p:spPr>
          <a:xfrm>
            <a:off x="1397031" y="1704736"/>
            <a:ext cx="4076407" cy="654025"/>
          </a:xfrm>
          <a:prstGeom prst="rect">
            <a:avLst/>
          </a:prstGeom>
          <a:noFill/>
        </p:spPr>
        <p:txBody>
          <a:bodyPr wrap="square" lIns="0" tIns="0" rIns="0" bIns="0" rtlCol="0">
            <a:spAutoFit/>
          </a:bodyPr>
          <a:lstStyle/>
          <a:p>
            <a:pPr>
              <a:spcAft>
                <a:spcPts val="300"/>
              </a:spcAft>
            </a:pPr>
            <a:r>
              <a:rPr kumimoji="1" lang="zh-CN" altLang="en-US" sz="1600" b="1" dirty="0">
                <a:gradFill>
                  <a:gsLst>
                    <a:gs pos="100000">
                      <a:schemeClr val="accent1"/>
                    </a:gs>
                    <a:gs pos="0">
                      <a:schemeClr val="bg2"/>
                    </a:gs>
                  </a:gsLst>
                  <a:lin ang="2700000" scaled="1"/>
                </a:gradFill>
                <a:latin typeface="+mn-ea"/>
              </a:rPr>
              <a:t>进一步了解疾病的作用机制</a:t>
            </a:r>
          </a:p>
          <a:p>
            <a:pPr>
              <a:spcAft>
                <a:spcPts val="600"/>
              </a:spcAft>
            </a:pPr>
            <a:r>
              <a:rPr kumimoji="1" lang="zh-CN" altLang="en-US" sz="1200" dirty="0">
                <a:latin typeface="+mn-ea"/>
              </a:rPr>
              <a:t>单细胞的多组学技术已足够成熟，它能在同一细胞中获取多组层信息，更好反映负责细胞功能之间的相互作用。</a:t>
            </a:r>
          </a:p>
        </p:txBody>
      </p:sp>
      <p:sp>
        <p:nvSpPr>
          <p:cNvPr id="26" name="文本框 25">
            <a:extLst>
              <a:ext uri="{FF2B5EF4-FFF2-40B4-BE49-F238E27FC236}">
                <a16:creationId xmlns:a16="http://schemas.microsoft.com/office/drawing/2014/main" id="{8DEB4AE6-8F5F-5C8E-DCAF-457D84D12F54}"/>
              </a:ext>
            </a:extLst>
          </p:cNvPr>
          <p:cNvSpPr txBox="1"/>
          <p:nvPr/>
        </p:nvSpPr>
        <p:spPr>
          <a:xfrm>
            <a:off x="1397031" y="2572214"/>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多组学数据的分析</a:t>
            </a:r>
          </a:p>
          <a:p>
            <a:pPr>
              <a:spcAft>
                <a:spcPts val="600"/>
              </a:spcAft>
            </a:pPr>
            <a:r>
              <a:rPr lang="zh-CN" altLang="en-US" sz="1200" dirty="0"/>
              <a:t>利用转录组学和代谢组学的分析方法确定疾病的潜在诊断和预后生物标记物，使其容易受到靶向治疗的影响。</a:t>
            </a:r>
          </a:p>
        </p:txBody>
      </p:sp>
      <p:sp>
        <p:nvSpPr>
          <p:cNvPr id="28" name="文本框 27">
            <a:extLst>
              <a:ext uri="{FF2B5EF4-FFF2-40B4-BE49-F238E27FC236}">
                <a16:creationId xmlns:a16="http://schemas.microsoft.com/office/drawing/2014/main" id="{C2339D60-826F-FEF3-6C42-E2001BA57EF2}"/>
              </a:ext>
            </a:extLst>
          </p:cNvPr>
          <p:cNvSpPr txBox="1"/>
          <p:nvPr/>
        </p:nvSpPr>
        <p:spPr>
          <a:xfrm>
            <a:off x="1397031" y="3439692"/>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全球开展数据资源协作</a:t>
            </a:r>
          </a:p>
          <a:p>
            <a:pPr>
              <a:spcAft>
                <a:spcPts val="600"/>
              </a:spcAft>
            </a:pPr>
            <a:r>
              <a:rPr lang="zh-CN" altLang="en-US" sz="1200" dirty="0"/>
              <a:t>建立互助共享联盟，共享数据资源的联合开展技术攻关，实现产、学、 研、用结合。</a:t>
            </a:r>
          </a:p>
        </p:txBody>
      </p:sp>
      <p:sp>
        <p:nvSpPr>
          <p:cNvPr id="31" name="文本框 30">
            <a:extLst>
              <a:ext uri="{FF2B5EF4-FFF2-40B4-BE49-F238E27FC236}">
                <a16:creationId xmlns:a16="http://schemas.microsoft.com/office/drawing/2014/main" id="{F206E09F-E0B3-AA94-5395-74F6453E2C31}"/>
              </a:ext>
            </a:extLst>
          </p:cNvPr>
          <p:cNvSpPr txBox="1"/>
          <p:nvPr/>
        </p:nvSpPr>
        <p:spPr>
          <a:xfrm>
            <a:off x="1397031" y="4307171"/>
            <a:ext cx="4076407" cy="654025"/>
          </a:xfrm>
          <a:prstGeom prst="rect">
            <a:avLst/>
          </a:prstGeom>
          <a:noFill/>
        </p:spPr>
        <p:txBody>
          <a:bodyPr wrap="square" lIns="0" tIns="0" rIns="0" bIns="0" rtlCol="0">
            <a:spAutoFit/>
          </a:bodyPr>
          <a:lstStyle>
            <a:defPPr>
              <a:defRPr lang="zh-CN"/>
            </a:defPPr>
            <a:lvl1pPr>
              <a:defRPr kumimoji="1" sz="1300">
                <a:latin typeface="+mn-ea"/>
              </a:defRPr>
            </a:lvl1pPr>
          </a:lstStyle>
          <a:p>
            <a:pPr>
              <a:spcAft>
                <a:spcPts val="300"/>
              </a:spcAft>
            </a:pPr>
            <a:r>
              <a:rPr lang="zh-CN" altLang="en-US" sz="1600" b="1" dirty="0">
                <a:gradFill>
                  <a:gsLst>
                    <a:gs pos="100000">
                      <a:schemeClr val="accent1"/>
                    </a:gs>
                    <a:gs pos="0">
                      <a:schemeClr val="bg2"/>
                    </a:gs>
                  </a:gsLst>
                  <a:lin ang="2700000" scaled="1"/>
                </a:gradFill>
              </a:rPr>
              <a:t>开展信息化系统建设</a:t>
            </a:r>
          </a:p>
          <a:p>
            <a:pPr>
              <a:spcAft>
                <a:spcPts val="600"/>
              </a:spcAft>
            </a:pPr>
            <a:r>
              <a:rPr lang="zh-CN" altLang="en-US" sz="1200" dirty="0"/>
              <a:t>建设集成平台，实现以病人为中心的系统应用，为临床医护人员提供有效的支持，提高医疗质量和安全。</a:t>
            </a:r>
          </a:p>
        </p:txBody>
      </p:sp>
      <p:grpSp>
        <p:nvGrpSpPr>
          <p:cNvPr id="2" name="组合 1">
            <a:extLst>
              <a:ext uri="{FF2B5EF4-FFF2-40B4-BE49-F238E27FC236}">
                <a16:creationId xmlns:a16="http://schemas.microsoft.com/office/drawing/2014/main" id="{85A2B01F-A0AB-CCE9-8923-7334FA256FEB}"/>
              </a:ext>
            </a:extLst>
          </p:cNvPr>
          <p:cNvGrpSpPr/>
          <p:nvPr/>
        </p:nvGrpSpPr>
        <p:grpSpPr>
          <a:xfrm>
            <a:off x="223040" y="353833"/>
            <a:ext cx="4703013" cy="620133"/>
            <a:chOff x="223040" y="353833"/>
            <a:chExt cx="4703013" cy="620133"/>
          </a:xfrm>
        </p:grpSpPr>
        <p:grpSp>
          <p:nvGrpSpPr>
            <p:cNvPr id="3" name="组合 2">
              <a:extLst>
                <a:ext uri="{FF2B5EF4-FFF2-40B4-BE49-F238E27FC236}">
                  <a16:creationId xmlns:a16="http://schemas.microsoft.com/office/drawing/2014/main" id="{785A472D-E44C-9E54-129E-287AFC1211E1}"/>
                </a:ext>
              </a:extLst>
            </p:cNvPr>
            <p:cNvGrpSpPr/>
            <p:nvPr/>
          </p:nvGrpSpPr>
          <p:grpSpPr>
            <a:xfrm>
              <a:off x="223040" y="353833"/>
              <a:ext cx="626384" cy="620133"/>
              <a:chOff x="223040" y="353833"/>
              <a:chExt cx="626384" cy="620133"/>
            </a:xfrm>
          </p:grpSpPr>
          <p:sp>
            <p:nvSpPr>
              <p:cNvPr id="8" name="椭圆 7">
                <a:extLst>
                  <a:ext uri="{FF2B5EF4-FFF2-40B4-BE49-F238E27FC236}">
                    <a16:creationId xmlns:a16="http://schemas.microsoft.com/office/drawing/2014/main" id="{C906D82E-E56A-BC68-AE2B-7B6F5AAC8B8F}"/>
                  </a:ext>
                </a:extLst>
              </p:cNvPr>
              <p:cNvSpPr/>
              <p:nvPr/>
            </p:nvSpPr>
            <p:spPr>
              <a:xfrm>
                <a:off x="223040" y="381400"/>
                <a:ext cx="592566" cy="592566"/>
              </a:xfrm>
              <a:prstGeom prst="ellipse">
                <a:avLst/>
              </a:prstGeom>
              <a:gradFill flip="none" rotWithShape="1">
                <a:gsLst>
                  <a:gs pos="100000">
                    <a:schemeClr val="bg2">
                      <a:lumMod val="60000"/>
                      <a:lumOff val="40000"/>
                      <a:alpha val="72000"/>
                    </a:schemeClr>
                  </a:gs>
                  <a:gs pos="2400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sp>
            <p:nvSpPr>
              <p:cNvPr id="9" name="椭圆 8">
                <a:extLst>
                  <a:ext uri="{FF2B5EF4-FFF2-40B4-BE49-F238E27FC236}">
                    <a16:creationId xmlns:a16="http://schemas.microsoft.com/office/drawing/2014/main" id="{9CC66B66-7D6E-A57C-23C2-1C81FFF1F2EB}"/>
                  </a:ext>
                </a:extLst>
              </p:cNvPr>
              <p:cNvSpPr/>
              <p:nvPr/>
            </p:nvSpPr>
            <p:spPr>
              <a:xfrm>
                <a:off x="746603" y="353833"/>
                <a:ext cx="102821" cy="102821"/>
              </a:xfrm>
              <a:prstGeom prst="ellipse">
                <a:avLst/>
              </a:prstGeom>
              <a:gradFill flip="none" rotWithShape="1">
                <a:gsLst>
                  <a:gs pos="100000">
                    <a:schemeClr val="accent2">
                      <a:alpha val="82000"/>
                    </a:schemeClr>
                  </a:gs>
                  <a:gs pos="0">
                    <a:schemeClr val="accent1">
                      <a:alpha val="8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grpSp>
        <p:grpSp>
          <p:nvGrpSpPr>
            <p:cNvPr id="4" name="组合 3">
              <a:extLst>
                <a:ext uri="{FF2B5EF4-FFF2-40B4-BE49-F238E27FC236}">
                  <a16:creationId xmlns:a16="http://schemas.microsoft.com/office/drawing/2014/main" id="{556BB52D-37E1-57AC-4077-BA0681BAB635}"/>
                </a:ext>
              </a:extLst>
            </p:cNvPr>
            <p:cNvGrpSpPr/>
            <p:nvPr/>
          </p:nvGrpSpPr>
          <p:grpSpPr>
            <a:xfrm>
              <a:off x="482600" y="385295"/>
              <a:ext cx="4443453" cy="523220"/>
              <a:chOff x="787342" y="488937"/>
              <a:chExt cx="4443453" cy="523220"/>
            </a:xfrm>
          </p:grpSpPr>
          <p:sp>
            <p:nvSpPr>
              <p:cNvPr id="5" name="文本框 4">
                <a:extLst>
                  <a:ext uri="{FF2B5EF4-FFF2-40B4-BE49-F238E27FC236}">
                    <a16:creationId xmlns:a16="http://schemas.microsoft.com/office/drawing/2014/main" id="{51097627-99A3-A1F9-C483-BE0CCC752AC0}"/>
                  </a:ext>
                </a:extLst>
              </p:cNvPr>
              <p:cNvSpPr txBox="1"/>
              <p:nvPr/>
            </p:nvSpPr>
            <p:spPr>
              <a:xfrm>
                <a:off x="787342" y="488937"/>
                <a:ext cx="195451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立项依据 </a:t>
                </a:r>
              </a:p>
            </p:txBody>
          </p:sp>
          <p:cxnSp>
            <p:nvCxnSpPr>
              <p:cNvPr id="6" name="直接连接符 5">
                <a:extLst>
                  <a:ext uri="{FF2B5EF4-FFF2-40B4-BE49-F238E27FC236}">
                    <a16:creationId xmlns:a16="http://schemas.microsoft.com/office/drawing/2014/main" id="{0B1F78C0-74AD-664F-68B5-62F6EBC2F08F}"/>
                  </a:ext>
                </a:extLst>
              </p:cNvPr>
              <p:cNvCxnSpPr/>
              <p:nvPr/>
            </p:nvCxnSpPr>
            <p:spPr>
              <a:xfrm flipH="1">
                <a:off x="2417274" y="612934"/>
                <a:ext cx="0" cy="311944"/>
              </a:xfrm>
              <a:prstGeom prst="line">
                <a:avLst/>
              </a:prstGeom>
              <a:ln w="15875">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69F34CA8-89A8-1A49-5D82-4BA684504A82}"/>
                  </a:ext>
                </a:extLst>
              </p:cNvPr>
              <p:cNvSpPr txBox="1"/>
              <p:nvPr/>
            </p:nvSpPr>
            <p:spPr>
              <a:xfrm>
                <a:off x="2451092" y="488937"/>
                <a:ext cx="2779703" cy="52322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dirty="0">
                    <a:solidFill>
                      <a:schemeClr val="accent1"/>
                    </a:solidFill>
                    <a:latin typeface="+mj-ea"/>
                    <a:ea typeface="+mj-ea"/>
                    <a:sym typeface="+mn-lt"/>
                  </a:rPr>
                  <a:t>国内外研究现状</a:t>
                </a:r>
              </a:p>
            </p:txBody>
          </p:sp>
        </p:grpSp>
      </p:grpSp>
      <p:sp>
        <p:nvSpPr>
          <p:cNvPr id="12" name="任意多边形: 形状 11">
            <a:extLst>
              <a:ext uri="{FF2B5EF4-FFF2-40B4-BE49-F238E27FC236}">
                <a16:creationId xmlns:a16="http://schemas.microsoft.com/office/drawing/2014/main" id="{585DD2CB-C499-2816-8C8E-ACBCEC19CB97}"/>
              </a:ext>
            </a:extLst>
          </p:cNvPr>
          <p:cNvSpPr/>
          <p:nvPr/>
        </p:nvSpPr>
        <p:spPr>
          <a:xfrm flipH="1">
            <a:off x="0" y="5095631"/>
            <a:ext cx="12192001" cy="1762368"/>
          </a:xfrm>
          <a:custGeom>
            <a:avLst/>
            <a:gdLst>
              <a:gd name="connsiteX0" fmla="*/ 10009461 w 12192001"/>
              <a:gd name="connsiteY0" fmla="*/ 42 h 1762368"/>
              <a:gd name="connsiteX1" fmla="*/ 9709600 w 12192001"/>
              <a:gd name="connsiteY1" fmla="*/ 2108 h 1762368"/>
              <a:gd name="connsiteX2" fmla="*/ 3942244 w 12192001"/>
              <a:gd name="connsiteY2" fmla="*/ 230567 h 1762368"/>
              <a:gd name="connsiteX3" fmla="*/ 0 w 12192001"/>
              <a:gd name="connsiteY3" fmla="*/ 191177 h 1762368"/>
              <a:gd name="connsiteX4" fmla="*/ 0 w 12192001"/>
              <a:gd name="connsiteY4" fmla="*/ 336917 h 1762368"/>
              <a:gd name="connsiteX5" fmla="*/ 1 w 12192001"/>
              <a:gd name="connsiteY5" fmla="*/ 336917 h 1762368"/>
              <a:gd name="connsiteX6" fmla="*/ 1 w 12192001"/>
              <a:gd name="connsiteY6" fmla="*/ 873117 h 1762368"/>
              <a:gd name="connsiteX7" fmla="*/ 1 w 12192001"/>
              <a:gd name="connsiteY7" fmla="*/ 1516742 h 1762368"/>
              <a:gd name="connsiteX8" fmla="*/ 1 w 12192001"/>
              <a:gd name="connsiteY8" fmla="*/ 1762368 h 1762368"/>
              <a:gd name="connsiteX9" fmla="*/ 12192001 w 12192001"/>
              <a:gd name="connsiteY9" fmla="*/ 1762368 h 1762368"/>
              <a:gd name="connsiteX10" fmla="*/ 12192001 w 12192001"/>
              <a:gd name="connsiteY10" fmla="*/ 1516742 h 1762368"/>
              <a:gd name="connsiteX11" fmla="*/ 12192001 w 12192001"/>
              <a:gd name="connsiteY11" fmla="*/ 873117 h 1762368"/>
              <a:gd name="connsiteX12" fmla="*/ 12192001 w 12192001"/>
              <a:gd name="connsiteY12" fmla="*/ 253062 h 1762368"/>
              <a:gd name="connsiteX13" fmla="*/ 12192000 w 12192001"/>
              <a:gd name="connsiteY13" fmla="*/ 253062 h 1762368"/>
              <a:gd name="connsiteX14" fmla="*/ 12192000 w 12192001"/>
              <a:gd name="connsiteY14" fmla="*/ 60914 h 1762368"/>
              <a:gd name="connsiteX15" fmla="*/ 12031166 w 12192001"/>
              <a:gd name="connsiteY15" fmla="*/ 53434 h 1762368"/>
              <a:gd name="connsiteX16" fmla="*/ 10009461 w 12192001"/>
              <a:gd name="connsiteY16" fmla="*/ 42 h 176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2001" h="1762368">
                <a:moveTo>
                  <a:pt x="10009461" y="42"/>
                </a:moveTo>
                <a:cubicBezTo>
                  <a:pt x="9910695" y="210"/>
                  <a:pt x="9810742" y="877"/>
                  <a:pt x="9709600" y="2108"/>
                </a:cubicBezTo>
                <a:cubicBezTo>
                  <a:pt x="8091334" y="21802"/>
                  <a:pt x="5560511" y="199056"/>
                  <a:pt x="3942244" y="230567"/>
                </a:cubicBezTo>
                <a:cubicBezTo>
                  <a:pt x="2323978" y="262079"/>
                  <a:pt x="790883" y="163604"/>
                  <a:pt x="0" y="191177"/>
                </a:cubicBezTo>
                <a:lnTo>
                  <a:pt x="0" y="336917"/>
                </a:lnTo>
                <a:lnTo>
                  <a:pt x="1" y="336917"/>
                </a:lnTo>
                <a:lnTo>
                  <a:pt x="1" y="873117"/>
                </a:lnTo>
                <a:lnTo>
                  <a:pt x="1" y="1516742"/>
                </a:lnTo>
                <a:lnTo>
                  <a:pt x="1" y="1762368"/>
                </a:lnTo>
                <a:lnTo>
                  <a:pt x="12192001" y="1762368"/>
                </a:lnTo>
                <a:lnTo>
                  <a:pt x="12192001" y="1516742"/>
                </a:lnTo>
                <a:lnTo>
                  <a:pt x="12192001" y="873117"/>
                </a:lnTo>
                <a:lnTo>
                  <a:pt x="12192001" y="253062"/>
                </a:lnTo>
                <a:lnTo>
                  <a:pt x="12192000" y="253062"/>
                </a:lnTo>
                <a:lnTo>
                  <a:pt x="12192000" y="60914"/>
                </a:lnTo>
                <a:lnTo>
                  <a:pt x="12031166" y="53434"/>
                </a:lnTo>
                <a:cubicBezTo>
                  <a:pt x="11424102" y="25648"/>
                  <a:pt x="10750200" y="-1211"/>
                  <a:pt x="10009461" y="42"/>
                </a:cubicBezTo>
                <a:close/>
              </a:path>
            </a:pathLst>
          </a:custGeom>
          <a:gradFill>
            <a:gsLst>
              <a:gs pos="100000">
                <a:schemeClr val="accent1">
                  <a:alpha val="61000"/>
                </a:schemeClr>
              </a:gs>
              <a:gs pos="28000">
                <a:schemeClr val="accent1">
                  <a:lumMod val="60000"/>
                  <a:lumOff val="40000"/>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13" name="任意多边形: 形状 12">
            <a:extLst>
              <a:ext uri="{FF2B5EF4-FFF2-40B4-BE49-F238E27FC236}">
                <a16:creationId xmlns:a16="http://schemas.microsoft.com/office/drawing/2014/main" id="{80218A58-9A99-703B-8490-E341FBC6A83E}"/>
              </a:ext>
            </a:extLst>
          </p:cNvPr>
          <p:cNvSpPr/>
          <p:nvPr/>
        </p:nvSpPr>
        <p:spPr>
          <a:xfrm rot="5400000" flipV="1">
            <a:off x="5232778" y="-101223"/>
            <a:ext cx="1726444" cy="12192000"/>
          </a:xfrm>
          <a:custGeom>
            <a:avLst/>
            <a:gdLst>
              <a:gd name="connsiteX0" fmla="*/ 474 w 1726444"/>
              <a:gd name="connsiteY0" fmla="*/ 7827438 h 12192000"/>
              <a:gd name="connsiteX1" fmla="*/ 1723 w 1726444"/>
              <a:gd name="connsiteY1" fmla="*/ 8332645 h 12192000"/>
              <a:gd name="connsiteX2" fmla="*/ 161566 w 1726444"/>
              <a:gd name="connsiteY2" fmla="*/ 12051316 h 12192000"/>
              <a:gd name="connsiteX3" fmla="*/ 170320 w 1726444"/>
              <a:gd name="connsiteY3" fmla="*/ 12192000 h 12192000"/>
              <a:gd name="connsiteX4" fmla="*/ 300992 w 1726444"/>
              <a:gd name="connsiteY4" fmla="*/ 12192000 h 12192000"/>
              <a:gd name="connsiteX5" fmla="*/ 300993 w 1726444"/>
              <a:gd name="connsiteY5" fmla="*/ 12191980 h 12192000"/>
              <a:gd name="connsiteX6" fmla="*/ 300993 w 1726444"/>
              <a:gd name="connsiteY6" fmla="*/ 12192000 h 12192000"/>
              <a:gd name="connsiteX7" fmla="*/ 837193 w 1726444"/>
              <a:gd name="connsiteY7" fmla="*/ 12192000 h 12192000"/>
              <a:gd name="connsiteX8" fmla="*/ 1480818 w 1726444"/>
              <a:gd name="connsiteY8" fmla="*/ 12192000 h 12192000"/>
              <a:gd name="connsiteX9" fmla="*/ 1726444 w 1726444"/>
              <a:gd name="connsiteY9" fmla="*/ 12192000 h 12192000"/>
              <a:gd name="connsiteX10" fmla="*/ 1726444 w 1726444"/>
              <a:gd name="connsiteY10" fmla="*/ 0 h 12192000"/>
              <a:gd name="connsiteX11" fmla="*/ 1480818 w 1726444"/>
              <a:gd name="connsiteY11" fmla="*/ 0 h 12192000"/>
              <a:gd name="connsiteX12" fmla="*/ 837193 w 1726444"/>
              <a:gd name="connsiteY12" fmla="*/ 0 h 12192000"/>
              <a:gd name="connsiteX13" fmla="*/ 300993 w 1726444"/>
              <a:gd name="connsiteY13" fmla="*/ 0 h 12192000"/>
              <a:gd name="connsiteX14" fmla="*/ 285287 w 1726444"/>
              <a:gd name="connsiteY14" fmla="*/ 2314049 h 12192000"/>
              <a:gd name="connsiteX15" fmla="*/ 474 w 1726444"/>
              <a:gd name="connsiteY15" fmla="*/ 7827438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26444" h="12192000">
                <a:moveTo>
                  <a:pt x="474" y="7827438"/>
                </a:moveTo>
                <a:cubicBezTo>
                  <a:pt x="-425" y="7994759"/>
                  <a:pt x="-64" y="8163169"/>
                  <a:pt x="1723" y="8332645"/>
                </a:cubicBezTo>
                <a:cubicBezTo>
                  <a:pt x="26755" y="10705312"/>
                  <a:pt x="96587" y="11063560"/>
                  <a:pt x="161566" y="12051316"/>
                </a:cubicBezTo>
                <a:lnTo>
                  <a:pt x="170320" y="12192000"/>
                </a:lnTo>
                <a:lnTo>
                  <a:pt x="300992" y="12192000"/>
                </a:lnTo>
                <a:cubicBezTo>
                  <a:pt x="300992" y="12191993"/>
                  <a:pt x="300993" y="12191987"/>
                  <a:pt x="300993" y="12191980"/>
                </a:cubicBezTo>
                <a:lnTo>
                  <a:pt x="300993" y="12192000"/>
                </a:lnTo>
                <a:lnTo>
                  <a:pt x="837193" y="12192000"/>
                </a:lnTo>
                <a:lnTo>
                  <a:pt x="1480818" y="12192000"/>
                </a:lnTo>
                <a:lnTo>
                  <a:pt x="1726444" y="12192000"/>
                </a:lnTo>
                <a:lnTo>
                  <a:pt x="1726444" y="0"/>
                </a:lnTo>
                <a:lnTo>
                  <a:pt x="1480818" y="0"/>
                </a:lnTo>
                <a:lnTo>
                  <a:pt x="837193" y="0"/>
                </a:lnTo>
                <a:lnTo>
                  <a:pt x="300993" y="0"/>
                </a:lnTo>
                <a:lnTo>
                  <a:pt x="285287" y="2314049"/>
                </a:lnTo>
                <a:cubicBezTo>
                  <a:pt x="203286" y="3968578"/>
                  <a:pt x="11250" y="5819589"/>
                  <a:pt x="474" y="7827438"/>
                </a:cubicBezTo>
                <a:close/>
              </a:path>
            </a:pathLst>
          </a:custGeom>
          <a:gradFill>
            <a:gsLst>
              <a:gs pos="100000">
                <a:schemeClr val="accent1"/>
              </a:gs>
              <a:gs pos="19000">
                <a:schemeClr val="accent1">
                  <a:lumMod val="60000"/>
                  <a:lumOff val="40000"/>
                  <a:alpha val="3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grpSp>
        <p:nvGrpSpPr>
          <p:cNvPr id="19" name="组合 18">
            <a:extLst>
              <a:ext uri="{FF2B5EF4-FFF2-40B4-BE49-F238E27FC236}">
                <a16:creationId xmlns:a16="http://schemas.microsoft.com/office/drawing/2014/main" id="{BFD04647-8565-7700-2328-D16E7C8F4690}"/>
              </a:ext>
            </a:extLst>
          </p:cNvPr>
          <p:cNvGrpSpPr/>
          <p:nvPr/>
        </p:nvGrpSpPr>
        <p:grpSpPr>
          <a:xfrm>
            <a:off x="482600" y="5680065"/>
            <a:ext cx="11211791" cy="650903"/>
            <a:chOff x="330286" y="5710649"/>
            <a:chExt cx="11885924" cy="972000"/>
          </a:xfrm>
        </p:grpSpPr>
        <p:sp>
          <p:nvSpPr>
            <p:cNvPr id="60" name="文本框 59">
              <a:extLst>
                <a:ext uri="{FF2B5EF4-FFF2-40B4-BE49-F238E27FC236}">
                  <a16:creationId xmlns:a16="http://schemas.microsoft.com/office/drawing/2014/main" id="{66844342-6365-61D8-1AD7-5204D2173EAD}"/>
                </a:ext>
              </a:extLst>
            </p:cNvPr>
            <p:cNvSpPr txBox="1"/>
            <p:nvPr/>
          </p:nvSpPr>
          <p:spPr>
            <a:xfrm>
              <a:off x="330286" y="5710649"/>
              <a:ext cx="2776666" cy="972000"/>
            </a:xfrm>
            <a:prstGeom prst="roundRect">
              <a:avLst>
                <a:gd name="adj" fmla="val 100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864000" tIns="0" rIns="0" bIns="0" rtlCol="0" anchor="ctr"/>
            <a:lstStyle>
              <a:defPPr>
                <a:defRPr lang="zh-CN"/>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r>
                <a:rPr lang="zh-CN" altLang="en-US" sz="1600" b="1" dirty="0">
                  <a:solidFill>
                    <a:schemeClr val="tx1"/>
                  </a:solidFill>
                  <a:latin typeface="+mn-ea"/>
                </a:rPr>
                <a:t>数据收集和汇总</a:t>
              </a:r>
              <a:endParaRPr lang="en-US" altLang="zh-CN" sz="1600" b="1" dirty="0">
                <a:solidFill>
                  <a:schemeClr val="tx1"/>
                </a:solidFill>
                <a:latin typeface="+mn-ea"/>
              </a:endParaRPr>
            </a:p>
            <a:p>
              <a:pPr algn="l"/>
              <a:r>
                <a:rPr lang="zh-CN" altLang="en-US" sz="1600" b="1" dirty="0">
                  <a:solidFill>
                    <a:schemeClr val="tx1"/>
                  </a:solidFill>
                  <a:latin typeface="+mn-ea"/>
                </a:rPr>
                <a:t>不完整、不准确</a:t>
              </a:r>
            </a:p>
          </p:txBody>
        </p:sp>
        <p:sp>
          <p:nvSpPr>
            <p:cNvPr id="61" name="文本框 60">
              <a:extLst>
                <a:ext uri="{FF2B5EF4-FFF2-40B4-BE49-F238E27FC236}">
                  <a16:creationId xmlns:a16="http://schemas.microsoft.com/office/drawing/2014/main" id="{FEDEFC52-00A7-D20C-A0E6-59F3B0A8CA29}"/>
                </a:ext>
              </a:extLst>
            </p:cNvPr>
            <p:cNvSpPr txBox="1"/>
            <p:nvPr/>
          </p:nvSpPr>
          <p:spPr>
            <a:xfrm>
              <a:off x="3214983" y="5710649"/>
              <a:ext cx="3231832" cy="972000"/>
            </a:xfrm>
            <a:prstGeom prst="roundRect">
              <a:avLst>
                <a:gd name="adj" fmla="val 100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864000" tIns="0" rIns="0" bIns="0" rtlCol="0" anchor="ctr"/>
            <a:lstStyle>
              <a:defPPr>
                <a:defRPr lang="zh-CN"/>
              </a:defPPr>
              <a:lvl1pPr>
                <a:defRPr kumimoji="1" sz="1600" b="1">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研究机构和人才资源</a:t>
              </a:r>
              <a:endParaRPr lang="en-US" altLang="zh-CN" dirty="0"/>
            </a:p>
            <a:p>
              <a:r>
                <a:rPr lang="zh-CN" altLang="en-US" dirty="0"/>
                <a:t>相对较少</a:t>
              </a:r>
            </a:p>
          </p:txBody>
        </p:sp>
        <p:sp>
          <p:nvSpPr>
            <p:cNvPr id="62" name="文本框 61">
              <a:extLst>
                <a:ext uri="{FF2B5EF4-FFF2-40B4-BE49-F238E27FC236}">
                  <a16:creationId xmlns:a16="http://schemas.microsoft.com/office/drawing/2014/main" id="{873183AB-3B0B-DC26-25EC-8D6130208D28}"/>
                </a:ext>
              </a:extLst>
            </p:cNvPr>
            <p:cNvSpPr txBox="1"/>
            <p:nvPr/>
          </p:nvSpPr>
          <p:spPr>
            <a:xfrm>
              <a:off x="6554846" y="5710649"/>
              <a:ext cx="2776666" cy="972000"/>
            </a:xfrm>
            <a:prstGeom prst="roundRect">
              <a:avLst>
                <a:gd name="adj" fmla="val 100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864000" tIns="0" rIns="0" bIns="0" rtlCol="0" anchor="ctr"/>
            <a:lstStyle>
              <a:defPPr>
                <a:defRPr lang="zh-CN"/>
              </a:defPPr>
              <a:lvl1pPr>
                <a:defRPr kumimoji="1" sz="1600" b="1">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研究内容和深度</a:t>
              </a:r>
              <a:endParaRPr lang="en-US" altLang="zh-CN" dirty="0"/>
            </a:p>
            <a:p>
              <a:r>
                <a:rPr lang="zh-CN" altLang="en-US" dirty="0"/>
                <a:t>有待加强</a:t>
              </a:r>
            </a:p>
          </p:txBody>
        </p:sp>
        <p:sp>
          <p:nvSpPr>
            <p:cNvPr id="63" name="文本框 62">
              <a:extLst>
                <a:ext uri="{FF2B5EF4-FFF2-40B4-BE49-F238E27FC236}">
                  <a16:creationId xmlns:a16="http://schemas.microsoft.com/office/drawing/2014/main" id="{E28B712C-5704-8CD0-8581-25B50B4E4CBE}"/>
                </a:ext>
              </a:extLst>
            </p:cNvPr>
            <p:cNvSpPr txBox="1"/>
            <p:nvPr/>
          </p:nvSpPr>
          <p:spPr>
            <a:xfrm>
              <a:off x="9439544" y="5710649"/>
              <a:ext cx="2776666" cy="972000"/>
            </a:xfrm>
            <a:prstGeom prst="roundRect">
              <a:avLst>
                <a:gd name="adj" fmla="val 100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864000" tIns="0" rIns="0" bIns="0" rtlCol="0" anchor="ctr"/>
            <a:lstStyle>
              <a:defPPr>
                <a:defRPr lang="zh-CN"/>
              </a:defPPr>
              <a:lvl1pPr>
                <a:defRPr kumimoji="1" sz="1600" b="1">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资金投入和政策</a:t>
              </a:r>
              <a:endParaRPr lang="en-US" altLang="zh-CN" dirty="0"/>
            </a:p>
            <a:p>
              <a:r>
                <a:rPr lang="zh-CN" altLang="en-US" dirty="0"/>
                <a:t>支持不足</a:t>
              </a:r>
            </a:p>
          </p:txBody>
        </p:sp>
      </p:grpSp>
      <p:sp>
        <p:nvSpPr>
          <p:cNvPr id="46" name="文本框 45">
            <a:extLst>
              <a:ext uri="{FF2B5EF4-FFF2-40B4-BE49-F238E27FC236}">
                <a16:creationId xmlns:a16="http://schemas.microsoft.com/office/drawing/2014/main" id="{CCDC088A-3D77-9A14-A1E6-381D1B13CDAD}"/>
              </a:ext>
            </a:extLst>
          </p:cNvPr>
          <p:cNvSpPr txBox="1"/>
          <p:nvPr/>
        </p:nvSpPr>
        <p:spPr>
          <a:xfrm>
            <a:off x="4900513" y="5271646"/>
            <a:ext cx="2390975" cy="400110"/>
          </a:xfrm>
          <a:prstGeom prst="rect">
            <a:avLst/>
          </a:prstGeom>
          <a:noFill/>
        </p:spPr>
        <p:txBody>
          <a:bodyPr wrap="square" rtlCol="0">
            <a:spAutoFit/>
          </a:bodyPr>
          <a:lstStyle>
            <a:defPPr>
              <a:defRPr lang="zh-CN"/>
            </a:defPPr>
            <a:lvl1pPr>
              <a:defRPr sz="2000" b="1">
                <a:solidFill>
                  <a:schemeClr val="bg1"/>
                </a:solidFill>
              </a:defRPr>
            </a:lvl1pPr>
          </a:lstStyle>
          <a:p>
            <a:pPr algn="ctr"/>
            <a:r>
              <a:rPr lang="zh-CN" altLang="en-US" dirty="0">
                <a:solidFill>
                  <a:schemeClr val="accent2"/>
                </a:solidFill>
                <a:effectLst>
                  <a:outerShdw blurRad="50800" dist="38100" dir="5400000" algn="t" rotWithShape="0">
                    <a:schemeClr val="bg2">
                      <a:alpha val="40000"/>
                    </a:schemeClr>
                  </a:outerShdw>
                </a:effectLst>
                <a:latin typeface="+mj-ea"/>
                <a:ea typeface="+mj-ea"/>
              </a:rPr>
              <a:t>国内研究的瓶颈</a:t>
            </a:r>
          </a:p>
        </p:txBody>
      </p:sp>
      <p:pic>
        <p:nvPicPr>
          <p:cNvPr id="1026" name="Picture 2" descr="查看图片">
            <a:extLst>
              <a:ext uri="{FF2B5EF4-FFF2-40B4-BE49-F238E27FC236}">
                <a16:creationId xmlns:a16="http://schemas.microsoft.com/office/drawing/2014/main" id="{AF581AD9-A15A-748E-CA48-16630535F4F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5338" y="5765275"/>
            <a:ext cx="496742" cy="4967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查看图片">
            <a:extLst>
              <a:ext uri="{FF2B5EF4-FFF2-40B4-BE49-F238E27FC236}">
                <a16:creationId xmlns:a16="http://schemas.microsoft.com/office/drawing/2014/main" id="{31AE140A-80B6-9B34-6404-EE7FAACDC13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94188" y="5763334"/>
            <a:ext cx="496742" cy="5006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查看图片">
            <a:extLst>
              <a:ext uri="{FF2B5EF4-FFF2-40B4-BE49-F238E27FC236}">
                <a16:creationId xmlns:a16="http://schemas.microsoft.com/office/drawing/2014/main" id="{FDED29A5-A96A-D417-2C2F-1FEDBC58C8F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269965" y="5765275"/>
            <a:ext cx="496742" cy="49674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查看图片">
            <a:extLst>
              <a:ext uri="{FF2B5EF4-FFF2-40B4-BE49-F238E27FC236}">
                <a16:creationId xmlns:a16="http://schemas.microsoft.com/office/drawing/2014/main" id="{B045EDB9-B322-7F82-A9D1-DF28EA97A12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544624" y="5765275"/>
            <a:ext cx="496742" cy="4967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查看图片">
            <a:extLst>
              <a:ext uri="{FF2B5EF4-FFF2-40B4-BE49-F238E27FC236}">
                <a16:creationId xmlns:a16="http://schemas.microsoft.com/office/drawing/2014/main" id="{94A0410F-C563-153A-8E75-245B8405AD75}"/>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63588" y="2639646"/>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查看图片">
            <a:extLst>
              <a:ext uri="{FF2B5EF4-FFF2-40B4-BE49-F238E27FC236}">
                <a16:creationId xmlns:a16="http://schemas.microsoft.com/office/drawing/2014/main" id="{F4D556E4-608E-06D3-1A4D-5A56F184C23E}"/>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514625" y="2639646"/>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查看图片">
            <a:extLst>
              <a:ext uri="{FF2B5EF4-FFF2-40B4-BE49-F238E27FC236}">
                <a16:creationId xmlns:a16="http://schemas.microsoft.com/office/drawing/2014/main" id="{73DBAB39-3A6A-15EF-FCD0-E0F9BB4FC763}"/>
              </a:ext>
            </a:extLst>
          </p:cNvPr>
          <p:cNvPicPr>
            <a:picLocks noChangeAspect="1" noChangeArrowheads="1"/>
          </p:cNvPicPr>
          <p:nvPr/>
        </p:nvPicPr>
        <p:blipFill>
          <a:blip r:embed="rId7"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43566" y="1798431"/>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查看图片">
            <a:extLst>
              <a:ext uri="{FF2B5EF4-FFF2-40B4-BE49-F238E27FC236}">
                <a16:creationId xmlns:a16="http://schemas.microsoft.com/office/drawing/2014/main" id="{C98E8A25-42B7-ABE0-4277-7ABCCF20672B}"/>
              </a:ext>
            </a:extLst>
          </p:cNvPr>
          <p:cNvPicPr>
            <a:picLocks noChangeAspect="1" noChangeArrowheads="1"/>
          </p:cNvPicPr>
          <p:nvPr/>
        </p:nvPicPr>
        <p:blipFill>
          <a:blip r:embed="rId7"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494603" y="1798431"/>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查看图片">
            <a:extLst>
              <a:ext uri="{FF2B5EF4-FFF2-40B4-BE49-F238E27FC236}">
                <a16:creationId xmlns:a16="http://schemas.microsoft.com/office/drawing/2014/main" id="{2BAD1CC7-0593-997A-523E-E65CB07D083F}"/>
              </a:ext>
            </a:extLst>
          </p:cNvPr>
          <p:cNvPicPr>
            <a:picLocks noChangeAspect="1" noChangeArrowheads="1"/>
          </p:cNvPicPr>
          <p:nvPr/>
        </p:nvPicPr>
        <p:blipFill>
          <a:blip r:embed="rId8"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63588" y="3517921"/>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查看图片">
            <a:extLst>
              <a:ext uri="{FF2B5EF4-FFF2-40B4-BE49-F238E27FC236}">
                <a16:creationId xmlns:a16="http://schemas.microsoft.com/office/drawing/2014/main" id="{EBE627EF-0382-FF9F-E012-1B6E37A712EB}"/>
              </a:ext>
            </a:extLst>
          </p:cNvPr>
          <p:cNvPicPr>
            <a:picLocks noChangeAspect="1" noChangeArrowheads="1"/>
          </p:cNvPicPr>
          <p:nvPr/>
        </p:nvPicPr>
        <p:blipFill>
          <a:blip r:embed="rId8"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514625" y="3517921"/>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查看图片">
            <a:extLst>
              <a:ext uri="{FF2B5EF4-FFF2-40B4-BE49-F238E27FC236}">
                <a16:creationId xmlns:a16="http://schemas.microsoft.com/office/drawing/2014/main" id="{9189B77E-8690-874C-6D3F-A434DCC6ED55}"/>
              </a:ext>
            </a:extLst>
          </p:cNvPr>
          <p:cNvPicPr>
            <a:picLocks noChangeAspect="1" noChangeArrowheads="1"/>
          </p:cNvPicPr>
          <p:nvPr/>
        </p:nvPicPr>
        <p:blipFill>
          <a:blip r:embed="rId9"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63588" y="4388623"/>
            <a:ext cx="609370" cy="60936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查看图片">
            <a:extLst>
              <a:ext uri="{FF2B5EF4-FFF2-40B4-BE49-F238E27FC236}">
                <a16:creationId xmlns:a16="http://schemas.microsoft.com/office/drawing/2014/main" id="{A945DB6D-21A6-35B5-65C7-DFF98BC1164D}"/>
              </a:ext>
            </a:extLst>
          </p:cNvPr>
          <p:cNvPicPr>
            <a:picLocks noChangeAspect="1" noChangeArrowheads="1"/>
          </p:cNvPicPr>
          <p:nvPr/>
        </p:nvPicPr>
        <p:blipFill>
          <a:blip r:embed="rId9"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514625" y="4388623"/>
            <a:ext cx="609370" cy="609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499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a16="http://schemas.microsoft.com/office/drawing/2014/main" id="{2ABD44E8-AD2E-ABF3-2F36-2FB45F43890C}"/>
              </a:ext>
            </a:extLst>
          </p:cNvPr>
          <p:cNvGrpSpPr/>
          <p:nvPr/>
        </p:nvGrpSpPr>
        <p:grpSpPr>
          <a:xfrm>
            <a:off x="8030991" y="2982070"/>
            <a:ext cx="315468" cy="2871292"/>
            <a:chOff x="7989339" y="2982070"/>
            <a:chExt cx="315468" cy="2871292"/>
          </a:xfrm>
        </p:grpSpPr>
        <p:sp>
          <p:nvSpPr>
            <p:cNvPr id="6" name="右箭头 81">
              <a:extLst>
                <a:ext uri="{FF2B5EF4-FFF2-40B4-BE49-F238E27FC236}">
                  <a16:creationId xmlns:a16="http://schemas.microsoft.com/office/drawing/2014/main" id="{5AA8CBDF-0BAC-C9C2-83D1-9296814E6F69}"/>
                </a:ext>
              </a:extLst>
            </p:cNvPr>
            <p:cNvSpPr/>
            <p:nvPr/>
          </p:nvSpPr>
          <p:spPr>
            <a:xfrm>
              <a:off x="7989339" y="4281738"/>
              <a:ext cx="315468" cy="271956"/>
            </a:xfrm>
            <a:prstGeom prst="rightArrow">
              <a:avLst>
                <a:gd name="adj1" fmla="val 50000"/>
                <a:gd name="adj2" fmla="val 84846"/>
              </a:avLst>
            </a:prstGeom>
            <a:gradFill flip="none" rotWithShape="1">
              <a:gsLst>
                <a:gs pos="100000">
                  <a:schemeClr val="accent1">
                    <a:alpha val="0"/>
                  </a:schemeClr>
                </a:gs>
                <a:gs pos="0">
                  <a:schemeClr val="bg2">
                    <a:alpha val="50000"/>
                  </a:schemeClr>
                </a:gs>
              </a:gsLst>
              <a:lin ang="10800000" scaled="1"/>
              <a:tileRect/>
            </a:gradFill>
            <a:ln w="6350">
              <a:gradFill flip="none" rotWithShape="1">
                <a:gsLst>
                  <a:gs pos="0">
                    <a:schemeClr val="bg2"/>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右箭头 81">
              <a:extLst>
                <a:ext uri="{FF2B5EF4-FFF2-40B4-BE49-F238E27FC236}">
                  <a16:creationId xmlns:a16="http://schemas.microsoft.com/office/drawing/2014/main" id="{07BE6458-79A5-5569-0D4C-FFFFB561676F}"/>
                </a:ext>
              </a:extLst>
            </p:cNvPr>
            <p:cNvSpPr/>
            <p:nvPr/>
          </p:nvSpPr>
          <p:spPr>
            <a:xfrm>
              <a:off x="7989339" y="2982070"/>
              <a:ext cx="315468" cy="271956"/>
            </a:xfrm>
            <a:prstGeom prst="rightArrow">
              <a:avLst>
                <a:gd name="adj1" fmla="val 50000"/>
                <a:gd name="adj2" fmla="val 84846"/>
              </a:avLst>
            </a:prstGeom>
            <a:gradFill flip="none" rotWithShape="1">
              <a:gsLst>
                <a:gs pos="100000">
                  <a:schemeClr val="accent1">
                    <a:alpha val="0"/>
                  </a:schemeClr>
                </a:gs>
                <a:gs pos="0">
                  <a:schemeClr val="bg2">
                    <a:alpha val="50000"/>
                  </a:schemeClr>
                </a:gs>
              </a:gsLst>
              <a:lin ang="10800000" scaled="1"/>
              <a:tileRect/>
            </a:gradFill>
            <a:ln w="6350">
              <a:gradFill flip="none" rotWithShape="1">
                <a:gsLst>
                  <a:gs pos="0">
                    <a:schemeClr val="bg2"/>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右箭头 81">
              <a:extLst>
                <a:ext uri="{FF2B5EF4-FFF2-40B4-BE49-F238E27FC236}">
                  <a16:creationId xmlns:a16="http://schemas.microsoft.com/office/drawing/2014/main" id="{700DBB24-367E-2DCB-D207-E7D90201C21A}"/>
                </a:ext>
              </a:extLst>
            </p:cNvPr>
            <p:cNvSpPr/>
            <p:nvPr/>
          </p:nvSpPr>
          <p:spPr>
            <a:xfrm>
              <a:off x="7989339" y="5581406"/>
              <a:ext cx="315468" cy="271956"/>
            </a:xfrm>
            <a:prstGeom prst="rightArrow">
              <a:avLst>
                <a:gd name="adj1" fmla="val 50000"/>
                <a:gd name="adj2" fmla="val 84846"/>
              </a:avLst>
            </a:prstGeom>
            <a:gradFill flip="none" rotWithShape="1">
              <a:gsLst>
                <a:gs pos="100000">
                  <a:schemeClr val="accent1">
                    <a:alpha val="0"/>
                  </a:schemeClr>
                </a:gs>
                <a:gs pos="0">
                  <a:schemeClr val="bg2">
                    <a:alpha val="50000"/>
                  </a:schemeClr>
                </a:gs>
              </a:gsLst>
              <a:lin ang="10800000" scaled="1"/>
              <a:tileRect/>
            </a:gradFill>
            <a:ln w="6350">
              <a:gradFill flip="none" rotWithShape="1">
                <a:gsLst>
                  <a:gs pos="0">
                    <a:schemeClr val="bg2"/>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74" name="文本框 73">
            <a:extLst>
              <a:ext uri="{FF2B5EF4-FFF2-40B4-BE49-F238E27FC236}">
                <a16:creationId xmlns:a16="http://schemas.microsoft.com/office/drawing/2014/main" id="{F345C8BE-2437-D78E-F452-8D2731E98106}"/>
              </a:ext>
            </a:extLst>
          </p:cNvPr>
          <p:cNvSpPr txBox="1"/>
          <p:nvPr/>
        </p:nvSpPr>
        <p:spPr>
          <a:xfrm>
            <a:off x="2473997" y="1092893"/>
            <a:ext cx="7244006" cy="741293"/>
          </a:xfrm>
          <a:prstGeom prst="rect">
            <a:avLst/>
          </a:prstGeom>
          <a:noFill/>
        </p:spPr>
        <p:txBody>
          <a:bodyPr wrap="square" rtlCol="0">
            <a:spAutoFit/>
          </a:bodyPr>
          <a:lstStyle/>
          <a:p>
            <a:pPr algn="ctr">
              <a:lnSpc>
                <a:spcPct val="120000"/>
              </a:lnSpc>
              <a:defRPr/>
            </a:pPr>
            <a:r>
              <a:rPr lang="zh-CN" altLang="en-US" b="1" dirty="0">
                <a:solidFill>
                  <a:prstClr val="black"/>
                </a:solidFill>
                <a:latin typeface="+mn-ea"/>
                <a:cs typeface="+mn-ea"/>
                <a:sym typeface="+mn-lt"/>
              </a:rPr>
              <a:t>打造</a:t>
            </a:r>
            <a:r>
              <a:rPr lang="zh-CN" altLang="en-US" b="1" dirty="0">
                <a:solidFill>
                  <a:schemeClr val="accent1"/>
                </a:solidFill>
                <a:latin typeface="+mn-ea"/>
                <a:sym typeface="+mn-lt"/>
              </a:rPr>
              <a:t>一站式云服务平台</a:t>
            </a:r>
            <a:r>
              <a:rPr lang="zh-CN" altLang="en-US" b="1" dirty="0">
                <a:solidFill>
                  <a:prstClr val="black"/>
                </a:solidFill>
                <a:latin typeface="+mn-ea"/>
                <a:cs typeface="+mn-ea"/>
                <a:sym typeface="+mn-lt"/>
              </a:rPr>
              <a:t>，满足医患双方</a:t>
            </a:r>
            <a:r>
              <a:rPr lang="zh-CN" altLang="en-US" b="1" dirty="0">
                <a:solidFill>
                  <a:schemeClr val="accent1"/>
                </a:solidFill>
                <a:latin typeface="+mn-ea"/>
                <a:sym typeface="+mn-lt"/>
              </a:rPr>
              <a:t>多层次需求</a:t>
            </a:r>
            <a:r>
              <a:rPr lang="zh-CN" altLang="en-US" b="1" dirty="0">
                <a:solidFill>
                  <a:prstClr val="black"/>
                </a:solidFill>
                <a:latin typeface="+mn-ea"/>
                <a:cs typeface="+mn-ea"/>
                <a:sym typeface="+mn-lt"/>
              </a:rPr>
              <a:t>，</a:t>
            </a:r>
            <a:endParaRPr lang="en-US" altLang="zh-CN" b="1" dirty="0">
              <a:solidFill>
                <a:prstClr val="black"/>
              </a:solidFill>
              <a:latin typeface="+mn-ea"/>
              <a:cs typeface="+mn-ea"/>
              <a:sym typeface="+mn-lt"/>
            </a:endParaRPr>
          </a:p>
          <a:p>
            <a:pPr algn="ctr">
              <a:lnSpc>
                <a:spcPct val="120000"/>
              </a:lnSpc>
              <a:defRPr/>
            </a:pPr>
            <a:r>
              <a:rPr lang="zh-CN" altLang="en-US" b="1" dirty="0">
                <a:solidFill>
                  <a:prstClr val="black"/>
                </a:solidFill>
                <a:latin typeface="+mn-ea"/>
                <a:cs typeface="+mn-ea"/>
                <a:sym typeface="+mn-lt"/>
              </a:rPr>
              <a:t>为疾病诊疗、病人管理、临床队伍建设提供</a:t>
            </a:r>
            <a:r>
              <a:rPr lang="zh-CN" altLang="en-US" b="1" dirty="0">
                <a:solidFill>
                  <a:schemeClr val="accent1"/>
                </a:solidFill>
                <a:latin typeface="+mn-ea"/>
                <a:sym typeface="+mn-lt"/>
              </a:rPr>
              <a:t>便捷实用</a:t>
            </a:r>
            <a:r>
              <a:rPr lang="zh-CN" altLang="en-US" b="1" dirty="0">
                <a:solidFill>
                  <a:prstClr val="black"/>
                </a:solidFill>
                <a:latin typeface="+mn-ea"/>
                <a:cs typeface="+mn-ea"/>
                <a:sym typeface="+mn-lt"/>
              </a:rPr>
              <a:t>的优质服务</a:t>
            </a:r>
          </a:p>
        </p:txBody>
      </p:sp>
      <p:sp>
        <p:nvSpPr>
          <p:cNvPr id="9" name="右箭头 81">
            <a:extLst>
              <a:ext uri="{FF2B5EF4-FFF2-40B4-BE49-F238E27FC236}">
                <a16:creationId xmlns:a16="http://schemas.microsoft.com/office/drawing/2014/main" id="{DCE5D897-9D91-EE3D-8E2A-442864A880F4}"/>
              </a:ext>
            </a:extLst>
          </p:cNvPr>
          <p:cNvSpPr>
            <a:spLocks/>
          </p:cNvSpPr>
          <p:nvPr/>
        </p:nvSpPr>
        <p:spPr>
          <a:xfrm>
            <a:off x="4149497" y="3942129"/>
            <a:ext cx="431211" cy="522170"/>
          </a:xfrm>
          <a:prstGeom prst="rightArrow">
            <a:avLst>
              <a:gd name="adj1" fmla="val 66033"/>
              <a:gd name="adj2" fmla="val 62622"/>
            </a:avLst>
          </a:prstGeom>
          <a:gradFill flip="none" rotWithShape="1">
            <a:gsLst>
              <a:gs pos="100000">
                <a:schemeClr val="accent1">
                  <a:alpha val="0"/>
                </a:schemeClr>
              </a:gs>
              <a:gs pos="0">
                <a:schemeClr val="bg2">
                  <a:alpha val="50000"/>
                </a:schemeClr>
              </a:gs>
            </a:gsLst>
            <a:lin ang="10800000" scaled="1"/>
            <a:tileRect/>
          </a:gradFill>
          <a:ln w="6350">
            <a:gradFill flip="none" rotWithShape="1">
              <a:gsLst>
                <a:gs pos="0">
                  <a:schemeClr val="bg2"/>
                </a:gs>
                <a:gs pos="100000">
                  <a:schemeClr val="accent1">
                    <a:alpha val="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4" name="组合 63">
            <a:extLst>
              <a:ext uri="{FF2B5EF4-FFF2-40B4-BE49-F238E27FC236}">
                <a16:creationId xmlns:a16="http://schemas.microsoft.com/office/drawing/2014/main" id="{3DB81857-8497-1C99-D45C-E09BCE90C2DE}"/>
              </a:ext>
            </a:extLst>
          </p:cNvPr>
          <p:cNvGrpSpPr/>
          <p:nvPr/>
        </p:nvGrpSpPr>
        <p:grpSpPr>
          <a:xfrm>
            <a:off x="223040" y="353833"/>
            <a:ext cx="9023148" cy="620133"/>
            <a:chOff x="223040" y="353833"/>
            <a:chExt cx="9023148" cy="620133"/>
          </a:xfrm>
        </p:grpSpPr>
        <p:grpSp>
          <p:nvGrpSpPr>
            <p:cNvPr id="65" name="组合 64">
              <a:extLst>
                <a:ext uri="{FF2B5EF4-FFF2-40B4-BE49-F238E27FC236}">
                  <a16:creationId xmlns:a16="http://schemas.microsoft.com/office/drawing/2014/main" id="{E752A073-DEB7-CF9E-F1C6-D1940BFAFB46}"/>
                </a:ext>
              </a:extLst>
            </p:cNvPr>
            <p:cNvGrpSpPr/>
            <p:nvPr/>
          </p:nvGrpSpPr>
          <p:grpSpPr>
            <a:xfrm>
              <a:off x="223040" y="353833"/>
              <a:ext cx="626384" cy="620133"/>
              <a:chOff x="223040" y="353833"/>
              <a:chExt cx="626384" cy="620133"/>
            </a:xfrm>
          </p:grpSpPr>
          <p:sp>
            <p:nvSpPr>
              <p:cNvPr id="70" name="椭圆 69">
                <a:extLst>
                  <a:ext uri="{FF2B5EF4-FFF2-40B4-BE49-F238E27FC236}">
                    <a16:creationId xmlns:a16="http://schemas.microsoft.com/office/drawing/2014/main" id="{54769FE9-4050-5867-F2CA-AA20887139A5}"/>
                  </a:ext>
                </a:extLst>
              </p:cNvPr>
              <p:cNvSpPr/>
              <p:nvPr/>
            </p:nvSpPr>
            <p:spPr>
              <a:xfrm>
                <a:off x="223040" y="381400"/>
                <a:ext cx="592566" cy="592566"/>
              </a:xfrm>
              <a:prstGeom prst="ellipse">
                <a:avLst/>
              </a:prstGeom>
              <a:gradFill flip="none" rotWithShape="1">
                <a:gsLst>
                  <a:gs pos="100000">
                    <a:schemeClr val="bg2">
                      <a:lumMod val="60000"/>
                      <a:lumOff val="40000"/>
                      <a:alpha val="72000"/>
                    </a:schemeClr>
                  </a:gs>
                  <a:gs pos="24000">
                    <a:schemeClr val="accent1">
                      <a:alpha val="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sp>
            <p:nvSpPr>
              <p:cNvPr id="71" name="椭圆 70">
                <a:extLst>
                  <a:ext uri="{FF2B5EF4-FFF2-40B4-BE49-F238E27FC236}">
                    <a16:creationId xmlns:a16="http://schemas.microsoft.com/office/drawing/2014/main" id="{59CFB031-3646-ABFC-6776-CA331E08FB4D}"/>
                  </a:ext>
                </a:extLst>
              </p:cNvPr>
              <p:cNvSpPr/>
              <p:nvPr/>
            </p:nvSpPr>
            <p:spPr>
              <a:xfrm>
                <a:off x="746603" y="353833"/>
                <a:ext cx="102821" cy="102821"/>
              </a:xfrm>
              <a:prstGeom prst="ellipse">
                <a:avLst/>
              </a:prstGeom>
              <a:gradFill flip="none" rotWithShape="1">
                <a:gsLst>
                  <a:gs pos="100000">
                    <a:schemeClr val="accent2">
                      <a:alpha val="82000"/>
                    </a:schemeClr>
                  </a:gs>
                  <a:gs pos="0">
                    <a:schemeClr val="accent1">
                      <a:alpha val="80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rgbClr val="FFFFFF"/>
                    </a:solidFill>
                    <a:latin typeface="Gotham"/>
                    <a:ea typeface="+mn-ea"/>
                    <a:cs typeface="+mn-cs"/>
                  </a:defRPr>
                </a:lvl1pPr>
                <a:lvl2pPr marL="457200" algn="l" defTabSz="914400" rtl="0" eaLnBrk="1" latinLnBrk="0" hangingPunct="1">
                  <a:defRPr sz="1800" kern="1200">
                    <a:solidFill>
                      <a:srgbClr val="FFFFFF"/>
                    </a:solidFill>
                    <a:latin typeface="Gotham"/>
                    <a:ea typeface="+mn-ea"/>
                    <a:cs typeface="+mn-cs"/>
                  </a:defRPr>
                </a:lvl2pPr>
                <a:lvl3pPr marL="914400" algn="l" defTabSz="914400" rtl="0" eaLnBrk="1" latinLnBrk="0" hangingPunct="1">
                  <a:defRPr sz="1800" kern="1200">
                    <a:solidFill>
                      <a:srgbClr val="FFFFFF"/>
                    </a:solidFill>
                    <a:latin typeface="Gotham"/>
                    <a:ea typeface="+mn-ea"/>
                    <a:cs typeface="+mn-cs"/>
                  </a:defRPr>
                </a:lvl3pPr>
                <a:lvl4pPr marL="1371600" algn="l" defTabSz="914400" rtl="0" eaLnBrk="1" latinLnBrk="0" hangingPunct="1">
                  <a:defRPr sz="1800" kern="1200">
                    <a:solidFill>
                      <a:srgbClr val="FFFFFF"/>
                    </a:solidFill>
                    <a:latin typeface="Gotham"/>
                    <a:ea typeface="+mn-ea"/>
                    <a:cs typeface="+mn-cs"/>
                  </a:defRPr>
                </a:lvl4pPr>
                <a:lvl5pPr marL="1828800" algn="l" defTabSz="914400" rtl="0" eaLnBrk="1" latinLnBrk="0" hangingPunct="1">
                  <a:defRPr sz="1800" kern="1200">
                    <a:solidFill>
                      <a:srgbClr val="FFFFFF"/>
                    </a:solidFill>
                    <a:latin typeface="Gotham"/>
                    <a:ea typeface="+mn-ea"/>
                    <a:cs typeface="+mn-cs"/>
                  </a:defRPr>
                </a:lvl5pPr>
                <a:lvl6pPr marL="2286000" algn="l" defTabSz="914400" rtl="0" eaLnBrk="1" latinLnBrk="0" hangingPunct="1">
                  <a:defRPr sz="1800" kern="1200">
                    <a:solidFill>
                      <a:srgbClr val="FFFFFF"/>
                    </a:solidFill>
                    <a:latin typeface="Gotham"/>
                    <a:ea typeface="+mn-ea"/>
                    <a:cs typeface="+mn-cs"/>
                  </a:defRPr>
                </a:lvl6pPr>
                <a:lvl7pPr marL="2743200" algn="l" defTabSz="914400" rtl="0" eaLnBrk="1" latinLnBrk="0" hangingPunct="1">
                  <a:defRPr sz="1800" kern="1200">
                    <a:solidFill>
                      <a:srgbClr val="FFFFFF"/>
                    </a:solidFill>
                    <a:latin typeface="Gotham"/>
                    <a:ea typeface="+mn-ea"/>
                    <a:cs typeface="+mn-cs"/>
                  </a:defRPr>
                </a:lvl7pPr>
                <a:lvl8pPr marL="3200400" algn="l" defTabSz="914400" rtl="0" eaLnBrk="1" latinLnBrk="0" hangingPunct="1">
                  <a:defRPr sz="1800" kern="1200">
                    <a:solidFill>
                      <a:srgbClr val="FFFFFF"/>
                    </a:solidFill>
                    <a:latin typeface="Gotham"/>
                    <a:ea typeface="+mn-ea"/>
                    <a:cs typeface="+mn-cs"/>
                  </a:defRPr>
                </a:lvl8pPr>
                <a:lvl9pPr marL="3657600" algn="l" defTabSz="914400" rtl="0" eaLnBrk="1" latinLnBrk="0" hangingPunct="1">
                  <a:defRPr sz="1800" kern="1200">
                    <a:solidFill>
                      <a:srgbClr val="FFFFFF"/>
                    </a:solidFill>
                    <a:latin typeface="Gotham"/>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FFFFFF"/>
                  </a:solidFill>
                  <a:effectLst/>
                  <a:uLnTx/>
                  <a:uFillTx/>
                  <a:latin typeface="+mj-ea"/>
                  <a:ea typeface="+mj-ea"/>
                  <a:cs typeface="+mn-cs"/>
                </a:endParaRPr>
              </a:p>
            </p:txBody>
          </p:sp>
        </p:grpSp>
        <p:grpSp>
          <p:nvGrpSpPr>
            <p:cNvPr id="66" name="组合 65">
              <a:extLst>
                <a:ext uri="{FF2B5EF4-FFF2-40B4-BE49-F238E27FC236}">
                  <a16:creationId xmlns:a16="http://schemas.microsoft.com/office/drawing/2014/main" id="{435A8446-E487-0938-7BFB-3E2AA45442EF}"/>
                </a:ext>
              </a:extLst>
            </p:cNvPr>
            <p:cNvGrpSpPr/>
            <p:nvPr/>
          </p:nvGrpSpPr>
          <p:grpSpPr>
            <a:xfrm>
              <a:off x="482600" y="385295"/>
              <a:ext cx="8763588" cy="523220"/>
              <a:chOff x="787342" y="488937"/>
              <a:chExt cx="8763588" cy="523220"/>
            </a:xfrm>
          </p:grpSpPr>
          <p:sp>
            <p:nvSpPr>
              <p:cNvPr id="67" name="文本框 66">
                <a:extLst>
                  <a:ext uri="{FF2B5EF4-FFF2-40B4-BE49-F238E27FC236}">
                    <a16:creationId xmlns:a16="http://schemas.microsoft.com/office/drawing/2014/main" id="{3487C409-4CD1-2699-EAF0-3BAD3EA59CA7}"/>
                  </a:ext>
                </a:extLst>
              </p:cNvPr>
              <p:cNvSpPr txBox="1"/>
              <p:nvPr/>
            </p:nvSpPr>
            <p:spPr>
              <a:xfrm>
                <a:off x="787342" y="488937"/>
                <a:ext cx="1954516" cy="5232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000000">
                        <a:lumMod val="85000"/>
                        <a:lumOff val="15000"/>
                      </a:srgbClr>
                    </a:solidFill>
                    <a:effectLst/>
                    <a:uLnTx/>
                    <a:uFillTx/>
                    <a:latin typeface="+mj-ea"/>
                    <a:ea typeface="+mj-ea"/>
                    <a:cs typeface="+mn-cs"/>
                  </a:rPr>
                  <a:t>研究内容</a:t>
                </a:r>
              </a:p>
            </p:txBody>
          </p:sp>
          <p:cxnSp>
            <p:nvCxnSpPr>
              <p:cNvPr id="68" name="直接连接符 67">
                <a:extLst>
                  <a:ext uri="{FF2B5EF4-FFF2-40B4-BE49-F238E27FC236}">
                    <a16:creationId xmlns:a16="http://schemas.microsoft.com/office/drawing/2014/main" id="{C36F3587-4B01-04B9-628A-3F234FA9BE76}"/>
                  </a:ext>
                </a:extLst>
              </p:cNvPr>
              <p:cNvCxnSpPr/>
              <p:nvPr/>
            </p:nvCxnSpPr>
            <p:spPr>
              <a:xfrm flipH="1">
                <a:off x="2417274" y="612934"/>
                <a:ext cx="0" cy="311944"/>
              </a:xfrm>
              <a:prstGeom prst="line">
                <a:avLst/>
              </a:prstGeom>
              <a:ln w="15875">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184176B7-1180-2426-5070-3A5F19E8F9BE}"/>
                  </a:ext>
                </a:extLst>
              </p:cNvPr>
              <p:cNvSpPr txBox="1"/>
              <p:nvPr/>
            </p:nvSpPr>
            <p:spPr>
              <a:xfrm>
                <a:off x="2451092" y="488937"/>
                <a:ext cx="7099838" cy="52322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dirty="0">
                    <a:solidFill>
                      <a:schemeClr val="accent1"/>
                    </a:solidFill>
                    <a:latin typeface="+mj-ea"/>
                    <a:ea typeface="+mj-ea"/>
                    <a:sym typeface="+mn-lt"/>
                  </a:rPr>
                  <a:t>课题五：综合服务数据库云平台建设</a:t>
                </a:r>
              </a:p>
            </p:txBody>
          </p:sp>
        </p:grpSp>
      </p:grpSp>
      <p:grpSp>
        <p:nvGrpSpPr>
          <p:cNvPr id="2" name="组合 1">
            <a:extLst>
              <a:ext uri="{FF2B5EF4-FFF2-40B4-BE49-F238E27FC236}">
                <a16:creationId xmlns:a16="http://schemas.microsoft.com/office/drawing/2014/main" id="{A560E6BA-49DC-4E74-8583-9EE9C1DFC368}"/>
              </a:ext>
            </a:extLst>
          </p:cNvPr>
          <p:cNvGrpSpPr/>
          <p:nvPr/>
        </p:nvGrpSpPr>
        <p:grpSpPr>
          <a:xfrm>
            <a:off x="1" y="6387003"/>
            <a:ext cx="12192000" cy="470997"/>
            <a:chOff x="1" y="6343126"/>
            <a:chExt cx="12192000" cy="517715"/>
          </a:xfrm>
        </p:grpSpPr>
        <p:sp>
          <p:nvSpPr>
            <p:cNvPr id="3" name="任意多边形: 形状 2">
              <a:extLst>
                <a:ext uri="{FF2B5EF4-FFF2-40B4-BE49-F238E27FC236}">
                  <a16:creationId xmlns:a16="http://schemas.microsoft.com/office/drawing/2014/main" id="{9C4225B4-0CA2-CA4E-4CCD-70CD2FEFC04D}"/>
                </a:ext>
              </a:extLst>
            </p:cNvPr>
            <p:cNvSpPr/>
            <p:nvPr/>
          </p:nvSpPr>
          <p:spPr>
            <a:xfrm rot="5400000" flipV="1">
              <a:off x="6843501" y="1512341"/>
              <a:ext cx="462513" cy="10234486"/>
            </a:xfrm>
            <a:custGeom>
              <a:avLst/>
              <a:gdLst>
                <a:gd name="connsiteX0" fmla="*/ 728 w 462513"/>
                <a:gd name="connsiteY0" fmla="*/ 5869925 h 10234486"/>
                <a:gd name="connsiteX1" fmla="*/ 2649 w 462513"/>
                <a:gd name="connsiteY1" fmla="*/ 6375132 h 10234486"/>
                <a:gd name="connsiteX2" fmla="*/ 248266 w 462513"/>
                <a:gd name="connsiteY2" fmla="*/ 10093802 h 10234486"/>
                <a:gd name="connsiteX3" fmla="*/ 261719 w 462513"/>
                <a:gd name="connsiteY3" fmla="*/ 10234486 h 10234486"/>
                <a:gd name="connsiteX4" fmla="*/ 462513 w 462513"/>
                <a:gd name="connsiteY4" fmla="*/ 10234486 h 10234486"/>
                <a:gd name="connsiteX5" fmla="*/ 462513 w 462513"/>
                <a:gd name="connsiteY5" fmla="*/ 0 h 10234486"/>
                <a:gd name="connsiteX6" fmla="*/ 438380 w 462513"/>
                <a:gd name="connsiteY6" fmla="*/ 356536 h 10234486"/>
                <a:gd name="connsiteX7" fmla="*/ 728 w 462513"/>
                <a:gd name="connsiteY7" fmla="*/ 5869925 h 1023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513" h="10234486">
                  <a:moveTo>
                    <a:pt x="728" y="5869925"/>
                  </a:moveTo>
                  <a:cubicBezTo>
                    <a:pt x="-652" y="6037246"/>
                    <a:pt x="-98" y="6205656"/>
                    <a:pt x="2649" y="6375132"/>
                  </a:cubicBezTo>
                  <a:cubicBezTo>
                    <a:pt x="41113" y="8747798"/>
                    <a:pt x="148418" y="9106047"/>
                    <a:pt x="248266" y="10093802"/>
                  </a:cubicBezTo>
                  <a:lnTo>
                    <a:pt x="261719" y="10234486"/>
                  </a:lnTo>
                  <a:lnTo>
                    <a:pt x="462513" y="10234486"/>
                  </a:lnTo>
                  <a:lnTo>
                    <a:pt x="462513" y="0"/>
                  </a:lnTo>
                  <a:lnTo>
                    <a:pt x="438380" y="356536"/>
                  </a:lnTo>
                  <a:cubicBezTo>
                    <a:pt x="312375" y="2011065"/>
                    <a:pt x="17288" y="3862075"/>
                    <a:pt x="728" y="5869925"/>
                  </a:cubicBezTo>
                  <a:close/>
                </a:path>
              </a:pathLst>
            </a:custGeom>
            <a:gradFill>
              <a:gsLst>
                <a:gs pos="100000">
                  <a:schemeClr val="accent1"/>
                </a:gs>
                <a:gs pos="19000">
                  <a:schemeClr val="accent1">
                    <a:lumMod val="60000"/>
                    <a:lumOff val="40000"/>
                    <a:alpha val="31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sp>
          <p:nvSpPr>
            <p:cNvPr id="4" name="任意多边形: 形状 3">
              <a:extLst>
                <a:ext uri="{FF2B5EF4-FFF2-40B4-BE49-F238E27FC236}">
                  <a16:creationId xmlns:a16="http://schemas.microsoft.com/office/drawing/2014/main" id="{42C853B0-E9C4-9AB5-8A1A-2DA5516CFD50}"/>
                </a:ext>
              </a:extLst>
            </p:cNvPr>
            <p:cNvSpPr/>
            <p:nvPr/>
          </p:nvSpPr>
          <p:spPr>
            <a:xfrm flipH="1">
              <a:off x="1" y="6343126"/>
              <a:ext cx="12192000" cy="517715"/>
            </a:xfrm>
            <a:custGeom>
              <a:avLst/>
              <a:gdLst>
                <a:gd name="connsiteX0" fmla="*/ 10009461 w 12192000"/>
                <a:gd name="connsiteY0" fmla="*/ 65 h 517715"/>
                <a:gd name="connsiteX1" fmla="*/ 9709600 w 12192000"/>
                <a:gd name="connsiteY1" fmla="*/ 3238 h 517715"/>
                <a:gd name="connsiteX2" fmla="*/ 3942244 w 12192000"/>
                <a:gd name="connsiteY2" fmla="*/ 354295 h 517715"/>
                <a:gd name="connsiteX3" fmla="*/ 0 w 12192000"/>
                <a:gd name="connsiteY3" fmla="*/ 293767 h 517715"/>
                <a:gd name="connsiteX4" fmla="*/ 0 w 12192000"/>
                <a:gd name="connsiteY4" fmla="*/ 517715 h 517715"/>
                <a:gd name="connsiteX5" fmla="*/ 12192000 w 12192000"/>
                <a:gd name="connsiteY5" fmla="*/ 517715 h 517715"/>
                <a:gd name="connsiteX6" fmla="*/ 12192000 w 12192000"/>
                <a:gd name="connsiteY6" fmla="*/ 93601 h 517715"/>
                <a:gd name="connsiteX7" fmla="*/ 12031166 w 12192000"/>
                <a:gd name="connsiteY7" fmla="*/ 82108 h 517715"/>
                <a:gd name="connsiteX8" fmla="*/ 10009461 w 12192000"/>
                <a:gd name="connsiteY8" fmla="*/ 65 h 51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517715">
                  <a:moveTo>
                    <a:pt x="10009461" y="65"/>
                  </a:moveTo>
                  <a:cubicBezTo>
                    <a:pt x="9910695" y="322"/>
                    <a:pt x="9810742" y="1346"/>
                    <a:pt x="9709600" y="3238"/>
                  </a:cubicBezTo>
                  <a:cubicBezTo>
                    <a:pt x="8091334" y="33501"/>
                    <a:pt x="5560511" y="305873"/>
                    <a:pt x="3942244" y="354295"/>
                  </a:cubicBezTo>
                  <a:cubicBezTo>
                    <a:pt x="2323978" y="402716"/>
                    <a:pt x="790883" y="251398"/>
                    <a:pt x="0" y="293767"/>
                  </a:cubicBezTo>
                  <a:lnTo>
                    <a:pt x="0" y="517715"/>
                  </a:lnTo>
                  <a:lnTo>
                    <a:pt x="12192000" y="517715"/>
                  </a:lnTo>
                  <a:lnTo>
                    <a:pt x="12192000" y="93601"/>
                  </a:lnTo>
                  <a:lnTo>
                    <a:pt x="12031166" y="82108"/>
                  </a:lnTo>
                  <a:cubicBezTo>
                    <a:pt x="11424102" y="39411"/>
                    <a:pt x="10750200" y="-1860"/>
                    <a:pt x="10009461" y="65"/>
                  </a:cubicBezTo>
                  <a:close/>
                </a:path>
              </a:pathLst>
            </a:custGeom>
            <a:gradFill>
              <a:gsLst>
                <a:gs pos="100000">
                  <a:schemeClr val="accent1">
                    <a:alpha val="61000"/>
                  </a:schemeClr>
                </a:gs>
                <a:gs pos="28000">
                  <a:schemeClr val="accent1">
                    <a:lumMod val="60000"/>
                    <a:lumOff val="40000"/>
                    <a:alpha val="4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HarmonyOS Sans SC"/>
                  <a:ea typeface="+mn-ea"/>
                  <a:cs typeface="+mn-cs"/>
                </a:defRPr>
              </a:lvl1pPr>
              <a:lvl2pPr marL="457200" algn="l" defTabSz="914400" rtl="0" eaLnBrk="1" latinLnBrk="0" hangingPunct="1">
                <a:defRPr sz="1800" kern="1200">
                  <a:solidFill>
                    <a:srgbClr val="FFFFFF"/>
                  </a:solidFill>
                  <a:latin typeface="HarmonyOS Sans SC"/>
                  <a:ea typeface="+mn-ea"/>
                  <a:cs typeface="+mn-cs"/>
                </a:defRPr>
              </a:lvl2pPr>
              <a:lvl3pPr marL="914400" algn="l" defTabSz="914400" rtl="0" eaLnBrk="1" latinLnBrk="0" hangingPunct="1">
                <a:defRPr sz="1800" kern="1200">
                  <a:solidFill>
                    <a:srgbClr val="FFFFFF"/>
                  </a:solidFill>
                  <a:latin typeface="HarmonyOS Sans SC"/>
                  <a:ea typeface="+mn-ea"/>
                  <a:cs typeface="+mn-cs"/>
                </a:defRPr>
              </a:lvl3pPr>
              <a:lvl4pPr marL="1371600" algn="l" defTabSz="914400" rtl="0" eaLnBrk="1" latinLnBrk="0" hangingPunct="1">
                <a:defRPr sz="1800" kern="1200">
                  <a:solidFill>
                    <a:srgbClr val="FFFFFF"/>
                  </a:solidFill>
                  <a:latin typeface="HarmonyOS Sans SC"/>
                  <a:ea typeface="+mn-ea"/>
                  <a:cs typeface="+mn-cs"/>
                </a:defRPr>
              </a:lvl4pPr>
              <a:lvl5pPr marL="1828800" algn="l" defTabSz="914400" rtl="0" eaLnBrk="1" latinLnBrk="0" hangingPunct="1">
                <a:defRPr sz="1800" kern="1200">
                  <a:solidFill>
                    <a:srgbClr val="FFFFFF"/>
                  </a:solidFill>
                  <a:latin typeface="HarmonyOS Sans SC"/>
                  <a:ea typeface="+mn-ea"/>
                  <a:cs typeface="+mn-cs"/>
                </a:defRPr>
              </a:lvl5pPr>
              <a:lvl6pPr marL="2286000" algn="l" defTabSz="914400" rtl="0" eaLnBrk="1" latinLnBrk="0" hangingPunct="1">
                <a:defRPr sz="1800" kern="1200">
                  <a:solidFill>
                    <a:srgbClr val="FFFFFF"/>
                  </a:solidFill>
                  <a:latin typeface="HarmonyOS Sans SC"/>
                  <a:ea typeface="+mn-ea"/>
                  <a:cs typeface="+mn-cs"/>
                </a:defRPr>
              </a:lvl6pPr>
              <a:lvl7pPr marL="2743200" algn="l" defTabSz="914400" rtl="0" eaLnBrk="1" latinLnBrk="0" hangingPunct="1">
                <a:defRPr sz="1800" kern="1200">
                  <a:solidFill>
                    <a:srgbClr val="FFFFFF"/>
                  </a:solidFill>
                  <a:latin typeface="HarmonyOS Sans SC"/>
                  <a:ea typeface="+mn-ea"/>
                  <a:cs typeface="+mn-cs"/>
                </a:defRPr>
              </a:lvl7pPr>
              <a:lvl8pPr marL="3200400" algn="l" defTabSz="914400" rtl="0" eaLnBrk="1" latinLnBrk="0" hangingPunct="1">
                <a:defRPr sz="1800" kern="1200">
                  <a:solidFill>
                    <a:srgbClr val="FFFFFF"/>
                  </a:solidFill>
                  <a:latin typeface="HarmonyOS Sans SC"/>
                  <a:ea typeface="+mn-ea"/>
                  <a:cs typeface="+mn-cs"/>
                </a:defRPr>
              </a:lvl8pPr>
              <a:lvl9pPr marL="3657600" algn="l" defTabSz="914400" rtl="0" eaLnBrk="1" latinLnBrk="0" hangingPunct="1">
                <a:defRPr sz="1800" kern="1200">
                  <a:solidFill>
                    <a:srgbClr val="FFFFFF"/>
                  </a:solidFill>
                  <a:latin typeface="HarmonyOS Sans SC"/>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grpSp>
      <p:grpSp>
        <p:nvGrpSpPr>
          <p:cNvPr id="21" name="组合 20">
            <a:extLst>
              <a:ext uri="{FF2B5EF4-FFF2-40B4-BE49-F238E27FC236}">
                <a16:creationId xmlns:a16="http://schemas.microsoft.com/office/drawing/2014/main" id="{A9397AE2-DF88-E24A-2674-782C4C381DFA}"/>
              </a:ext>
            </a:extLst>
          </p:cNvPr>
          <p:cNvGrpSpPr/>
          <p:nvPr/>
        </p:nvGrpSpPr>
        <p:grpSpPr>
          <a:xfrm>
            <a:off x="490190" y="1980633"/>
            <a:ext cx="11204101" cy="4356667"/>
            <a:chOff x="490190" y="1980633"/>
            <a:chExt cx="11204101" cy="4356667"/>
          </a:xfrm>
        </p:grpSpPr>
        <p:grpSp>
          <p:nvGrpSpPr>
            <p:cNvPr id="60" name="组合 59">
              <a:extLst>
                <a:ext uri="{FF2B5EF4-FFF2-40B4-BE49-F238E27FC236}">
                  <a16:creationId xmlns:a16="http://schemas.microsoft.com/office/drawing/2014/main" id="{2E55B3F5-B898-E217-1216-3AACBAE71799}"/>
                </a:ext>
              </a:extLst>
            </p:cNvPr>
            <p:cNvGrpSpPr/>
            <p:nvPr/>
          </p:nvGrpSpPr>
          <p:grpSpPr>
            <a:xfrm>
              <a:off x="490190" y="1980633"/>
              <a:ext cx="3556855" cy="4356666"/>
              <a:chOff x="490190" y="1980633"/>
              <a:chExt cx="3556855" cy="4356666"/>
            </a:xfrm>
          </p:grpSpPr>
          <p:sp>
            <p:nvSpPr>
              <p:cNvPr id="98" name="矩形 97">
                <a:extLst>
                  <a:ext uri="{FF2B5EF4-FFF2-40B4-BE49-F238E27FC236}">
                    <a16:creationId xmlns:a16="http://schemas.microsoft.com/office/drawing/2014/main" id="{D09C07A7-A60B-B845-302D-8924DBC720D5}"/>
                  </a:ext>
                </a:extLst>
              </p:cNvPr>
              <p:cNvSpPr/>
              <p:nvPr/>
            </p:nvSpPr>
            <p:spPr>
              <a:xfrm>
                <a:off x="490190" y="2510593"/>
                <a:ext cx="3556855" cy="3826706"/>
              </a:xfrm>
              <a:prstGeom prst="rect">
                <a:avLst/>
              </a:prstGeom>
              <a:solidFill>
                <a:srgbClr val="F7F7F7">
                  <a:alpha val="20000"/>
                </a:srgbClr>
              </a:solidFill>
              <a:ln w="1270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n w="12700">
                    <a:gradFill>
                      <a:gsLst>
                        <a:gs pos="0">
                          <a:schemeClr val="bg2"/>
                        </a:gs>
                        <a:gs pos="100000">
                          <a:schemeClr val="accent1"/>
                        </a:gs>
                      </a:gsLst>
                      <a:lin ang="5400000" scaled="1"/>
                    </a:gradFill>
                  </a:ln>
                  <a:solidFill>
                    <a:schemeClr val="lt1"/>
                  </a:solidFill>
                  <a:sym typeface="+mn-lt"/>
                </a:endParaRPr>
              </a:p>
            </p:txBody>
          </p:sp>
          <p:sp>
            <p:nvSpPr>
              <p:cNvPr id="105" name="矩形: 圆角 104">
                <a:extLst>
                  <a:ext uri="{FF2B5EF4-FFF2-40B4-BE49-F238E27FC236}">
                    <a16:creationId xmlns:a16="http://schemas.microsoft.com/office/drawing/2014/main" id="{34253A8B-7FBA-6429-5748-BE8E53233211}"/>
                  </a:ext>
                </a:extLst>
              </p:cNvPr>
              <p:cNvSpPr>
                <a:spLocks/>
              </p:cNvSpPr>
              <p:nvPr/>
            </p:nvSpPr>
            <p:spPr>
              <a:xfrm>
                <a:off x="637700" y="4034004"/>
                <a:ext cx="3261834" cy="384811"/>
              </a:xfrm>
              <a:prstGeom prst="roundRect">
                <a:avLst>
                  <a:gd name="adj" fmla="val 15967"/>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gradFill>
                      <a:gsLst>
                        <a:gs pos="100000">
                          <a:schemeClr val="accent1"/>
                        </a:gs>
                        <a:gs pos="0">
                          <a:schemeClr val="bg2"/>
                        </a:gs>
                      </a:gsLst>
                      <a:lin ang="2700000" scaled="1"/>
                    </a:gradFill>
                    <a:latin typeface="+mn-ea"/>
                    <a:sym typeface="+mn-lt"/>
                  </a:rPr>
                  <a:t>病例检索系统</a:t>
                </a:r>
              </a:p>
            </p:txBody>
          </p:sp>
          <p:sp>
            <p:nvSpPr>
              <p:cNvPr id="107" name="矩形: 圆角 106">
                <a:extLst>
                  <a:ext uri="{FF2B5EF4-FFF2-40B4-BE49-F238E27FC236}">
                    <a16:creationId xmlns:a16="http://schemas.microsoft.com/office/drawing/2014/main" id="{93FE4079-FA57-EE3E-EF8D-D933ACBC3B92}"/>
                  </a:ext>
                </a:extLst>
              </p:cNvPr>
              <p:cNvSpPr>
                <a:spLocks/>
              </p:cNvSpPr>
              <p:nvPr/>
            </p:nvSpPr>
            <p:spPr>
              <a:xfrm>
                <a:off x="637700" y="4614401"/>
                <a:ext cx="3261834" cy="384811"/>
              </a:xfrm>
              <a:prstGeom prst="roundRect">
                <a:avLst>
                  <a:gd name="adj" fmla="val 15967"/>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gradFill>
                      <a:gsLst>
                        <a:gs pos="100000">
                          <a:schemeClr val="accent1"/>
                        </a:gs>
                        <a:gs pos="0">
                          <a:schemeClr val="bg2"/>
                        </a:gs>
                      </a:gsLst>
                      <a:lin ang="2700000" scaled="1"/>
                    </a:gradFill>
                    <a:latin typeface="+mn-ea"/>
                    <a:sym typeface="+mn-lt"/>
                  </a:rPr>
                  <a:t>患者随访系统</a:t>
                </a:r>
              </a:p>
            </p:txBody>
          </p:sp>
          <p:sp>
            <p:nvSpPr>
              <p:cNvPr id="110" name="矩形: 圆角 109">
                <a:extLst>
                  <a:ext uri="{FF2B5EF4-FFF2-40B4-BE49-F238E27FC236}">
                    <a16:creationId xmlns:a16="http://schemas.microsoft.com/office/drawing/2014/main" id="{9A1ECF9A-2C11-0788-DE36-0B48523F4F78}"/>
                  </a:ext>
                </a:extLst>
              </p:cNvPr>
              <p:cNvSpPr>
                <a:spLocks/>
              </p:cNvSpPr>
              <p:nvPr/>
            </p:nvSpPr>
            <p:spPr>
              <a:xfrm>
                <a:off x="637700" y="5194798"/>
                <a:ext cx="3261834" cy="384811"/>
              </a:xfrm>
              <a:prstGeom prst="roundRect">
                <a:avLst>
                  <a:gd name="adj" fmla="val 15967"/>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gradFill>
                      <a:gsLst>
                        <a:gs pos="100000">
                          <a:schemeClr val="accent1"/>
                        </a:gs>
                        <a:gs pos="0">
                          <a:schemeClr val="bg2"/>
                        </a:gs>
                      </a:gsLst>
                      <a:lin ang="2700000" scaled="1"/>
                    </a:gradFill>
                    <a:latin typeface="+mn-ea"/>
                    <a:sym typeface="+mn-lt"/>
                  </a:rPr>
                  <a:t>医学自然语言结构化处理系统</a:t>
                </a:r>
              </a:p>
            </p:txBody>
          </p:sp>
          <p:sp>
            <p:nvSpPr>
              <p:cNvPr id="115" name="矩形: 圆角 114">
                <a:extLst>
                  <a:ext uri="{FF2B5EF4-FFF2-40B4-BE49-F238E27FC236}">
                    <a16:creationId xmlns:a16="http://schemas.microsoft.com/office/drawing/2014/main" id="{967237E4-6F3C-9EEF-5B3D-BDF791611B19}"/>
                  </a:ext>
                </a:extLst>
              </p:cNvPr>
              <p:cNvSpPr>
                <a:spLocks/>
              </p:cNvSpPr>
              <p:nvPr/>
            </p:nvSpPr>
            <p:spPr>
              <a:xfrm>
                <a:off x="637700" y="5775194"/>
                <a:ext cx="3261834" cy="384811"/>
              </a:xfrm>
              <a:prstGeom prst="roundRect">
                <a:avLst>
                  <a:gd name="adj" fmla="val 15967"/>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gradFill>
                      <a:gsLst>
                        <a:gs pos="100000">
                          <a:schemeClr val="accent1"/>
                        </a:gs>
                        <a:gs pos="0">
                          <a:schemeClr val="bg2"/>
                        </a:gs>
                      </a:gsLst>
                      <a:lin ang="2700000" scaled="1"/>
                    </a:gradFill>
                    <a:latin typeface="+mn-ea"/>
                    <a:sym typeface="+mn-lt"/>
                  </a:rPr>
                  <a:t>医疗数据去隐私处理系统</a:t>
                </a:r>
              </a:p>
            </p:txBody>
          </p:sp>
          <p:sp>
            <p:nvSpPr>
              <p:cNvPr id="100" name="任意多边形: 形状 69">
                <a:extLst>
                  <a:ext uri="{FF2B5EF4-FFF2-40B4-BE49-F238E27FC236}">
                    <a16:creationId xmlns:a16="http://schemas.microsoft.com/office/drawing/2014/main" id="{860FC852-6677-3EDA-AA9F-86C60F79363C}"/>
                  </a:ext>
                </a:extLst>
              </p:cNvPr>
              <p:cNvSpPr/>
              <p:nvPr>
                <p:custDataLst>
                  <p:tags r:id="rId4"/>
                </p:custDataLst>
              </p:nvPr>
            </p:nvSpPr>
            <p:spPr>
              <a:xfrm>
                <a:off x="490190" y="1980633"/>
                <a:ext cx="3556855" cy="667812"/>
              </a:xfrm>
              <a:custGeom>
                <a:avLst/>
                <a:gdLst>
                  <a:gd name="connsiteX0" fmla="*/ 1260537 w 2654424"/>
                  <a:gd name="connsiteY0" fmla="*/ 392354 h 477255"/>
                  <a:gd name="connsiteX1" fmla="*/ 1393887 w 2654424"/>
                  <a:gd name="connsiteY1" fmla="*/ 392354 h 477255"/>
                  <a:gd name="connsiteX2" fmla="*/ 1327212 w 2654424"/>
                  <a:gd name="connsiteY2" fmla="*/ 477255 h 477255"/>
                  <a:gd name="connsiteX3" fmla="*/ 65393 w 2654424"/>
                  <a:gd name="connsiteY3" fmla="*/ 0 h 477255"/>
                  <a:gd name="connsiteX4" fmla="*/ 2589031 w 2654424"/>
                  <a:gd name="connsiteY4" fmla="*/ 0 h 477255"/>
                  <a:gd name="connsiteX5" fmla="*/ 2654424 w 2654424"/>
                  <a:gd name="connsiteY5" fmla="*/ 65393 h 477255"/>
                  <a:gd name="connsiteX6" fmla="*/ 2654424 w 2654424"/>
                  <a:gd name="connsiteY6" fmla="*/ 392353 h 477255"/>
                  <a:gd name="connsiteX7" fmla="*/ 0 w 2654424"/>
                  <a:gd name="connsiteY7" fmla="*/ 392353 h 477255"/>
                  <a:gd name="connsiteX8" fmla="*/ 0 w 2654424"/>
                  <a:gd name="connsiteY8" fmla="*/ 65393 h 47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424" h="477255">
                    <a:moveTo>
                      <a:pt x="1260537" y="392354"/>
                    </a:moveTo>
                    <a:lnTo>
                      <a:pt x="1393887" y="392354"/>
                    </a:lnTo>
                    <a:lnTo>
                      <a:pt x="1327212" y="477255"/>
                    </a:lnTo>
                    <a:close/>
                    <a:moveTo>
                      <a:pt x="65393" y="0"/>
                    </a:moveTo>
                    <a:lnTo>
                      <a:pt x="2589031" y="0"/>
                    </a:lnTo>
                    <a:lnTo>
                      <a:pt x="2654424" y="65393"/>
                    </a:lnTo>
                    <a:lnTo>
                      <a:pt x="2654424" y="392353"/>
                    </a:lnTo>
                    <a:lnTo>
                      <a:pt x="0" y="392353"/>
                    </a:lnTo>
                    <a:lnTo>
                      <a:pt x="0" y="65393"/>
                    </a:lnTo>
                    <a:close/>
                  </a:path>
                </a:pathLst>
              </a:cu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mn-ea"/>
                  <a:sym typeface="+mn-lt"/>
                </a:endParaRPr>
              </a:p>
            </p:txBody>
          </p:sp>
          <p:sp>
            <p:nvSpPr>
              <p:cNvPr id="101" name="文本框 100">
                <a:extLst>
                  <a:ext uri="{FF2B5EF4-FFF2-40B4-BE49-F238E27FC236}">
                    <a16:creationId xmlns:a16="http://schemas.microsoft.com/office/drawing/2014/main" id="{A797DE63-4EDC-257F-4837-D4DD2880DF76}"/>
                  </a:ext>
                </a:extLst>
              </p:cNvPr>
              <p:cNvSpPr txBox="1"/>
              <p:nvPr/>
            </p:nvSpPr>
            <p:spPr>
              <a:xfrm>
                <a:off x="1483787" y="2083508"/>
                <a:ext cx="1569660" cy="369332"/>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mj-ea"/>
                    <a:ea typeface="+mj-ea"/>
                    <a:cs typeface="+mn-ea"/>
                    <a:sym typeface="+mn-lt"/>
                  </a:rPr>
                  <a:t>基础技术研发</a:t>
                </a:r>
              </a:p>
            </p:txBody>
          </p:sp>
          <p:sp>
            <p:nvSpPr>
              <p:cNvPr id="22" name="箭头: 下 21">
                <a:extLst>
                  <a:ext uri="{FF2B5EF4-FFF2-40B4-BE49-F238E27FC236}">
                    <a16:creationId xmlns:a16="http://schemas.microsoft.com/office/drawing/2014/main" id="{1097036B-E5E5-5EAB-4354-BB14B9B744DF}"/>
                  </a:ext>
                </a:extLst>
              </p:cNvPr>
              <p:cNvSpPr/>
              <p:nvPr/>
            </p:nvSpPr>
            <p:spPr>
              <a:xfrm>
                <a:off x="2174578" y="3860955"/>
                <a:ext cx="188078" cy="150512"/>
              </a:xfrm>
              <a:prstGeom prst="downArrow">
                <a:avLst>
                  <a:gd name="adj1" fmla="val 50000"/>
                  <a:gd name="adj2" fmla="val 64666"/>
                </a:avLst>
              </a:prstGeom>
              <a:gradFill flip="none" rotWithShape="1">
                <a:gsLst>
                  <a:gs pos="100000">
                    <a:schemeClr val="accent1">
                      <a:alpha val="0"/>
                    </a:schemeClr>
                  </a:gs>
                  <a:gs pos="0">
                    <a:schemeClr val="bg2">
                      <a:alpha val="50000"/>
                    </a:schemeClr>
                  </a:gs>
                </a:gsLst>
                <a:lin ang="16200000" scaled="0"/>
                <a:tileRect/>
              </a:gradFill>
              <a:ln w="6350">
                <a:gradFill flip="none" rotWithShape="1">
                  <a:gsLst>
                    <a:gs pos="0">
                      <a:schemeClr val="bg2"/>
                    </a:gs>
                    <a:gs pos="100000">
                      <a:schemeClr val="accent1">
                        <a:alpha val="0"/>
                      </a:schemeClr>
                    </a:gs>
                  </a:gsLst>
                  <a:lin ang="16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箭头: 下 22">
                <a:extLst>
                  <a:ext uri="{FF2B5EF4-FFF2-40B4-BE49-F238E27FC236}">
                    <a16:creationId xmlns:a16="http://schemas.microsoft.com/office/drawing/2014/main" id="{043617E1-210A-8E32-12EB-D65381EE8545}"/>
                  </a:ext>
                </a:extLst>
              </p:cNvPr>
              <p:cNvSpPr/>
              <p:nvPr/>
            </p:nvSpPr>
            <p:spPr>
              <a:xfrm>
                <a:off x="2174578" y="4441352"/>
                <a:ext cx="188078" cy="150512"/>
              </a:xfrm>
              <a:prstGeom prst="downArrow">
                <a:avLst>
                  <a:gd name="adj1" fmla="val 50000"/>
                  <a:gd name="adj2" fmla="val 64666"/>
                </a:avLst>
              </a:prstGeom>
              <a:gradFill flip="none" rotWithShape="1">
                <a:gsLst>
                  <a:gs pos="100000">
                    <a:schemeClr val="accent1">
                      <a:alpha val="0"/>
                    </a:schemeClr>
                  </a:gs>
                  <a:gs pos="0">
                    <a:schemeClr val="bg2">
                      <a:alpha val="50000"/>
                    </a:schemeClr>
                  </a:gs>
                </a:gsLst>
                <a:lin ang="16200000" scaled="0"/>
                <a:tileRect/>
              </a:gradFill>
              <a:ln w="6350">
                <a:gradFill flip="none" rotWithShape="1">
                  <a:gsLst>
                    <a:gs pos="0">
                      <a:schemeClr val="bg2"/>
                    </a:gs>
                    <a:gs pos="100000">
                      <a:schemeClr val="accent1">
                        <a:alpha val="0"/>
                      </a:schemeClr>
                    </a:gs>
                  </a:gsLst>
                  <a:lin ang="16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箭头: 下 23">
                <a:extLst>
                  <a:ext uri="{FF2B5EF4-FFF2-40B4-BE49-F238E27FC236}">
                    <a16:creationId xmlns:a16="http://schemas.microsoft.com/office/drawing/2014/main" id="{6B991575-6DBE-45D3-6CD2-7F306D9D9DB0}"/>
                  </a:ext>
                </a:extLst>
              </p:cNvPr>
              <p:cNvSpPr/>
              <p:nvPr/>
            </p:nvSpPr>
            <p:spPr>
              <a:xfrm>
                <a:off x="2174578" y="5021749"/>
                <a:ext cx="188078" cy="150512"/>
              </a:xfrm>
              <a:prstGeom prst="downArrow">
                <a:avLst>
                  <a:gd name="adj1" fmla="val 50000"/>
                  <a:gd name="adj2" fmla="val 64666"/>
                </a:avLst>
              </a:prstGeom>
              <a:gradFill flip="none" rotWithShape="1">
                <a:gsLst>
                  <a:gs pos="100000">
                    <a:schemeClr val="accent1">
                      <a:alpha val="0"/>
                    </a:schemeClr>
                  </a:gs>
                  <a:gs pos="0">
                    <a:schemeClr val="bg2">
                      <a:alpha val="50000"/>
                    </a:schemeClr>
                  </a:gs>
                </a:gsLst>
                <a:lin ang="16200000" scaled="0"/>
                <a:tileRect/>
              </a:gradFill>
              <a:ln w="6350">
                <a:gradFill flip="none" rotWithShape="1">
                  <a:gsLst>
                    <a:gs pos="0">
                      <a:schemeClr val="bg2"/>
                    </a:gs>
                    <a:gs pos="100000">
                      <a:schemeClr val="accent1">
                        <a:alpha val="0"/>
                      </a:schemeClr>
                    </a:gs>
                  </a:gsLst>
                  <a:lin ang="16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箭头: 下 24">
                <a:extLst>
                  <a:ext uri="{FF2B5EF4-FFF2-40B4-BE49-F238E27FC236}">
                    <a16:creationId xmlns:a16="http://schemas.microsoft.com/office/drawing/2014/main" id="{800A0BA2-5CEF-2C7F-AD73-EAD69B967419}"/>
                  </a:ext>
                </a:extLst>
              </p:cNvPr>
              <p:cNvSpPr/>
              <p:nvPr/>
            </p:nvSpPr>
            <p:spPr>
              <a:xfrm>
                <a:off x="2174578" y="5602146"/>
                <a:ext cx="188078" cy="150512"/>
              </a:xfrm>
              <a:prstGeom prst="downArrow">
                <a:avLst>
                  <a:gd name="adj1" fmla="val 50000"/>
                  <a:gd name="adj2" fmla="val 64666"/>
                </a:avLst>
              </a:prstGeom>
              <a:gradFill flip="none" rotWithShape="1">
                <a:gsLst>
                  <a:gs pos="100000">
                    <a:schemeClr val="accent1">
                      <a:alpha val="0"/>
                    </a:schemeClr>
                  </a:gs>
                  <a:gs pos="0">
                    <a:schemeClr val="bg2">
                      <a:alpha val="50000"/>
                    </a:schemeClr>
                  </a:gs>
                </a:gsLst>
                <a:lin ang="16200000" scaled="0"/>
                <a:tileRect/>
              </a:gradFill>
              <a:ln w="6350">
                <a:gradFill flip="none" rotWithShape="1">
                  <a:gsLst>
                    <a:gs pos="0">
                      <a:schemeClr val="bg2"/>
                    </a:gs>
                    <a:gs pos="100000">
                      <a:schemeClr val="accent1">
                        <a:alpha val="0"/>
                      </a:schemeClr>
                    </a:gs>
                  </a:gsLst>
                  <a:lin ang="16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2" name="矩形: 圆角 101">
                <a:extLst>
                  <a:ext uri="{FF2B5EF4-FFF2-40B4-BE49-F238E27FC236}">
                    <a16:creationId xmlns:a16="http://schemas.microsoft.com/office/drawing/2014/main" id="{B5AA6673-0918-7268-B309-3F395158421C}"/>
                  </a:ext>
                </a:extLst>
              </p:cNvPr>
              <p:cNvSpPr/>
              <p:nvPr/>
            </p:nvSpPr>
            <p:spPr>
              <a:xfrm>
                <a:off x="637700" y="2823996"/>
                <a:ext cx="3261834" cy="1014422"/>
              </a:xfrm>
              <a:prstGeom prst="roundRect">
                <a:avLst>
                  <a:gd name="adj" fmla="val 4374"/>
                </a:avLst>
              </a:prstGeom>
              <a:solidFill>
                <a:srgbClr val="F7F7F7">
                  <a:alpha val="20000"/>
                </a:srgbClr>
              </a:solidFill>
              <a:ln w="635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w="12700">
                    <a:gradFill>
                      <a:gsLst>
                        <a:gs pos="0">
                          <a:schemeClr val="bg2"/>
                        </a:gs>
                        <a:gs pos="100000">
                          <a:schemeClr val="accent1"/>
                        </a:gs>
                      </a:gsLst>
                      <a:lin ang="5400000" scaled="1"/>
                    </a:gradFill>
                  </a:ln>
                  <a:sym typeface="+mn-lt"/>
                </a:endParaRPr>
              </a:p>
            </p:txBody>
          </p:sp>
          <p:grpSp>
            <p:nvGrpSpPr>
              <p:cNvPr id="26" name="组合 25">
                <a:extLst>
                  <a:ext uri="{FF2B5EF4-FFF2-40B4-BE49-F238E27FC236}">
                    <a16:creationId xmlns:a16="http://schemas.microsoft.com/office/drawing/2014/main" id="{6AECFAAF-A2BD-1607-FC18-2DEFAC55259E}"/>
                  </a:ext>
                </a:extLst>
              </p:cNvPr>
              <p:cNvGrpSpPr/>
              <p:nvPr/>
            </p:nvGrpSpPr>
            <p:grpSpPr>
              <a:xfrm>
                <a:off x="809950" y="3113120"/>
                <a:ext cx="2917334" cy="623233"/>
                <a:chOff x="949686" y="3001086"/>
                <a:chExt cx="2321728" cy="623233"/>
              </a:xfrm>
            </p:grpSpPr>
            <p:sp>
              <p:nvSpPr>
                <p:cNvPr id="117" name="文本框 116">
                  <a:extLst>
                    <a:ext uri="{FF2B5EF4-FFF2-40B4-BE49-F238E27FC236}">
                      <a16:creationId xmlns:a16="http://schemas.microsoft.com/office/drawing/2014/main" id="{B55A9F3D-545B-37E9-DC4A-BB932FD67208}"/>
                    </a:ext>
                  </a:extLst>
                </p:cNvPr>
                <p:cNvSpPr txBox="1">
                  <a:spLocks/>
                </p:cNvSpPr>
                <p:nvPr/>
              </p:nvSpPr>
              <p:spPr>
                <a:xfrm>
                  <a:off x="949686"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olidFill>
                        <a:schemeClr val="tx1"/>
                      </a:solidFill>
                      <a:latin typeface="+mn-ea"/>
                      <a:sym typeface="+mn-lt"/>
                    </a:rPr>
                    <a:t>临床信息数据</a:t>
                  </a:r>
                </a:p>
              </p:txBody>
            </p:sp>
            <p:sp>
              <p:nvSpPr>
                <p:cNvPr id="118" name="文本框 117">
                  <a:extLst>
                    <a:ext uri="{FF2B5EF4-FFF2-40B4-BE49-F238E27FC236}">
                      <a16:creationId xmlns:a16="http://schemas.microsoft.com/office/drawing/2014/main" id="{7E19DE29-2095-F60F-26FB-1BCDFE94F981}"/>
                    </a:ext>
                  </a:extLst>
                </p:cNvPr>
                <p:cNvSpPr txBox="1">
                  <a:spLocks/>
                </p:cNvSpPr>
                <p:nvPr/>
              </p:nvSpPr>
              <p:spPr>
                <a:xfrm>
                  <a:off x="949686"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多组学数据</a:t>
                  </a:r>
                </a:p>
              </p:txBody>
            </p:sp>
            <p:sp>
              <p:nvSpPr>
                <p:cNvPr id="119" name="文本框 118">
                  <a:extLst>
                    <a:ext uri="{FF2B5EF4-FFF2-40B4-BE49-F238E27FC236}">
                      <a16:creationId xmlns:a16="http://schemas.microsoft.com/office/drawing/2014/main" id="{87287C16-0937-79E8-974E-194F531CAE70}"/>
                    </a:ext>
                  </a:extLst>
                </p:cNvPr>
                <p:cNvSpPr txBox="1">
                  <a:spLocks/>
                </p:cNvSpPr>
                <p:nvPr/>
              </p:nvSpPr>
              <p:spPr>
                <a:xfrm>
                  <a:off x="2191414"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操作实验数据</a:t>
                  </a:r>
                </a:p>
              </p:txBody>
            </p:sp>
            <p:sp>
              <p:nvSpPr>
                <p:cNvPr id="97" name="文本框 96">
                  <a:extLst>
                    <a:ext uri="{FF2B5EF4-FFF2-40B4-BE49-F238E27FC236}">
                      <a16:creationId xmlns:a16="http://schemas.microsoft.com/office/drawing/2014/main" id="{0266E1C0-52CA-BD04-6C68-67E34F3B08EC}"/>
                    </a:ext>
                  </a:extLst>
                </p:cNvPr>
                <p:cNvSpPr txBox="1">
                  <a:spLocks/>
                </p:cNvSpPr>
                <p:nvPr/>
              </p:nvSpPr>
              <p:spPr>
                <a:xfrm>
                  <a:off x="2191414"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健康档案数据</a:t>
                  </a:r>
                </a:p>
              </p:txBody>
            </p:sp>
          </p:grpSp>
          <p:sp>
            <p:nvSpPr>
              <p:cNvPr id="103" name="矩形: 圆角 102">
                <a:extLst>
                  <a:ext uri="{FF2B5EF4-FFF2-40B4-BE49-F238E27FC236}">
                    <a16:creationId xmlns:a16="http://schemas.microsoft.com/office/drawing/2014/main" id="{B70A4ED8-7A51-8131-5581-F2C2A2DACE2C}"/>
                  </a:ext>
                </a:extLst>
              </p:cNvPr>
              <p:cNvSpPr>
                <a:spLocks/>
              </p:cNvSpPr>
              <p:nvPr/>
            </p:nvSpPr>
            <p:spPr>
              <a:xfrm>
                <a:off x="637700" y="2675427"/>
                <a:ext cx="3261834" cy="384811"/>
              </a:xfrm>
              <a:prstGeom prst="roundRect">
                <a:avLst>
                  <a:gd name="adj" fmla="val 15967"/>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b="1" dirty="0">
                    <a:gradFill>
                      <a:gsLst>
                        <a:gs pos="100000">
                          <a:schemeClr val="accent1"/>
                        </a:gs>
                        <a:gs pos="0">
                          <a:schemeClr val="bg2"/>
                        </a:gs>
                      </a:gsLst>
                      <a:lin ang="2700000" scaled="1"/>
                    </a:gradFill>
                    <a:latin typeface="+mn-ea"/>
                    <a:sym typeface="+mn-lt"/>
                  </a:rPr>
                  <a:t>数据支撑</a:t>
                </a:r>
              </a:p>
            </p:txBody>
          </p:sp>
        </p:grpSp>
        <p:grpSp>
          <p:nvGrpSpPr>
            <p:cNvPr id="59" name="组合 58">
              <a:extLst>
                <a:ext uri="{FF2B5EF4-FFF2-40B4-BE49-F238E27FC236}">
                  <a16:creationId xmlns:a16="http://schemas.microsoft.com/office/drawing/2014/main" id="{FCCE9ED6-041E-3C44-9EF9-7A3E3941479E}"/>
                </a:ext>
              </a:extLst>
            </p:cNvPr>
            <p:cNvGrpSpPr/>
            <p:nvPr/>
          </p:nvGrpSpPr>
          <p:grpSpPr>
            <a:xfrm>
              <a:off x="4683160" y="1980633"/>
              <a:ext cx="3245379" cy="4356667"/>
              <a:chOff x="4615736" y="1980633"/>
              <a:chExt cx="3245379" cy="4356667"/>
            </a:xfrm>
          </p:grpSpPr>
          <p:sp>
            <p:nvSpPr>
              <p:cNvPr id="75" name="矩形 74">
                <a:extLst>
                  <a:ext uri="{FF2B5EF4-FFF2-40B4-BE49-F238E27FC236}">
                    <a16:creationId xmlns:a16="http://schemas.microsoft.com/office/drawing/2014/main" id="{8755AF58-1472-7ACD-9300-E22E181ECCCF}"/>
                  </a:ext>
                </a:extLst>
              </p:cNvPr>
              <p:cNvSpPr/>
              <p:nvPr/>
            </p:nvSpPr>
            <p:spPr>
              <a:xfrm>
                <a:off x="4615736" y="2510593"/>
                <a:ext cx="3245379" cy="3826707"/>
              </a:xfrm>
              <a:prstGeom prst="rect">
                <a:avLst/>
              </a:prstGeom>
              <a:solidFill>
                <a:srgbClr val="F7F7F7">
                  <a:alpha val="20000"/>
                </a:srgbClr>
              </a:solidFill>
              <a:ln w="1270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n w="12700">
                    <a:gradFill>
                      <a:gsLst>
                        <a:gs pos="0">
                          <a:schemeClr val="bg2"/>
                        </a:gs>
                        <a:gs pos="100000">
                          <a:schemeClr val="accent1"/>
                        </a:gs>
                      </a:gsLst>
                      <a:lin ang="5400000" scaled="1"/>
                    </a:gradFill>
                  </a:ln>
                  <a:solidFill>
                    <a:schemeClr val="lt1"/>
                  </a:solidFill>
                  <a:sym typeface="+mn-lt"/>
                </a:endParaRPr>
              </a:p>
            </p:txBody>
          </p:sp>
          <p:sp>
            <p:nvSpPr>
              <p:cNvPr id="129" name="矩形: 圆角 128">
                <a:extLst>
                  <a:ext uri="{FF2B5EF4-FFF2-40B4-BE49-F238E27FC236}">
                    <a16:creationId xmlns:a16="http://schemas.microsoft.com/office/drawing/2014/main" id="{F219B584-B274-F348-D8B0-15D7FFA28351}"/>
                  </a:ext>
                </a:extLst>
              </p:cNvPr>
              <p:cNvSpPr>
                <a:spLocks/>
              </p:cNvSpPr>
              <p:nvPr/>
            </p:nvSpPr>
            <p:spPr>
              <a:xfrm>
                <a:off x="4800248" y="2675427"/>
                <a:ext cx="2876355" cy="885242"/>
              </a:xfrm>
              <a:prstGeom prst="roundRect">
                <a:avLst>
                  <a:gd name="adj" fmla="val 6500"/>
                </a:avLst>
              </a:prstGeom>
              <a:solidFill>
                <a:srgbClr val="F7F7F7">
                  <a:alpha val="20000"/>
                </a:srgbClr>
              </a:solidFill>
              <a:ln w="635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w="12700">
                    <a:gradFill>
                      <a:gsLst>
                        <a:gs pos="0">
                          <a:schemeClr val="bg2"/>
                        </a:gs>
                        <a:gs pos="100000">
                          <a:schemeClr val="accent1"/>
                        </a:gs>
                      </a:gsLst>
                      <a:lin ang="5400000" scaled="1"/>
                    </a:gradFill>
                  </a:ln>
                  <a:sym typeface="+mn-lt"/>
                </a:endParaRPr>
              </a:p>
            </p:txBody>
          </p:sp>
          <p:sp>
            <p:nvSpPr>
              <p:cNvPr id="76" name="任意多边形: 形状 69">
                <a:extLst>
                  <a:ext uri="{FF2B5EF4-FFF2-40B4-BE49-F238E27FC236}">
                    <a16:creationId xmlns:a16="http://schemas.microsoft.com/office/drawing/2014/main" id="{CA266A39-E391-76D2-3003-513E50EF9698}"/>
                  </a:ext>
                </a:extLst>
              </p:cNvPr>
              <p:cNvSpPr/>
              <p:nvPr>
                <p:custDataLst>
                  <p:tags r:id="rId3"/>
                </p:custDataLst>
              </p:nvPr>
            </p:nvSpPr>
            <p:spPr>
              <a:xfrm>
                <a:off x="4615736" y="1980633"/>
                <a:ext cx="3245379" cy="667812"/>
              </a:xfrm>
              <a:custGeom>
                <a:avLst/>
                <a:gdLst>
                  <a:gd name="connsiteX0" fmla="*/ 1260537 w 2654424"/>
                  <a:gd name="connsiteY0" fmla="*/ 392354 h 477255"/>
                  <a:gd name="connsiteX1" fmla="*/ 1393887 w 2654424"/>
                  <a:gd name="connsiteY1" fmla="*/ 392354 h 477255"/>
                  <a:gd name="connsiteX2" fmla="*/ 1327212 w 2654424"/>
                  <a:gd name="connsiteY2" fmla="*/ 477255 h 477255"/>
                  <a:gd name="connsiteX3" fmla="*/ 65393 w 2654424"/>
                  <a:gd name="connsiteY3" fmla="*/ 0 h 477255"/>
                  <a:gd name="connsiteX4" fmla="*/ 2589031 w 2654424"/>
                  <a:gd name="connsiteY4" fmla="*/ 0 h 477255"/>
                  <a:gd name="connsiteX5" fmla="*/ 2654424 w 2654424"/>
                  <a:gd name="connsiteY5" fmla="*/ 65393 h 477255"/>
                  <a:gd name="connsiteX6" fmla="*/ 2654424 w 2654424"/>
                  <a:gd name="connsiteY6" fmla="*/ 392353 h 477255"/>
                  <a:gd name="connsiteX7" fmla="*/ 0 w 2654424"/>
                  <a:gd name="connsiteY7" fmla="*/ 392353 h 477255"/>
                  <a:gd name="connsiteX8" fmla="*/ 0 w 2654424"/>
                  <a:gd name="connsiteY8" fmla="*/ 65393 h 47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424" h="477255">
                    <a:moveTo>
                      <a:pt x="1260537" y="392354"/>
                    </a:moveTo>
                    <a:lnTo>
                      <a:pt x="1393887" y="392354"/>
                    </a:lnTo>
                    <a:lnTo>
                      <a:pt x="1327212" y="477255"/>
                    </a:lnTo>
                    <a:close/>
                    <a:moveTo>
                      <a:pt x="65393" y="0"/>
                    </a:moveTo>
                    <a:lnTo>
                      <a:pt x="2589031" y="0"/>
                    </a:lnTo>
                    <a:lnTo>
                      <a:pt x="2654424" y="65393"/>
                    </a:lnTo>
                    <a:lnTo>
                      <a:pt x="2654424" y="392353"/>
                    </a:lnTo>
                    <a:lnTo>
                      <a:pt x="0" y="392353"/>
                    </a:lnTo>
                    <a:lnTo>
                      <a:pt x="0" y="65393"/>
                    </a:lnTo>
                    <a:close/>
                  </a:path>
                </a:pathLst>
              </a:cu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mn-ea"/>
                  <a:sym typeface="+mn-lt"/>
                </a:endParaRPr>
              </a:p>
            </p:txBody>
          </p:sp>
          <p:sp>
            <p:nvSpPr>
              <p:cNvPr id="131" name="矩形: 圆角 130">
                <a:extLst>
                  <a:ext uri="{FF2B5EF4-FFF2-40B4-BE49-F238E27FC236}">
                    <a16:creationId xmlns:a16="http://schemas.microsoft.com/office/drawing/2014/main" id="{283959B5-076B-A53D-8ABA-2D8449D11169}"/>
                  </a:ext>
                </a:extLst>
              </p:cNvPr>
              <p:cNvSpPr>
                <a:spLocks/>
              </p:cNvSpPr>
              <p:nvPr/>
            </p:nvSpPr>
            <p:spPr>
              <a:xfrm>
                <a:off x="4800248" y="3975095"/>
                <a:ext cx="2876355" cy="885242"/>
              </a:xfrm>
              <a:prstGeom prst="roundRect">
                <a:avLst>
                  <a:gd name="adj" fmla="val 6500"/>
                </a:avLst>
              </a:prstGeom>
              <a:solidFill>
                <a:srgbClr val="F7F7F7">
                  <a:alpha val="20000"/>
                </a:srgbClr>
              </a:solidFill>
              <a:ln w="635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w="12700">
                    <a:gradFill>
                      <a:gsLst>
                        <a:gs pos="0">
                          <a:schemeClr val="bg2"/>
                        </a:gs>
                        <a:gs pos="100000">
                          <a:schemeClr val="accent1"/>
                        </a:gs>
                      </a:gsLst>
                      <a:lin ang="5400000" scaled="1"/>
                    </a:gradFill>
                  </a:ln>
                  <a:sym typeface="+mn-lt"/>
                </a:endParaRPr>
              </a:p>
            </p:txBody>
          </p:sp>
          <p:sp>
            <p:nvSpPr>
              <p:cNvPr id="78" name="文本框 77">
                <a:extLst>
                  <a:ext uri="{FF2B5EF4-FFF2-40B4-BE49-F238E27FC236}">
                    <a16:creationId xmlns:a16="http://schemas.microsoft.com/office/drawing/2014/main" id="{EA02F846-53B1-5BE5-9466-8CA20B4D9141}"/>
                  </a:ext>
                </a:extLst>
              </p:cNvPr>
              <p:cNvSpPr txBox="1"/>
              <p:nvPr/>
            </p:nvSpPr>
            <p:spPr>
              <a:xfrm>
                <a:off x="5684427" y="2083508"/>
                <a:ext cx="1107996" cy="369332"/>
              </a:xfrm>
              <a:prstGeom prst="rect">
                <a:avLst/>
              </a:prstGeom>
              <a:noFill/>
            </p:spPr>
            <p:txBody>
              <a:bodyPr wrap="none">
                <a:spAutoFit/>
              </a:bodyPr>
              <a:lstStyle/>
              <a:p>
                <a:pPr algn="ctr">
                  <a:defRPr/>
                </a:pPr>
                <a:r>
                  <a:rPr lang="zh-CN" altLang="en-US" b="1">
                    <a:solidFill>
                      <a:schemeClr val="bg1"/>
                    </a:solidFill>
                    <a:latin typeface="+mj-ea"/>
                    <a:ea typeface="+mj-ea"/>
                    <a:cs typeface="+mn-ea"/>
                    <a:sym typeface="+mn-lt"/>
                  </a:rPr>
                  <a:t>功能</a:t>
                </a:r>
                <a:r>
                  <a:rPr lang="zh-CN" altLang="en-US" b="1" dirty="0">
                    <a:solidFill>
                      <a:schemeClr val="bg1"/>
                    </a:solidFill>
                    <a:latin typeface="+mj-ea"/>
                    <a:ea typeface="+mj-ea"/>
                    <a:cs typeface="+mn-ea"/>
                    <a:sym typeface="+mn-lt"/>
                  </a:rPr>
                  <a:t>模块</a:t>
                </a:r>
              </a:p>
            </p:txBody>
          </p:sp>
          <p:sp>
            <p:nvSpPr>
              <p:cNvPr id="137" name="矩形: 圆角 136">
                <a:extLst>
                  <a:ext uri="{FF2B5EF4-FFF2-40B4-BE49-F238E27FC236}">
                    <a16:creationId xmlns:a16="http://schemas.microsoft.com/office/drawing/2014/main" id="{C178CA96-21A1-CFF3-2C8B-B4B94739121E}"/>
                  </a:ext>
                </a:extLst>
              </p:cNvPr>
              <p:cNvSpPr>
                <a:spLocks/>
              </p:cNvSpPr>
              <p:nvPr/>
            </p:nvSpPr>
            <p:spPr>
              <a:xfrm>
                <a:off x="4800248" y="5274763"/>
                <a:ext cx="2876355" cy="885242"/>
              </a:xfrm>
              <a:prstGeom prst="roundRect">
                <a:avLst>
                  <a:gd name="adj" fmla="val 6500"/>
                </a:avLst>
              </a:prstGeom>
              <a:solidFill>
                <a:srgbClr val="F7F7F7">
                  <a:alpha val="20000"/>
                </a:srgbClr>
              </a:solidFill>
              <a:ln w="635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n w="12700">
                    <a:gradFill>
                      <a:gsLst>
                        <a:gs pos="0">
                          <a:schemeClr val="bg2"/>
                        </a:gs>
                        <a:gs pos="100000">
                          <a:schemeClr val="accent1"/>
                        </a:gs>
                      </a:gsLst>
                      <a:lin ang="5400000" scaled="1"/>
                    </a:gradFill>
                  </a:ln>
                  <a:sym typeface="+mn-lt"/>
                </a:endParaRPr>
              </a:p>
            </p:txBody>
          </p:sp>
          <p:grpSp>
            <p:nvGrpSpPr>
              <p:cNvPr id="54" name="组合 53">
                <a:extLst>
                  <a:ext uri="{FF2B5EF4-FFF2-40B4-BE49-F238E27FC236}">
                    <a16:creationId xmlns:a16="http://schemas.microsoft.com/office/drawing/2014/main" id="{895E8265-CD6A-BFD1-56E5-C4499C1D7E60}"/>
                  </a:ext>
                </a:extLst>
              </p:cNvPr>
              <p:cNvGrpSpPr/>
              <p:nvPr/>
            </p:nvGrpSpPr>
            <p:grpSpPr>
              <a:xfrm>
                <a:off x="4992466" y="2806432"/>
                <a:ext cx="2491919" cy="3222569"/>
                <a:chOff x="4915194" y="2806432"/>
                <a:chExt cx="2491919" cy="3222569"/>
              </a:xfrm>
            </p:grpSpPr>
            <p:grpSp>
              <p:nvGrpSpPr>
                <p:cNvPr id="39" name="组合 38">
                  <a:extLst>
                    <a:ext uri="{FF2B5EF4-FFF2-40B4-BE49-F238E27FC236}">
                      <a16:creationId xmlns:a16="http://schemas.microsoft.com/office/drawing/2014/main" id="{FED26F28-4E93-3CAD-9F53-7CE9F9DA77BD}"/>
                    </a:ext>
                  </a:extLst>
                </p:cNvPr>
                <p:cNvGrpSpPr/>
                <p:nvPr/>
              </p:nvGrpSpPr>
              <p:grpSpPr>
                <a:xfrm>
                  <a:off x="4915194" y="5405768"/>
                  <a:ext cx="2491919" cy="623233"/>
                  <a:chOff x="949686" y="3001086"/>
                  <a:chExt cx="2347848" cy="623233"/>
                </a:xfrm>
              </p:grpSpPr>
              <p:sp>
                <p:nvSpPr>
                  <p:cNvPr id="40" name="文本框 39">
                    <a:extLst>
                      <a:ext uri="{FF2B5EF4-FFF2-40B4-BE49-F238E27FC236}">
                        <a16:creationId xmlns:a16="http://schemas.microsoft.com/office/drawing/2014/main" id="{735C949D-6EBE-0994-8747-EB556FBE90CC}"/>
                      </a:ext>
                    </a:extLst>
                  </p:cNvPr>
                  <p:cNvSpPr txBox="1">
                    <a:spLocks/>
                  </p:cNvSpPr>
                  <p:nvPr/>
                </p:nvSpPr>
                <p:spPr>
                  <a:xfrm>
                    <a:off x="949686"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olidFill>
                          <a:schemeClr val="tx1"/>
                        </a:solidFill>
                        <a:latin typeface="+mn-ea"/>
                        <a:sym typeface="+mn-lt"/>
                      </a:rPr>
                      <a:t>医患沟通</a:t>
                    </a:r>
                  </a:p>
                </p:txBody>
              </p:sp>
              <p:sp>
                <p:nvSpPr>
                  <p:cNvPr id="41" name="文本框 40">
                    <a:extLst>
                      <a:ext uri="{FF2B5EF4-FFF2-40B4-BE49-F238E27FC236}">
                        <a16:creationId xmlns:a16="http://schemas.microsoft.com/office/drawing/2014/main" id="{C591FD46-4CFF-672F-4E8E-071B36A28C8F}"/>
                      </a:ext>
                    </a:extLst>
                  </p:cNvPr>
                  <p:cNvSpPr txBox="1">
                    <a:spLocks/>
                  </p:cNvSpPr>
                  <p:nvPr/>
                </p:nvSpPr>
                <p:spPr>
                  <a:xfrm>
                    <a:off x="949686"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康复跟进</a:t>
                    </a:r>
                  </a:p>
                </p:txBody>
              </p:sp>
              <p:sp>
                <p:nvSpPr>
                  <p:cNvPr id="42" name="文本框 41">
                    <a:extLst>
                      <a:ext uri="{FF2B5EF4-FFF2-40B4-BE49-F238E27FC236}">
                        <a16:creationId xmlns:a16="http://schemas.microsoft.com/office/drawing/2014/main" id="{04622A47-7DC4-CE46-8299-B09165CAF10E}"/>
                      </a:ext>
                    </a:extLst>
                  </p:cNvPr>
                  <p:cNvSpPr txBox="1">
                    <a:spLocks/>
                  </p:cNvSpPr>
                  <p:nvPr/>
                </p:nvSpPr>
                <p:spPr>
                  <a:xfrm>
                    <a:off x="2217534"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医护培训</a:t>
                    </a:r>
                  </a:p>
                </p:txBody>
              </p:sp>
              <p:sp>
                <p:nvSpPr>
                  <p:cNvPr id="43" name="文本框 42">
                    <a:extLst>
                      <a:ext uri="{FF2B5EF4-FFF2-40B4-BE49-F238E27FC236}">
                        <a16:creationId xmlns:a16="http://schemas.microsoft.com/office/drawing/2014/main" id="{57ABB137-AB2F-C949-EC12-043689B93202}"/>
                      </a:ext>
                    </a:extLst>
                  </p:cNvPr>
                  <p:cNvSpPr txBox="1">
                    <a:spLocks/>
                  </p:cNvSpPr>
                  <p:nvPr/>
                </p:nvSpPr>
                <p:spPr>
                  <a:xfrm>
                    <a:off x="2217534"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化验优化</a:t>
                    </a:r>
                  </a:p>
                </p:txBody>
              </p:sp>
            </p:grpSp>
            <p:grpSp>
              <p:nvGrpSpPr>
                <p:cNvPr id="34" name="组合 33">
                  <a:extLst>
                    <a:ext uri="{FF2B5EF4-FFF2-40B4-BE49-F238E27FC236}">
                      <a16:creationId xmlns:a16="http://schemas.microsoft.com/office/drawing/2014/main" id="{BBCBAC12-617D-7E42-6246-05DE5C5E9788}"/>
                    </a:ext>
                  </a:extLst>
                </p:cNvPr>
                <p:cNvGrpSpPr/>
                <p:nvPr/>
              </p:nvGrpSpPr>
              <p:grpSpPr>
                <a:xfrm>
                  <a:off x="4915194" y="4106100"/>
                  <a:ext cx="2491919" cy="623233"/>
                  <a:chOff x="949686" y="3001086"/>
                  <a:chExt cx="2347848" cy="623233"/>
                </a:xfrm>
              </p:grpSpPr>
              <p:sp>
                <p:nvSpPr>
                  <p:cNvPr id="35" name="文本框 34">
                    <a:extLst>
                      <a:ext uri="{FF2B5EF4-FFF2-40B4-BE49-F238E27FC236}">
                        <a16:creationId xmlns:a16="http://schemas.microsoft.com/office/drawing/2014/main" id="{C4B9D766-07C4-9EDF-5F92-DED9E4AB7FB9}"/>
                      </a:ext>
                    </a:extLst>
                  </p:cNvPr>
                  <p:cNvSpPr txBox="1">
                    <a:spLocks/>
                  </p:cNvSpPr>
                  <p:nvPr/>
                </p:nvSpPr>
                <p:spPr>
                  <a:xfrm>
                    <a:off x="949686"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olidFill>
                          <a:schemeClr val="tx1"/>
                        </a:solidFill>
                        <a:latin typeface="+mn-ea"/>
                        <a:sym typeface="+mn-lt"/>
                      </a:rPr>
                      <a:t>技术应用</a:t>
                    </a:r>
                  </a:p>
                </p:txBody>
              </p:sp>
              <p:sp>
                <p:nvSpPr>
                  <p:cNvPr id="36" name="文本框 35">
                    <a:extLst>
                      <a:ext uri="{FF2B5EF4-FFF2-40B4-BE49-F238E27FC236}">
                        <a16:creationId xmlns:a16="http://schemas.microsoft.com/office/drawing/2014/main" id="{DA49B887-2D48-3CE5-F1B7-F81A3EC397FC}"/>
                      </a:ext>
                    </a:extLst>
                  </p:cNvPr>
                  <p:cNvSpPr txBox="1">
                    <a:spLocks/>
                  </p:cNvSpPr>
                  <p:nvPr/>
                </p:nvSpPr>
                <p:spPr>
                  <a:xfrm>
                    <a:off x="949686"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信息安全</a:t>
                    </a:r>
                  </a:p>
                </p:txBody>
              </p:sp>
              <p:sp>
                <p:nvSpPr>
                  <p:cNvPr id="37" name="文本框 36">
                    <a:extLst>
                      <a:ext uri="{FF2B5EF4-FFF2-40B4-BE49-F238E27FC236}">
                        <a16:creationId xmlns:a16="http://schemas.microsoft.com/office/drawing/2014/main" id="{8FADBFDE-4039-7FF5-0B43-E7D682F2BF95}"/>
                      </a:ext>
                    </a:extLst>
                  </p:cNvPr>
                  <p:cNvSpPr txBox="1">
                    <a:spLocks/>
                  </p:cNvSpPr>
                  <p:nvPr/>
                </p:nvSpPr>
                <p:spPr>
                  <a:xfrm>
                    <a:off x="2217534"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af-ZA" altLang="zh-CN" sz="1300" dirty="0">
                        <a:sym typeface="+mn-lt"/>
                      </a:rPr>
                      <a:t>5G</a:t>
                    </a:r>
                    <a:r>
                      <a:rPr lang="zh-CN" altLang="en-US" sz="1300" dirty="0">
                        <a:sym typeface="+mn-lt"/>
                      </a:rPr>
                      <a:t>应用</a:t>
                    </a:r>
                  </a:p>
                </p:txBody>
              </p:sp>
              <p:sp>
                <p:nvSpPr>
                  <p:cNvPr id="38" name="文本框 37">
                    <a:extLst>
                      <a:ext uri="{FF2B5EF4-FFF2-40B4-BE49-F238E27FC236}">
                        <a16:creationId xmlns:a16="http://schemas.microsoft.com/office/drawing/2014/main" id="{86E085AF-297F-5D28-527D-BB4908AC2EE5}"/>
                      </a:ext>
                    </a:extLst>
                  </p:cNvPr>
                  <p:cNvSpPr txBox="1">
                    <a:spLocks/>
                  </p:cNvSpPr>
                  <p:nvPr/>
                </p:nvSpPr>
                <p:spPr>
                  <a:xfrm>
                    <a:off x="2217534"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设备更新</a:t>
                    </a:r>
                  </a:p>
                </p:txBody>
              </p:sp>
            </p:grpSp>
            <p:grpSp>
              <p:nvGrpSpPr>
                <p:cNvPr id="29" name="组合 28">
                  <a:extLst>
                    <a:ext uri="{FF2B5EF4-FFF2-40B4-BE49-F238E27FC236}">
                      <a16:creationId xmlns:a16="http://schemas.microsoft.com/office/drawing/2014/main" id="{40AF40BE-026D-F7D7-09EE-1690C32AFB71}"/>
                    </a:ext>
                  </a:extLst>
                </p:cNvPr>
                <p:cNvGrpSpPr/>
                <p:nvPr/>
              </p:nvGrpSpPr>
              <p:grpSpPr>
                <a:xfrm>
                  <a:off x="4915194" y="2806432"/>
                  <a:ext cx="2491919" cy="623233"/>
                  <a:chOff x="949686" y="3001086"/>
                  <a:chExt cx="2347848" cy="623233"/>
                </a:xfrm>
              </p:grpSpPr>
              <p:sp>
                <p:nvSpPr>
                  <p:cNvPr id="30" name="文本框 29">
                    <a:extLst>
                      <a:ext uri="{FF2B5EF4-FFF2-40B4-BE49-F238E27FC236}">
                        <a16:creationId xmlns:a16="http://schemas.microsoft.com/office/drawing/2014/main" id="{4EE21465-7C66-954D-C3D7-2D1F88D4650C}"/>
                      </a:ext>
                    </a:extLst>
                  </p:cNvPr>
                  <p:cNvSpPr txBox="1">
                    <a:spLocks/>
                  </p:cNvSpPr>
                  <p:nvPr/>
                </p:nvSpPr>
                <p:spPr>
                  <a:xfrm>
                    <a:off x="949686"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olidFill>
                          <a:schemeClr val="tx1"/>
                        </a:solidFill>
                        <a:latin typeface="+mn-ea"/>
                        <a:sym typeface="+mn-lt"/>
                      </a:rPr>
                      <a:t>流程重组</a:t>
                    </a:r>
                  </a:p>
                </p:txBody>
              </p:sp>
              <p:sp>
                <p:nvSpPr>
                  <p:cNvPr id="31" name="文本框 30">
                    <a:extLst>
                      <a:ext uri="{FF2B5EF4-FFF2-40B4-BE49-F238E27FC236}">
                        <a16:creationId xmlns:a16="http://schemas.microsoft.com/office/drawing/2014/main" id="{2877690C-3112-E323-4840-EC396447CCCF}"/>
                      </a:ext>
                    </a:extLst>
                  </p:cNvPr>
                  <p:cNvSpPr txBox="1">
                    <a:spLocks/>
                  </p:cNvSpPr>
                  <p:nvPr/>
                </p:nvSpPr>
                <p:spPr>
                  <a:xfrm>
                    <a:off x="949686"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影像传输</a:t>
                    </a:r>
                  </a:p>
                </p:txBody>
              </p:sp>
              <p:sp>
                <p:nvSpPr>
                  <p:cNvPr id="32" name="文本框 31">
                    <a:extLst>
                      <a:ext uri="{FF2B5EF4-FFF2-40B4-BE49-F238E27FC236}">
                        <a16:creationId xmlns:a16="http://schemas.microsoft.com/office/drawing/2014/main" id="{84F6C1C6-D035-6A24-9D1D-E34678624DE5}"/>
                      </a:ext>
                    </a:extLst>
                  </p:cNvPr>
                  <p:cNvSpPr txBox="1">
                    <a:spLocks/>
                  </p:cNvSpPr>
                  <p:nvPr/>
                </p:nvSpPr>
                <p:spPr>
                  <a:xfrm>
                    <a:off x="2217534" y="3343519"/>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全院联动</a:t>
                    </a:r>
                  </a:p>
                </p:txBody>
              </p:sp>
              <p:sp>
                <p:nvSpPr>
                  <p:cNvPr id="33" name="文本框 32">
                    <a:extLst>
                      <a:ext uri="{FF2B5EF4-FFF2-40B4-BE49-F238E27FC236}">
                        <a16:creationId xmlns:a16="http://schemas.microsoft.com/office/drawing/2014/main" id="{0E61BC15-948F-BB03-58D1-A4C1D672299D}"/>
                      </a:ext>
                    </a:extLst>
                  </p:cNvPr>
                  <p:cNvSpPr txBox="1">
                    <a:spLocks/>
                  </p:cNvSpPr>
                  <p:nvPr/>
                </p:nvSpPr>
                <p:spPr>
                  <a:xfrm>
                    <a:off x="2217534" y="3001086"/>
                    <a:ext cx="1080000" cy="280800"/>
                  </a:xfrm>
                  <a:prstGeom prst="rect">
                    <a:avLst/>
                  </a:prstGeom>
                  <a:solidFill>
                    <a:schemeClr val="accent2">
                      <a:alpha val="30000"/>
                    </a:schemeClr>
                  </a:solidFill>
                  <a:ln>
                    <a:solidFill>
                      <a:schemeClr val="accent2"/>
                    </a:solid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kumimoji="1" sz="1200">
                        <a:solidFill>
                          <a:schemeClr val="tx1"/>
                        </a:solidFill>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300" dirty="0">
                        <a:sym typeface="+mn-lt"/>
                      </a:rPr>
                      <a:t>会诊制度</a:t>
                    </a:r>
                  </a:p>
                </p:txBody>
              </p:sp>
            </p:grpSp>
          </p:grpSp>
          <p:sp>
            <p:nvSpPr>
              <p:cNvPr id="44" name="十字形 43">
                <a:extLst>
                  <a:ext uri="{FF2B5EF4-FFF2-40B4-BE49-F238E27FC236}">
                    <a16:creationId xmlns:a16="http://schemas.microsoft.com/office/drawing/2014/main" id="{9481B03B-F00D-9E8D-397C-292057FC89E2}"/>
                  </a:ext>
                </a:extLst>
              </p:cNvPr>
              <p:cNvSpPr/>
              <p:nvPr/>
            </p:nvSpPr>
            <p:spPr>
              <a:xfrm>
                <a:off x="6105312" y="3634769"/>
                <a:ext cx="266226" cy="266226"/>
              </a:xfrm>
              <a:prstGeom prst="plus">
                <a:avLst>
                  <a:gd name="adj" fmla="val 36081"/>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n-ea"/>
                </a:endParaRPr>
              </a:p>
            </p:txBody>
          </p:sp>
          <p:sp>
            <p:nvSpPr>
              <p:cNvPr id="45" name="十字形 44">
                <a:extLst>
                  <a:ext uri="{FF2B5EF4-FFF2-40B4-BE49-F238E27FC236}">
                    <a16:creationId xmlns:a16="http://schemas.microsoft.com/office/drawing/2014/main" id="{6696901C-924D-4BCC-39A0-E72F6CA74242}"/>
                  </a:ext>
                </a:extLst>
              </p:cNvPr>
              <p:cNvSpPr/>
              <p:nvPr/>
            </p:nvSpPr>
            <p:spPr>
              <a:xfrm>
                <a:off x="6105312" y="4934437"/>
                <a:ext cx="266226" cy="266226"/>
              </a:xfrm>
              <a:prstGeom prst="plus">
                <a:avLst>
                  <a:gd name="adj" fmla="val 36081"/>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n-ea"/>
                </a:endParaRPr>
              </a:p>
            </p:txBody>
          </p:sp>
        </p:grpSp>
        <p:grpSp>
          <p:nvGrpSpPr>
            <p:cNvPr id="20" name="组合 19">
              <a:extLst>
                <a:ext uri="{FF2B5EF4-FFF2-40B4-BE49-F238E27FC236}">
                  <a16:creationId xmlns:a16="http://schemas.microsoft.com/office/drawing/2014/main" id="{BD09D31D-EFAE-681C-6704-7AFF7BF20C95}"/>
                </a:ext>
              </a:extLst>
            </p:cNvPr>
            <p:cNvGrpSpPr/>
            <p:nvPr/>
          </p:nvGrpSpPr>
          <p:grpSpPr>
            <a:xfrm>
              <a:off x="8448912" y="1980633"/>
              <a:ext cx="3245379" cy="4356667"/>
              <a:chOff x="8448912" y="1980633"/>
              <a:chExt cx="3245379" cy="4356667"/>
            </a:xfrm>
          </p:grpSpPr>
          <p:sp>
            <p:nvSpPr>
              <p:cNvPr id="80" name="矩形 79">
                <a:extLst>
                  <a:ext uri="{FF2B5EF4-FFF2-40B4-BE49-F238E27FC236}">
                    <a16:creationId xmlns:a16="http://schemas.microsoft.com/office/drawing/2014/main" id="{18E0ABF3-8E1F-B29E-6C1C-D33A8A939778}"/>
                  </a:ext>
                </a:extLst>
              </p:cNvPr>
              <p:cNvSpPr/>
              <p:nvPr/>
            </p:nvSpPr>
            <p:spPr>
              <a:xfrm>
                <a:off x="8448912" y="2510593"/>
                <a:ext cx="3245379" cy="3826707"/>
              </a:xfrm>
              <a:prstGeom prst="rect">
                <a:avLst/>
              </a:prstGeom>
              <a:solidFill>
                <a:srgbClr val="F7F7F7">
                  <a:alpha val="20000"/>
                </a:srgbClr>
              </a:solidFill>
              <a:ln w="12700">
                <a:solidFill>
                  <a:schemeClr val="accent4">
                    <a:alpha val="50000"/>
                  </a:schemeClr>
                </a:solidFill>
                <a:prstDash val="lgDash"/>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n w="12700">
                    <a:gradFill>
                      <a:gsLst>
                        <a:gs pos="0">
                          <a:schemeClr val="bg2"/>
                        </a:gs>
                        <a:gs pos="100000">
                          <a:schemeClr val="accent1"/>
                        </a:gs>
                      </a:gsLst>
                      <a:lin ang="5400000" scaled="1"/>
                    </a:gradFill>
                  </a:ln>
                  <a:solidFill>
                    <a:schemeClr val="lt1"/>
                  </a:solidFill>
                  <a:sym typeface="+mn-lt"/>
                </a:endParaRPr>
              </a:p>
            </p:txBody>
          </p:sp>
          <p:sp>
            <p:nvSpPr>
              <p:cNvPr id="90" name="矩形: 圆角 89">
                <a:extLst>
                  <a:ext uri="{FF2B5EF4-FFF2-40B4-BE49-F238E27FC236}">
                    <a16:creationId xmlns:a16="http://schemas.microsoft.com/office/drawing/2014/main" id="{475483DF-A85C-1CCC-0C26-B821841BDE60}"/>
                  </a:ext>
                </a:extLst>
              </p:cNvPr>
              <p:cNvSpPr>
                <a:spLocks/>
              </p:cNvSpPr>
              <p:nvPr/>
            </p:nvSpPr>
            <p:spPr>
              <a:xfrm>
                <a:off x="8633424" y="2675427"/>
                <a:ext cx="2876355" cy="885242"/>
              </a:xfrm>
              <a:prstGeom prst="roundRect">
                <a:avLst>
                  <a:gd name="adj" fmla="val 65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1080000" tIns="0" rIns="0" bIns="0" rtlCol="0" anchor="ctr"/>
              <a:lstStyle/>
              <a:p>
                <a:r>
                  <a:rPr kumimoji="1" lang="zh-CN" altLang="en-US" sz="1400" b="1" dirty="0">
                    <a:gradFill>
                      <a:gsLst>
                        <a:gs pos="100000">
                          <a:schemeClr val="accent1"/>
                        </a:gs>
                        <a:gs pos="0">
                          <a:schemeClr val="bg2"/>
                        </a:gs>
                      </a:gsLst>
                      <a:lin ang="2700000" scaled="1"/>
                    </a:gradFill>
                    <a:latin typeface="+mn-ea"/>
                    <a:sym typeface="+mn-lt"/>
                  </a:rPr>
                  <a:t>智能实时控制平台</a:t>
                </a:r>
                <a:endParaRPr kumimoji="1" lang="en-US" altLang="zh-CN" sz="1400" b="1" dirty="0">
                  <a:gradFill>
                    <a:gsLst>
                      <a:gs pos="100000">
                        <a:schemeClr val="accent1"/>
                      </a:gs>
                      <a:gs pos="0">
                        <a:schemeClr val="bg2"/>
                      </a:gs>
                    </a:gsLst>
                    <a:lin ang="2700000" scaled="1"/>
                  </a:gradFill>
                  <a:latin typeface="+mn-ea"/>
                  <a:sym typeface="+mn-lt"/>
                </a:endParaRPr>
              </a:p>
            </p:txBody>
          </p:sp>
          <p:sp>
            <p:nvSpPr>
              <p:cNvPr id="87" name="矩形: 圆角 86">
                <a:extLst>
                  <a:ext uri="{FF2B5EF4-FFF2-40B4-BE49-F238E27FC236}">
                    <a16:creationId xmlns:a16="http://schemas.microsoft.com/office/drawing/2014/main" id="{82FADA7C-18A7-B337-AD7E-F65793A3B8A1}"/>
                  </a:ext>
                </a:extLst>
              </p:cNvPr>
              <p:cNvSpPr>
                <a:spLocks/>
              </p:cNvSpPr>
              <p:nvPr/>
            </p:nvSpPr>
            <p:spPr>
              <a:xfrm>
                <a:off x="8633424" y="3975095"/>
                <a:ext cx="2876355" cy="885242"/>
              </a:xfrm>
              <a:prstGeom prst="roundRect">
                <a:avLst>
                  <a:gd name="adj" fmla="val 65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1080000" tIns="0" rIns="0" bIns="0" rtlCol="0" anchor="ctr"/>
              <a:lstStyle/>
              <a:p>
                <a:r>
                  <a:rPr kumimoji="1" lang="zh-CN" altLang="en-US" sz="1400" b="1" dirty="0">
                    <a:gradFill>
                      <a:gsLst>
                        <a:gs pos="100000">
                          <a:schemeClr val="accent1"/>
                        </a:gs>
                        <a:gs pos="0">
                          <a:schemeClr val="bg2"/>
                        </a:gs>
                      </a:gsLst>
                      <a:lin ang="2700000" scaled="1"/>
                    </a:gradFill>
                    <a:latin typeface="+mn-ea"/>
                  </a:rPr>
                  <a:t>建设数字化科室</a:t>
                </a:r>
              </a:p>
            </p:txBody>
          </p:sp>
          <p:sp>
            <p:nvSpPr>
              <p:cNvPr id="93" name="矩形: 圆角 92">
                <a:extLst>
                  <a:ext uri="{FF2B5EF4-FFF2-40B4-BE49-F238E27FC236}">
                    <a16:creationId xmlns:a16="http://schemas.microsoft.com/office/drawing/2014/main" id="{85B74399-6DD5-C41B-53E4-D4B794B44230}"/>
                  </a:ext>
                </a:extLst>
              </p:cNvPr>
              <p:cNvSpPr>
                <a:spLocks/>
              </p:cNvSpPr>
              <p:nvPr/>
            </p:nvSpPr>
            <p:spPr>
              <a:xfrm>
                <a:off x="8633424" y="5274763"/>
                <a:ext cx="2876355" cy="885242"/>
              </a:xfrm>
              <a:prstGeom prst="roundRect">
                <a:avLst>
                  <a:gd name="adj" fmla="val 6500"/>
                </a:avLst>
              </a:prstGeom>
              <a:solidFill>
                <a:schemeClr val="accent2"/>
              </a:soli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1080000" tIns="0" rIns="0" bIns="0" rtlCol="0" anchor="ctr"/>
              <a:lstStyle/>
              <a:p>
                <a:r>
                  <a:rPr kumimoji="1" lang="zh-CN" altLang="en-US" sz="1400" b="1" dirty="0">
                    <a:gradFill>
                      <a:gsLst>
                        <a:gs pos="100000">
                          <a:schemeClr val="accent1"/>
                        </a:gs>
                        <a:gs pos="0">
                          <a:schemeClr val="bg2"/>
                        </a:gs>
                      </a:gsLst>
                      <a:lin ang="2700000" scaled="1"/>
                    </a:gradFill>
                    <a:latin typeface="+mn-ea"/>
                    <a:sym typeface="+mn-lt"/>
                  </a:rPr>
                  <a:t>医疗信息共享平台</a:t>
                </a:r>
              </a:p>
            </p:txBody>
          </p:sp>
          <p:sp>
            <p:nvSpPr>
              <p:cNvPr id="81" name="任意多边形: 形状 69">
                <a:extLst>
                  <a:ext uri="{FF2B5EF4-FFF2-40B4-BE49-F238E27FC236}">
                    <a16:creationId xmlns:a16="http://schemas.microsoft.com/office/drawing/2014/main" id="{C983246A-403A-8672-36F0-A78EC06D181A}"/>
                  </a:ext>
                </a:extLst>
              </p:cNvPr>
              <p:cNvSpPr/>
              <p:nvPr>
                <p:custDataLst>
                  <p:tags r:id="rId2"/>
                </p:custDataLst>
              </p:nvPr>
            </p:nvSpPr>
            <p:spPr>
              <a:xfrm>
                <a:off x="8448912" y="1980633"/>
                <a:ext cx="3245379" cy="667812"/>
              </a:xfrm>
              <a:custGeom>
                <a:avLst/>
                <a:gdLst>
                  <a:gd name="connsiteX0" fmla="*/ 1260537 w 2654424"/>
                  <a:gd name="connsiteY0" fmla="*/ 392354 h 477255"/>
                  <a:gd name="connsiteX1" fmla="*/ 1393887 w 2654424"/>
                  <a:gd name="connsiteY1" fmla="*/ 392354 h 477255"/>
                  <a:gd name="connsiteX2" fmla="*/ 1327212 w 2654424"/>
                  <a:gd name="connsiteY2" fmla="*/ 477255 h 477255"/>
                  <a:gd name="connsiteX3" fmla="*/ 65393 w 2654424"/>
                  <a:gd name="connsiteY3" fmla="*/ 0 h 477255"/>
                  <a:gd name="connsiteX4" fmla="*/ 2589031 w 2654424"/>
                  <a:gd name="connsiteY4" fmla="*/ 0 h 477255"/>
                  <a:gd name="connsiteX5" fmla="*/ 2654424 w 2654424"/>
                  <a:gd name="connsiteY5" fmla="*/ 65393 h 477255"/>
                  <a:gd name="connsiteX6" fmla="*/ 2654424 w 2654424"/>
                  <a:gd name="connsiteY6" fmla="*/ 392353 h 477255"/>
                  <a:gd name="connsiteX7" fmla="*/ 0 w 2654424"/>
                  <a:gd name="connsiteY7" fmla="*/ 392353 h 477255"/>
                  <a:gd name="connsiteX8" fmla="*/ 0 w 2654424"/>
                  <a:gd name="connsiteY8" fmla="*/ 65393 h 47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424" h="477255">
                    <a:moveTo>
                      <a:pt x="1260537" y="392354"/>
                    </a:moveTo>
                    <a:lnTo>
                      <a:pt x="1393887" y="392354"/>
                    </a:lnTo>
                    <a:lnTo>
                      <a:pt x="1327212" y="477255"/>
                    </a:lnTo>
                    <a:close/>
                    <a:moveTo>
                      <a:pt x="65393" y="0"/>
                    </a:moveTo>
                    <a:lnTo>
                      <a:pt x="2589031" y="0"/>
                    </a:lnTo>
                    <a:lnTo>
                      <a:pt x="2654424" y="65393"/>
                    </a:lnTo>
                    <a:lnTo>
                      <a:pt x="2654424" y="392353"/>
                    </a:lnTo>
                    <a:lnTo>
                      <a:pt x="0" y="392353"/>
                    </a:lnTo>
                    <a:lnTo>
                      <a:pt x="0" y="65393"/>
                    </a:lnTo>
                    <a:close/>
                  </a:path>
                </a:pathLst>
              </a:cu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lt1"/>
                  </a:solidFill>
                  <a:latin typeface="+mn-ea"/>
                  <a:sym typeface="+mn-lt"/>
                </a:endParaRPr>
              </a:p>
            </p:txBody>
          </p:sp>
          <p:sp>
            <p:nvSpPr>
              <p:cNvPr id="82" name="文本框 81">
                <a:extLst>
                  <a:ext uri="{FF2B5EF4-FFF2-40B4-BE49-F238E27FC236}">
                    <a16:creationId xmlns:a16="http://schemas.microsoft.com/office/drawing/2014/main" id="{4946F0F1-EA53-A776-9432-102F20CA6624}"/>
                  </a:ext>
                </a:extLst>
              </p:cNvPr>
              <p:cNvSpPr txBox="1"/>
              <p:nvPr/>
            </p:nvSpPr>
            <p:spPr>
              <a:xfrm>
                <a:off x="8696865" y="2083508"/>
                <a:ext cx="274947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solidFill>
                    <a:effectLst/>
                    <a:uLnTx/>
                    <a:uFillTx/>
                    <a:latin typeface="+mj-ea"/>
                    <a:ea typeface="+mj-ea"/>
                    <a:cs typeface="+mn-ea"/>
                    <a:sym typeface="+mn-lt"/>
                  </a:rPr>
                  <a:t>一站式综合服务云平台</a:t>
                </a:r>
              </a:p>
            </p:txBody>
          </p:sp>
          <p:sp>
            <p:nvSpPr>
              <p:cNvPr id="49" name="十字形 48">
                <a:extLst>
                  <a:ext uri="{FF2B5EF4-FFF2-40B4-BE49-F238E27FC236}">
                    <a16:creationId xmlns:a16="http://schemas.microsoft.com/office/drawing/2014/main" id="{D8F592ED-D6E9-ED68-374A-209277ED8A24}"/>
                  </a:ext>
                </a:extLst>
              </p:cNvPr>
              <p:cNvSpPr/>
              <p:nvPr/>
            </p:nvSpPr>
            <p:spPr>
              <a:xfrm>
                <a:off x="9938488" y="3634769"/>
                <a:ext cx="266226" cy="266226"/>
              </a:xfrm>
              <a:prstGeom prst="plus">
                <a:avLst>
                  <a:gd name="adj" fmla="val 36081"/>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n-ea"/>
                </a:endParaRPr>
              </a:p>
            </p:txBody>
          </p:sp>
          <p:sp>
            <p:nvSpPr>
              <p:cNvPr id="50" name="十字形 49">
                <a:extLst>
                  <a:ext uri="{FF2B5EF4-FFF2-40B4-BE49-F238E27FC236}">
                    <a16:creationId xmlns:a16="http://schemas.microsoft.com/office/drawing/2014/main" id="{5813D77F-FA9B-36F2-54E5-381EAA8B9092}"/>
                  </a:ext>
                </a:extLst>
              </p:cNvPr>
              <p:cNvSpPr/>
              <p:nvPr/>
            </p:nvSpPr>
            <p:spPr>
              <a:xfrm>
                <a:off x="9938488" y="4934437"/>
                <a:ext cx="266226" cy="266226"/>
              </a:xfrm>
              <a:prstGeom prst="plus">
                <a:avLst>
                  <a:gd name="adj" fmla="val 36081"/>
                </a:avLst>
              </a:prstGeom>
              <a:gradFill flip="none" rotWithShape="1">
                <a:gsLst>
                  <a:gs pos="100000">
                    <a:schemeClr val="accent1"/>
                  </a:gs>
                  <a:gs pos="0">
                    <a:schemeClr val="bg2"/>
                  </a:gs>
                </a:gsLst>
                <a:lin ang="0" scaled="1"/>
                <a:tileRect/>
              </a:gradFill>
              <a:ln>
                <a:noFill/>
              </a:ln>
              <a:effectLst>
                <a:outerShdw blurRad="254000" dist="127000" dir="5400000" algn="t" rotWithShape="0">
                  <a:schemeClr val="accent4">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mn-ea"/>
                </a:endParaRPr>
              </a:p>
            </p:txBody>
          </p:sp>
          <p:pic>
            <p:nvPicPr>
              <p:cNvPr id="5" name="Picture 32" descr="查看图片">
                <a:extLst>
                  <a:ext uri="{FF2B5EF4-FFF2-40B4-BE49-F238E27FC236}">
                    <a16:creationId xmlns:a16="http://schemas.microsoft.com/office/drawing/2014/main" id="{E539DEBD-0B36-042D-8B3B-F440AF7D8501}"/>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17135" y="2855318"/>
                <a:ext cx="868534" cy="60876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2" descr="查看图片">
                <a:extLst>
                  <a:ext uri="{FF2B5EF4-FFF2-40B4-BE49-F238E27FC236}">
                    <a16:creationId xmlns:a16="http://schemas.microsoft.com/office/drawing/2014/main" id="{33BEFE77-AF0A-3D7B-6B79-7AABE401904A}"/>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17135" y="4154986"/>
                <a:ext cx="868534" cy="6087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2" descr="查看图片">
                <a:extLst>
                  <a:ext uri="{FF2B5EF4-FFF2-40B4-BE49-F238E27FC236}">
                    <a16:creationId xmlns:a16="http://schemas.microsoft.com/office/drawing/2014/main" id="{A40C294D-25E3-F531-DA53-FA84FE93AC7C}"/>
                  </a:ext>
                </a:extLst>
              </p:cNvPr>
              <p:cNvPicPr>
                <a:picLocks noChangeAspect="1" noChangeArrowheads="1"/>
              </p:cNvPicPr>
              <p:nvPr/>
            </p:nvPicPr>
            <p:blipFill>
              <a:blip r:embed="rId6"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717135" y="5454654"/>
                <a:ext cx="868534" cy="608761"/>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descr="黑暗中的标志&#10;&#10;中度可信度描述已自动生成">
                <a:extLst>
                  <a:ext uri="{FF2B5EF4-FFF2-40B4-BE49-F238E27FC236}">
                    <a16:creationId xmlns:a16="http://schemas.microsoft.com/office/drawing/2014/main" id="{7E3785C1-178F-A6E2-1B2D-5E6F681569F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808456" y="4078416"/>
                <a:ext cx="767424" cy="767424"/>
              </a:xfrm>
              <a:prstGeom prst="rect">
                <a:avLst/>
              </a:prstGeom>
            </p:spPr>
          </p:pic>
          <p:pic>
            <p:nvPicPr>
              <p:cNvPr id="15" name="图片 14">
                <a:extLst>
                  <a:ext uri="{FF2B5EF4-FFF2-40B4-BE49-F238E27FC236}">
                    <a16:creationId xmlns:a16="http://schemas.microsoft.com/office/drawing/2014/main" id="{DD3E81D3-965D-2E24-3E56-6564E7BC345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808456" y="2778748"/>
                <a:ext cx="767424" cy="767424"/>
              </a:xfrm>
              <a:prstGeom prst="rect">
                <a:avLst/>
              </a:prstGeom>
            </p:spPr>
          </p:pic>
          <p:pic>
            <p:nvPicPr>
              <p:cNvPr id="17" name="图片 16" descr="卡通人物&#10;&#10;低可信度描述已自动生成">
                <a:extLst>
                  <a:ext uri="{FF2B5EF4-FFF2-40B4-BE49-F238E27FC236}">
                    <a16:creationId xmlns:a16="http://schemas.microsoft.com/office/drawing/2014/main" id="{3B501270-22D9-9F60-35CF-E72660C5AC9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808456" y="5378084"/>
                <a:ext cx="767424" cy="767424"/>
              </a:xfrm>
              <a:prstGeom prst="rect">
                <a:avLst/>
              </a:prstGeom>
            </p:spPr>
          </p:pic>
        </p:grpSp>
      </p:grpSp>
    </p:spTree>
    <p:custDataLst>
      <p:tags r:id="rId1"/>
    </p:custDataLst>
    <p:extLst>
      <p:ext uri="{BB962C8B-B14F-4D97-AF65-F5344CB8AC3E}">
        <p14:creationId xmlns:p14="http://schemas.microsoft.com/office/powerpoint/2010/main" val="2431520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5C7346-7E3E-442F-22C9-FB8B255FFC3A}"/>
              </a:ext>
            </a:extLst>
          </p:cNvPr>
          <p:cNvPicPr>
            <a:picLocks noChangeAspect="1"/>
          </p:cNvPicPr>
          <p:nvPr/>
        </p:nvPicPr>
        <p:blipFill>
          <a:blip r:embed="rId3"/>
          <a:stretch>
            <a:fillRect/>
          </a:stretch>
        </p:blipFill>
        <p:spPr>
          <a:xfrm>
            <a:off x="-529" y="-297"/>
            <a:ext cx="12193057" cy="6858594"/>
          </a:xfrm>
          <a:prstGeom prst="rect">
            <a:avLst/>
          </a:prstGeom>
        </p:spPr>
      </p:pic>
      <p:pic>
        <p:nvPicPr>
          <p:cNvPr id="3" name="图片 2" descr="猫穿着衣服戴着帽子的人&#10;&#10;描述已自动生成">
            <a:extLst>
              <a:ext uri="{FF2B5EF4-FFF2-40B4-BE49-F238E27FC236}">
                <a16:creationId xmlns:a16="http://schemas.microsoft.com/office/drawing/2014/main" id="{8A740743-75BE-8DC2-6D9F-BBB5A817B8FB}"/>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1745612" y="2525288"/>
            <a:ext cx="1053114" cy="1053114"/>
          </a:xfrm>
          <a:prstGeom prst="snip2DiagRect">
            <a:avLst>
              <a:gd name="adj1" fmla="val 0"/>
              <a:gd name="adj2" fmla="val 7255"/>
            </a:avLst>
          </a:prstGeom>
          <a:ln w="64435" cap="flat">
            <a:gradFill>
              <a:gsLst>
                <a:gs pos="0">
                  <a:srgbClr val="F2F5FF">
                    <a:alpha val="0"/>
                  </a:srgbClr>
                </a:gs>
                <a:gs pos="50000">
                  <a:srgbClr val="FFFFFF"/>
                </a:gs>
                <a:gs pos="100000">
                  <a:srgbClr val="FFFFFF">
                    <a:alpha val="0"/>
                  </a:srgbClr>
                </a:gs>
              </a:gsLst>
              <a:lin ang="5400000" scaled="1"/>
            </a:gradFill>
            <a:prstDash val="solid"/>
            <a:miter/>
          </a:ln>
          <a:effectLst/>
        </p:spPr>
      </p:pic>
      <p:sp>
        <p:nvSpPr>
          <p:cNvPr id="10" name="文本框 9">
            <a:extLst>
              <a:ext uri="{FF2B5EF4-FFF2-40B4-BE49-F238E27FC236}">
                <a16:creationId xmlns:a16="http://schemas.microsoft.com/office/drawing/2014/main" id="{3D72279C-79D4-CEB8-A750-D20430CF8113}"/>
              </a:ext>
            </a:extLst>
          </p:cNvPr>
          <p:cNvSpPr txBox="1"/>
          <p:nvPr/>
        </p:nvSpPr>
        <p:spPr>
          <a:xfrm>
            <a:off x="2976319" y="2692867"/>
            <a:ext cx="2877176" cy="430887"/>
          </a:xfrm>
          <a:prstGeom prst="rect">
            <a:avLst/>
          </a:prstGeom>
          <a:noFill/>
          <a:effectLst/>
        </p:spPr>
        <p:txBody>
          <a:bodyPr wrap="square" lIns="0" tIns="0" rIns="0" bIns="0" rtlCol="0">
            <a:spAutoFit/>
          </a:bodyPr>
          <a:lstStyle>
            <a:defPPr>
              <a:defRPr lang="zh-CN"/>
            </a:defPPr>
            <a:lvl1pPr algn="ctr">
              <a:defRPr sz="4800">
                <a:ln w="57150">
                  <a:noFill/>
                </a:ln>
                <a:gradFill>
                  <a:gsLst>
                    <a:gs pos="0">
                      <a:srgbClr val="E0F0FE"/>
                    </a:gs>
                    <a:gs pos="57000">
                      <a:schemeClr val="bg1"/>
                    </a:gs>
                    <a:gs pos="100000">
                      <a:srgbClr val="F7E2F9"/>
                    </a:gs>
                  </a:gsLst>
                  <a:lin ang="5400000" scaled="1"/>
                </a:gradFill>
                <a:effectLst>
                  <a:outerShdw blurRad="50800" dist="38100" dir="2700000" algn="tl" rotWithShape="0">
                    <a:srgbClr val="4F54F3">
                      <a:alpha val="40000"/>
                    </a:srgbClr>
                  </a:outerShdw>
                </a:effectLst>
                <a:latin typeface="点字倔强黑" panose="00020600040101010101" pitchFamily="18" charset="-122"/>
                <a:ea typeface="点字倔强黑" panose="00020600040101010101" pitchFamily="18" charset="-122"/>
                <a:cs typeface="OPPOSans B" panose="00020600040101010101" pitchFamily="18" charset="-122"/>
              </a:defRPr>
            </a:lvl1pPr>
          </a:lstStyle>
          <a:p>
            <a:pPr algn="l"/>
            <a:r>
              <a:rPr lang="zh-CN" altLang="en-US" sz="2800" b="1" dirty="0">
                <a:solidFill>
                  <a:schemeClr val="tx1">
                    <a:lumMod val="85000"/>
                    <a:lumOff val="15000"/>
                  </a:schemeClr>
                </a:solidFill>
                <a:effectLst/>
                <a:latin typeface="MiSans" panose="00000500000000000000" pitchFamily="2" charset="-122"/>
                <a:ea typeface="MiSans" panose="00000500000000000000" pitchFamily="2" charset="-122"/>
              </a:rPr>
              <a:t>今晚想吃蛋炒饭</a:t>
            </a:r>
          </a:p>
        </p:txBody>
      </p:sp>
      <p:sp>
        <p:nvSpPr>
          <p:cNvPr id="11" name="文本框 10">
            <a:extLst>
              <a:ext uri="{FF2B5EF4-FFF2-40B4-BE49-F238E27FC236}">
                <a16:creationId xmlns:a16="http://schemas.microsoft.com/office/drawing/2014/main" id="{74F338DA-C5AB-D921-6241-510E10F4710B}"/>
              </a:ext>
            </a:extLst>
          </p:cNvPr>
          <p:cNvSpPr txBox="1"/>
          <p:nvPr/>
        </p:nvSpPr>
        <p:spPr>
          <a:xfrm>
            <a:off x="2976320" y="3224072"/>
            <a:ext cx="1936077" cy="203133"/>
          </a:xfrm>
          <a:prstGeom prst="rect">
            <a:avLst/>
          </a:prstGeom>
          <a:solidFill>
            <a:schemeClr val="accent1"/>
          </a:solidFill>
          <a:effectLst/>
        </p:spPr>
        <p:txBody>
          <a:bodyPr wrap="square" lIns="0" tIns="0" rIns="0" bIns="0" rtlCol="0">
            <a:spAutoFit/>
          </a:bodyPr>
          <a:lstStyle/>
          <a:p>
            <a:pPr>
              <a:spcBef>
                <a:spcPts val="2000"/>
              </a:spcBef>
            </a:pPr>
            <a:r>
              <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微信：</a:t>
            </a:r>
            <a:r>
              <a:rPr lang="en-US" altLang="zh-CN"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I-am-</a:t>
            </a:r>
            <a:r>
              <a:rPr lang="en-US" altLang="zh-CN" sz="1320" dirty="0" err="1">
                <a:solidFill>
                  <a:schemeClr val="bg1"/>
                </a:solidFill>
                <a:latin typeface="OPPOSans H" panose="00020600040101010101" pitchFamily="18" charset="-122"/>
                <a:ea typeface="OPPOSans H" panose="00020600040101010101" pitchFamily="18" charset="-122"/>
                <a:cs typeface="OPPOSans H" panose="00020600040101010101" pitchFamily="18" charset="-122"/>
              </a:rPr>
              <a:t>Gerben</a:t>
            </a:r>
            <a:endParaRPr lang="zh-CN" altLang="en-US" sz="132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a16="http://schemas.microsoft.com/office/drawing/2014/main" id="{2BED1512-6EA3-A21A-D9BF-F9BB71EC69A6}"/>
              </a:ext>
            </a:extLst>
          </p:cNvPr>
          <p:cNvSpPr txBox="1"/>
          <p:nvPr/>
        </p:nvSpPr>
        <p:spPr>
          <a:xfrm>
            <a:off x="1742458" y="3777960"/>
            <a:ext cx="3277271" cy="309315"/>
          </a:xfrm>
          <a:prstGeom prst="rect">
            <a:avLst/>
          </a:prstGeom>
          <a:noFill/>
          <a:effectLst/>
        </p:spPr>
        <p:txBody>
          <a:bodyPr wrap="square" lIns="0" tIns="0" rIns="0" bIns="0" rtlCol="0">
            <a:spAutoFit/>
          </a:bodyPr>
          <a:lstStyle/>
          <a:p>
            <a:pPr marL="216000" indent="-216000">
              <a:lnSpc>
                <a:spcPct val="120000"/>
              </a:lnSpc>
              <a:buFont typeface="Arial" panose="020B0604020202020204" pitchFamily="34" charset="0"/>
              <a:buChar char="•"/>
            </a:pPr>
            <a:r>
              <a:rPr lang="af-ZA" altLang="zh-CN"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176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爱好者</a:t>
            </a:r>
          </a:p>
        </p:txBody>
      </p:sp>
      <p:pic>
        <p:nvPicPr>
          <p:cNvPr id="13" name="图片 12">
            <a:extLst>
              <a:ext uri="{FF2B5EF4-FFF2-40B4-BE49-F238E27FC236}">
                <a16:creationId xmlns:a16="http://schemas.microsoft.com/office/drawing/2014/main" id="{4566C67C-CEF0-A054-22CE-A5665F0F7408}"/>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rcRect/>
          <a:stretch/>
        </p:blipFill>
        <p:spPr>
          <a:xfrm>
            <a:off x="5658626" y="2677336"/>
            <a:ext cx="2166750" cy="2166747"/>
          </a:xfrm>
          <a:prstGeom prst="roundRect">
            <a:avLst>
              <a:gd name="adj" fmla="val 7978"/>
            </a:avLst>
          </a:prstGeom>
          <a:blipFill>
            <a:blip r:embed="rId7" cstate="screen">
              <a:extLst>
                <a:ext uri="{28A0092B-C50C-407E-A947-70E740481C1C}">
                  <a14:useLocalDpi xmlns:a14="http://schemas.microsoft.com/office/drawing/2010/main"/>
                </a:ext>
              </a:extLst>
            </a:blip>
            <a:stretch>
              <a:fillRect/>
            </a:stretch>
          </a:blipFill>
          <a:ln w="10477">
            <a:solidFill>
              <a:schemeClr val="bg1">
                <a:lumMod val="85000"/>
              </a:schemeClr>
            </a:solidFill>
          </a:ln>
          <a:effectLst/>
        </p:spPr>
      </p:pic>
      <p:pic>
        <p:nvPicPr>
          <p:cNvPr id="4" name="图片 3" descr="QR 代码&#10;&#10;描述已自动生成">
            <a:extLst>
              <a:ext uri="{FF2B5EF4-FFF2-40B4-BE49-F238E27FC236}">
                <a16:creationId xmlns:a16="http://schemas.microsoft.com/office/drawing/2014/main" id="{CA9EC94D-4E94-0C14-7EF4-0F9DC9FDC0E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749231" y="2777366"/>
            <a:ext cx="1966687" cy="1966687"/>
          </a:xfrm>
          <a:prstGeom prst="rect">
            <a:avLst/>
          </a:prstGeom>
        </p:spPr>
      </p:pic>
    </p:spTree>
    <p:extLst>
      <p:ext uri="{BB962C8B-B14F-4D97-AF65-F5344CB8AC3E}">
        <p14:creationId xmlns:p14="http://schemas.microsoft.com/office/powerpoint/2010/main" val="1692062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C2546A6-03B4-B4A9-0FCF-ABA076415249}"/>
              </a:ext>
            </a:extLst>
          </p:cNvPr>
          <p:cNvSpPr txBox="1"/>
          <p:nvPr/>
        </p:nvSpPr>
        <p:spPr>
          <a:xfrm>
            <a:off x="979158" y="715073"/>
            <a:ext cx="9517349" cy="2062103"/>
          </a:xfrm>
          <a:prstGeom prst="rect">
            <a:avLst/>
          </a:prstGeom>
          <a:noFill/>
        </p:spPr>
        <p:txBody>
          <a:bodyPr wrap="none" rtlCol="0">
            <a:spAutoFit/>
          </a:bodyPr>
          <a:lstStyle/>
          <a:p>
            <a:r>
              <a:rPr lang="en-US" altLang="zh-CN" sz="2400" b="1" dirty="0">
                <a:hlinkClick r:id="rId3"/>
              </a:rPr>
              <a:t>PPT</a:t>
            </a:r>
            <a:r>
              <a:rPr lang="zh-CN" altLang="en-US" sz="2400" b="1" dirty="0">
                <a:hlinkClick r:id="rId3"/>
              </a:rPr>
              <a:t>竞技场</a:t>
            </a:r>
            <a:r>
              <a:rPr lang="zh-CN" altLang="en-US" sz="2400" b="1"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a:p>
            <a:endParaRPr lang="en-US" altLang="zh-TW" sz="2400" b="0" i="0" dirty="0">
              <a:solidFill>
                <a:srgbClr val="000000"/>
              </a:solidFill>
              <a:effectLst/>
              <a:latin typeface="微软雅黑" panose="020B0503020204020204" pitchFamily="34" charset="-122"/>
              <a:ea typeface="微软雅黑" panose="020B0503020204020204" pitchFamily="34" charset="-122"/>
            </a:endParaRPr>
          </a:p>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仅供学习参考之用！禁止</a:t>
            </a:r>
            <a:r>
              <a:rPr lang="en-US" altLang="zh-CN"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32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平台盗用贩卖！</a:t>
            </a:r>
          </a:p>
        </p:txBody>
      </p:sp>
      <p:sp>
        <p:nvSpPr>
          <p:cNvPr id="4" name="文本框 3">
            <a:extLst>
              <a:ext uri="{FF2B5EF4-FFF2-40B4-BE49-F238E27FC236}">
                <a16:creationId xmlns:a16="http://schemas.microsoft.com/office/drawing/2014/main" id="{ADF3773D-1A08-5FE5-E954-78522110419C}"/>
              </a:ext>
            </a:extLst>
          </p:cNvPr>
          <p:cNvSpPr txBox="1"/>
          <p:nvPr/>
        </p:nvSpPr>
        <p:spPr>
          <a:xfrm>
            <a:off x="979156" y="4899060"/>
            <a:ext cx="9955544" cy="1243867"/>
          </a:xfrm>
          <a:prstGeom prst="rect">
            <a:avLst/>
          </a:prstGeom>
          <a:noFill/>
        </p:spPr>
        <p:txBody>
          <a:bodyPr wrap="square">
            <a:spAutoFit/>
          </a:bodyPr>
          <a:lstStyle/>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8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Moderate&quot;,&quot;Name&quot;:&quot;GuidesStyle_Moderate&quot;,&quot;Kind&quot;:&quot;System&quot;,&quot;OldGuidesSetting&quot;:{&quot;HeaderHeight&quot;:13.0,&quot;FooterHeight&quot;:6.0,&quot;SideMargin&quot;:4.0,&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ISLIDE.ICON" val="#380164;"/>
  <p:tag name="ISLIDE.PICTURE" val="#663778;#663569;#714477;"/>
</p:tagLst>
</file>

<file path=ppt/tags/tag3.xml><?xml version="1.0" encoding="utf-8"?>
<p:tagLst xmlns:a="http://schemas.openxmlformats.org/drawingml/2006/main" xmlns:r="http://schemas.openxmlformats.org/officeDocument/2006/relationships" xmlns:p="http://schemas.openxmlformats.org/presentationml/2006/main">
  <p:tag name="ADJUSTMENTS" val="16.52197"/>
</p:tagLst>
</file>

<file path=ppt/tags/tag4.xml><?xml version="1.0" encoding="utf-8"?>
<p:tagLst xmlns:a="http://schemas.openxmlformats.org/drawingml/2006/main" xmlns:r="http://schemas.openxmlformats.org/officeDocument/2006/relationships" xmlns:p="http://schemas.openxmlformats.org/presentationml/2006/main">
  <p:tag name="ADJUSTMENTS" val="16.52197"/>
</p:tagLst>
</file>

<file path=ppt/tags/tag5.xml><?xml version="1.0" encoding="utf-8"?>
<p:tagLst xmlns:a="http://schemas.openxmlformats.org/drawingml/2006/main" xmlns:r="http://schemas.openxmlformats.org/officeDocument/2006/relationships" xmlns:p="http://schemas.openxmlformats.org/presentationml/2006/main">
  <p:tag name="ADJUSTMENTS" val="16.52197"/>
</p:tagLst>
</file>

<file path=ppt/theme/theme1.xml><?xml version="1.0" encoding="utf-8"?>
<a:theme xmlns:a="http://schemas.openxmlformats.org/drawingml/2006/main" name="51PPT模板网，www.51pptmoban.com">
  <a:themeElements>
    <a:clrScheme name="keypoint-蓝">
      <a:dk1>
        <a:srgbClr val="000000"/>
      </a:dk1>
      <a:lt1>
        <a:srgbClr val="F2F6FF"/>
      </a:lt1>
      <a:dk2>
        <a:srgbClr val="7F7F7F"/>
      </a:dk2>
      <a:lt2>
        <a:srgbClr val="1B16FF"/>
      </a:lt2>
      <a:accent1>
        <a:srgbClr val="4971FF"/>
      </a:accent1>
      <a:accent2>
        <a:srgbClr val="FFFFFF"/>
      </a:accent2>
      <a:accent3>
        <a:srgbClr val="D9D9D9"/>
      </a:accent3>
      <a:accent4>
        <a:srgbClr val="838383"/>
      </a:accent4>
      <a:accent5>
        <a:srgbClr val="5B9BD5"/>
      </a:accent5>
      <a:accent6>
        <a:srgbClr val="EDEDED"/>
      </a:accent6>
      <a:hlink>
        <a:srgbClr val="0563C1"/>
      </a:hlink>
      <a:folHlink>
        <a:srgbClr val="954F72"/>
      </a:folHlink>
    </a:clrScheme>
    <a:fontScheme name="阿里">
      <a:majorFont>
        <a:latin typeface="Roboto Black"/>
        <a:ea typeface="阿里妈妈数黑体"/>
        <a:cs typeface=""/>
      </a:majorFont>
      <a:minorFont>
        <a:latin typeface="Roboto"/>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997</TotalTime>
  <Words>691</Words>
  <Application>Microsoft Office PowerPoint</Application>
  <PresentationFormat>宽屏</PresentationFormat>
  <Paragraphs>111</Paragraphs>
  <Slides>6</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vt:i4>
      </vt:variant>
    </vt:vector>
  </HeadingPairs>
  <TitlesOfParts>
    <vt:vector size="20" baseType="lpstr">
      <vt:lpstr>HarmonyOS Sans SC</vt:lpstr>
      <vt:lpstr>HarmonyOS Sans SC Light</vt:lpstr>
      <vt:lpstr>MiSans</vt:lpstr>
      <vt:lpstr>OPPOSans H</vt:lpstr>
      <vt:lpstr>OPPOSans R</vt:lpstr>
      <vt:lpstr>阿里巴巴普惠体 2.0 55 Regular</vt:lpstr>
      <vt:lpstr>阿里巴巴普惠体 2.0 65 Medium</vt:lpstr>
      <vt:lpstr>阿里妈妈数黑体</vt:lpstr>
      <vt:lpstr>等线</vt:lpstr>
      <vt:lpstr>微软雅黑</vt:lpstr>
      <vt:lpstr>Arial</vt:lpstr>
      <vt:lpstr>Calibri</vt:lpstr>
      <vt:lpstr>Roboto</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蓝色清新医疗风医学项目汇报ppt模板</dc:title>
  <dc:creator>今晚想吃蛋炒饭</dc:creator>
  <cp:keywords>PPT竞技场</cp:keywords>
  <dc:description>51PPT模板网，幻灯片演示模板及素材免费下载！_x000d_
51PPT模板网 唯一访问网址：www.51pptmoban.com</dc:description>
  <cp:lastModifiedBy>Power user</cp:lastModifiedBy>
  <cp:revision>60</cp:revision>
  <dcterms:created xsi:type="dcterms:W3CDTF">2023-03-15T02:29:02Z</dcterms:created>
  <dcterms:modified xsi:type="dcterms:W3CDTF">2023-04-25T14:34:44Z</dcterms:modified>
</cp:coreProperties>
</file>