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70" r:id="rId3"/>
    <p:sldId id="258" r:id="rId4"/>
    <p:sldId id="271" r:id="rId5"/>
    <p:sldId id="317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7" userDrawn="1">
          <p15:clr>
            <a:srgbClr val="A4A3A4"/>
          </p15:clr>
        </p15:guide>
        <p15:guide id="2" pos="574" userDrawn="1">
          <p15:clr>
            <a:srgbClr val="A4A3A4"/>
          </p15:clr>
        </p15:guide>
        <p15:guide id="3" orient="horz" pos="459" userDrawn="1">
          <p15:clr>
            <a:srgbClr val="A4A3A4"/>
          </p15:clr>
        </p15:guide>
        <p15:guide id="4" orient="horz" pos="3861" userDrawn="1">
          <p15:clr>
            <a:srgbClr val="A4A3A4"/>
          </p15:clr>
        </p15:guide>
        <p15:guide id="5" pos="3976" userDrawn="1">
          <p15:clr>
            <a:srgbClr val="A4A3A4"/>
          </p15:clr>
        </p15:guide>
        <p15:guide id="6" pos="71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77F6"/>
    <a:srgbClr val="4365E1"/>
    <a:srgbClr val="0C3FE2"/>
    <a:srgbClr val="00142E"/>
    <a:srgbClr val="003274"/>
    <a:srgbClr val="102266"/>
    <a:srgbClr val="8DA1ED"/>
    <a:srgbClr val="FF63A5"/>
    <a:srgbClr val="EC81A8"/>
    <a:srgbClr val="494B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179" autoAdjust="0"/>
  </p:normalViewPr>
  <p:slideViewPr>
    <p:cSldViewPr snapToGrid="0" showGuides="1">
      <p:cViewPr>
        <p:scale>
          <a:sx n="50" d="100"/>
          <a:sy n="50" d="100"/>
        </p:scale>
        <p:origin x="1584" y="756"/>
      </p:cViewPr>
      <p:guideLst>
        <p:guide orient="horz" pos="2047"/>
        <p:guide pos="574"/>
        <p:guide orient="horz" pos="459"/>
        <p:guide orient="horz" pos="3861"/>
        <p:guide pos="3976"/>
        <p:guide pos="7129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EDB72A-F533-4829-BC47-2AD9E4692587}" type="datetimeFigureOut">
              <a:rPr lang="zh-CN" altLang="en-US" smtClean="0"/>
              <a:t>2023/4/25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C9E970-4E29-4096-87FF-83EB25D379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0888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C9E970-4E29-4096-87FF-83EB25D379E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1385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C9E970-4E29-4096-87FF-83EB25D379E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2738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C9E970-4E29-4096-87FF-83EB25D379E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5151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 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 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C9E970-4E29-4096-87FF-83EB25D379E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6199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CB6146-1AF5-4557-8641-2099B0040DC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965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4A5E5BF-3E51-3FFB-FDCE-23C4F73066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1E43A-B7CB-4309-95BD-7BF081A712CB}" type="datetimeFigureOut">
              <a:rPr lang="zh-CN" altLang="en-US" smtClean="0"/>
              <a:t>2023/4/25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E5FBDB9-2243-4D02-6762-D110EBB759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26A3ED1-BC48-2607-7E08-1253DFB94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C91BC-47C3-4884-939B-3FE102DCC3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4863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28C4536-8F24-5DA0-73D6-4155F977A5FB}"/>
              </a:ext>
            </a:extLst>
          </p:cNvPr>
          <p:cNvGrpSpPr/>
          <p:nvPr userDrawn="1"/>
        </p:nvGrpSpPr>
        <p:grpSpPr>
          <a:xfrm>
            <a:off x="0" y="3361440"/>
            <a:ext cx="12192000" cy="3496561"/>
            <a:chOff x="0" y="3361439"/>
            <a:chExt cx="12192000" cy="3496561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EB1A5368-CC31-D748-3F92-9767C63C6EB8}"/>
                </a:ext>
              </a:extLst>
            </p:cNvPr>
            <p:cNvSpPr/>
            <p:nvPr userDrawn="1"/>
          </p:nvSpPr>
          <p:spPr>
            <a:xfrm>
              <a:off x="0" y="3834034"/>
              <a:ext cx="12192000" cy="3023966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D0E28E2F-7913-C1E5-38A8-2B908C8032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1" y="3361439"/>
              <a:ext cx="3683839" cy="825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054041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38F4F43-AEDD-DA82-3156-EBE9FEAFD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CA370C7-8FF7-BD62-3783-11FA86FCAA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0B585DD-FAB9-11A9-E23C-1770BF2CDA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21E43A-B7CB-4309-95BD-7BF081A712CB}" type="datetimeFigureOut">
              <a:rPr lang="zh-CN" altLang="en-US" smtClean="0"/>
              <a:t>2023/4/25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8998586-8316-BC17-229A-2B4ABCFCA4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81082D4-0F29-F64C-EBD9-3DA3C4DBDE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8C91BC-47C3-4884-939B-3FE102DCC3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55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17" Type="http://schemas.openxmlformats.org/officeDocument/2006/relationships/tags" Target="../tags/tag117.xml"/><Relationship Id="rId299" Type="http://schemas.openxmlformats.org/officeDocument/2006/relationships/tags" Target="../tags/tag299.xml"/><Relationship Id="rId21" Type="http://schemas.openxmlformats.org/officeDocument/2006/relationships/tags" Target="../tags/tag21.xml"/><Relationship Id="rId63" Type="http://schemas.openxmlformats.org/officeDocument/2006/relationships/tags" Target="../tags/tag63.xml"/><Relationship Id="rId159" Type="http://schemas.openxmlformats.org/officeDocument/2006/relationships/tags" Target="../tags/tag159.xml"/><Relationship Id="rId324" Type="http://schemas.openxmlformats.org/officeDocument/2006/relationships/tags" Target="../tags/tag324.xml"/><Relationship Id="rId170" Type="http://schemas.openxmlformats.org/officeDocument/2006/relationships/tags" Target="../tags/tag170.xml"/><Relationship Id="rId226" Type="http://schemas.openxmlformats.org/officeDocument/2006/relationships/tags" Target="../tags/tag226.xml"/><Relationship Id="rId268" Type="http://schemas.openxmlformats.org/officeDocument/2006/relationships/tags" Target="../tags/tag268.xml"/><Relationship Id="rId32" Type="http://schemas.openxmlformats.org/officeDocument/2006/relationships/tags" Target="../tags/tag32.xml"/><Relationship Id="rId74" Type="http://schemas.openxmlformats.org/officeDocument/2006/relationships/tags" Target="../tags/tag74.xml"/><Relationship Id="rId128" Type="http://schemas.openxmlformats.org/officeDocument/2006/relationships/tags" Target="../tags/tag128.xml"/><Relationship Id="rId335" Type="http://schemas.openxmlformats.org/officeDocument/2006/relationships/tags" Target="../tags/tag335.xml"/><Relationship Id="rId5" Type="http://schemas.openxmlformats.org/officeDocument/2006/relationships/tags" Target="../tags/tag5.xml"/><Relationship Id="rId181" Type="http://schemas.openxmlformats.org/officeDocument/2006/relationships/tags" Target="../tags/tag181.xml"/><Relationship Id="rId237" Type="http://schemas.openxmlformats.org/officeDocument/2006/relationships/tags" Target="../tags/tag237.xml"/><Relationship Id="rId279" Type="http://schemas.openxmlformats.org/officeDocument/2006/relationships/tags" Target="../tags/tag279.xml"/><Relationship Id="rId43" Type="http://schemas.openxmlformats.org/officeDocument/2006/relationships/tags" Target="../tags/tag43.xml"/><Relationship Id="rId139" Type="http://schemas.openxmlformats.org/officeDocument/2006/relationships/tags" Target="../tags/tag139.xml"/><Relationship Id="rId290" Type="http://schemas.openxmlformats.org/officeDocument/2006/relationships/tags" Target="../tags/tag290.xml"/><Relationship Id="rId304" Type="http://schemas.openxmlformats.org/officeDocument/2006/relationships/tags" Target="../tags/tag304.xml"/><Relationship Id="rId85" Type="http://schemas.openxmlformats.org/officeDocument/2006/relationships/tags" Target="../tags/tag85.xml"/><Relationship Id="rId150" Type="http://schemas.openxmlformats.org/officeDocument/2006/relationships/tags" Target="../tags/tag150.xml"/><Relationship Id="rId192" Type="http://schemas.openxmlformats.org/officeDocument/2006/relationships/tags" Target="../tags/tag192.xml"/><Relationship Id="rId206" Type="http://schemas.openxmlformats.org/officeDocument/2006/relationships/tags" Target="../tags/tag206.xml"/><Relationship Id="rId248" Type="http://schemas.openxmlformats.org/officeDocument/2006/relationships/tags" Target="../tags/tag248.xml"/><Relationship Id="rId12" Type="http://schemas.openxmlformats.org/officeDocument/2006/relationships/tags" Target="../tags/tag12.xml"/><Relationship Id="rId108" Type="http://schemas.openxmlformats.org/officeDocument/2006/relationships/tags" Target="../tags/tag108.xml"/><Relationship Id="rId315" Type="http://schemas.openxmlformats.org/officeDocument/2006/relationships/tags" Target="../tags/tag315.xml"/><Relationship Id="rId54" Type="http://schemas.openxmlformats.org/officeDocument/2006/relationships/tags" Target="../tags/tag54.xml"/><Relationship Id="rId96" Type="http://schemas.openxmlformats.org/officeDocument/2006/relationships/tags" Target="../tags/tag96.xml"/><Relationship Id="rId161" Type="http://schemas.openxmlformats.org/officeDocument/2006/relationships/tags" Target="../tags/tag161.xml"/><Relationship Id="rId217" Type="http://schemas.openxmlformats.org/officeDocument/2006/relationships/tags" Target="../tags/tag217.xml"/><Relationship Id="rId259" Type="http://schemas.openxmlformats.org/officeDocument/2006/relationships/tags" Target="../tags/tag259.xml"/><Relationship Id="rId23" Type="http://schemas.openxmlformats.org/officeDocument/2006/relationships/tags" Target="../tags/tag23.xml"/><Relationship Id="rId119" Type="http://schemas.openxmlformats.org/officeDocument/2006/relationships/tags" Target="../tags/tag119.xml"/><Relationship Id="rId270" Type="http://schemas.openxmlformats.org/officeDocument/2006/relationships/tags" Target="../tags/tag270.xml"/><Relationship Id="rId326" Type="http://schemas.openxmlformats.org/officeDocument/2006/relationships/tags" Target="../tags/tag326.xml"/><Relationship Id="rId65" Type="http://schemas.openxmlformats.org/officeDocument/2006/relationships/tags" Target="../tags/tag65.xml"/><Relationship Id="rId130" Type="http://schemas.openxmlformats.org/officeDocument/2006/relationships/tags" Target="../tags/tag130.xml"/><Relationship Id="rId172" Type="http://schemas.openxmlformats.org/officeDocument/2006/relationships/tags" Target="../tags/tag172.xml"/><Relationship Id="rId228" Type="http://schemas.openxmlformats.org/officeDocument/2006/relationships/tags" Target="../tags/tag228.xml"/><Relationship Id="rId281" Type="http://schemas.openxmlformats.org/officeDocument/2006/relationships/tags" Target="../tags/tag281.xml"/><Relationship Id="rId337" Type="http://schemas.openxmlformats.org/officeDocument/2006/relationships/slideLayout" Target="../slideLayouts/slideLayout1.xml"/><Relationship Id="rId34" Type="http://schemas.openxmlformats.org/officeDocument/2006/relationships/tags" Target="../tags/tag34.xml"/><Relationship Id="rId76" Type="http://schemas.openxmlformats.org/officeDocument/2006/relationships/tags" Target="../tags/tag76.xml"/><Relationship Id="rId141" Type="http://schemas.openxmlformats.org/officeDocument/2006/relationships/tags" Target="../tags/tag141.xml"/><Relationship Id="rId7" Type="http://schemas.openxmlformats.org/officeDocument/2006/relationships/tags" Target="../tags/tag7.xml"/><Relationship Id="rId183" Type="http://schemas.openxmlformats.org/officeDocument/2006/relationships/tags" Target="../tags/tag183.xml"/><Relationship Id="rId239" Type="http://schemas.openxmlformats.org/officeDocument/2006/relationships/tags" Target="../tags/tag239.xml"/><Relationship Id="rId250" Type="http://schemas.openxmlformats.org/officeDocument/2006/relationships/tags" Target="../tags/tag250.xml"/><Relationship Id="rId292" Type="http://schemas.openxmlformats.org/officeDocument/2006/relationships/tags" Target="../tags/tag292.xml"/><Relationship Id="rId306" Type="http://schemas.openxmlformats.org/officeDocument/2006/relationships/tags" Target="../tags/tag306.xml"/><Relationship Id="rId45" Type="http://schemas.openxmlformats.org/officeDocument/2006/relationships/tags" Target="../tags/tag45.xml"/><Relationship Id="rId87" Type="http://schemas.openxmlformats.org/officeDocument/2006/relationships/tags" Target="../tags/tag87.xml"/><Relationship Id="rId110" Type="http://schemas.openxmlformats.org/officeDocument/2006/relationships/tags" Target="../tags/tag110.xml"/><Relationship Id="rId152" Type="http://schemas.openxmlformats.org/officeDocument/2006/relationships/tags" Target="../tags/tag152.xml"/><Relationship Id="rId194" Type="http://schemas.openxmlformats.org/officeDocument/2006/relationships/tags" Target="../tags/tag194.xml"/><Relationship Id="rId208" Type="http://schemas.openxmlformats.org/officeDocument/2006/relationships/tags" Target="../tags/tag208.xml"/><Relationship Id="rId240" Type="http://schemas.openxmlformats.org/officeDocument/2006/relationships/tags" Target="../tags/tag240.xml"/><Relationship Id="rId261" Type="http://schemas.openxmlformats.org/officeDocument/2006/relationships/tags" Target="../tags/tag261.xml"/><Relationship Id="rId14" Type="http://schemas.openxmlformats.org/officeDocument/2006/relationships/tags" Target="../tags/tag14.xml"/><Relationship Id="rId35" Type="http://schemas.openxmlformats.org/officeDocument/2006/relationships/tags" Target="../tags/tag35.xml"/><Relationship Id="rId56" Type="http://schemas.openxmlformats.org/officeDocument/2006/relationships/tags" Target="../tags/tag56.xml"/><Relationship Id="rId77" Type="http://schemas.openxmlformats.org/officeDocument/2006/relationships/tags" Target="../tags/tag77.xml"/><Relationship Id="rId100" Type="http://schemas.openxmlformats.org/officeDocument/2006/relationships/tags" Target="../tags/tag100.xml"/><Relationship Id="rId282" Type="http://schemas.openxmlformats.org/officeDocument/2006/relationships/tags" Target="../tags/tag282.xml"/><Relationship Id="rId317" Type="http://schemas.openxmlformats.org/officeDocument/2006/relationships/tags" Target="../tags/tag317.xml"/><Relationship Id="rId338" Type="http://schemas.openxmlformats.org/officeDocument/2006/relationships/notesSlide" Target="../notesSlides/notesSlide4.xml"/><Relationship Id="rId8" Type="http://schemas.openxmlformats.org/officeDocument/2006/relationships/tags" Target="../tags/tag8.xml"/><Relationship Id="rId98" Type="http://schemas.openxmlformats.org/officeDocument/2006/relationships/tags" Target="../tags/tag98.xml"/><Relationship Id="rId121" Type="http://schemas.openxmlformats.org/officeDocument/2006/relationships/tags" Target="../tags/tag121.xml"/><Relationship Id="rId142" Type="http://schemas.openxmlformats.org/officeDocument/2006/relationships/tags" Target="../tags/tag142.xml"/><Relationship Id="rId163" Type="http://schemas.openxmlformats.org/officeDocument/2006/relationships/tags" Target="../tags/tag163.xml"/><Relationship Id="rId184" Type="http://schemas.openxmlformats.org/officeDocument/2006/relationships/tags" Target="../tags/tag184.xml"/><Relationship Id="rId219" Type="http://schemas.openxmlformats.org/officeDocument/2006/relationships/tags" Target="../tags/tag219.xml"/><Relationship Id="rId230" Type="http://schemas.openxmlformats.org/officeDocument/2006/relationships/tags" Target="../tags/tag230.xml"/><Relationship Id="rId251" Type="http://schemas.openxmlformats.org/officeDocument/2006/relationships/tags" Target="../tags/tag251.xml"/><Relationship Id="rId25" Type="http://schemas.openxmlformats.org/officeDocument/2006/relationships/tags" Target="../tags/tag25.xml"/><Relationship Id="rId46" Type="http://schemas.openxmlformats.org/officeDocument/2006/relationships/tags" Target="../tags/tag46.xml"/><Relationship Id="rId67" Type="http://schemas.openxmlformats.org/officeDocument/2006/relationships/tags" Target="../tags/tag67.xml"/><Relationship Id="rId272" Type="http://schemas.openxmlformats.org/officeDocument/2006/relationships/tags" Target="../tags/tag272.xml"/><Relationship Id="rId293" Type="http://schemas.openxmlformats.org/officeDocument/2006/relationships/tags" Target="../tags/tag293.xml"/><Relationship Id="rId307" Type="http://schemas.openxmlformats.org/officeDocument/2006/relationships/tags" Target="../tags/tag307.xml"/><Relationship Id="rId328" Type="http://schemas.openxmlformats.org/officeDocument/2006/relationships/tags" Target="../tags/tag328.xml"/><Relationship Id="rId88" Type="http://schemas.openxmlformats.org/officeDocument/2006/relationships/tags" Target="../tags/tag88.xml"/><Relationship Id="rId111" Type="http://schemas.openxmlformats.org/officeDocument/2006/relationships/tags" Target="../tags/tag111.xml"/><Relationship Id="rId132" Type="http://schemas.openxmlformats.org/officeDocument/2006/relationships/tags" Target="../tags/tag132.xml"/><Relationship Id="rId153" Type="http://schemas.openxmlformats.org/officeDocument/2006/relationships/tags" Target="../tags/tag153.xml"/><Relationship Id="rId174" Type="http://schemas.openxmlformats.org/officeDocument/2006/relationships/tags" Target="../tags/tag174.xml"/><Relationship Id="rId195" Type="http://schemas.openxmlformats.org/officeDocument/2006/relationships/tags" Target="../tags/tag195.xml"/><Relationship Id="rId209" Type="http://schemas.openxmlformats.org/officeDocument/2006/relationships/tags" Target="../tags/tag209.xml"/><Relationship Id="rId220" Type="http://schemas.openxmlformats.org/officeDocument/2006/relationships/tags" Target="../tags/tag220.xml"/><Relationship Id="rId241" Type="http://schemas.openxmlformats.org/officeDocument/2006/relationships/tags" Target="../tags/tag241.xml"/><Relationship Id="rId15" Type="http://schemas.openxmlformats.org/officeDocument/2006/relationships/tags" Target="../tags/tag15.xml"/><Relationship Id="rId36" Type="http://schemas.openxmlformats.org/officeDocument/2006/relationships/tags" Target="../tags/tag36.xml"/><Relationship Id="rId57" Type="http://schemas.openxmlformats.org/officeDocument/2006/relationships/tags" Target="../tags/tag57.xml"/><Relationship Id="rId262" Type="http://schemas.openxmlformats.org/officeDocument/2006/relationships/tags" Target="../tags/tag262.xml"/><Relationship Id="rId283" Type="http://schemas.openxmlformats.org/officeDocument/2006/relationships/tags" Target="../tags/tag283.xml"/><Relationship Id="rId318" Type="http://schemas.openxmlformats.org/officeDocument/2006/relationships/tags" Target="../tags/tag318.xml"/><Relationship Id="rId339" Type="http://schemas.openxmlformats.org/officeDocument/2006/relationships/image" Target="../media/image11.png"/><Relationship Id="rId78" Type="http://schemas.openxmlformats.org/officeDocument/2006/relationships/tags" Target="../tags/tag78.xml"/><Relationship Id="rId99" Type="http://schemas.openxmlformats.org/officeDocument/2006/relationships/tags" Target="../tags/tag99.xml"/><Relationship Id="rId101" Type="http://schemas.openxmlformats.org/officeDocument/2006/relationships/tags" Target="../tags/tag101.xml"/><Relationship Id="rId122" Type="http://schemas.openxmlformats.org/officeDocument/2006/relationships/tags" Target="../tags/tag122.xml"/><Relationship Id="rId143" Type="http://schemas.openxmlformats.org/officeDocument/2006/relationships/tags" Target="../tags/tag143.xml"/><Relationship Id="rId164" Type="http://schemas.openxmlformats.org/officeDocument/2006/relationships/tags" Target="../tags/tag164.xml"/><Relationship Id="rId185" Type="http://schemas.openxmlformats.org/officeDocument/2006/relationships/tags" Target="../tags/tag185.xml"/><Relationship Id="rId9" Type="http://schemas.openxmlformats.org/officeDocument/2006/relationships/tags" Target="../tags/tag9.xml"/><Relationship Id="rId210" Type="http://schemas.openxmlformats.org/officeDocument/2006/relationships/tags" Target="../tags/tag210.xml"/><Relationship Id="rId26" Type="http://schemas.openxmlformats.org/officeDocument/2006/relationships/tags" Target="../tags/tag26.xml"/><Relationship Id="rId231" Type="http://schemas.openxmlformats.org/officeDocument/2006/relationships/tags" Target="../tags/tag231.xml"/><Relationship Id="rId252" Type="http://schemas.openxmlformats.org/officeDocument/2006/relationships/tags" Target="../tags/tag252.xml"/><Relationship Id="rId273" Type="http://schemas.openxmlformats.org/officeDocument/2006/relationships/tags" Target="../tags/tag273.xml"/><Relationship Id="rId294" Type="http://schemas.openxmlformats.org/officeDocument/2006/relationships/tags" Target="../tags/tag294.xml"/><Relationship Id="rId308" Type="http://schemas.openxmlformats.org/officeDocument/2006/relationships/tags" Target="../tags/tag308.xml"/><Relationship Id="rId329" Type="http://schemas.openxmlformats.org/officeDocument/2006/relationships/tags" Target="../tags/tag329.xml"/><Relationship Id="rId47" Type="http://schemas.openxmlformats.org/officeDocument/2006/relationships/tags" Target="../tags/tag47.xml"/><Relationship Id="rId68" Type="http://schemas.openxmlformats.org/officeDocument/2006/relationships/tags" Target="../tags/tag68.xml"/><Relationship Id="rId89" Type="http://schemas.openxmlformats.org/officeDocument/2006/relationships/tags" Target="../tags/tag89.xml"/><Relationship Id="rId112" Type="http://schemas.openxmlformats.org/officeDocument/2006/relationships/tags" Target="../tags/tag112.xml"/><Relationship Id="rId133" Type="http://schemas.openxmlformats.org/officeDocument/2006/relationships/tags" Target="../tags/tag133.xml"/><Relationship Id="rId154" Type="http://schemas.openxmlformats.org/officeDocument/2006/relationships/tags" Target="../tags/tag154.xml"/><Relationship Id="rId175" Type="http://schemas.openxmlformats.org/officeDocument/2006/relationships/tags" Target="../tags/tag175.xml"/><Relationship Id="rId340" Type="http://schemas.openxmlformats.org/officeDocument/2006/relationships/image" Target="../media/image5.png"/><Relationship Id="rId196" Type="http://schemas.openxmlformats.org/officeDocument/2006/relationships/tags" Target="../tags/tag196.xml"/><Relationship Id="rId200" Type="http://schemas.openxmlformats.org/officeDocument/2006/relationships/tags" Target="../tags/tag200.xml"/><Relationship Id="rId16" Type="http://schemas.openxmlformats.org/officeDocument/2006/relationships/tags" Target="../tags/tag16.xml"/><Relationship Id="rId221" Type="http://schemas.openxmlformats.org/officeDocument/2006/relationships/tags" Target="../tags/tag221.xml"/><Relationship Id="rId242" Type="http://schemas.openxmlformats.org/officeDocument/2006/relationships/tags" Target="../tags/tag242.xml"/><Relationship Id="rId263" Type="http://schemas.openxmlformats.org/officeDocument/2006/relationships/tags" Target="../tags/tag263.xml"/><Relationship Id="rId284" Type="http://schemas.openxmlformats.org/officeDocument/2006/relationships/tags" Target="../tags/tag284.xml"/><Relationship Id="rId319" Type="http://schemas.openxmlformats.org/officeDocument/2006/relationships/tags" Target="../tags/tag319.xml"/><Relationship Id="rId37" Type="http://schemas.openxmlformats.org/officeDocument/2006/relationships/tags" Target="../tags/tag37.xml"/><Relationship Id="rId58" Type="http://schemas.openxmlformats.org/officeDocument/2006/relationships/tags" Target="../tags/tag58.xml"/><Relationship Id="rId79" Type="http://schemas.openxmlformats.org/officeDocument/2006/relationships/tags" Target="../tags/tag79.xml"/><Relationship Id="rId102" Type="http://schemas.openxmlformats.org/officeDocument/2006/relationships/tags" Target="../tags/tag102.xml"/><Relationship Id="rId123" Type="http://schemas.openxmlformats.org/officeDocument/2006/relationships/tags" Target="../tags/tag123.xml"/><Relationship Id="rId144" Type="http://schemas.openxmlformats.org/officeDocument/2006/relationships/tags" Target="../tags/tag144.xml"/><Relationship Id="rId330" Type="http://schemas.openxmlformats.org/officeDocument/2006/relationships/tags" Target="../tags/tag330.xml"/><Relationship Id="rId90" Type="http://schemas.openxmlformats.org/officeDocument/2006/relationships/tags" Target="../tags/tag90.xml"/><Relationship Id="rId165" Type="http://schemas.openxmlformats.org/officeDocument/2006/relationships/tags" Target="../tags/tag165.xml"/><Relationship Id="rId186" Type="http://schemas.openxmlformats.org/officeDocument/2006/relationships/tags" Target="../tags/tag186.xml"/><Relationship Id="rId211" Type="http://schemas.openxmlformats.org/officeDocument/2006/relationships/tags" Target="../tags/tag211.xml"/><Relationship Id="rId232" Type="http://schemas.openxmlformats.org/officeDocument/2006/relationships/tags" Target="../tags/tag232.xml"/><Relationship Id="rId253" Type="http://schemas.openxmlformats.org/officeDocument/2006/relationships/tags" Target="../tags/tag253.xml"/><Relationship Id="rId274" Type="http://schemas.openxmlformats.org/officeDocument/2006/relationships/tags" Target="../tags/tag274.xml"/><Relationship Id="rId295" Type="http://schemas.openxmlformats.org/officeDocument/2006/relationships/tags" Target="../tags/tag295.xml"/><Relationship Id="rId309" Type="http://schemas.openxmlformats.org/officeDocument/2006/relationships/tags" Target="../tags/tag309.xml"/><Relationship Id="rId27" Type="http://schemas.openxmlformats.org/officeDocument/2006/relationships/tags" Target="../tags/tag27.xml"/><Relationship Id="rId48" Type="http://schemas.openxmlformats.org/officeDocument/2006/relationships/tags" Target="../tags/tag48.xml"/><Relationship Id="rId69" Type="http://schemas.openxmlformats.org/officeDocument/2006/relationships/tags" Target="../tags/tag69.xml"/><Relationship Id="rId113" Type="http://schemas.openxmlformats.org/officeDocument/2006/relationships/tags" Target="../tags/tag113.xml"/><Relationship Id="rId134" Type="http://schemas.openxmlformats.org/officeDocument/2006/relationships/tags" Target="../tags/tag134.xml"/><Relationship Id="rId320" Type="http://schemas.openxmlformats.org/officeDocument/2006/relationships/tags" Target="../tags/tag320.xml"/><Relationship Id="rId80" Type="http://schemas.openxmlformats.org/officeDocument/2006/relationships/tags" Target="../tags/tag80.xml"/><Relationship Id="rId155" Type="http://schemas.openxmlformats.org/officeDocument/2006/relationships/tags" Target="../tags/tag155.xml"/><Relationship Id="rId176" Type="http://schemas.openxmlformats.org/officeDocument/2006/relationships/tags" Target="../tags/tag176.xml"/><Relationship Id="rId197" Type="http://schemas.openxmlformats.org/officeDocument/2006/relationships/tags" Target="../tags/tag197.xml"/><Relationship Id="rId341" Type="http://schemas.openxmlformats.org/officeDocument/2006/relationships/image" Target="../media/image12.png"/><Relationship Id="rId201" Type="http://schemas.openxmlformats.org/officeDocument/2006/relationships/tags" Target="../tags/tag201.xml"/><Relationship Id="rId222" Type="http://schemas.openxmlformats.org/officeDocument/2006/relationships/tags" Target="../tags/tag222.xml"/><Relationship Id="rId243" Type="http://schemas.openxmlformats.org/officeDocument/2006/relationships/tags" Target="../tags/tag243.xml"/><Relationship Id="rId264" Type="http://schemas.openxmlformats.org/officeDocument/2006/relationships/tags" Target="../tags/tag264.xml"/><Relationship Id="rId285" Type="http://schemas.openxmlformats.org/officeDocument/2006/relationships/tags" Target="../tags/tag285.xml"/><Relationship Id="rId17" Type="http://schemas.openxmlformats.org/officeDocument/2006/relationships/tags" Target="../tags/tag17.xml"/><Relationship Id="rId38" Type="http://schemas.openxmlformats.org/officeDocument/2006/relationships/tags" Target="../tags/tag38.xml"/><Relationship Id="rId59" Type="http://schemas.openxmlformats.org/officeDocument/2006/relationships/tags" Target="../tags/tag59.xml"/><Relationship Id="rId103" Type="http://schemas.openxmlformats.org/officeDocument/2006/relationships/tags" Target="../tags/tag103.xml"/><Relationship Id="rId124" Type="http://schemas.openxmlformats.org/officeDocument/2006/relationships/tags" Target="../tags/tag124.xml"/><Relationship Id="rId310" Type="http://schemas.openxmlformats.org/officeDocument/2006/relationships/tags" Target="../tags/tag310.xml"/><Relationship Id="rId70" Type="http://schemas.openxmlformats.org/officeDocument/2006/relationships/tags" Target="../tags/tag70.xml"/><Relationship Id="rId91" Type="http://schemas.openxmlformats.org/officeDocument/2006/relationships/tags" Target="../tags/tag91.xml"/><Relationship Id="rId145" Type="http://schemas.openxmlformats.org/officeDocument/2006/relationships/tags" Target="../tags/tag145.xml"/><Relationship Id="rId166" Type="http://schemas.openxmlformats.org/officeDocument/2006/relationships/tags" Target="../tags/tag166.xml"/><Relationship Id="rId187" Type="http://schemas.openxmlformats.org/officeDocument/2006/relationships/tags" Target="../tags/tag187.xml"/><Relationship Id="rId331" Type="http://schemas.openxmlformats.org/officeDocument/2006/relationships/tags" Target="../tags/tag331.xml"/><Relationship Id="rId1" Type="http://schemas.openxmlformats.org/officeDocument/2006/relationships/tags" Target="../tags/tag1.xml"/><Relationship Id="rId212" Type="http://schemas.openxmlformats.org/officeDocument/2006/relationships/tags" Target="../tags/tag212.xml"/><Relationship Id="rId233" Type="http://schemas.openxmlformats.org/officeDocument/2006/relationships/tags" Target="../tags/tag233.xml"/><Relationship Id="rId254" Type="http://schemas.openxmlformats.org/officeDocument/2006/relationships/tags" Target="../tags/tag254.xml"/><Relationship Id="rId28" Type="http://schemas.openxmlformats.org/officeDocument/2006/relationships/tags" Target="../tags/tag28.xml"/><Relationship Id="rId49" Type="http://schemas.openxmlformats.org/officeDocument/2006/relationships/tags" Target="../tags/tag49.xml"/><Relationship Id="rId114" Type="http://schemas.openxmlformats.org/officeDocument/2006/relationships/tags" Target="../tags/tag114.xml"/><Relationship Id="rId275" Type="http://schemas.openxmlformats.org/officeDocument/2006/relationships/tags" Target="../tags/tag275.xml"/><Relationship Id="rId296" Type="http://schemas.openxmlformats.org/officeDocument/2006/relationships/tags" Target="../tags/tag296.xml"/><Relationship Id="rId300" Type="http://schemas.openxmlformats.org/officeDocument/2006/relationships/tags" Target="../tags/tag300.xml"/><Relationship Id="rId60" Type="http://schemas.openxmlformats.org/officeDocument/2006/relationships/tags" Target="../tags/tag60.xml"/><Relationship Id="rId81" Type="http://schemas.openxmlformats.org/officeDocument/2006/relationships/tags" Target="../tags/tag81.xml"/><Relationship Id="rId135" Type="http://schemas.openxmlformats.org/officeDocument/2006/relationships/tags" Target="../tags/tag135.xml"/><Relationship Id="rId156" Type="http://schemas.openxmlformats.org/officeDocument/2006/relationships/tags" Target="../tags/tag156.xml"/><Relationship Id="rId177" Type="http://schemas.openxmlformats.org/officeDocument/2006/relationships/tags" Target="../tags/tag177.xml"/><Relationship Id="rId198" Type="http://schemas.openxmlformats.org/officeDocument/2006/relationships/tags" Target="../tags/tag198.xml"/><Relationship Id="rId321" Type="http://schemas.openxmlformats.org/officeDocument/2006/relationships/tags" Target="../tags/tag321.xml"/><Relationship Id="rId342" Type="http://schemas.openxmlformats.org/officeDocument/2006/relationships/image" Target="../media/image13.png"/><Relationship Id="rId202" Type="http://schemas.openxmlformats.org/officeDocument/2006/relationships/tags" Target="../tags/tag202.xml"/><Relationship Id="rId223" Type="http://schemas.openxmlformats.org/officeDocument/2006/relationships/tags" Target="../tags/tag223.xml"/><Relationship Id="rId244" Type="http://schemas.openxmlformats.org/officeDocument/2006/relationships/tags" Target="../tags/tag244.xml"/><Relationship Id="rId18" Type="http://schemas.openxmlformats.org/officeDocument/2006/relationships/tags" Target="../tags/tag18.xml"/><Relationship Id="rId39" Type="http://schemas.openxmlformats.org/officeDocument/2006/relationships/tags" Target="../tags/tag39.xml"/><Relationship Id="rId265" Type="http://schemas.openxmlformats.org/officeDocument/2006/relationships/tags" Target="../tags/tag265.xml"/><Relationship Id="rId286" Type="http://schemas.openxmlformats.org/officeDocument/2006/relationships/tags" Target="../tags/tag286.xml"/><Relationship Id="rId50" Type="http://schemas.openxmlformats.org/officeDocument/2006/relationships/tags" Target="../tags/tag50.xml"/><Relationship Id="rId104" Type="http://schemas.openxmlformats.org/officeDocument/2006/relationships/tags" Target="../tags/tag104.xml"/><Relationship Id="rId125" Type="http://schemas.openxmlformats.org/officeDocument/2006/relationships/tags" Target="../tags/tag125.xml"/><Relationship Id="rId146" Type="http://schemas.openxmlformats.org/officeDocument/2006/relationships/tags" Target="../tags/tag146.xml"/><Relationship Id="rId167" Type="http://schemas.openxmlformats.org/officeDocument/2006/relationships/tags" Target="../tags/tag167.xml"/><Relationship Id="rId188" Type="http://schemas.openxmlformats.org/officeDocument/2006/relationships/tags" Target="../tags/tag188.xml"/><Relationship Id="rId311" Type="http://schemas.openxmlformats.org/officeDocument/2006/relationships/tags" Target="../tags/tag311.xml"/><Relationship Id="rId332" Type="http://schemas.openxmlformats.org/officeDocument/2006/relationships/tags" Target="../tags/tag332.xml"/><Relationship Id="rId71" Type="http://schemas.openxmlformats.org/officeDocument/2006/relationships/tags" Target="../tags/tag71.xml"/><Relationship Id="rId92" Type="http://schemas.openxmlformats.org/officeDocument/2006/relationships/tags" Target="../tags/tag92.xml"/><Relationship Id="rId213" Type="http://schemas.openxmlformats.org/officeDocument/2006/relationships/tags" Target="../tags/tag213.xml"/><Relationship Id="rId234" Type="http://schemas.openxmlformats.org/officeDocument/2006/relationships/tags" Target="../tags/tag234.xml"/><Relationship Id="rId2" Type="http://schemas.openxmlformats.org/officeDocument/2006/relationships/tags" Target="../tags/tag2.xml"/><Relationship Id="rId29" Type="http://schemas.openxmlformats.org/officeDocument/2006/relationships/tags" Target="../tags/tag29.xml"/><Relationship Id="rId255" Type="http://schemas.openxmlformats.org/officeDocument/2006/relationships/tags" Target="../tags/tag255.xml"/><Relationship Id="rId276" Type="http://schemas.openxmlformats.org/officeDocument/2006/relationships/tags" Target="../tags/tag276.xml"/><Relationship Id="rId297" Type="http://schemas.openxmlformats.org/officeDocument/2006/relationships/tags" Target="../tags/tag297.xml"/><Relationship Id="rId40" Type="http://schemas.openxmlformats.org/officeDocument/2006/relationships/tags" Target="../tags/tag40.xml"/><Relationship Id="rId115" Type="http://schemas.openxmlformats.org/officeDocument/2006/relationships/tags" Target="../tags/tag115.xml"/><Relationship Id="rId136" Type="http://schemas.openxmlformats.org/officeDocument/2006/relationships/tags" Target="../tags/tag136.xml"/><Relationship Id="rId157" Type="http://schemas.openxmlformats.org/officeDocument/2006/relationships/tags" Target="../tags/tag157.xml"/><Relationship Id="rId178" Type="http://schemas.openxmlformats.org/officeDocument/2006/relationships/tags" Target="../tags/tag178.xml"/><Relationship Id="rId301" Type="http://schemas.openxmlformats.org/officeDocument/2006/relationships/tags" Target="../tags/tag301.xml"/><Relationship Id="rId322" Type="http://schemas.openxmlformats.org/officeDocument/2006/relationships/tags" Target="../tags/tag322.xml"/><Relationship Id="rId343" Type="http://schemas.openxmlformats.org/officeDocument/2006/relationships/image" Target="../media/image14.png"/><Relationship Id="rId61" Type="http://schemas.openxmlformats.org/officeDocument/2006/relationships/tags" Target="../tags/tag61.xml"/><Relationship Id="rId82" Type="http://schemas.openxmlformats.org/officeDocument/2006/relationships/tags" Target="../tags/tag82.xml"/><Relationship Id="rId199" Type="http://schemas.openxmlformats.org/officeDocument/2006/relationships/tags" Target="../tags/tag199.xml"/><Relationship Id="rId203" Type="http://schemas.openxmlformats.org/officeDocument/2006/relationships/tags" Target="../tags/tag203.xml"/><Relationship Id="rId19" Type="http://schemas.openxmlformats.org/officeDocument/2006/relationships/tags" Target="../tags/tag19.xml"/><Relationship Id="rId224" Type="http://schemas.openxmlformats.org/officeDocument/2006/relationships/tags" Target="../tags/tag224.xml"/><Relationship Id="rId245" Type="http://schemas.openxmlformats.org/officeDocument/2006/relationships/tags" Target="../tags/tag245.xml"/><Relationship Id="rId266" Type="http://schemas.openxmlformats.org/officeDocument/2006/relationships/tags" Target="../tags/tag266.xml"/><Relationship Id="rId287" Type="http://schemas.openxmlformats.org/officeDocument/2006/relationships/tags" Target="../tags/tag287.xml"/><Relationship Id="rId30" Type="http://schemas.openxmlformats.org/officeDocument/2006/relationships/tags" Target="../tags/tag30.xml"/><Relationship Id="rId105" Type="http://schemas.openxmlformats.org/officeDocument/2006/relationships/tags" Target="../tags/tag105.xml"/><Relationship Id="rId126" Type="http://schemas.openxmlformats.org/officeDocument/2006/relationships/tags" Target="../tags/tag126.xml"/><Relationship Id="rId147" Type="http://schemas.openxmlformats.org/officeDocument/2006/relationships/tags" Target="../tags/tag147.xml"/><Relationship Id="rId168" Type="http://schemas.openxmlformats.org/officeDocument/2006/relationships/tags" Target="../tags/tag168.xml"/><Relationship Id="rId312" Type="http://schemas.openxmlformats.org/officeDocument/2006/relationships/tags" Target="../tags/tag312.xml"/><Relationship Id="rId333" Type="http://schemas.openxmlformats.org/officeDocument/2006/relationships/tags" Target="../tags/tag333.xml"/><Relationship Id="rId51" Type="http://schemas.openxmlformats.org/officeDocument/2006/relationships/tags" Target="../tags/tag51.xml"/><Relationship Id="rId72" Type="http://schemas.openxmlformats.org/officeDocument/2006/relationships/tags" Target="../tags/tag72.xml"/><Relationship Id="rId93" Type="http://schemas.openxmlformats.org/officeDocument/2006/relationships/tags" Target="../tags/tag93.xml"/><Relationship Id="rId189" Type="http://schemas.openxmlformats.org/officeDocument/2006/relationships/tags" Target="../tags/tag189.xml"/><Relationship Id="rId3" Type="http://schemas.openxmlformats.org/officeDocument/2006/relationships/tags" Target="../tags/tag3.xml"/><Relationship Id="rId214" Type="http://schemas.openxmlformats.org/officeDocument/2006/relationships/tags" Target="../tags/tag214.xml"/><Relationship Id="rId235" Type="http://schemas.openxmlformats.org/officeDocument/2006/relationships/tags" Target="../tags/tag235.xml"/><Relationship Id="rId256" Type="http://schemas.openxmlformats.org/officeDocument/2006/relationships/tags" Target="../tags/tag256.xml"/><Relationship Id="rId277" Type="http://schemas.openxmlformats.org/officeDocument/2006/relationships/tags" Target="../tags/tag277.xml"/><Relationship Id="rId298" Type="http://schemas.openxmlformats.org/officeDocument/2006/relationships/tags" Target="../tags/tag298.xml"/><Relationship Id="rId116" Type="http://schemas.openxmlformats.org/officeDocument/2006/relationships/tags" Target="../tags/tag116.xml"/><Relationship Id="rId137" Type="http://schemas.openxmlformats.org/officeDocument/2006/relationships/tags" Target="../tags/tag137.xml"/><Relationship Id="rId158" Type="http://schemas.openxmlformats.org/officeDocument/2006/relationships/tags" Target="../tags/tag158.xml"/><Relationship Id="rId302" Type="http://schemas.openxmlformats.org/officeDocument/2006/relationships/tags" Target="../tags/tag302.xml"/><Relationship Id="rId323" Type="http://schemas.openxmlformats.org/officeDocument/2006/relationships/tags" Target="../tags/tag323.xml"/><Relationship Id="rId344" Type="http://schemas.openxmlformats.org/officeDocument/2006/relationships/image" Target="../media/image15.png"/><Relationship Id="rId20" Type="http://schemas.openxmlformats.org/officeDocument/2006/relationships/tags" Target="../tags/tag20.xml"/><Relationship Id="rId41" Type="http://schemas.openxmlformats.org/officeDocument/2006/relationships/tags" Target="../tags/tag41.xml"/><Relationship Id="rId62" Type="http://schemas.openxmlformats.org/officeDocument/2006/relationships/tags" Target="../tags/tag62.xml"/><Relationship Id="rId83" Type="http://schemas.openxmlformats.org/officeDocument/2006/relationships/tags" Target="../tags/tag83.xml"/><Relationship Id="rId179" Type="http://schemas.openxmlformats.org/officeDocument/2006/relationships/tags" Target="../tags/tag179.xml"/><Relationship Id="rId190" Type="http://schemas.openxmlformats.org/officeDocument/2006/relationships/tags" Target="../tags/tag190.xml"/><Relationship Id="rId204" Type="http://schemas.openxmlformats.org/officeDocument/2006/relationships/tags" Target="../tags/tag204.xml"/><Relationship Id="rId225" Type="http://schemas.openxmlformats.org/officeDocument/2006/relationships/tags" Target="../tags/tag225.xml"/><Relationship Id="rId246" Type="http://schemas.openxmlformats.org/officeDocument/2006/relationships/tags" Target="../tags/tag246.xml"/><Relationship Id="rId267" Type="http://schemas.openxmlformats.org/officeDocument/2006/relationships/tags" Target="../tags/tag267.xml"/><Relationship Id="rId288" Type="http://schemas.openxmlformats.org/officeDocument/2006/relationships/tags" Target="../tags/tag288.xml"/><Relationship Id="rId106" Type="http://schemas.openxmlformats.org/officeDocument/2006/relationships/tags" Target="../tags/tag106.xml"/><Relationship Id="rId127" Type="http://schemas.openxmlformats.org/officeDocument/2006/relationships/tags" Target="../tags/tag127.xml"/><Relationship Id="rId313" Type="http://schemas.openxmlformats.org/officeDocument/2006/relationships/tags" Target="../tags/tag313.xml"/><Relationship Id="rId10" Type="http://schemas.openxmlformats.org/officeDocument/2006/relationships/tags" Target="../tags/tag10.xml"/><Relationship Id="rId31" Type="http://schemas.openxmlformats.org/officeDocument/2006/relationships/tags" Target="../tags/tag31.xml"/><Relationship Id="rId52" Type="http://schemas.openxmlformats.org/officeDocument/2006/relationships/tags" Target="../tags/tag52.xml"/><Relationship Id="rId73" Type="http://schemas.openxmlformats.org/officeDocument/2006/relationships/tags" Target="../tags/tag73.xml"/><Relationship Id="rId94" Type="http://schemas.openxmlformats.org/officeDocument/2006/relationships/tags" Target="../tags/tag94.xml"/><Relationship Id="rId148" Type="http://schemas.openxmlformats.org/officeDocument/2006/relationships/tags" Target="../tags/tag148.xml"/><Relationship Id="rId169" Type="http://schemas.openxmlformats.org/officeDocument/2006/relationships/tags" Target="../tags/tag169.xml"/><Relationship Id="rId334" Type="http://schemas.openxmlformats.org/officeDocument/2006/relationships/tags" Target="../tags/tag334.xml"/><Relationship Id="rId4" Type="http://schemas.openxmlformats.org/officeDocument/2006/relationships/tags" Target="../tags/tag4.xml"/><Relationship Id="rId180" Type="http://schemas.openxmlformats.org/officeDocument/2006/relationships/tags" Target="../tags/tag180.xml"/><Relationship Id="rId215" Type="http://schemas.openxmlformats.org/officeDocument/2006/relationships/tags" Target="../tags/tag215.xml"/><Relationship Id="rId236" Type="http://schemas.openxmlformats.org/officeDocument/2006/relationships/tags" Target="../tags/tag236.xml"/><Relationship Id="rId257" Type="http://schemas.openxmlformats.org/officeDocument/2006/relationships/tags" Target="../tags/tag257.xml"/><Relationship Id="rId278" Type="http://schemas.openxmlformats.org/officeDocument/2006/relationships/tags" Target="../tags/tag278.xml"/><Relationship Id="rId303" Type="http://schemas.openxmlformats.org/officeDocument/2006/relationships/tags" Target="../tags/tag303.xml"/><Relationship Id="rId42" Type="http://schemas.openxmlformats.org/officeDocument/2006/relationships/tags" Target="../tags/tag42.xml"/><Relationship Id="rId84" Type="http://schemas.openxmlformats.org/officeDocument/2006/relationships/tags" Target="../tags/tag84.xml"/><Relationship Id="rId138" Type="http://schemas.openxmlformats.org/officeDocument/2006/relationships/tags" Target="../tags/tag138.xml"/><Relationship Id="rId191" Type="http://schemas.openxmlformats.org/officeDocument/2006/relationships/tags" Target="../tags/tag191.xml"/><Relationship Id="rId205" Type="http://schemas.openxmlformats.org/officeDocument/2006/relationships/tags" Target="../tags/tag205.xml"/><Relationship Id="rId247" Type="http://schemas.openxmlformats.org/officeDocument/2006/relationships/tags" Target="../tags/tag247.xml"/><Relationship Id="rId107" Type="http://schemas.openxmlformats.org/officeDocument/2006/relationships/tags" Target="../tags/tag107.xml"/><Relationship Id="rId289" Type="http://schemas.openxmlformats.org/officeDocument/2006/relationships/tags" Target="../tags/tag289.xml"/><Relationship Id="rId11" Type="http://schemas.openxmlformats.org/officeDocument/2006/relationships/tags" Target="../tags/tag11.xml"/><Relationship Id="rId53" Type="http://schemas.openxmlformats.org/officeDocument/2006/relationships/tags" Target="../tags/tag53.xml"/><Relationship Id="rId149" Type="http://schemas.openxmlformats.org/officeDocument/2006/relationships/tags" Target="../tags/tag149.xml"/><Relationship Id="rId314" Type="http://schemas.openxmlformats.org/officeDocument/2006/relationships/tags" Target="../tags/tag314.xml"/><Relationship Id="rId95" Type="http://schemas.openxmlformats.org/officeDocument/2006/relationships/tags" Target="../tags/tag95.xml"/><Relationship Id="rId160" Type="http://schemas.openxmlformats.org/officeDocument/2006/relationships/tags" Target="../tags/tag160.xml"/><Relationship Id="rId216" Type="http://schemas.openxmlformats.org/officeDocument/2006/relationships/tags" Target="../tags/tag216.xml"/><Relationship Id="rId258" Type="http://schemas.openxmlformats.org/officeDocument/2006/relationships/tags" Target="../tags/tag258.xml"/><Relationship Id="rId22" Type="http://schemas.openxmlformats.org/officeDocument/2006/relationships/tags" Target="../tags/tag22.xml"/><Relationship Id="rId64" Type="http://schemas.openxmlformats.org/officeDocument/2006/relationships/tags" Target="../tags/tag64.xml"/><Relationship Id="rId118" Type="http://schemas.openxmlformats.org/officeDocument/2006/relationships/tags" Target="../tags/tag118.xml"/><Relationship Id="rId325" Type="http://schemas.openxmlformats.org/officeDocument/2006/relationships/tags" Target="../tags/tag325.xml"/><Relationship Id="rId171" Type="http://schemas.openxmlformats.org/officeDocument/2006/relationships/tags" Target="../tags/tag171.xml"/><Relationship Id="rId227" Type="http://schemas.openxmlformats.org/officeDocument/2006/relationships/tags" Target="../tags/tag227.xml"/><Relationship Id="rId269" Type="http://schemas.openxmlformats.org/officeDocument/2006/relationships/tags" Target="../tags/tag269.xml"/><Relationship Id="rId33" Type="http://schemas.openxmlformats.org/officeDocument/2006/relationships/tags" Target="../tags/tag33.xml"/><Relationship Id="rId129" Type="http://schemas.openxmlformats.org/officeDocument/2006/relationships/tags" Target="../tags/tag129.xml"/><Relationship Id="rId280" Type="http://schemas.openxmlformats.org/officeDocument/2006/relationships/tags" Target="../tags/tag280.xml"/><Relationship Id="rId336" Type="http://schemas.openxmlformats.org/officeDocument/2006/relationships/tags" Target="../tags/tag336.xml"/><Relationship Id="rId75" Type="http://schemas.openxmlformats.org/officeDocument/2006/relationships/tags" Target="../tags/tag75.xml"/><Relationship Id="rId140" Type="http://schemas.openxmlformats.org/officeDocument/2006/relationships/tags" Target="../tags/tag140.xml"/><Relationship Id="rId182" Type="http://schemas.openxmlformats.org/officeDocument/2006/relationships/tags" Target="../tags/tag182.xml"/><Relationship Id="rId6" Type="http://schemas.openxmlformats.org/officeDocument/2006/relationships/tags" Target="../tags/tag6.xml"/><Relationship Id="rId238" Type="http://schemas.openxmlformats.org/officeDocument/2006/relationships/tags" Target="../tags/tag238.xml"/><Relationship Id="rId291" Type="http://schemas.openxmlformats.org/officeDocument/2006/relationships/tags" Target="../tags/tag291.xml"/><Relationship Id="rId305" Type="http://schemas.openxmlformats.org/officeDocument/2006/relationships/tags" Target="../tags/tag305.xml"/><Relationship Id="rId44" Type="http://schemas.openxmlformats.org/officeDocument/2006/relationships/tags" Target="../tags/tag44.xml"/><Relationship Id="rId86" Type="http://schemas.openxmlformats.org/officeDocument/2006/relationships/tags" Target="../tags/tag86.xml"/><Relationship Id="rId151" Type="http://schemas.openxmlformats.org/officeDocument/2006/relationships/tags" Target="../tags/tag151.xml"/><Relationship Id="rId193" Type="http://schemas.openxmlformats.org/officeDocument/2006/relationships/tags" Target="../tags/tag193.xml"/><Relationship Id="rId207" Type="http://schemas.openxmlformats.org/officeDocument/2006/relationships/tags" Target="../tags/tag207.xml"/><Relationship Id="rId249" Type="http://schemas.openxmlformats.org/officeDocument/2006/relationships/tags" Target="../tags/tag249.xml"/><Relationship Id="rId13" Type="http://schemas.openxmlformats.org/officeDocument/2006/relationships/tags" Target="../tags/tag13.xml"/><Relationship Id="rId109" Type="http://schemas.openxmlformats.org/officeDocument/2006/relationships/tags" Target="../tags/tag109.xml"/><Relationship Id="rId260" Type="http://schemas.openxmlformats.org/officeDocument/2006/relationships/tags" Target="../tags/tag260.xml"/><Relationship Id="rId316" Type="http://schemas.openxmlformats.org/officeDocument/2006/relationships/tags" Target="../tags/tag316.xml"/><Relationship Id="rId55" Type="http://schemas.openxmlformats.org/officeDocument/2006/relationships/tags" Target="../tags/tag55.xml"/><Relationship Id="rId97" Type="http://schemas.openxmlformats.org/officeDocument/2006/relationships/tags" Target="../tags/tag97.xml"/><Relationship Id="rId120" Type="http://schemas.openxmlformats.org/officeDocument/2006/relationships/tags" Target="../tags/tag120.xml"/><Relationship Id="rId162" Type="http://schemas.openxmlformats.org/officeDocument/2006/relationships/tags" Target="../tags/tag162.xml"/><Relationship Id="rId218" Type="http://schemas.openxmlformats.org/officeDocument/2006/relationships/tags" Target="../tags/tag218.xml"/><Relationship Id="rId271" Type="http://schemas.openxmlformats.org/officeDocument/2006/relationships/tags" Target="../tags/tag271.xml"/><Relationship Id="rId24" Type="http://schemas.openxmlformats.org/officeDocument/2006/relationships/tags" Target="../tags/tag24.xml"/><Relationship Id="rId66" Type="http://schemas.openxmlformats.org/officeDocument/2006/relationships/tags" Target="../tags/tag66.xml"/><Relationship Id="rId131" Type="http://schemas.openxmlformats.org/officeDocument/2006/relationships/tags" Target="../tags/tag131.xml"/><Relationship Id="rId327" Type="http://schemas.openxmlformats.org/officeDocument/2006/relationships/tags" Target="../tags/tag327.xml"/><Relationship Id="rId173" Type="http://schemas.openxmlformats.org/officeDocument/2006/relationships/tags" Target="../tags/tag173.xml"/><Relationship Id="rId229" Type="http://schemas.openxmlformats.org/officeDocument/2006/relationships/tags" Target="../tags/tag22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1C8A5746-0246-2575-9F7F-A2AEE0D6A54E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-694061" y="112735"/>
            <a:ext cx="8202051" cy="9011036"/>
          </a:xfrm>
          <a:prstGeom prst="rect">
            <a:avLst/>
          </a:prstGeom>
        </p:spPr>
      </p:pic>
      <p:pic>
        <p:nvPicPr>
          <p:cNvPr id="15" name="图片 14" descr="图标&#10;&#10;描述已自动生成">
            <a:extLst>
              <a:ext uri="{FF2B5EF4-FFF2-40B4-BE49-F238E27FC236}">
                <a16:creationId xmlns:a16="http://schemas.microsoft.com/office/drawing/2014/main" id="{B0803F80-9863-5D7D-1F51-0D170A3F4D9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42925">
            <a:off x="5478878" y="1869631"/>
            <a:ext cx="9128262" cy="562365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F46743D0-F890-7535-A714-F4ECE85316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483" y="-290858"/>
            <a:ext cx="6858000" cy="6858000"/>
          </a:xfrm>
          <a:prstGeom prst="rect">
            <a:avLst/>
          </a:prstGeom>
          <a:effectLst/>
        </p:spPr>
      </p:pic>
      <p:sp>
        <p:nvSpPr>
          <p:cNvPr id="16" name="椭圆 15">
            <a:extLst>
              <a:ext uri="{FF2B5EF4-FFF2-40B4-BE49-F238E27FC236}">
                <a16:creationId xmlns:a16="http://schemas.microsoft.com/office/drawing/2014/main" id="{66C5CFC7-1EA5-054E-9B38-9F50EBA729A0}"/>
              </a:ext>
            </a:extLst>
          </p:cNvPr>
          <p:cNvSpPr/>
          <p:nvPr/>
        </p:nvSpPr>
        <p:spPr>
          <a:xfrm>
            <a:off x="7912985" y="5577248"/>
            <a:ext cx="1390390" cy="352226"/>
          </a:xfrm>
          <a:prstGeom prst="ellipse">
            <a:avLst/>
          </a:prstGeom>
          <a:gradFill flip="none" rotWithShape="1">
            <a:gsLst>
              <a:gs pos="0">
                <a:srgbClr val="4365E1"/>
              </a:gs>
              <a:gs pos="100000">
                <a:srgbClr val="8DA1ED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A9003D1C-2742-13A2-5B8C-2A19E002CF60}"/>
              </a:ext>
            </a:extLst>
          </p:cNvPr>
          <p:cNvSpPr/>
          <p:nvPr/>
        </p:nvSpPr>
        <p:spPr>
          <a:xfrm>
            <a:off x="9537008" y="5565261"/>
            <a:ext cx="1986100" cy="352226"/>
          </a:xfrm>
          <a:prstGeom prst="ellipse">
            <a:avLst/>
          </a:prstGeom>
          <a:gradFill flip="none" rotWithShape="1">
            <a:gsLst>
              <a:gs pos="0">
                <a:srgbClr val="4365E1"/>
              </a:gs>
              <a:gs pos="100000">
                <a:srgbClr val="8DA1ED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34F68706-5FDF-8FD0-6510-13AFD7B7C4DE}"/>
              </a:ext>
            </a:extLst>
          </p:cNvPr>
          <p:cNvSpPr/>
          <p:nvPr/>
        </p:nvSpPr>
        <p:spPr>
          <a:xfrm>
            <a:off x="6190756" y="5314896"/>
            <a:ext cx="1390390" cy="352226"/>
          </a:xfrm>
          <a:prstGeom prst="ellipse">
            <a:avLst/>
          </a:prstGeom>
          <a:gradFill flip="none" rotWithShape="1">
            <a:gsLst>
              <a:gs pos="0">
                <a:srgbClr val="4365E1"/>
              </a:gs>
              <a:gs pos="100000">
                <a:srgbClr val="8DA1ED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1C8F258-AFB2-B13F-A394-3D73AB9D3774}"/>
              </a:ext>
            </a:extLst>
          </p:cNvPr>
          <p:cNvSpPr txBox="1"/>
          <p:nvPr/>
        </p:nvSpPr>
        <p:spPr>
          <a:xfrm>
            <a:off x="825577" y="1593172"/>
            <a:ext cx="5576973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zh-CN" altLang="en-US" sz="3600" b="1" dirty="0">
                <a:gradFill flip="none" rotWithShape="1">
                  <a:gsLst>
                    <a:gs pos="0">
                      <a:srgbClr val="0C3FE2"/>
                    </a:gs>
                    <a:gs pos="100000">
                      <a:srgbClr val="8DA1ED"/>
                    </a:gs>
                  </a:gsLst>
                  <a:lin ang="2700000" scaled="1"/>
                  <a:tileRect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功能性出生缺陷疾病病因学研究和精准干预及救助体系构建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6A9DD28-9E1B-2536-1B76-8C09FD973897}"/>
              </a:ext>
            </a:extLst>
          </p:cNvPr>
          <p:cNvSpPr txBox="1"/>
          <p:nvPr/>
        </p:nvSpPr>
        <p:spPr>
          <a:xfrm>
            <a:off x="802954" y="3724977"/>
            <a:ext cx="2730422" cy="33348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defRPr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项目申请人：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版式库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1ADCEE6-D864-24CE-422C-0A3DCE342149}"/>
              </a:ext>
            </a:extLst>
          </p:cNvPr>
          <p:cNvSpPr txBox="1"/>
          <p:nvPr/>
        </p:nvSpPr>
        <p:spPr>
          <a:xfrm>
            <a:off x="825577" y="2791398"/>
            <a:ext cx="514342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defRPr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Etiological study on functional birth defects and precise intervention and rescue system construction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1B9E131-0185-FF52-EAB2-B55BFA86552C}"/>
              </a:ext>
            </a:extLst>
          </p:cNvPr>
          <p:cNvSpPr txBox="1"/>
          <p:nvPr/>
        </p:nvSpPr>
        <p:spPr>
          <a:xfrm>
            <a:off x="802954" y="4030870"/>
            <a:ext cx="2933623" cy="33348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defRPr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项目牵头单位：医学科学院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095EAE5-C54F-E687-74E4-69898718FC2F}"/>
              </a:ext>
            </a:extLst>
          </p:cNvPr>
          <p:cNvSpPr txBox="1"/>
          <p:nvPr/>
        </p:nvSpPr>
        <p:spPr>
          <a:xfrm>
            <a:off x="802954" y="4336762"/>
            <a:ext cx="4952923" cy="9798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defRPr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项目负责单位：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XX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大学、卫生健康技术研究所、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XX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科技大学、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XX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大学附属第一医院、版式库总医院、反卷医疗研究中心、中智医学研究所、版式库第一医院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FE7566AA-D669-F29F-DA04-B831E0362D00}"/>
              </a:ext>
            </a:extLst>
          </p:cNvPr>
          <p:cNvCxnSpPr/>
          <p:nvPr/>
        </p:nvCxnSpPr>
        <p:spPr>
          <a:xfrm>
            <a:off x="874713" y="3454400"/>
            <a:ext cx="2274887" cy="0"/>
          </a:xfrm>
          <a:prstGeom prst="line">
            <a:avLst/>
          </a:prstGeom>
          <a:ln w="12700">
            <a:gradFill>
              <a:gsLst>
                <a:gs pos="0">
                  <a:srgbClr val="4365E1"/>
                </a:gs>
                <a:gs pos="100000">
                  <a:srgbClr val="8DA1ED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191D2AF-B0D4-7BFC-09F8-16E5413D00FB}"/>
              </a:ext>
            </a:extLst>
          </p:cNvPr>
          <p:cNvGrpSpPr/>
          <p:nvPr/>
        </p:nvGrpSpPr>
        <p:grpSpPr>
          <a:xfrm>
            <a:off x="11203569" y="290858"/>
            <a:ext cx="443919" cy="443919"/>
            <a:chOff x="11203569" y="290858"/>
            <a:chExt cx="443919" cy="443919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3797EE29-06DC-99D0-E78F-0E00E7E28265}"/>
                </a:ext>
              </a:extLst>
            </p:cNvPr>
            <p:cNvSpPr/>
            <p:nvPr/>
          </p:nvSpPr>
          <p:spPr>
            <a:xfrm>
              <a:off x="11203569" y="290858"/>
              <a:ext cx="443919" cy="443919"/>
            </a:xfrm>
            <a:prstGeom prst="ellipse">
              <a:avLst/>
            </a:prstGeom>
            <a:solidFill>
              <a:srgbClr val="4365E1"/>
            </a:solidFill>
            <a:ln>
              <a:noFill/>
            </a:ln>
            <a:effectLst>
              <a:outerShdw blurRad="177800" dist="190500" dir="5400000" sx="78000" sy="78000" algn="t" rotWithShape="0">
                <a:srgbClr val="4365E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流程图: 摘录 28">
              <a:extLst>
                <a:ext uri="{FF2B5EF4-FFF2-40B4-BE49-F238E27FC236}">
                  <a16:creationId xmlns:a16="http://schemas.microsoft.com/office/drawing/2014/main" id="{E7C84EC8-84F5-8CC4-D97E-0F28D73B5592}"/>
                </a:ext>
              </a:extLst>
            </p:cNvPr>
            <p:cNvSpPr/>
            <p:nvPr/>
          </p:nvSpPr>
          <p:spPr>
            <a:xfrm rot="5400000">
              <a:off x="11355689" y="432415"/>
              <a:ext cx="194606" cy="160805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id="{F79A9F12-1706-2FB6-9C59-35B09AB152FB}"/>
              </a:ext>
            </a:extLst>
          </p:cNvPr>
          <p:cNvSpPr/>
          <p:nvPr/>
        </p:nvSpPr>
        <p:spPr>
          <a:xfrm>
            <a:off x="814265" y="5847112"/>
            <a:ext cx="49303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kern="100" dirty="0">
                <a:solidFill>
                  <a:schemeClr val="bg1">
                    <a:lumMod val="50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1600" kern="100" dirty="0">
                <a:solidFill>
                  <a:schemeClr val="bg1">
                    <a:lumMod val="50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生育健康及妇女儿童健康保障</a:t>
            </a:r>
            <a:r>
              <a:rPr lang="en-US" altLang="zh-CN" sz="1600" kern="100" dirty="0">
                <a:solidFill>
                  <a:schemeClr val="bg1">
                    <a:lumMod val="50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1600" kern="100" dirty="0">
                <a:solidFill>
                  <a:schemeClr val="bg1">
                    <a:lumMod val="50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Times New Roman" panose="02020603050405020304" pitchFamily="18" charset="0"/>
              </a:rPr>
              <a:t>重点研发计划专项项目申报</a:t>
            </a:r>
            <a:r>
              <a:rPr lang="zh-CN" altLang="zh-CN" sz="1600" dirty="0">
                <a:solidFill>
                  <a:schemeClr val="bg1">
                    <a:lumMod val="50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 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BC3B041B-944F-0E32-A2EC-BAD99B25B6E3}"/>
              </a:ext>
            </a:extLst>
          </p:cNvPr>
          <p:cNvSpPr/>
          <p:nvPr/>
        </p:nvSpPr>
        <p:spPr>
          <a:xfrm>
            <a:off x="1520528" y="466411"/>
            <a:ext cx="44965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研究内容   立项依据    平台建设    目前进展       </a:t>
            </a:r>
            <a:r>
              <a:rPr lang="zh-CN" altLang="zh-CN" sz="1600" dirty="0">
                <a:solidFill>
                  <a:schemeClr val="bg1">
                    <a:lumMod val="50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</a:t>
            </a: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id="{972B7A45-6E77-CE60-D1DE-35B8DCED5BE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9313" y="308156"/>
            <a:ext cx="675365" cy="675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0066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 54">
            <a:extLst>
              <a:ext uri="{FF2B5EF4-FFF2-40B4-BE49-F238E27FC236}">
                <a16:creationId xmlns:a16="http://schemas.microsoft.com/office/drawing/2014/main" id="{43D1CA0A-648C-AAE2-0143-AB81FB789A3D}"/>
              </a:ext>
            </a:extLst>
          </p:cNvPr>
          <p:cNvSpPr/>
          <p:nvPr/>
        </p:nvSpPr>
        <p:spPr>
          <a:xfrm>
            <a:off x="0" y="1185452"/>
            <a:ext cx="12192000" cy="5672548"/>
          </a:xfrm>
          <a:prstGeom prst="rect">
            <a:avLst/>
          </a:prstGeom>
          <a:blipFill dpi="0" rotWithShape="1">
            <a:blip r:embed="rId3">
              <a:alphaModFix amt="6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3F398EB3-E6A2-3FCB-4264-E89724E48498}"/>
              </a:ext>
            </a:extLst>
          </p:cNvPr>
          <p:cNvSpPr/>
          <p:nvPr/>
        </p:nvSpPr>
        <p:spPr>
          <a:xfrm>
            <a:off x="911226" y="1197671"/>
            <a:ext cx="10406062" cy="527380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0" name="图片 119" descr="屏幕上有字&#10;&#10;描述已自动生成">
            <a:extLst>
              <a:ext uri="{FF2B5EF4-FFF2-40B4-BE49-F238E27FC236}">
                <a16:creationId xmlns:a16="http://schemas.microsoft.com/office/drawing/2014/main" id="{9E790FE1-F378-C3A9-1AC5-BA935B3A4FC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alphaModFix amt="4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1225" y="5534149"/>
            <a:ext cx="10333033" cy="1235138"/>
          </a:xfrm>
          <a:prstGeom prst="rect">
            <a:avLst/>
          </a:prstGeom>
        </p:spPr>
      </p:pic>
      <p:sp>
        <p:nvSpPr>
          <p:cNvPr id="56" name="文本框 55">
            <a:extLst>
              <a:ext uri="{FF2B5EF4-FFF2-40B4-BE49-F238E27FC236}">
                <a16:creationId xmlns:a16="http://schemas.microsoft.com/office/drawing/2014/main" id="{A99DEDE4-F00C-97CD-5B9E-E11ACA506567}"/>
              </a:ext>
            </a:extLst>
          </p:cNvPr>
          <p:cNvSpPr txBox="1"/>
          <p:nvPr/>
        </p:nvSpPr>
        <p:spPr>
          <a:xfrm>
            <a:off x="1427595" y="386528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课题间相互关系</a:t>
            </a:r>
          </a:p>
        </p:txBody>
      </p:sp>
      <p:pic>
        <p:nvPicPr>
          <p:cNvPr id="57" name="图片 56">
            <a:extLst>
              <a:ext uri="{FF2B5EF4-FFF2-40B4-BE49-F238E27FC236}">
                <a16:creationId xmlns:a16="http://schemas.microsoft.com/office/drawing/2014/main" id="{813671CD-C3AC-295D-94AA-6C98339E76B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9313" y="308156"/>
            <a:ext cx="675365" cy="675365"/>
          </a:xfrm>
          <a:prstGeom prst="rect">
            <a:avLst/>
          </a:prstGeom>
        </p:spPr>
      </p:pic>
      <p:grpSp>
        <p:nvGrpSpPr>
          <p:cNvPr id="59" name="组合 58">
            <a:extLst>
              <a:ext uri="{FF2B5EF4-FFF2-40B4-BE49-F238E27FC236}">
                <a16:creationId xmlns:a16="http://schemas.microsoft.com/office/drawing/2014/main" id="{185CA36C-4306-D0BA-9A51-0386F3BEB031}"/>
              </a:ext>
            </a:extLst>
          </p:cNvPr>
          <p:cNvGrpSpPr/>
          <p:nvPr/>
        </p:nvGrpSpPr>
        <p:grpSpPr>
          <a:xfrm>
            <a:off x="11203569" y="290858"/>
            <a:ext cx="443919" cy="443919"/>
            <a:chOff x="11203569" y="290858"/>
            <a:chExt cx="443919" cy="443919"/>
          </a:xfrm>
        </p:grpSpPr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50D0A925-8392-1E20-2E14-8109DFE1CAD5}"/>
                </a:ext>
              </a:extLst>
            </p:cNvPr>
            <p:cNvSpPr/>
            <p:nvPr/>
          </p:nvSpPr>
          <p:spPr>
            <a:xfrm>
              <a:off x="11203569" y="290858"/>
              <a:ext cx="443919" cy="443919"/>
            </a:xfrm>
            <a:prstGeom prst="ellipse">
              <a:avLst/>
            </a:prstGeom>
            <a:solidFill>
              <a:srgbClr val="4365E1"/>
            </a:solidFill>
            <a:ln>
              <a:noFill/>
            </a:ln>
            <a:effectLst>
              <a:outerShdw blurRad="177800" dist="190500" dir="5400000" sx="78000" sy="78000" algn="t" rotWithShape="0">
                <a:srgbClr val="4365E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流程图: 摘录 60">
              <a:extLst>
                <a:ext uri="{FF2B5EF4-FFF2-40B4-BE49-F238E27FC236}">
                  <a16:creationId xmlns:a16="http://schemas.microsoft.com/office/drawing/2014/main" id="{99F85031-AE02-2BD5-7726-41B867F325D1}"/>
                </a:ext>
              </a:extLst>
            </p:cNvPr>
            <p:cNvSpPr/>
            <p:nvPr/>
          </p:nvSpPr>
          <p:spPr>
            <a:xfrm rot="5400000">
              <a:off x="11355689" y="432415"/>
              <a:ext cx="194606" cy="160805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64" name="菱形 63">
            <a:extLst>
              <a:ext uri="{FF2B5EF4-FFF2-40B4-BE49-F238E27FC236}">
                <a16:creationId xmlns:a16="http://schemas.microsoft.com/office/drawing/2014/main" id="{769EF293-E1EA-B451-1066-B4E7DA416AAB}"/>
              </a:ext>
            </a:extLst>
          </p:cNvPr>
          <p:cNvSpPr/>
          <p:nvPr/>
        </p:nvSpPr>
        <p:spPr>
          <a:xfrm>
            <a:off x="3666236" y="2755528"/>
            <a:ext cx="5291328" cy="902209"/>
          </a:xfrm>
          <a:prstGeom prst="diamond">
            <a:avLst/>
          </a:prstGeom>
          <a:gradFill>
            <a:gsLst>
              <a:gs pos="0">
                <a:srgbClr val="4365E1">
                  <a:alpha val="40000"/>
                </a:srgbClr>
              </a:gs>
              <a:gs pos="100000">
                <a:srgbClr val="4365E1">
                  <a:alpha val="0"/>
                </a:srgbClr>
              </a:gs>
            </a:gsLst>
            <a:lin ang="16200000" scaled="0"/>
          </a:gra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5" name="菱形 64">
            <a:extLst>
              <a:ext uri="{FF2B5EF4-FFF2-40B4-BE49-F238E27FC236}">
                <a16:creationId xmlns:a16="http://schemas.microsoft.com/office/drawing/2014/main" id="{7F1AF6B8-11DE-3CDE-1B36-C7C9AEC62D32}"/>
              </a:ext>
            </a:extLst>
          </p:cNvPr>
          <p:cNvSpPr/>
          <p:nvPr/>
        </p:nvSpPr>
        <p:spPr>
          <a:xfrm>
            <a:off x="3666236" y="2819536"/>
            <a:ext cx="5291328" cy="902209"/>
          </a:xfrm>
          <a:prstGeom prst="diamond">
            <a:avLst/>
          </a:prstGeom>
          <a:gradFill>
            <a:gsLst>
              <a:gs pos="0">
                <a:srgbClr val="4365E1">
                  <a:alpha val="80000"/>
                </a:srgbClr>
              </a:gs>
              <a:gs pos="100000">
                <a:srgbClr val="4365E1">
                  <a:alpha val="0"/>
                </a:srgbClr>
              </a:gs>
            </a:gsLst>
            <a:lin ang="16200000" scaled="0"/>
          </a:gra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6" name="菱形 65">
            <a:extLst>
              <a:ext uri="{FF2B5EF4-FFF2-40B4-BE49-F238E27FC236}">
                <a16:creationId xmlns:a16="http://schemas.microsoft.com/office/drawing/2014/main" id="{7BA42EC4-E965-F8AC-E232-4AE3A749B50A}"/>
              </a:ext>
            </a:extLst>
          </p:cNvPr>
          <p:cNvSpPr/>
          <p:nvPr/>
        </p:nvSpPr>
        <p:spPr>
          <a:xfrm>
            <a:off x="3126740" y="2785246"/>
            <a:ext cx="6370320" cy="1123189"/>
          </a:xfrm>
          <a:prstGeom prst="diamond">
            <a:avLst/>
          </a:prstGeom>
          <a:noFill/>
          <a:ln w="6350" cap="flat" cmpd="sng" algn="ctr">
            <a:gradFill>
              <a:gsLst>
                <a:gs pos="100000">
                  <a:srgbClr val="4365E1"/>
                </a:gs>
                <a:gs pos="0">
                  <a:srgbClr val="4365E1">
                    <a:alpha val="0"/>
                  </a:srgbClr>
                </a:gs>
              </a:gsLst>
              <a:lin ang="5400000" scaled="1"/>
            </a:gra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7" name="菱形 66">
            <a:extLst>
              <a:ext uri="{FF2B5EF4-FFF2-40B4-BE49-F238E27FC236}">
                <a16:creationId xmlns:a16="http://schemas.microsoft.com/office/drawing/2014/main" id="{3CF3C2FF-4232-4955-4DD3-442C97DD0ED7}"/>
              </a:ext>
            </a:extLst>
          </p:cNvPr>
          <p:cNvSpPr/>
          <p:nvPr/>
        </p:nvSpPr>
        <p:spPr>
          <a:xfrm>
            <a:off x="5275580" y="2977016"/>
            <a:ext cx="2072640" cy="331127"/>
          </a:xfrm>
          <a:prstGeom prst="diamond">
            <a:avLst/>
          </a:prstGeom>
          <a:gradFill>
            <a:gsLst>
              <a:gs pos="0">
                <a:srgbClr val="4365E1">
                  <a:alpha val="80000"/>
                </a:srgbClr>
              </a:gs>
              <a:gs pos="100000">
                <a:srgbClr val="4365E1">
                  <a:alpha val="0"/>
                </a:srgbClr>
              </a:gs>
            </a:gsLst>
            <a:lin ang="5400000" scaled="0"/>
          </a:gra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BF2B7B21-D46C-521B-223B-6E76A40917FC}"/>
              </a:ext>
            </a:extLst>
          </p:cNvPr>
          <p:cNvSpPr/>
          <p:nvPr/>
        </p:nvSpPr>
        <p:spPr>
          <a:xfrm flipV="1">
            <a:off x="5275580" y="1566047"/>
            <a:ext cx="2072640" cy="1576532"/>
          </a:xfrm>
          <a:custGeom>
            <a:avLst/>
            <a:gdLst>
              <a:gd name="connsiteX0" fmla="*/ 0 w 2072640"/>
              <a:gd name="connsiteY0" fmla="*/ 1576532 h 1576532"/>
              <a:gd name="connsiteX1" fmla="*/ 1036320 w 2072640"/>
              <a:gd name="connsiteY1" fmla="*/ 1410969 h 1576532"/>
              <a:gd name="connsiteX2" fmla="*/ 2072640 w 2072640"/>
              <a:gd name="connsiteY2" fmla="*/ 1576532 h 1576532"/>
              <a:gd name="connsiteX3" fmla="*/ 2072640 w 2072640"/>
              <a:gd name="connsiteY3" fmla="*/ 0 h 1576532"/>
              <a:gd name="connsiteX4" fmla="*/ 2072634 w 2072640"/>
              <a:gd name="connsiteY4" fmla="*/ 0 h 1576532"/>
              <a:gd name="connsiteX5" fmla="*/ 1036320 w 2072640"/>
              <a:gd name="connsiteY5" fmla="*/ 165563 h 1576532"/>
              <a:gd name="connsiteX6" fmla="*/ 6 w 2072640"/>
              <a:gd name="connsiteY6" fmla="*/ 0 h 1576532"/>
              <a:gd name="connsiteX7" fmla="*/ 0 w 2072640"/>
              <a:gd name="connsiteY7" fmla="*/ 0 h 1576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72640" h="1576532">
                <a:moveTo>
                  <a:pt x="0" y="1576532"/>
                </a:moveTo>
                <a:lnTo>
                  <a:pt x="1036320" y="1410969"/>
                </a:lnTo>
                <a:lnTo>
                  <a:pt x="2072640" y="1576532"/>
                </a:lnTo>
                <a:lnTo>
                  <a:pt x="2072640" y="0"/>
                </a:lnTo>
                <a:lnTo>
                  <a:pt x="2072634" y="0"/>
                </a:lnTo>
                <a:lnTo>
                  <a:pt x="1036320" y="165563"/>
                </a:lnTo>
                <a:lnTo>
                  <a:pt x="6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4365E1">
                  <a:alpha val="20000"/>
                </a:srgbClr>
              </a:gs>
              <a:gs pos="52000">
                <a:srgbClr val="4365E1">
                  <a:alpha val="50000"/>
                </a:srgbClr>
              </a:gs>
              <a:gs pos="100000">
                <a:srgbClr val="4365E1">
                  <a:alpha val="20000"/>
                </a:srgbClr>
              </a:gs>
            </a:gsLst>
            <a:lin ang="0" scaled="0"/>
          </a:gradFill>
          <a:ln w="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9" name="菱形 68">
            <a:extLst>
              <a:ext uri="{FF2B5EF4-FFF2-40B4-BE49-F238E27FC236}">
                <a16:creationId xmlns:a16="http://schemas.microsoft.com/office/drawing/2014/main" id="{2EDABD15-4F64-14DE-86BC-6C9634DDD25F}"/>
              </a:ext>
            </a:extLst>
          </p:cNvPr>
          <p:cNvSpPr/>
          <p:nvPr/>
        </p:nvSpPr>
        <p:spPr>
          <a:xfrm>
            <a:off x="5275580" y="1400483"/>
            <a:ext cx="2072640" cy="331127"/>
          </a:xfrm>
          <a:prstGeom prst="diamond">
            <a:avLst/>
          </a:prstGeom>
          <a:gradFill>
            <a:gsLst>
              <a:gs pos="0">
                <a:srgbClr val="4365E1">
                  <a:alpha val="80000"/>
                </a:srgbClr>
              </a:gs>
              <a:gs pos="100000">
                <a:srgbClr val="4365E1">
                  <a:alpha val="0"/>
                </a:srgbClr>
              </a:gs>
            </a:gsLst>
            <a:lin ang="16200000" scaled="0"/>
          </a:gra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0" name="Venn diagram">
            <a:extLst>
              <a:ext uri="{FF2B5EF4-FFF2-40B4-BE49-F238E27FC236}">
                <a16:creationId xmlns:a16="http://schemas.microsoft.com/office/drawing/2014/main" id="{24CAC648-B840-72D6-B864-F5275D779215}"/>
              </a:ext>
            </a:extLst>
          </p:cNvPr>
          <p:cNvSpPr txBox="1"/>
          <p:nvPr/>
        </p:nvSpPr>
        <p:spPr>
          <a:xfrm>
            <a:off x="5219278" y="1897174"/>
            <a:ext cx="2128942" cy="3590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 numCol="1" anchor="t">
            <a:spAutoFit/>
          </a:bodyPr>
          <a:lstStyle>
            <a:lvl1pPr algn="l">
              <a:defRPr sz="1800">
                <a:solidFill>
                  <a:srgbClr val="53535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pPr algn="ctr">
              <a:defRPr/>
            </a:pPr>
            <a:r>
              <a:rPr lang="zh-CN" altLang="en-US" sz="2000" dirty="0">
                <a:solidFill>
                  <a:schemeClr val="tx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B" panose="00020600040101010101" pitchFamily="18" charset="-122"/>
              </a:rPr>
              <a:t>靶点发现</a:t>
            </a:r>
            <a:endParaRPr sz="2000" dirty="0">
              <a:solidFill>
                <a:schemeClr val="tx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OPPOSans B" panose="00020600040101010101" pitchFamily="18" charset="-122"/>
            </a:endParaRPr>
          </a:p>
        </p:txBody>
      </p:sp>
      <p:sp>
        <p:nvSpPr>
          <p:cNvPr id="71" name="菱形 70">
            <a:extLst>
              <a:ext uri="{FF2B5EF4-FFF2-40B4-BE49-F238E27FC236}">
                <a16:creationId xmlns:a16="http://schemas.microsoft.com/office/drawing/2014/main" id="{E527BED8-0CD8-9365-3DF6-E37406F97CC6}"/>
              </a:ext>
            </a:extLst>
          </p:cNvPr>
          <p:cNvSpPr/>
          <p:nvPr/>
        </p:nvSpPr>
        <p:spPr>
          <a:xfrm>
            <a:off x="5275580" y="1318911"/>
            <a:ext cx="2072640" cy="331127"/>
          </a:xfrm>
          <a:prstGeom prst="diamond">
            <a:avLst/>
          </a:prstGeom>
          <a:gradFill>
            <a:gsLst>
              <a:gs pos="0">
                <a:srgbClr val="4365E1">
                  <a:alpha val="50000"/>
                </a:srgbClr>
              </a:gs>
              <a:gs pos="100000">
                <a:srgbClr val="4365E1">
                  <a:alpha val="0"/>
                </a:srgbClr>
              </a:gs>
            </a:gsLst>
            <a:lin ang="16200000" scaled="0"/>
          </a:gra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59A72651-0CF7-4B94-EE22-64662D3DBD3B}"/>
              </a:ext>
            </a:extLst>
          </p:cNvPr>
          <p:cNvSpPr txBox="1"/>
          <p:nvPr/>
        </p:nvSpPr>
        <p:spPr>
          <a:xfrm>
            <a:off x="5448300" y="2243983"/>
            <a:ext cx="17272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Times New Roman" panose="02020603050405020304" pitchFamily="18" charset="0"/>
              </a:rPr>
              <a:t>课题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Times New Roman" panose="02020603050405020304" pitchFamily="18" charset="0"/>
              </a:rPr>
              <a:t>一：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Times New Roman" panose="02020603050405020304" pitchFamily="18" charset="0"/>
              </a:rPr>
              <a:t>多组学在药物机制解析和网络模型的研究</a:t>
            </a: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E4537128-A79A-6FA6-E57F-231EF8DFBE18}"/>
              </a:ext>
            </a:extLst>
          </p:cNvPr>
          <p:cNvGrpSpPr/>
          <p:nvPr/>
        </p:nvGrpSpPr>
        <p:grpSpPr>
          <a:xfrm rot="10800000">
            <a:off x="3322159" y="2309174"/>
            <a:ext cx="1358102" cy="347845"/>
            <a:chOff x="5652282" y="3347268"/>
            <a:chExt cx="898905" cy="494537"/>
          </a:xfrm>
        </p:grpSpPr>
        <p:sp>
          <p:nvSpPr>
            <p:cNvPr id="74" name="矩形: 圆角 93">
              <a:extLst>
                <a:ext uri="{FF2B5EF4-FFF2-40B4-BE49-F238E27FC236}">
                  <a16:creationId xmlns:a16="http://schemas.microsoft.com/office/drawing/2014/main" id="{EEB7B645-CB45-7038-9BCF-F04764592899}"/>
                </a:ext>
              </a:extLst>
            </p:cNvPr>
            <p:cNvSpPr/>
            <p:nvPr/>
          </p:nvSpPr>
          <p:spPr>
            <a:xfrm>
              <a:off x="5652282" y="3347268"/>
              <a:ext cx="616083" cy="494537"/>
            </a:xfrm>
            <a:custGeom>
              <a:avLst/>
              <a:gdLst>
                <a:gd name="connsiteX0" fmla="*/ 0 w 863351"/>
                <a:gd name="connsiteY0" fmla="*/ 247269 h 494537"/>
                <a:gd name="connsiteX1" fmla="*/ 247269 w 863351"/>
                <a:gd name="connsiteY1" fmla="*/ 0 h 494537"/>
                <a:gd name="connsiteX2" fmla="*/ 616083 w 863351"/>
                <a:gd name="connsiteY2" fmla="*/ 0 h 494537"/>
                <a:gd name="connsiteX3" fmla="*/ 863352 w 863351"/>
                <a:gd name="connsiteY3" fmla="*/ 247269 h 494537"/>
                <a:gd name="connsiteX4" fmla="*/ 863351 w 863351"/>
                <a:gd name="connsiteY4" fmla="*/ 247269 h 494537"/>
                <a:gd name="connsiteX5" fmla="*/ 616082 w 863351"/>
                <a:gd name="connsiteY5" fmla="*/ 494538 h 494537"/>
                <a:gd name="connsiteX6" fmla="*/ 247269 w 863351"/>
                <a:gd name="connsiteY6" fmla="*/ 494537 h 494537"/>
                <a:gd name="connsiteX7" fmla="*/ 0 w 863351"/>
                <a:gd name="connsiteY7" fmla="*/ 247268 h 494537"/>
                <a:gd name="connsiteX8" fmla="*/ 0 w 863351"/>
                <a:gd name="connsiteY8" fmla="*/ 247269 h 494537"/>
                <a:gd name="connsiteX0-1" fmla="*/ 616082 w 863352"/>
                <a:gd name="connsiteY0-2" fmla="*/ 494538 h 585978"/>
                <a:gd name="connsiteX1-3" fmla="*/ 247269 w 863352"/>
                <a:gd name="connsiteY1-4" fmla="*/ 494537 h 585978"/>
                <a:gd name="connsiteX2-5" fmla="*/ 0 w 863352"/>
                <a:gd name="connsiteY2-6" fmla="*/ 247268 h 585978"/>
                <a:gd name="connsiteX3-7" fmla="*/ 0 w 863352"/>
                <a:gd name="connsiteY3-8" fmla="*/ 247269 h 585978"/>
                <a:gd name="connsiteX4-9" fmla="*/ 247269 w 863352"/>
                <a:gd name="connsiteY4-10" fmla="*/ 0 h 585978"/>
                <a:gd name="connsiteX5-11" fmla="*/ 616083 w 863352"/>
                <a:gd name="connsiteY5-12" fmla="*/ 0 h 585978"/>
                <a:gd name="connsiteX6-13" fmla="*/ 863352 w 863352"/>
                <a:gd name="connsiteY6-14" fmla="*/ 247269 h 585978"/>
                <a:gd name="connsiteX7-15" fmla="*/ 863351 w 863352"/>
                <a:gd name="connsiteY7-16" fmla="*/ 247269 h 585978"/>
                <a:gd name="connsiteX8-17" fmla="*/ 707522 w 863352"/>
                <a:gd name="connsiteY8-18" fmla="*/ 585978 h 585978"/>
                <a:gd name="connsiteX0-19" fmla="*/ 616082 w 863352"/>
                <a:gd name="connsiteY0-20" fmla="*/ 494538 h 494538"/>
                <a:gd name="connsiteX1-21" fmla="*/ 247269 w 863352"/>
                <a:gd name="connsiteY1-22" fmla="*/ 494537 h 494538"/>
                <a:gd name="connsiteX2-23" fmla="*/ 0 w 863352"/>
                <a:gd name="connsiteY2-24" fmla="*/ 247268 h 494538"/>
                <a:gd name="connsiteX3-25" fmla="*/ 0 w 863352"/>
                <a:gd name="connsiteY3-26" fmla="*/ 247269 h 494538"/>
                <a:gd name="connsiteX4-27" fmla="*/ 247269 w 863352"/>
                <a:gd name="connsiteY4-28" fmla="*/ 0 h 494538"/>
                <a:gd name="connsiteX5-29" fmla="*/ 616083 w 863352"/>
                <a:gd name="connsiteY5-30" fmla="*/ 0 h 494538"/>
                <a:gd name="connsiteX6-31" fmla="*/ 863352 w 863352"/>
                <a:gd name="connsiteY6-32" fmla="*/ 247269 h 494538"/>
                <a:gd name="connsiteX7-33" fmla="*/ 863351 w 863352"/>
                <a:gd name="connsiteY7-34" fmla="*/ 247269 h 494538"/>
                <a:gd name="connsiteX0-35" fmla="*/ 247269 w 863352"/>
                <a:gd name="connsiteY0-36" fmla="*/ 494537 h 494537"/>
                <a:gd name="connsiteX1-37" fmla="*/ 0 w 863352"/>
                <a:gd name="connsiteY1-38" fmla="*/ 247268 h 494537"/>
                <a:gd name="connsiteX2-39" fmla="*/ 0 w 863352"/>
                <a:gd name="connsiteY2-40" fmla="*/ 247269 h 494537"/>
                <a:gd name="connsiteX3-41" fmla="*/ 247269 w 863352"/>
                <a:gd name="connsiteY3-42" fmla="*/ 0 h 494537"/>
                <a:gd name="connsiteX4-43" fmla="*/ 616083 w 863352"/>
                <a:gd name="connsiteY4-44" fmla="*/ 0 h 494537"/>
                <a:gd name="connsiteX5-45" fmla="*/ 863352 w 863352"/>
                <a:gd name="connsiteY5-46" fmla="*/ 247269 h 494537"/>
                <a:gd name="connsiteX6-47" fmla="*/ 863351 w 863352"/>
                <a:gd name="connsiteY6-48" fmla="*/ 247269 h 494537"/>
                <a:gd name="connsiteX0-49" fmla="*/ 247269 w 863352"/>
                <a:gd name="connsiteY0-50" fmla="*/ 494537 h 494537"/>
                <a:gd name="connsiteX1-51" fmla="*/ 0 w 863352"/>
                <a:gd name="connsiteY1-52" fmla="*/ 247268 h 494537"/>
                <a:gd name="connsiteX2-53" fmla="*/ 0 w 863352"/>
                <a:gd name="connsiteY2-54" fmla="*/ 247269 h 494537"/>
                <a:gd name="connsiteX3-55" fmla="*/ 247269 w 863352"/>
                <a:gd name="connsiteY3-56" fmla="*/ 0 h 494537"/>
                <a:gd name="connsiteX4-57" fmla="*/ 616083 w 863352"/>
                <a:gd name="connsiteY4-58" fmla="*/ 0 h 494537"/>
                <a:gd name="connsiteX5-59" fmla="*/ 863352 w 863352"/>
                <a:gd name="connsiteY5-60" fmla="*/ 247269 h 494537"/>
                <a:gd name="connsiteX0-61" fmla="*/ 247269 w 616083"/>
                <a:gd name="connsiteY0-62" fmla="*/ 494537 h 494537"/>
                <a:gd name="connsiteX1-63" fmla="*/ 0 w 616083"/>
                <a:gd name="connsiteY1-64" fmla="*/ 247268 h 494537"/>
                <a:gd name="connsiteX2-65" fmla="*/ 0 w 616083"/>
                <a:gd name="connsiteY2-66" fmla="*/ 247269 h 494537"/>
                <a:gd name="connsiteX3-67" fmla="*/ 247269 w 616083"/>
                <a:gd name="connsiteY3-68" fmla="*/ 0 h 494537"/>
                <a:gd name="connsiteX4-69" fmla="*/ 616083 w 616083"/>
                <a:gd name="connsiteY4-70" fmla="*/ 0 h 4945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16083" h="494537">
                  <a:moveTo>
                    <a:pt x="247269" y="494537"/>
                  </a:moveTo>
                  <a:cubicBezTo>
                    <a:pt x="110706" y="494537"/>
                    <a:pt x="0" y="383831"/>
                    <a:pt x="0" y="247268"/>
                  </a:cubicBezTo>
                  <a:lnTo>
                    <a:pt x="0" y="247269"/>
                  </a:lnTo>
                  <a:cubicBezTo>
                    <a:pt x="0" y="110706"/>
                    <a:pt x="110706" y="0"/>
                    <a:pt x="247269" y="0"/>
                  </a:cubicBezTo>
                  <a:lnTo>
                    <a:pt x="616083" y="0"/>
                  </a:lnTo>
                </a:path>
              </a:pathLst>
            </a:custGeom>
            <a:noFill/>
            <a:ln w="19050" cap="flat" cmpd="sng" algn="ctr">
              <a:gradFill>
                <a:gsLst>
                  <a:gs pos="0">
                    <a:srgbClr val="081595"/>
                  </a:gs>
                  <a:gs pos="100000">
                    <a:srgbClr val="081595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  <a:tailEnd type="stealt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5" name="矩形: 圆角 93">
              <a:extLst>
                <a:ext uri="{FF2B5EF4-FFF2-40B4-BE49-F238E27FC236}">
                  <a16:creationId xmlns:a16="http://schemas.microsoft.com/office/drawing/2014/main" id="{1960FB50-05EC-94E8-F3AD-878378A824AD}"/>
                </a:ext>
              </a:extLst>
            </p:cNvPr>
            <p:cNvSpPr/>
            <p:nvPr/>
          </p:nvSpPr>
          <p:spPr>
            <a:xfrm flipH="1" flipV="1">
              <a:off x="5935104" y="3347268"/>
              <a:ext cx="616083" cy="494537"/>
            </a:xfrm>
            <a:custGeom>
              <a:avLst/>
              <a:gdLst>
                <a:gd name="connsiteX0" fmla="*/ 0 w 863351"/>
                <a:gd name="connsiteY0" fmla="*/ 247269 h 494537"/>
                <a:gd name="connsiteX1" fmla="*/ 247269 w 863351"/>
                <a:gd name="connsiteY1" fmla="*/ 0 h 494537"/>
                <a:gd name="connsiteX2" fmla="*/ 616083 w 863351"/>
                <a:gd name="connsiteY2" fmla="*/ 0 h 494537"/>
                <a:gd name="connsiteX3" fmla="*/ 863352 w 863351"/>
                <a:gd name="connsiteY3" fmla="*/ 247269 h 494537"/>
                <a:gd name="connsiteX4" fmla="*/ 863351 w 863351"/>
                <a:gd name="connsiteY4" fmla="*/ 247269 h 494537"/>
                <a:gd name="connsiteX5" fmla="*/ 616082 w 863351"/>
                <a:gd name="connsiteY5" fmla="*/ 494538 h 494537"/>
                <a:gd name="connsiteX6" fmla="*/ 247269 w 863351"/>
                <a:gd name="connsiteY6" fmla="*/ 494537 h 494537"/>
                <a:gd name="connsiteX7" fmla="*/ 0 w 863351"/>
                <a:gd name="connsiteY7" fmla="*/ 247268 h 494537"/>
                <a:gd name="connsiteX8" fmla="*/ 0 w 863351"/>
                <a:gd name="connsiteY8" fmla="*/ 247269 h 494537"/>
                <a:gd name="connsiteX0-1" fmla="*/ 616082 w 863352"/>
                <a:gd name="connsiteY0-2" fmla="*/ 494538 h 585978"/>
                <a:gd name="connsiteX1-3" fmla="*/ 247269 w 863352"/>
                <a:gd name="connsiteY1-4" fmla="*/ 494537 h 585978"/>
                <a:gd name="connsiteX2-5" fmla="*/ 0 w 863352"/>
                <a:gd name="connsiteY2-6" fmla="*/ 247268 h 585978"/>
                <a:gd name="connsiteX3-7" fmla="*/ 0 w 863352"/>
                <a:gd name="connsiteY3-8" fmla="*/ 247269 h 585978"/>
                <a:gd name="connsiteX4-9" fmla="*/ 247269 w 863352"/>
                <a:gd name="connsiteY4-10" fmla="*/ 0 h 585978"/>
                <a:gd name="connsiteX5-11" fmla="*/ 616083 w 863352"/>
                <a:gd name="connsiteY5-12" fmla="*/ 0 h 585978"/>
                <a:gd name="connsiteX6-13" fmla="*/ 863352 w 863352"/>
                <a:gd name="connsiteY6-14" fmla="*/ 247269 h 585978"/>
                <a:gd name="connsiteX7-15" fmla="*/ 863351 w 863352"/>
                <a:gd name="connsiteY7-16" fmla="*/ 247269 h 585978"/>
                <a:gd name="connsiteX8-17" fmla="*/ 707522 w 863352"/>
                <a:gd name="connsiteY8-18" fmla="*/ 585978 h 585978"/>
                <a:gd name="connsiteX0-19" fmla="*/ 616082 w 863352"/>
                <a:gd name="connsiteY0-20" fmla="*/ 494538 h 494538"/>
                <a:gd name="connsiteX1-21" fmla="*/ 247269 w 863352"/>
                <a:gd name="connsiteY1-22" fmla="*/ 494537 h 494538"/>
                <a:gd name="connsiteX2-23" fmla="*/ 0 w 863352"/>
                <a:gd name="connsiteY2-24" fmla="*/ 247268 h 494538"/>
                <a:gd name="connsiteX3-25" fmla="*/ 0 w 863352"/>
                <a:gd name="connsiteY3-26" fmla="*/ 247269 h 494538"/>
                <a:gd name="connsiteX4-27" fmla="*/ 247269 w 863352"/>
                <a:gd name="connsiteY4-28" fmla="*/ 0 h 494538"/>
                <a:gd name="connsiteX5-29" fmla="*/ 616083 w 863352"/>
                <a:gd name="connsiteY5-30" fmla="*/ 0 h 494538"/>
                <a:gd name="connsiteX6-31" fmla="*/ 863352 w 863352"/>
                <a:gd name="connsiteY6-32" fmla="*/ 247269 h 494538"/>
                <a:gd name="connsiteX7-33" fmla="*/ 863351 w 863352"/>
                <a:gd name="connsiteY7-34" fmla="*/ 247269 h 494538"/>
                <a:gd name="connsiteX0-35" fmla="*/ 247269 w 863352"/>
                <a:gd name="connsiteY0-36" fmla="*/ 494537 h 494537"/>
                <a:gd name="connsiteX1-37" fmla="*/ 0 w 863352"/>
                <a:gd name="connsiteY1-38" fmla="*/ 247268 h 494537"/>
                <a:gd name="connsiteX2-39" fmla="*/ 0 w 863352"/>
                <a:gd name="connsiteY2-40" fmla="*/ 247269 h 494537"/>
                <a:gd name="connsiteX3-41" fmla="*/ 247269 w 863352"/>
                <a:gd name="connsiteY3-42" fmla="*/ 0 h 494537"/>
                <a:gd name="connsiteX4-43" fmla="*/ 616083 w 863352"/>
                <a:gd name="connsiteY4-44" fmla="*/ 0 h 494537"/>
                <a:gd name="connsiteX5-45" fmla="*/ 863352 w 863352"/>
                <a:gd name="connsiteY5-46" fmla="*/ 247269 h 494537"/>
                <a:gd name="connsiteX6-47" fmla="*/ 863351 w 863352"/>
                <a:gd name="connsiteY6-48" fmla="*/ 247269 h 494537"/>
                <a:gd name="connsiteX0-49" fmla="*/ 247269 w 863352"/>
                <a:gd name="connsiteY0-50" fmla="*/ 494537 h 494537"/>
                <a:gd name="connsiteX1-51" fmla="*/ 0 w 863352"/>
                <a:gd name="connsiteY1-52" fmla="*/ 247268 h 494537"/>
                <a:gd name="connsiteX2-53" fmla="*/ 0 w 863352"/>
                <a:gd name="connsiteY2-54" fmla="*/ 247269 h 494537"/>
                <a:gd name="connsiteX3-55" fmla="*/ 247269 w 863352"/>
                <a:gd name="connsiteY3-56" fmla="*/ 0 h 494537"/>
                <a:gd name="connsiteX4-57" fmla="*/ 616083 w 863352"/>
                <a:gd name="connsiteY4-58" fmla="*/ 0 h 494537"/>
                <a:gd name="connsiteX5-59" fmla="*/ 863352 w 863352"/>
                <a:gd name="connsiteY5-60" fmla="*/ 247269 h 494537"/>
                <a:gd name="connsiteX0-61" fmla="*/ 247269 w 616083"/>
                <a:gd name="connsiteY0-62" fmla="*/ 494537 h 494537"/>
                <a:gd name="connsiteX1-63" fmla="*/ 0 w 616083"/>
                <a:gd name="connsiteY1-64" fmla="*/ 247268 h 494537"/>
                <a:gd name="connsiteX2-65" fmla="*/ 0 w 616083"/>
                <a:gd name="connsiteY2-66" fmla="*/ 247269 h 494537"/>
                <a:gd name="connsiteX3-67" fmla="*/ 247269 w 616083"/>
                <a:gd name="connsiteY3-68" fmla="*/ 0 h 494537"/>
                <a:gd name="connsiteX4-69" fmla="*/ 616083 w 616083"/>
                <a:gd name="connsiteY4-70" fmla="*/ 0 h 4945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16083" h="494537">
                  <a:moveTo>
                    <a:pt x="247269" y="494537"/>
                  </a:moveTo>
                  <a:cubicBezTo>
                    <a:pt x="110706" y="494537"/>
                    <a:pt x="0" y="383831"/>
                    <a:pt x="0" y="247268"/>
                  </a:cubicBezTo>
                  <a:lnTo>
                    <a:pt x="0" y="247269"/>
                  </a:lnTo>
                  <a:cubicBezTo>
                    <a:pt x="0" y="110706"/>
                    <a:pt x="110706" y="0"/>
                    <a:pt x="247269" y="0"/>
                  </a:cubicBezTo>
                  <a:lnTo>
                    <a:pt x="616083" y="0"/>
                  </a:lnTo>
                </a:path>
              </a:pathLst>
            </a:custGeom>
            <a:noFill/>
            <a:ln w="19050" cap="flat" cmpd="sng" algn="ctr">
              <a:gradFill flip="none" rotWithShape="1">
                <a:gsLst>
                  <a:gs pos="0">
                    <a:srgbClr val="081595"/>
                  </a:gs>
                  <a:gs pos="100000">
                    <a:srgbClr val="081595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miter lim="800000"/>
              <a:tailEnd type="stealt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5B8EB2F8-6930-70A8-7AF7-960D9E7BDF9A}"/>
              </a:ext>
            </a:extLst>
          </p:cNvPr>
          <p:cNvGrpSpPr/>
          <p:nvPr/>
        </p:nvGrpSpPr>
        <p:grpSpPr>
          <a:xfrm rot="10800000">
            <a:off x="7844274" y="2280624"/>
            <a:ext cx="1358102" cy="347845"/>
            <a:chOff x="5652282" y="3347268"/>
            <a:chExt cx="898905" cy="494537"/>
          </a:xfrm>
        </p:grpSpPr>
        <p:sp>
          <p:nvSpPr>
            <p:cNvPr id="77" name="矩形: 圆角 93">
              <a:extLst>
                <a:ext uri="{FF2B5EF4-FFF2-40B4-BE49-F238E27FC236}">
                  <a16:creationId xmlns:a16="http://schemas.microsoft.com/office/drawing/2014/main" id="{54082F92-FE69-BFB3-3974-1D48B44002D4}"/>
                </a:ext>
              </a:extLst>
            </p:cNvPr>
            <p:cNvSpPr/>
            <p:nvPr/>
          </p:nvSpPr>
          <p:spPr>
            <a:xfrm>
              <a:off x="5652282" y="3347268"/>
              <a:ext cx="616083" cy="494537"/>
            </a:xfrm>
            <a:custGeom>
              <a:avLst/>
              <a:gdLst>
                <a:gd name="connsiteX0" fmla="*/ 0 w 863351"/>
                <a:gd name="connsiteY0" fmla="*/ 247269 h 494537"/>
                <a:gd name="connsiteX1" fmla="*/ 247269 w 863351"/>
                <a:gd name="connsiteY1" fmla="*/ 0 h 494537"/>
                <a:gd name="connsiteX2" fmla="*/ 616083 w 863351"/>
                <a:gd name="connsiteY2" fmla="*/ 0 h 494537"/>
                <a:gd name="connsiteX3" fmla="*/ 863352 w 863351"/>
                <a:gd name="connsiteY3" fmla="*/ 247269 h 494537"/>
                <a:gd name="connsiteX4" fmla="*/ 863351 w 863351"/>
                <a:gd name="connsiteY4" fmla="*/ 247269 h 494537"/>
                <a:gd name="connsiteX5" fmla="*/ 616082 w 863351"/>
                <a:gd name="connsiteY5" fmla="*/ 494538 h 494537"/>
                <a:gd name="connsiteX6" fmla="*/ 247269 w 863351"/>
                <a:gd name="connsiteY6" fmla="*/ 494537 h 494537"/>
                <a:gd name="connsiteX7" fmla="*/ 0 w 863351"/>
                <a:gd name="connsiteY7" fmla="*/ 247268 h 494537"/>
                <a:gd name="connsiteX8" fmla="*/ 0 w 863351"/>
                <a:gd name="connsiteY8" fmla="*/ 247269 h 494537"/>
                <a:gd name="connsiteX0-1" fmla="*/ 616082 w 863352"/>
                <a:gd name="connsiteY0-2" fmla="*/ 494538 h 585978"/>
                <a:gd name="connsiteX1-3" fmla="*/ 247269 w 863352"/>
                <a:gd name="connsiteY1-4" fmla="*/ 494537 h 585978"/>
                <a:gd name="connsiteX2-5" fmla="*/ 0 w 863352"/>
                <a:gd name="connsiteY2-6" fmla="*/ 247268 h 585978"/>
                <a:gd name="connsiteX3-7" fmla="*/ 0 w 863352"/>
                <a:gd name="connsiteY3-8" fmla="*/ 247269 h 585978"/>
                <a:gd name="connsiteX4-9" fmla="*/ 247269 w 863352"/>
                <a:gd name="connsiteY4-10" fmla="*/ 0 h 585978"/>
                <a:gd name="connsiteX5-11" fmla="*/ 616083 w 863352"/>
                <a:gd name="connsiteY5-12" fmla="*/ 0 h 585978"/>
                <a:gd name="connsiteX6-13" fmla="*/ 863352 w 863352"/>
                <a:gd name="connsiteY6-14" fmla="*/ 247269 h 585978"/>
                <a:gd name="connsiteX7-15" fmla="*/ 863351 w 863352"/>
                <a:gd name="connsiteY7-16" fmla="*/ 247269 h 585978"/>
                <a:gd name="connsiteX8-17" fmla="*/ 707522 w 863352"/>
                <a:gd name="connsiteY8-18" fmla="*/ 585978 h 585978"/>
                <a:gd name="connsiteX0-19" fmla="*/ 616082 w 863352"/>
                <a:gd name="connsiteY0-20" fmla="*/ 494538 h 494538"/>
                <a:gd name="connsiteX1-21" fmla="*/ 247269 w 863352"/>
                <a:gd name="connsiteY1-22" fmla="*/ 494537 h 494538"/>
                <a:gd name="connsiteX2-23" fmla="*/ 0 w 863352"/>
                <a:gd name="connsiteY2-24" fmla="*/ 247268 h 494538"/>
                <a:gd name="connsiteX3-25" fmla="*/ 0 w 863352"/>
                <a:gd name="connsiteY3-26" fmla="*/ 247269 h 494538"/>
                <a:gd name="connsiteX4-27" fmla="*/ 247269 w 863352"/>
                <a:gd name="connsiteY4-28" fmla="*/ 0 h 494538"/>
                <a:gd name="connsiteX5-29" fmla="*/ 616083 w 863352"/>
                <a:gd name="connsiteY5-30" fmla="*/ 0 h 494538"/>
                <a:gd name="connsiteX6-31" fmla="*/ 863352 w 863352"/>
                <a:gd name="connsiteY6-32" fmla="*/ 247269 h 494538"/>
                <a:gd name="connsiteX7-33" fmla="*/ 863351 w 863352"/>
                <a:gd name="connsiteY7-34" fmla="*/ 247269 h 494538"/>
                <a:gd name="connsiteX0-35" fmla="*/ 247269 w 863352"/>
                <a:gd name="connsiteY0-36" fmla="*/ 494537 h 494537"/>
                <a:gd name="connsiteX1-37" fmla="*/ 0 w 863352"/>
                <a:gd name="connsiteY1-38" fmla="*/ 247268 h 494537"/>
                <a:gd name="connsiteX2-39" fmla="*/ 0 w 863352"/>
                <a:gd name="connsiteY2-40" fmla="*/ 247269 h 494537"/>
                <a:gd name="connsiteX3-41" fmla="*/ 247269 w 863352"/>
                <a:gd name="connsiteY3-42" fmla="*/ 0 h 494537"/>
                <a:gd name="connsiteX4-43" fmla="*/ 616083 w 863352"/>
                <a:gd name="connsiteY4-44" fmla="*/ 0 h 494537"/>
                <a:gd name="connsiteX5-45" fmla="*/ 863352 w 863352"/>
                <a:gd name="connsiteY5-46" fmla="*/ 247269 h 494537"/>
                <a:gd name="connsiteX6-47" fmla="*/ 863351 w 863352"/>
                <a:gd name="connsiteY6-48" fmla="*/ 247269 h 494537"/>
                <a:gd name="connsiteX0-49" fmla="*/ 247269 w 863352"/>
                <a:gd name="connsiteY0-50" fmla="*/ 494537 h 494537"/>
                <a:gd name="connsiteX1-51" fmla="*/ 0 w 863352"/>
                <a:gd name="connsiteY1-52" fmla="*/ 247268 h 494537"/>
                <a:gd name="connsiteX2-53" fmla="*/ 0 w 863352"/>
                <a:gd name="connsiteY2-54" fmla="*/ 247269 h 494537"/>
                <a:gd name="connsiteX3-55" fmla="*/ 247269 w 863352"/>
                <a:gd name="connsiteY3-56" fmla="*/ 0 h 494537"/>
                <a:gd name="connsiteX4-57" fmla="*/ 616083 w 863352"/>
                <a:gd name="connsiteY4-58" fmla="*/ 0 h 494537"/>
                <a:gd name="connsiteX5-59" fmla="*/ 863352 w 863352"/>
                <a:gd name="connsiteY5-60" fmla="*/ 247269 h 494537"/>
                <a:gd name="connsiteX0-61" fmla="*/ 247269 w 616083"/>
                <a:gd name="connsiteY0-62" fmla="*/ 494537 h 494537"/>
                <a:gd name="connsiteX1-63" fmla="*/ 0 w 616083"/>
                <a:gd name="connsiteY1-64" fmla="*/ 247268 h 494537"/>
                <a:gd name="connsiteX2-65" fmla="*/ 0 w 616083"/>
                <a:gd name="connsiteY2-66" fmla="*/ 247269 h 494537"/>
                <a:gd name="connsiteX3-67" fmla="*/ 247269 w 616083"/>
                <a:gd name="connsiteY3-68" fmla="*/ 0 h 494537"/>
                <a:gd name="connsiteX4-69" fmla="*/ 616083 w 616083"/>
                <a:gd name="connsiteY4-70" fmla="*/ 0 h 4945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16083" h="494537">
                  <a:moveTo>
                    <a:pt x="247269" y="494537"/>
                  </a:moveTo>
                  <a:cubicBezTo>
                    <a:pt x="110706" y="494537"/>
                    <a:pt x="0" y="383831"/>
                    <a:pt x="0" y="247268"/>
                  </a:cubicBezTo>
                  <a:lnTo>
                    <a:pt x="0" y="247269"/>
                  </a:lnTo>
                  <a:cubicBezTo>
                    <a:pt x="0" y="110706"/>
                    <a:pt x="110706" y="0"/>
                    <a:pt x="247269" y="0"/>
                  </a:cubicBezTo>
                  <a:lnTo>
                    <a:pt x="616083" y="0"/>
                  </a:lnTo>
                </a:path>
              </a:pathLst>
            </a:custGeom>
            <a:noFill/>
            <a:ln w="19050" cap="flat" cmpd="sng" algn="ctr">
              <a:gradFill>
                <a:gsLst>
                  <a:gs pos="0">
                    <a:srgbClr val="081595"/>
                  </a:gs>
                  <a:gs pos="100000">
                    <a:srgbClr val="081595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  <a:tailEnd type="stealt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8" name="矩形: 圆角 93">
              <a:extLst>
                <a:ext uri="{FF2B5EF4-FFF2-40B4-BE49-F238E27FC236}">
                  <a16:creationId xmlns:a16="http://schemas.microsoft.com/office/drawing/2014/main" id="{C0DBBB77-4C43-57D9-9ED4-F3B207EF42E4}"/>
                </a:ext>
              </a:extLst>
            </p:cNvPr>
            <p:cNvSpPr/>
            <p:nvPr/>
          </p:nvSpPr>
          <p:spPr>
            <a:xfrm flipH="1" flipV="1">
              <a:off x="5935104" y="3347268"/>
              <a:ext cx="616083" cy="494537"/>
            </a:xfrm>
            <a:custGeom>
              <a:avLst/>
              <a:gdLst>
                <a:gd name="connsiteX0" fmla="*/ 0 w 863351"/>
                <a:gd name="connsiteY0" fmla="*/ 247269 h 494537"/>
                <a:gd name="connsiteX1" fmla="*/ 247269 w 863351"/>
                <a:gd name="connsiteY1" fmla="*/ 0 h 494537"/>
                <a:gd name="connsiteX2" fmla="*/ 616083 w 863351"/>
                <a:gd name="connsiteY2" fmla="*/ 0 h 494537"/>
                <a:gd name="connsiteX3" fmla="*/ 863352 w 863351"/>
                <a:gd name="connsiteY3" fmla="*/ 247269 h 494537"/>
                <a:gd name="connsiteX4" fmla="*/ 863351 w 863351"/>
                <a:gd name="connsiteY4" fmla="*/ 247269 h 494537"/>
                <a:gd name="connsiteX5" fmla="*/ 616082 w 863351"/>
                <a:gd name="connsiteY5" fmla="*/ 494538 h 494537"/>
                <a:gd name="connsiteX6" fmla="*/ 247269 w 863351"/>
                <a:gd name="connsiteY6" fmla="*/ 494537 h 494537"/>
                <a:gd name="connsiteX7" fmla="*/ 0 w 863351"/>
                <a:gd name="connsiteY7" fmla="*/ 247268 h 494537"/>
                <a:gd name="connsiteX8" fmla="*/ 0 w 863351"/>
                <a:gd name="connsiteY8" fmla="*/ 247269 h 494537"/>
                <a:gd name="connsiteX0-1" fmla="*/ 616082 w 863352"/>
                <a:gd name="connsiteY0-2" fmla="*/ 494538 h 585978"/>
                <a:gd name="connsiteX1-3" fmla="*/ 247269 w 863352"/>
                <a:gd name="connsiteY1-4" fmla="*/ 494537 h 585978"/>
                <a:gd name="connsiteX2-5" fmla="*/ 0 w 863352"/>
                <a:gd name="connsiteY2-6" fmla="*/ 247268 h 585978"/>
                <a:gd name="connsiteX3-7" fmla="*/ 0 w 863352"/>
                <a:gd name="connsiteY3-8" fmla="*/ 247269 h 585978"/>
                <a:gd name="connsiteX4-9" fmla="*/ 247269 w 863352"/>
                <a:gd name="connsiteY4-10" fmla="*/ 0 h 585978"/>
                <a:gd name="connsiteX5-11" fmla="*/ 616083 w 863352"/>
                <a:gd name="connsiteY5-12" fmla="*/ 0 h 585978"/>
                <a:gd name="connsiteX6-13" fmla="*/ 863352 w 863352"/>
                <a:gd name="connsiteY6-14" fmla="*/ 247269 h 585978"/>
                <a:gd name="connsiteX7-15" fmla="*/ 863351 w 863352"/>
                <a:gd name="connsiteY7-16" fmla="*/ 247269 h 585978"/>
                <a:gd name="connsiteX8-17" fmla="*/ 707522 w 863352"/>
                <a:gd name="connsiteY8-18" fmla="*/ 585978 h 585978"/>
                <a:gd name="connsiteX0-19" fmla="*/ 616082 w 863352"/>
                <a:gd name="connsiteY0-20" fmla="*/ 494538 h 494538"/>
                <a:gd name="connsiteX1-21" fmla="*/ 247269 w 863352"/>
                <a:gd name="connsiteY1-22" fmla="*/ 494537 h 494538"/>
                <a:gd name="connsiteX2-23" fmla="*/ 0 w 863352"/>
                <a:gd name="connsiteY2-24" fmla="*/ 247268 h 494538"/>
                <a:gd name="connsiteX3-25" fmla="*/ 0 w 863352"/>
                <a:gd name="connsiteY3-26" fmla="*/ 247269 h 494538"/>
                <a:gd name="connsiteX4-27" fmla="*/ 247269 w 863352"/>
                <a:gd name="connsiteY4-28" fmla="*/ 0 h 494538"/>
                <a:gd name="connsiteX5-29" fmla="*/ 616083 w 863352"/>
                <a:gd name="connsiteY5-30" fmla="*/ 0 h 494538"/>
                <a:gd name="connsiteX6-31" fmla="*/ 863352 w 863352"/>
                <a:gd name="connsiteY6-32" fmla="*/ 247269 h 494538"/>
                <a:gd name="connsiteX7-33" fmla="*/ 863351 w 863352"/>
                <a:gd name="connsiteY7-34" fmla="*/ 247269 h 494538"/>
                <a:gd name="connsiteX0-35" fmla="*/ 247269 w 863352"/>
                <a:gd name="connsiteY0-36" fmla="*/ 494537 h 494537"/>
                <a:gd name="connsiteX1-37" fmla="*/ 0 w 863352"/>
                <a:gd name="connsiteY1-38" fmla="*/ 247268 h 494537"/>
                <a:gd name="connsiteX2-39" fmla="*/ 0 w 863352"/>
                <a:gd name="connsiteY2-40" fmla="*/ 247269 h 494537"/>
                <a:gd name="connsiteX3-41" fmla="*/ 247269 w 863352"/>
                <a:gd name="connsiteY3-42" fmla="*/ 0 h 494537"/>
                <a:gd name="connsiteX4-43" fmla="*/ 616083 w 863352"/>
                <a:gd name="connsiteY4-44" fmla="*/ 0 h 494537"/>
                <a:gd name="connsiteX5-45" fmla="*/ 863352 w 863352"/>
                <a:gd name="connsiteY5-46" fmla="*/ 247269 h 494537"/>
                <a:gd name="connsiteX6-47" fmla="*/ 863351 w 863352"/>
                <a:gd name="connsiteY6-48" fmla="*/ 247269 h 494537"/>
                <a:gd name="connsiteX0-49" fmla="*/ 247269 w 863352"/>
                <a:gd name="connsiteY0-50" fmla="*/ 494537 h 494537"/>
                <a:gd name="connsiteX1-51" fmla="*/ 0 w 863352"/>
                <a:gd name="connsiteY1-52" fmla="*/ 247268 h 494537"/>
                <a:gd name="connsiteX2-53" fmla="*/ 0 w 863352"/>
                <a:gd name="connsiteY2-54" fmla="*/ 247269 h 494537"/>
                <a:gd name="connsiteX3-55" fmla="*/ 247269 w 863352"/>
                <a:gd name="connsiteY3-56" fmla="*/ 0 h 494537"/>
                <a:gd name="connsiteX4-57" fmla="*/ 616083 w 863352"/>
                <a:gd name="connsiteY4-58" fmla="*/ 0 h 494537"/>
                <a:gd name="connsiteX5-59" fmla="*/ 863352 w 863352"/>
                <a:gd name="connsiteY5-60" fmla="*/ 247269 h 494537"/>
                <a:gd name="connsiteX0-61" fmla="*/ 247269 w 616083"/>
                <a:gd name="connsiteY0-62" fmla="*/ 494537 h 494537"/>
                <a:gd name="connsiteX1-63" fmla="*/ 0 w 616083"/>
                <a:gd name="connsiteY1-64" fmla="*/ 247268 h 494537"/>
                <a:gd name="connsiteX2-65" fmla="*/ 0 w 616083"/>
                <a:gd name="connsiteY2-66" fmla="*/ 247269 h 494537"/>
                <a:gd name="connsiteX3-67" fmla="*/ 247269 w 616083"/>
                <a:gd name="connsiteY3-68" fmla="*/ 0 h 494537"/>
                <a:gd name="connsiteX4-69" fmla="*/ 616083 w 616083"/>
                <a:gd name="connsiteY4-70" fmla="*/ 0 h 4945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16083" h="494537">
                  <a:moveTo>
                    <a:pt x="247269" y="494537"/>
                  </a:moveTo>
                  <a:cubicBezTo>
                    <a:pt x="110706" y="494537"/>
                    <a:pt x="0" y="383831"/>
                    <a:pt x="0" y="247268"/>
                  </a:cubicBezTo>
                  <a:lnTo>
                    <a:pt x="0" y="247269"/>
                  </a:lnTo>
                  <a:cubicBezTo>
                    <a:pt x="0" y="110706"/>
                    <a:pt x="110706" y="0"/>
                    <a:pt x="247269" y="0"/>
                  </a:cubicBezTo>
                  <a:lnTo>
                    <a:pt x="616083" y="0"/>
                  </a:lnTo>
                </a:path>
              </a:pathLst>
            </a:custGeom>
            <a:noFill/>
            <a:ln w="19050" cap="flat" cmpd="sng" algn="ctr">
              <a:gradFill flip="none" rotWithShape="1">
                <a:gsLst>
                  <a:gs pos="0">
                    <a:srgbClr val="081595"/>
                  </a:gs>
                  <a:gs pos="100000">
                    <a:srgbClr val="081595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miter lim="800000"/>
              <a:tailEnd type="stealt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79" name="Venn diagram">
            <a:extLst>
              <a:ext uri="{FF2B5EF4-FFF2-40B4-BE49-F238E27FC236}">
                <a16:creationId xmlns:a16="http://schemas.microsoft.com/office/drawing/2014/main" id="{B8F36F52-D5EA-D42F-EB8A-EB9A1550DCDC}"/>
              </a:ext>
            </a:extLst>
          </p:cNvPr>
          <p:cNvSpPr txBox="1"/>
          <p:nvPr/>
        </p:nvSpPr>
        <p:spPr>
          <a:xfrm>
            <a:off x="1180761" y="1884910"/>
            <a:ext cx="2128942" cy="3590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 numCol="1" anchor="t">
            <a:spAutoFit/>
          </a:bodyPr>
          <a:lstStyle>
            <a:lvl1pPr algn="l">
              <a:defRPr sz="1800">
                <a:solidFill>
                  <a:srgbClr val="53535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pPr algn="ctr">
              <a:defRPr/>
            </a:pPr>
            <a:r>
              <a:rPr lang="zh-CN" altLang="en-US" sz="2000" dirty="0">
                <a:solidFill>
                  <a:schemeClr val="tx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B" panose="00020600040101010101" pitchFamily="18" charset="-122"/>
              </a:rPr>
              <a:t>主要环节</a:t>
            </a:r>
            <a:endParaRPr sz="2000" dirty="0">
              <a:solidFill>
                <a:schemeClr val="tx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OPPOSans B" panose="00020600040101010101" pitchFamily="18" charset="-122"/>
            </a:endParaRPr>
          </a:p>
        </p:txBody>
      </p:sp>
      <p:sp>
        <p:nvSpPr>
          <p:cNvPr id="80" name="Venn diagram">
            <a:extLst>
              <a:ext uri="{FF2B5EF4-FFF2-40B4-BE49-F238E27FC236}">
                <a16:creationId xmlns:a16="http://schemas.microsoft.com/office/drawing/2014/main" id="{8CA94A41-758A-435F-8974-D2EC5623C8DA}"/>
              </a:ext>
            </a:extLst>
          </p:cNvPr>
          <p:cNvSpPr txBox="1"/>
          <p:nvPr/>
        </p:nvSpPr>
        <p:spPr>
          <a:xfrm>
            <a:off x="9151033" y="1870916"/>
            <a:ext cx="2128942" cy="3590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 numCol="1" anchor="t">
            <a:spAutoFit/>
          </a:bodyPr>
          <a:lstStyle>
            <a:lvl1pPr algn="l">
              <a:defRPr sz="1800">
                <a:solidFill>
                  <a:srgbClr val="53535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pPr algn="ctr">
              <a:defRPr/>
            </a:pPr>
            <a:r>
              <a:rPr lang="zh-CN" altLang="en-US" sz="2000" dirty="0">
                <a:solidFill>
                  <a:schemeClr val="tx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B" panose="00020600040101010101" pitchFamily="18" charset="-122"/>
              </a:rPr>
              <a:t>反馈控制</a:t>
            </a:r>
            <a:endParaRPr sz="2000" dirty="0">
              <a:solidFill>
                <a:schemeClr val="tx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OPPOSans B" panose="00020600040101010101" pitchFamily="18" charset="-122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B2907AA0-E61F-1460-0FEE-64597F0CC95C}"/>
              </a:ext>
            </a:extLst>
          </p:cNvPr>
          <p:cNvSpPr txBox="1"/>
          <p:nvPr/>
        </p:nvSpPr>
        <p:spPr>
          <a:xfrm>
            <a:off x="1282204" y="2256202"/>
            <a:ext cx="1727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1" i="0" u="none" strike="noStrike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zh-CN" dirty="0"/>
              <a:t>课题</a:t>
            </a:r>
            <a:r>
              <a:rPr lang="zh-CN" altLang="en-US" dirty="0"/>
              <a:t>二：系统全程闭环，质量评价持续改进</a:t>
            </a:r>
            <a:endParaRPr lang="en-US" altLang="zh-CN" dirty="0"/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BCC89472-D502-987D-74F0-75CE1CB4BAC2}"/>
              </a:ext>
            </a:extLst>
          </p:cNvPr>
          <p:cNvSpPr txBox="1"/>
          <p:nvPr/>
        </p:nvSpPr>
        <p:spPr>
          <a:xfrm>
            <a:off x="9351904" y="2229989"/>
            <a:ext cx="172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1" i="0" u="none" strike="noStrike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zh-CN" dirty="0"/>
              <a:t>课题</a:t>
            </a:r>
            <a:r>
              <a:rPr lang="zh-CN" altLang="en-US" dirty="0"/>
              <a:t>三：有效性评价及全程质量指标</a:t>
            </a:r>
          </a:p>
        </p:txBody>
      </p:sp>
      <p:sp>
        <p:nvSpPr>
          <p:cNvPr id="83" name="Venn diagram">
            <a:extLst>
              <a:ext uri="{FF2B5EF4-FFF2-40B4-BE49-F238E27FC236}">
                <a16:creationId xmlns:a16="http://schemas.microsoft.com/office/drawing/2014/main" id="{05ACB662-BE4C-34E8-EBE3-3279EBB9B116}"/>
              </a:ext>
            </a:extLst>
          </p:cNvPr>
          <p:cNvSpPr txBox="1"/>
          <p:nvPr/>
        </p:nvSpPr>
        <p:spPr>
          <a:xfrm>
            <a:off x="3540003" y="2013560"/>
            <a:ext cx="1006244" cy="2205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 numCol="1" anchor="t">
            <a:spAutoFit/>
          </a:bodyPr>
          <a:lstStyle>
            <a:lvl1pPr algn="l">
              <a:defRPr sz="1800">
                <a:solidFill>
                  <a:srgbClr val="53535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pPr algn="ctr">
              <a:defRPr/>
            </a:pPr>
            <a:r>
              <a:rPr lang="zh-CN" altLang="en-US" sz="1100" dirty="0">
                <a:solidFill>
                  <a:schemeClr val="tx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B" panose="00020600040101010101" pitchFamily="18" charset="-122"/>
              </a:rPr>
              <a:t>成果转化</a:t>
            </a:r>
            <a:endParaRPr sz="1100" dirty="0">
              <a:solidFill>
                <a:schemeClr val="tx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OPPOSans B" panose="00020600040101010101" pitchFamily="18" charset="-122"/>
            </a:endParaRPr>
          </a:p>
        </p:txBody>
      </p:sp>
      <p:sp>
        <p:nvSpPr>
          <p:cNvPr id="84" name="Venn diagram">
            <a:extLst>
              <a:ext uri="{FF2B5EF4-FFF2-40B4-BE49-F238E27FC236}">
                <a16:creationId xmlns:a16="http://schemas.microsoft.com/office/drawing/2014/main" id="{A20257E0-E731-A336-5E04-EE1130584DB4}"/>
              </a:ext>
            </a:extLst>
          </p:cNvPr>
          <p:cNvSpPr txBox="1"/>
          <p:nvPr/>
        </p:nvSpPr>
        <p:spPr>
          <a:xfrm>
            <a:off x="3545513" y="2686655"/>
            <a:ext cx="1006244" cy="2205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 numCol="1" anchor="t">
            <a:spAutoFit/>
          </a:bodyPr>
          <a:lstStyle>
            <a:lvl1pPr algn="l">
              <a:defRPr sz="1800">
                <a:solidFill>
                  <a:srgbClr val="53535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pPr algn="ctr">
              <a:defRPr/>
            </a:pPr>
            <a:r>
              <a:rPr lang="zh-CN" altLang="en-US" sz="1100" dirty="0">
                <a:solidFill>
                  <a:schemeClr val="tx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B" panose="00020600040101010101" pitchFamily="18" charset="-122"/>
              </a:rPr>
              <a:t>效果反馈</a:t>
            </a:r>
            <a:endParaRPr sz="1100" dirty="0">
              <a:solidFill>
                <a:schemeClr val="tx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OPPOSans B" panose="00020600040101010101" pitchFamily="18" charset="-122"/>
            </a:endParaRPr>
          </a:p>
        </p:txBody>
      </p:sp>
      <p:sp>
        <p:nvSpPr>
          <p:cNvPr id="85" name="Venn diagram">
            <a:extLst>
              <a:ext uri="{FF2B5EF4-FFF2-40B4-BE49-F238E27FC236}">
                <a16:creationId xmlns:a16="http://schemas.microsoft.com/office/drawing/2014/main" id="{9D644925-D1B8-DAAA-2D28-3C7F112282B8}"/>
              </a:ext>
            </a:extLst>
          </p:cNvPr>
          <p:cNvSpPr txBox="1"/>
          <p:nvPr/>
        </p:nvSpPr>
        <p:spPr>
          <a:xfrm>
            <a:off x="8017819" y="2013560"/>
            <a:ext cx="1006244" cy="2205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 numCol="1" anchor="t">
            <a:spAutoFit/>
          </a:bodyPr>
          <a:lstStyle>
            <a:lvl1pPr algn="l">
              <a:defRPr sz="1800">
                <a:solidFill>
                  <a:srgbClr val="53535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pPr algn="ctr">
              <a:defRPr/>
            </a:pPr>
            <a:r>
              <a:rPr lang="zh-CN" altLang="en-US" sz="1100" dirty="0">
                <a:solidFill>
                  <a:schemeClr val="tx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B" panose="00020600040101010101" pitchFamily="18" charset="-122"/>
              </a:rPr>
              <a:t>成果转化</a:t>
            </a:r>
            <a:endParaRPr sz="1100" dirty="0">
              <a:solidFill>
                <a:schemeClr val="tx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OPPOSans B" panose="00020600040101010101" pitchFamily="18" charset="-122"/>
            </a:endParaRPr>
          </a:p>
        </p:txBody>
      </p:sp>
      <p:sp>
        <p:nvSpPr>
          <p:cNvPr id="86" name="Venn diagram">
            <a:extLst>
              <a:ext uri="{FF2B5EF4-FFF2-40B4-BE49-F238E27FC236}">
                <a16:creationId xmlns:a16="http://schemas.microsoft.com/office/drawing/2014/main" id="{226E1655-B3F7-ED2E-86A1-7371DD74B0E0}"/>
              </a:ext>
            </a:extLst>
          </p:cNvPr>
          <p:cNvSpPr txBox="1"/>
          <p:nvPr/>
        </p:nvSpPr>
        <p:spPr>
          <a:xfrm>
            <a:off x="8023329" y="2686655"/>
            <a:ext cx="1006244" cy="2205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 numCol="1" anchor="t">
            <a:spAutoFit/>
          </a:bodyPr>
          <a:lstStyle>
            <a:lvl1pPr algn="l">
              <a:defRPr sz="1800">
                <a:solidFill>
                  <a:srgbClr val="53535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pPr algn="ctr">
              <a:defRPr/>
            </a:pPr>
            <a:r>
              <a:rPr lang="zh-CN" altLang="en-US" sz="1100" dirty="0">
                <a:solidFill>
                  <a:schemeClr val="tx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B" panose="00020600040101010101" pitchFamily="18" charset="-122"/>
              </a:rPr>
              <a:t>效果转化</a:t>
            </a:r>
            <a:endParaRPr sz="1100" dirty="0">
              <a:solidFill>
                <a:schemeClr val="tx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OPPOSans B" panose="00020600040101010101" pitchFamily="18" charset="-122"/>
            </a:endParaRPr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1745DAC8-F41C-5493-D8AC-345194C08736}"/>
              </a:ext>
            </a:extLst>
          </p:cNvPr>
          <p:cNvGrpSpPr/>
          <p:nvPr/>
        </p:nvGrpSpPr>
        <p:grpSpPr>
          <a:xfrm rot="5400000">
            <a:off x="5872850" y="4061114"/>
            <a:ext cx="902208" cy="296194"/>
            <a:chOff x="5652282" y="3347268"/>
            <a:chExt cx="898905" cy="494537"/>
          </a:xfrm>
        </p:grpSpPr>
        <p:sp>
          <p:nvSpPr>
            <p:cNvPr id="88" name="矩形: 圆角 93">
              <a:extLst>
                <a:ext uri="{FF2B5EF4-FFF2-40B4-BE49-F238E27FC236}">
                  <a16:creationId xmlns:a16="http://schemas.microsoft.com/office/drawing/2014/main" id="{F80CE1E8-7E75-A81E-55AC-4B8E590A708C}"/>
                </a:ext>
              </a:extLst>
            </p:cNvPr>
            <p:cNvSpPr/>
            <p:nvPr/>
          </p:nvSpPr>
          <p:spPr>
            <a:xfrm>
              <a:off x="5652282" y="3347268"/>
              <a:ext cx="616083" cy="494537"/>
            </a:xfrm>
            <a:custGeom>
              <a:avLst/>
              <a:gdLst>
                <a:gd name="connsiteX0" fmla="*/ 0 w 863351"/>
                <a:gd name="connsiteY0" fmla="*/ 247269 h 494537"/>
                <a:gd name="connsiteX1" fmla="*/ 247269 w 863351"/>
                <a:gd name="connsiteY1" fmla="*/ 0 h 494537"/>
                <a:gd name="connsiteX2" fmla="*/ 616083 w 863351"/>
                <a:gd name="connsiteY2" fmla="*/ 0 h 494537"/>
                <a:gd name="connsiteX3" fmla="*/ 863352 w 863351"/>
                <a:gd name="connsiteY3" fmla="*/ 247269 h 494537"/>
                <a:gd name="connsiteX4" fmla="*/ 863351 w 863351"/>
                <a:gd name="connsiteY4" fmla="*/ 247269 h 494537"/>
                <a:gd name="connsiteX5" fmla="*/ 616082 w 863351"/>
                <a:gd name="connsiteY5" fmla="*/ 494538 h 494537"/>
                <a:gd name="connsiteX6" fmla="*/ 247269 w 863351"/>
                <a:gd name="connsiteY6" fmla="*/ 494537 h 494537"/>
                <a:gd name="connsiteX7" fmla="*/ 0 w 863351"/>
                <a:gd name="connsiteY7" fmla="*/ 247268 h 494537"/>
                <a:gd name="connsiteX8" fmla="*/ 0 w 863351"/>
                <a:gd name="connsiteY8" fmla="*/ 247269 h 494537"/>
                <a:gd name="connsiteX0-1" fmla="*/ 616082 w 863352"/>
                <a:gd name="connsiteY0-2" fmla="*/ 494538 h 585978"/>
                <a:gd name="connsiteX1-3" fmla="*/ 247269 w 863352"/>
                <a:gd name="connsiteY1-4" fmla="*/ 494537 h 585978"/>
                <a:gd name="connsiteX2-5" fmla="*/ 0 w 863352"/>
                <a:gd name="connsiteY2-6" fmla="*/ 247268 h 585978"/>
                <a:gd name="connsiteX3-7" fmla="*/ 0 w 863352"/>
                <a:gd name="connsiteY3-8" fmla="*/ 247269 h 585978"/>
                <a:gd name="connsiteX4-9" fmla="*/ 247269 w 863352"/>
                <a:gd name="connsiteY4-10" fmla="*/ 0 h 585978"/>
                <a:gd name="connsiteX5-11" fmla="*/ 616083 w 863352"/>
                <a:gd name="connsiteY5-12" fmla="*/ 0 h 585978"/>
                <a:gd name="connsiteX6-13" fmla="*/ 863352 w 863352"/>
                <a:gd name="connsiteY6-14" fmla="*/ 247269 h 585978"/>
                <a:gd name="connsiteX7-15" fmla="*/ 863351 w 863352"/>
                <a:gd name="connsiteY7-16" fmla="*/ 247269 h 585978"/>
                <a:gd name="connsiteX8-17" fmla="*/ 707522 w 863352"/>
                <a:gd name="connsiteY8-18" fmla="*/ 585978 h 585978"/>
                <a:gd name="connsiteX0-19" fmla="*/ 616082 w 863352"/>
                <a:gd name="connsiteY0-20" fmla="*/ 494538 h 494538"/>
                <a:gd name="connsiteX1-21" fmla="*/ 247269 w 863352"/>
                <a:gd name="connsiteY1-22" fmla="*/ 494537 h 494538"/>
                <a:gd name="connsiteX2-23" fmla="*/ 0 w 863352"/>
                <a:gd name="connsiteY2-24" fmla="*/ 247268 h 494538"/>
                <a:gd name="connsiteX3-25" fmla="*/ 0 w 863352"/>
                <a:gd name="connsiteY3-26" fmla="*/ 247269 h 494538"/>
                <a:gd name="connsiteX4-27" fmla="*/ 247269 w 863352"/>
                <a:gd name="connsiteY4-28" fmla="*/ 0 h 494538"/>
                <a:gd name="connsiteX5-29" fmla="*/ 616083 w 863352"/>
                <a:gd name="connsiteY5-30" fmla="*/ 0 h 494538"/>
                <a:gd name="connsiteX6-31" fmla="*/ 863352 w 863352"/>
                <a:gd name="connsiteY6-32" fmla="*/ 247269 h 494538"/>
                <a:gd name="connsiteX7-33" fmla="*/ 863351 w 863352"/>
                <a:gd name="connsiteY7-34" fmla="*/ 247269 h 494538"/>
                <a:gd name="connsiteX0-35" fmla="*/ 247269 w 863352"/>
                <a:gd name="connsiteY0-36" fmla="*/ 494537 h 494537"/>
                <a:gd name="connsiteX1-37" fmla="*/ 0 w 863352"/>
                <a:gd name="connsiteY1-38" fmla="*/ 247268 h 494537"/>
                <a:gd name="connsiteX2-39" fmla="*/ 0 w 863352"/>
                <a:gd name="connsiteY2-40" fmla="*/ 247269 h 494537"/>
                <a:gd name="connsiteX3-41" fmla="*/ 247269 w 863352"/>
                <a:gd name="connsiteY3-42" fmla="*/ 0 h 494537"/>
                <a:gd name="connsiteX4-43" fmla="*/ 616083 w 863352"/>
                <a:gd name="connsiteY4-44" fmla="*/ 0 h 494537"/>
                <a:gd name="connsiteX5-45" fmla="*/ 863352 w 863352"/>
                <a:gd name="connsiteY5-46" fmla="*/ 247269 h 494537"/>
                <a:gd name="connsiteX6-47" fmla="*/ 863351 w 863352"/>
                <a:gd name="connsiteY6-48" fmla="*/ 247269 h 494537"/>
                <a:gd name="connsiteX0-49" fmla="*/ 247269 w 863352"/>
                <a:gd name="connsiteY0-50" fmla="*/ 494537 h 494537"/>
                <a:gd name="connsiteX1-51" fmla="*/ 0 w 863352"/>
                <a:gd name="connsiteY1-52" fmla="*/ 247268 h 494537"/>
                <a:gd name="connsiteX2-53" fmla="*/ 0 w 863352"/>
                <a:gd name="connsiteY2-54" fmla="*/ 247269 h 494537"/>
                <a:gd name="connsiteX3-55" fmla="*/ 247269 w 863352"/>
                <a:gd name="connsiteY3-56" fmla="*/ 0 h 494537"/>
                <a:gd name="connsiteX4-57" fmla="*/ 616083 w 863352"/>
                <a:gd name="connsiteY4-58" fmla="*/ 0 h 494537"/>
                <a:gd name="connsiteX5-59" fmla="*/ 863352 w 863352"/>
                <a:gd name="connsiteY5-60" fmla="*/ 247269 h 494537"/>
                <a:gd name="connsiteX0-61" fmla="*/ 247269 w 616083"/>
                <a:gd name="connsiteY0-62" fmla="*/ 494537 h 494537"/>
                <a:gd name="connsiteX1-63" fmla="*/ 0 w 616083"/>
                <a:gd name="connsiteY1-64" fmla="*/ 247268 h 494537"/>
                <a:gd name="connsiteX2-65" fmla="*/ 0 w 616083"/>
                <a:gd name="connsiteY2-66" fmla="*/ 247269 h 494537"/>
                <a:gd name="connsiteX3-67" fmla="*/ 247269 w 616083"/>
                <a:gd name="connsiteY3-68" fmla="*/ 0 h 494537"/>
                <a:gd name="connsiteX4-69" fmla="*/ 616083 w 616083"/>
                <a:gd name="connsiteY4-70" fmla="*/ 0 h 4945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16083" h="494537">
                  <a:moveTo>
                    <a:pt x="247269" y="494537"/>
                  </a:moveTo>
                  <a:cubicBezTo>
                    <a:pt x="110706" y="494537"/>
                    <a:pt x="0" y="383831"/>
                    <a:pt x="0" y="247268"/>
                  </a:cubicBezTo>
                  <a:lnTo>
                    <a:pt x="0" y="247269"/>
                  </a:lnTo>
                  <a:cubicBezTo>
                    <a:pt x="0" y="110706"/>
                    <a:pt x="110706" y="0"/>
                    <a:pt x="247269" y="0"/>
                  </a:cubicBezTo>
                  <a:lnTo>
                    <a:pt x="616083" y="0"/>
                  </a:lnTo>
                </a:path>
              </a:pathLst>
            </a:custGeom>
            <a:noFill/>
            <a:ln w="19050" cap="flat" cmpd="sng" algn="ctr">
              <a:gradFill>
                <a:gsLst>
                  <a:gs pos="0">
                    <a:srgbClr val="081595"/>
                  </a:gs>
                  <a:gs pos="100000">
                    <a:srgbClr val="081595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  <a:tailEnd type="stealt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9" name="矩形: 圆角 93">
              <a:extLst>
                <a:ext uri="{FF2B5EF4-FFF2-40B4-BE49-F238E27FC236}">
                  <a16:creationId xmlns:a16="http://schemas.microsoft.com/office/drawing/2014/main" id="{1E0793E5-0271-D629-D276-A1F798ECB90F}"/>
                </a:ext>
              </a:extLst>
            </p:cNvPr>
            <p:cNvSpPr/>
            <p:nvPr/>
          </p:nvSpPr>
          <p:spPr>
            <a:xfrm flipH="1" flipV="1">
              <a:off x="5935104" y="3347268"/>
              <a:ext cx="616083" cy="494537"/>
            </a:xfrm>
            <a:custGeom>
              <a:avLst/>
              <a:gdLst>
                <a:gd name="connsiteX0" fmla="*/ 0 w 863351"/>
                <a:gd name="connsiteY0" fmla="*/ 247269 h 494537"/>
                <a:gd name="connsiteX1" fmla="*/ 247269 w 863351"/>
                <a:gd name="connsiteY1" fmla="*/ 0 h 494537"/>
                <a:gd name="connsiteX2" fmla="*/ 616083 w 863351"/>
                <a:gd name="connsiteY2" fmla="*/ 0 h 494537"/>
                <a:gd name="connsiteX3" fmla="*/ 863352 w 863351"/>
                <a:gd name="connsiteY3" fmla="*/ 247269 h 494537"/>
                <a:gd name="connsiteX4" fmla="*/ 863351 w 863351"/>
                <a:gd name="connsiteY4" fmla="*/ 247269 h 494537"/>
                <a:gd name="connsiteX5" fmla="*/ 616082 w 863351"/>
                <a:gd name="connsiteY5" fmla="*/ 494538 h 494537"/>
                <a:gd name="connsiteX6" fmla="*/ 247269 w 863351"/>
                <a:gd name="connsiteY6" fmla="*/ 494537 h 494537"/>
                <a:gd name="connsiteX7" fmla="*/ 0 w 863351"/>
                <a:gd name="connsiteY7" fmla="*/ 247268 h 494537"/>
                <a:gd name="connsiteX8" fmla="*/ 0 w 863351"/>
                <a:gd name="connsiteY8" fmla="*/ 247269 h 494537"/>
                <a:gd name="connsiteX0-1" fmla="*/ 616082 w 863352"/>
                <a:gd name="connsiteY0-2" fmla="*/ 494538 h 585978"/>
                <a:gd name="connsiteX1-3" fmla="*/ 247269 w 863352"/>
                <a:gd name="connsiteY1-4" fmla="*/ 494537 h 585978"/>
                <a:gd name="connsiteX2-5" fmla="*/ 0 w 863352"/>
                <a:gd name="connsiteY2-6" fmla="*/ 247268 h 585978"/>
                <a:gd name="connsiteX3-7" fmla="*/ 0 w 863352"/>
                <a:gd name="connsiteY3-8" fmla="*/ 247269 h 585978"/>
                <a:gd name="connsiteX4-9" fmla="*/ 247269 w 863352"/>
                <a:gd name="connsiteY4-10" fmla="*/ 0 h 585978"/>
                <a:gd name="connsiteX5-11" fmla="*/ 616083 w 863352"/>
                <a:gd name="connsiteY5-12" fmla="*/ 0 h 585978"/>
                <a:gd name="connsiteX6-13" fmla="*/ 863352 w 863352"/>
                <a:gd name="connsiteY6-14" fmla="*/ 247269 h 585978"/>
                <a:gd name="connsiteX7-15" fmla="*/ 863351 w 863352"/>
                <a:gd name="connsiteY7-16" fmla="*/ 247269 h 585978"/>
                <a:gd name="connsiteX8-17" fmla="*/ 707522 w 863352"/>
                <a:gd name="connsiteY8-18" fmla="*/ 585978 h 585978"/>
                <a:gd name="connsiteX0-19" fmla="*/ 616082 w 863352"/>
                <a:gd name="connsiteY0-20" fmla="*/ 494538 h 494538"/>
                <a:gd name="connsiteX1-21" fmla="*/ 247269 w 863352"/>
                <a:gd name="connsiteY1-22" fmla="*/ 494537 h 494538"/>
                <a:gd name="connsiteX2-23" fmla="*/ 0 w 863352"/>
                <a:gd name="connsiteY2-24" fmla="*/ 247268 h 494538"/>
                <a:gd name="connsiteX3-25" fmla="*/ 0 w 863352"/>
                <a:gd name="connsiteY3-26" fmla="*/ 247269 h 494538"/>
                <a:gd name="connsiteX4-27" fmla="*/ 247269 w 863352"/>
                <a:gd name="connsiteY4-28" fmla="*/ 0 h 494538"/>
                <a:gd name="connsiteX5-29" fmla="*/ 616083 w 863352"/>
                <a:gd name="connsiteY5-30" fmla="*/ 0 h 494538"/>
                <a:gd name="connsiteX6-31" fmla="*/ 863352 w 863352"/>
                <a:gd name="connsiteY6-32" fmla="*/ 247269 h 494538"/>
                <a:gd name="connsiteX7-33" fmla="*/ 863351 w 863352"/>
                <a:gd name="connsiteY7-34" fmla="*/ 247269 h 494538"/>
                <a:gd name="connsiteX0-35" fmla="*/ 247269 w 863352"/>
                <a:gd name="connsiteY0-36" fmla="*/ 494537 h 494537"/>
                <a:gd name="connsiteX1-37" fmla="*/ 0 w 863352"/>
                <a:gd name="connsiteY1-38" fmla="*/ 247268 h 494537"/>
                <a:gd name="connsiteX2-39" fmla="*/ 0 w 863352"/>
                <a:gd name="connsiteY2-40" fmla="*/ 247269 h 494537"/>
                <a:gd name="connsiteX3-41" fmla="*/ 247269 w 863352"/>
                <a:gd name="connsiteY3-42" fmla="*/ 0 h 494537"/>
                <a:gd name="connsiteX4-43" fmla="*/ 616083 w 863352"/>
                <a:gd name="connsiteY4-44" fmla="*/ 0 h 494537"/>
                <a:gd name="connsiteX5-45" fmla="*/ 863352 w 863352"/>
                <a:gd name="connsiteY5-46" fmla="*/ 247269 h 494537"/>
                <a:gd name="connsiteX6-47" fmla="*/ 863351 w 863352"/>
                <a:gd name="connsiteY6-48" fmla="*/ 247269 h 494537"/>
                <a:gd name="connsiteX0-49" fmla="*/ 247269 w 863352"/>
                <a:gd name="connsiteY0-50" fmla="*/ 494537 h 494537"/>
                <a:gd name="connsiteX1-51" fmla="*/ 0 w 863352"/>
                <a:gd name="connsiteY1-52" fmla="*/ 247268 h 494537"/>
                <a:gd name="connsiteX2-53" fmla="*/ 0 w 863352"/>
                <a:gd name="connsiteY2-54" fmla="*/ 247269 h 494537"/>
                <a:gd name="connsiteX3-55" fmla="*/ 247269 w 863352"/>
                <a:gd name="connsiteY3-56" fmla="*/ 0 h 494537"/>
                <a:gd name="connsiteX4-57" fmla="*/ 616083 w 863352"/>
                <a:gd name="connsiteY4-58" fmla="*/ 0 h 494537"/>
                <a:gd name="connsiteX5-59" fmla="*/ 863352 w 863352"/>
                <a:gd name="connsiteY5-60" fmla="*/ 247269 h 494537"/>
                <a:gd name="connsiteX0-61" fmla="*/ 247269 w 616083"/>
                <a:gd name="connsiteY0-62" fmla="*/ 494537 h 494537"/>
                <a:gd name="connsiteX1-63" fmla="*/ 0 w 616083"/>
                <a:gd name="connsiteY1-64" fmla="*/ 247268 h 494537"/>
                <a:gd name="connsiteX2-65" fmla="*/ 0 w 616083"/>
                <a:gd name="connsiteY2-66" fmla="*/ 247269 h 494537"/>
                <a:gd name="connsiteX3-67" fmla="*/ 247269 w 616083"/>
                <a:gd name="connsiteY3-68" fmla="*/ 0 h 494537"/>
                <a:gd name="connsiteX4-69" fmla="*/ 616083 w 616083"/>
                <a:gd name="connsiteY4-70" fmla="*/ 0 h 4945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16083" h="494537">
                  <a:moveTo>
                    <a:pt x="247269" y="494537"/>
                  </a:moveTo>
                  <a:cubicBezTo>
                    <a:pt x="110706" y="494537"/>
                    <a:pt x="0" y="383831"/>
                    <a:pt x="0" y="247268"/>
                  </a:cubicBezTo>
                  <a:lnTo>
                    <a:pt x="0" y="247269"/>
                  </a:lnTo>
                  <a:cubicBezTo>
                    <a:pt x="0" y="110706"/>
                    <a:pt x="110706" y="0"/>
                    <a:pt x="247269" y="0"/>
                  </a:cubicBezTo>
                  <a:lnTo>
                    <a:pt x="616083" y="0"/>
                  </a:lnTo>
                </a:path>
              </a:pathLst>
            </a:custGeom>
            <a:noFill/>
            <a:ln w="19050" cap="flat" cmpd="sng" algn="ctr">
              <a:gradFill flip="none" rotWithShape="1">
                <a:gsLst>
                  <a:gs pos="0">
                    <a:srgbClr val="081595"/>
                  </a:gs>
                  <a:gs pos="100000">
                    <a:srgbClr val="081595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miter lim="800000"/>
              <a:tailEnd type="stealt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90" name="Venn diagram">
            <a:extLst>
              <a:ext uri="{FF2B5EF4-FFF2-40B4-BE49-F238E27FC236}">
                <a16:creationId xmlns:a16="http://schemas.microsoft.com/office/drawing/2014/main" id="{DC9D6706-9DEA-BFF0-B846-B011FE915ACB}"/>
              </a:ext>
            </a:extLst>
          </p:cNvPr>
          <p:cNvSpPr txBox="1"/>
          <p:nvPr/>
        </p:nvSpPr>
        <p:spPr>
          <a:xfrm>
            <a:off x="5818062" y="3908435"/>
            <a:ext cx="296195" cy="7284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 numCol="1" anchor="t">
            <a:spAutoFit/>
          </a:bodyPr>
          <a:lstStyle>
            <a:lvl1pPr algn="l">
              <a:defRPr sz="1800">
                <a:solidFill>
                  <a:srgbClr val="53535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pPr algn="ctr">
              <a:defRPr/>
            </a:pPr>
            <a:r>
              <a:rPr lang="zh-CN" altLang="en-US" sz="1100" dirty="0">
                <a:solidFill>
                  <a:schemeClr val="tx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B" panose="00020600040101010101" pitchFamily="18" charset="-122"/>
              </a:rPr>
              <a:t>应</a:t>
            </a:r>
            <a:endParaRPr lang="en-US" altLang="zh-CN" sz="1100" dirty="0">
              <a:solidFill>
                <a:schemeClr val="tx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OPPOSans B" panose="00020600040101010101" pitchFamily="18" charset="-122"/>
            </a:endParaRPr>
          </a:p>
          <a:p>
            <a:pPr algn="ctr">
              <a:defRPr/>
            </a:pPr>
            <a:r>
              <a:rPr lang="zh-CN" altLang="en-US" sz="1100" dirty="0">
                <a:solidFill>
                  <a:schemeClr val="tx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B" panose="00020600040101010101" pitchFamily="18" charset="-122"/>
              </a:rPr>
              <a:t>用</a:t>
            </a:r>
            <a:endParaRPr lang="en-US" altLang="zh-CN" sz="1100" dirty="0">
              <a:solidFill>
                <a:schemeClr val="tx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OPPOSans B" panose="00020600040101010101" pitchFamily="18" charset="-122"/>
            </a:endParaRPr>
          </a:p>
          <a:p>
            <a:pPr algn="ctr">
              <a:defRPr/>
            </a:pPr>
            <a:r>
              <a:rPr lang="zh-CN" altLang="en-US" sz="1100" dirty="0">
                <a:solidFill>
                  <a:schemeClr val="tx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B" panose="00020600040101010101" pitchFamily="18" charset="-122"/>
              </a:rPr>
              <a:t>实</a:t>
            </a:r>
            <a:endParaRPr lang="en-US" altLang="zh-CN" sz="1100" dirty="0">
              <a:solidFill>
                <a:schemeClr val="tx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OPPOSans B" panose="00020600040101010101" pitchFamily="18" charset="-122"/>
            </a:endParaRPr>
          </a:p>
          <a:p>
            <a:pPr algn="ctr">
              <a:defRPr/>
            </a:pPr>
            <a:r>
              <a:rPr lang="zh-CN" altLang="en-US" sz="1100" dirty="0">
                <a:solidFill>
                  <a:schemeClr val="tx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B" panose="00020600040101010101" pitchFamily="18" charset="-122"/>
              </a:rPr>
              <a:t>践</a:t>
            </a:r>
            <a:endParaRPr sz="1100" dirty="0">
              <a:solidFill>
                <a:schemeClr val="tx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OPPOSans B" panose="00020600040101010101" pitchFamily="18" charset="-122"/>
            </a:endParaRPr>
          </a:p>
        </p:txBody>
      </p:sp>
      <p:sp>
        <p:nvSpPr>
          <p:cNvPr id="91" name="Venn diagram">
            <a:extLst>
              <a:ext uri="{FF2B5EF4-FFF2-40B4-BE49-F238E27FC236}">
                <a16:creationId xmlns:a16="http://schemas.microsoft.com/office/drawing/2014/main" id="{E6F43572-5B85-89EC-99F9-93C6F5A1C4DE}"/>
              </a:ext>
            </a:extLst>
          </p:cNvPr>
          <p:cNvSpPr txBox="1"/>
          <p:nvPr/>
        </p:nvSpPr>
        <p:spPr>
          <a:xfrm>
            <a:off x="6533652" y="3908435"/>
            <a:ext cx="296195" cy="7284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 numCol="1" anchor="t">
            <a:spAutoFit/>
          </a:bodyPr>
          <a:lstStyle>
            <a:lvl1pPr algn="l">
              <a:defRPr sz="1800">
                <a:solidFill>
                  <a:srgbClr val="53535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pPr algn="ctr">
              <a:defRPr/>
            </a:pPr>
            <a:r>
              <a:rPr lang="zh-CN" altLang="en-US" sz="1100" dirty="0">
                <a:solidFill>
                  <a:schemeClr val="tx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B" panose="00020600040101010101" pitchFamily="18" charset="-122"/>
              </a:rPr>
              <a:t>验证优化</a:t>
            </a:r>
            <a:endParaRPr lang="en-US" altLang="zh-CN" sz="1100" dirty="0">
              <a:solidFill>
                <a:schemeClr val="tx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OPPOSans B" panose="00020600040101010101" pitchFamily="18" charset="-122"/>
            </a:endParaRPr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id="{6F947C92-A744-F074-D335-2A47621748E0}"/>
              </a:ext>
            </a:extLst>
          </p:cNvPr>
          <p:cNvSpPr/>
          <p:nvPr/>
        </p:nvSpPr>
        <p:spPr>
          <a:xfrm>
            <a:off x="3906983" y="4860186"/>
            <a:ext cx="4868094" cy="1231853"/>
          </a:xfrm>
          <a:prstGeom prst="rect">
            <a:avLst/>
          </a:prstGeom>
          <a:solidFill>
            <a:schemeClr val="bg1"/>
          </a:solidFill>
          <a:ln>
            <a:solidFill>
              <a:srgbClr val="4365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C86D7F5B-1814-0BE2-8F13-CEC761DFB7B9}"/>
              </a:ext>
            </a:extLst>
          </p:cNvPr>
          <p:cNvSpPr/>
          <p:nvPr/>
        </p:nvSpPr>
        <p:spPr>
          <a:xfrm>
            <a:off x="3906983" y="4702024"/>
            <a:ext cx="4868094" cy="347299"/>
          </a:xfrm>
          <a:prstGeom prst="rect">
            <a:avLst/>
          </a:prstGeom>
          <a:solidFill>
            <a:srgbClr val="5077F6"/>
          </a:solidFill>
          <a:ln>
            <a:solidFill>
              <a:srgbClr val="4365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Venn diagram">
            <a:extLst>
              <a:ext uri="{FF2B5EF4-FFF2-40B4-BE49-F238E27FC236}">
                <a16:creationId xmlns:a16="http://schemas.microsoft.com/office/drawing/2014/main" id="{5E6E8412-BDB9-8CB4-4441-5CD7B4971DC2}"/>
              </a:ext>
            </a:extLst>
          </p:cNvPr>
          <p:cNvSpPr txBox="1"/>
          <p:nvPr/>
        </p:nvSpPr>
        <p:spPr>
          <a:xfrm>
            <a:off x="3872740" y="5124117"/>
            <a:ext cx="1377260" cy="3590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 numCol="1" anchor="t">
            <a:spAutoFit/>
          </a:bodyPr>
          <a:lstStyle>
            <a:lvl1pPr algn="l">
              <a:defRPr sz="1800">
                <a:solidFill>
                  <a:srgbClr val="53535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pPr algn="ctr">
              <a:defRPr/>
            </a:pPr>
            <a:r>
              <a:rPr lang="zh-CN" altLang="en-US" sz="2000" dirty="0">
                <a:solidFill>
                  <a:schemeClr val="tx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B" panose="00020600040101010101" pitchFamily="18" charset="-122"/>
              </a:rPr>
              <a:t>技术研发</a:t>
            </a:r>
            <a:endParaRPr sz="2000" dirty="0">
              <a:solidFill>
                <a:schemeClr val="tx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OPPOSans B" panose="00020600040101010101" pitchFamily="18" charset="-122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AF40472E-6453-AA81-29D0-382A16418AEB}"/>
              </a:ext>
            </a:extLst>
          </p:cNvPr>
          <p:cNvSpPr txBox="1"/>
          <p:nvPr/>
        </p:nvSpPr>
        <p:spPr>
          <a:xfrm>
            <a:off x="4805467" y="5155559"/>
            <a:ext cx="40487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1" i="0" u="none" strike="noStrike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zh-CN" dirty="0"/>
              <a:t>课题</a:t>
            </a:r>
            <a:r>
              <a:rPr lang="zh-CN" altLang="en-US" dirty="0"/>
              <a:t>四：医学自然语言结构化处理系统</a:t>
            </a:r>
          </a:p>
        </p:txBody>
      </p: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681BECCF-4FFE-03DF-E991-139DD6110085}"/>
              </a:ext>
            </a:extLst>
          </p:cNvPr>
          <p:cNvGrpSpPr/>
          <p:nvPr/>
        </p:nvGrpSpPr>
        <p:grpSpPr>
          <a:xfrm rot="10800000">
            <a:off x="6175857" y="5539094"/>
            <a:ext cx="427299" cy="144854"/>
            <a:chOff x="5652282" y="3347268"/>
            <a:chExt cx="898905" cy="494537"/>
          </a:xfrm>
        </p:grpSpPr>
        <p:sp>
          <p:nvSpPr>
            <p:cNvPr id="101" name="矩形: 圆角 93">
              <a:extLst>
                <a:ext uri="{FF2B5EF4-FFF2-40B4-BE49-F238E27FC236}">
                  <a16:creationId xmlns:a16="http://schemas.microsoft.com/office/drawing/2014/main" id="{8DD9C45D-871A-F597-623D-9DEBB2E8B1C5}"/>
                </a:ext>
              </a:extLst>
            </p:cNvPr>
            <p:cNvSpPr/>
            <p:nvPr/>
          </p:nvSpPr>
          <p:spPr>
            <a:xfrm>
              <a:off x="5652282" y="3347268"/>
              <a:ext cx="616083" cy="494537"/>
            </a:xfrm>
            <a:custGeom>
              <a:avLst/>
              <a:gdLst>
                <a:gd name="connsiteX0" fmla="*/ 0 w 863351"/>
                <a:gd name="connsiteY0" fmla="*/ 247269 h 494537"/>
                <a:gd name="connsiteX1" fmla="*/ 247269 w 863351"/>
                <a:gd name="connsiteY1" fmla="*/ 0 h 494537"/>
                <a:gd name="connsiteX2" fmla="*/ 616083 w 863351"/>
                <a:gd name="connsiteY2" fmla="*/ 0 h 494537"/>
                <a:gd name="connsiteX3" fmla="*/ 863352 w 863351"/>
                <a:gd name="connsiteY3" fmla="*/ 247269 h 494537"/>
                <a:gd name="connsiteX4" fmla="*/ 863351 w 863351"/>
                <a:gd name="connsiteY4" fmla="*/ 247269 h 494537"/>
                <a:gd name="connsiteX5" fmla="*/ 616082 w 863351"/>
                <a:gd name="connsiteY5" fmla="*/ 494538 h 494537"/>
                <a:gd name="connsiteX6" fmla="*/ 247269 w 863351"/>
                <a:gd name="connsiteY6" fmla="*/ 494537 h 494537"/>
                <a:gd name="connsiteX7" fmla="*/ 0 w 863351"/>
                <a:gd name="connsiteY7" fmla="*/ 247268 h 494537"/>
                <a:gd name="connsiteX8" fmla="*/ 0 w 863351"/>
                <a:gd name="connsiteY8" fmla="*/ 247269 h 494537"/>
                <a:gd name="connsiteX0-1" fmla="*/ 616082 w 863352"/>
                <a:gd name="connsiteY0-2" fmla="*/ 494538 h 585978"/>
                <a:gd name="connsiteX1-3" fmla="*/ 247269 w 863352"/>
                <a:gd name="connsiteY1-4" fmla="*/ 494537 h 585978"/>
                <a:gd name="connsiteX2-5" fmla="*/ 0 w 863352"/>
                <a:gd name="connsiteY2-6" fmla="*/ 247268 h 585978"/>
                <a:gd name="connsiteX3-7" fmla="*/ 0 w 863352"/>
                <a:gd name="connsiteY3-8" fmla="*/ 247269 h 585978"/>
                <a:gd name="connsiteX4-9" fmla="*/ 247269 w 863352"/>
                <a:gd name="connsiteY4-10" fmla="*/ 0 h 585978"/>
                <a:gd name="connsiteX5-11" fmla="*/ 616083 w 863352"/>
                <a:gd name="connsiteY5-12" fmla="*/ 0 h 585978"/>
                <a:gd name="connsiteX6-13" fmla="*/ 863352 w 863352"/>
                <a:gd name="connsiteY6-14" fmla="*/ 247269 h 585978"/>
                <a:gd name="connsiteX7-15" fmla="*/ 863351 w 863352"/>
                <a:gd name="connsiteY7-16" fmla="*/ 247269 h 585978"/>
                <a:gd name="connsiteX8-17" fmla="*/ 707522 w 863352"/>
                <a:gd name="connsiteY8-18" fmla="*/ 585978 h 585978"/>
                <a:gd name="connsiteX0-19" fmla="*/ 616082 w 863352"/>
                <a:gd name="connsiteY0-20" fmla="*/ 494538 h 494538"/>
                <a:gd name="connsiteX1-21" fmla="*/ 247269 w 863352"/>
                <a:gd name="connsiteY1-22" fmla="*/ 494537 h 494538"/>
                <a:gd name="connsiteX2-23" fmla="*/ 0 w 863352"/>
                <a:gd name="connsiteY2-24" fmla="*/ 247268 h 494538"/>
                <a:gd name="connsiteX3-25" fmla="*/ 0 w 863352"/>
                <a:gd name="connsiteY3-26" fmla="*/ 247269 h 494538"/>
                <a:gd name="connsiteX4-27" fmla="*/ 247269 w 863352"/>
                <a:gd name="connsiteY4-28" fmla="*/ 0 h 494538"/>
                <a:gd name="connsiteX5-29" fmla="*/ 616083 w 863352"/>
                <a:gd name="connsiteY5-30" fmla="*/ 0 h 494538"/>
                <a:gd name="connsiteX6-31" fmla="*/ 863352 w 863352"/>
                <a:gd name="connsiteY6-32" fmla="*/ 247269 h 494538"/>
                <a:gd name="connsiteX7-33" fmla="*/ 863351 w 863352"/>
                <a:gd name="connsiteY7-34" fmla="*/ 247269 h 494538"/>
                <a:gd name="connsiteX0-35" fmla="*/ 247269 w 863352"/>
                <a:gd name="connsiteY0-36" fmla="*/ 494537 h 494537"/>
                <a:gd name="connsiteX1-37" fmla="*/ 0 w 863352"/>
                <a:gd name="connsiteY1-38" fmla="*/ 247268 h 494537"/>
                <a:gd name="connsiteX2-39" fmla="*/ 0 w 863352"/>
                <a:gd name="connsiteY2-40" fmla="*/ 247269 h 494537"/>
                <a:gd name="connsiteX3-41" fmla="*/ 247269 w 863352"/>
                <a:gd name="connsiteY3-42" fmla="*/ 0 h 494537"/>
                <a:gd name="connsiteX4-43" fmla="*/ 616083 w 863352"/>
                <a:gd name="connsiteY4-44" fmla="*/ 0 h 494537"/>
                <a:gd name="connsiteX5-45" fmla="*/ 863352 w 863352"/>
                <a:gd name="connsiteY5-46" fmla="*/ 247269 h 494537"/>
                <a:gd name="connsiteX6-47" fmla="*/ 863351 w 863352"/>
                <a:gd name="connsiteY6-48" fmla="*/ 247269 h 494537"/>
                <a:gd name="connsiteX0-49" fmla="*/ 247269 w 863352"/>
                <a:gd name="connsiteY0-50" fmla="*/ 494537 h 494537"/>
                <a:gd name="connsiteX1-51" fmla="*/ 0 w 863352"/>
                <a:gd name="connsiteY1-52" fmla="*/ 247268 h 494537"/>
                <a:gd name="connsiteX2-53" fmla="*/ 0 w 863352"/>
                <a:gd name="connsiteY2-54" fmla="*/ 247269 h 494537"/>
                <a:gd name="connsiteX3-55" fmla="*/ 247269 w 863352"/>
                <a:gd name="connsiteY3-56" fmla="*/ 0 h 494537"/>
                <a:gd name="connsiteX4-57" fmla="*/ 616083 w 863352"/>
                <a:gd name="connsiteY4-58" fmla="*/ 0 h 494537"/>
                <a:gd name="connsiteX5-59" fmla="*/ 863352 w 863352"/>
                <a:gd name="connsiteY5-60" fmla="*/ 247269 h 494537"/>
                <a:gd name="connsiteX0-61" fmla="*/ 247269 w 616083"/>
                <a:gd name="connsiteY0-62" fmla="*/ 494537 h 494537"/>
                <a:gd name="connsiteX1-63" fmla="*/ 0 w 616083"/>
                <a:gd name="connsiteY1-64" fmla="*/ 247268 h 494537"/>
                <a:gd name="connsiteX2-65" fmla="*/ 0 w 616083"/>
                <a:gd name="connsiteY2-66" fmla="*/ 247269 h 494537"/>
                <a:gd name="connsiteX3-67" fmla="*/ 247269 w 616083"/>
                <a:gd name="connsiteY3-68" fmla="*/ 0 h 494537"/>
                <a:gd name="connsiteX4-69" fmla="*/ 616083 w 616083"/>
                <a:gd name="connsiteY4-70" fmla="*/ 0 h 4945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16083" h="494537">
                  <a:moveTo>
                    <a:pt x="247269" y="494537"/>
                  </a:moveTo>
                  <a:cubicBezTo>
                    <a:pt x="110706" y="494537"/>
                    <a:pt x="0" y="383831"/>
                    <a:pt x="0" y="247268"/>
                  </a:cubicBezTo>
                  <a:lnTo>
                    <a:pt x="0" y="247269"/>
                  </a:lnTo>
                  <a:cubicBezTo>
                    <a:pt x="0" y="110706"/>
                    <a:pt x="110706" y="0"/>
                    <a:pt x="247269" y="0"/>
                  </a:cubicBezTo>
                  <a:lnTo>
                    <a:pt x="616083" y="0"/>
                  </a:lnTo>
                </a:path>
              </a:pathLst>
            </a:custGeom>
            <a:noFill/>
            <a:ln w="19050" cap="flat" cmpd="sng" algn="ctr">
              <a:gradFill>
                <a:gsLst>
                  <a:gs pos="0">
                    <a:srgbClr val="081595"/>
                  </a:gs>
                  <a:gs pos="100000">
                    <a:srgbClr val="081595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  <a:tailEnd type="stealt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2" name="矩形: 圆角 93">
              <a:extLst>
                <a:ext uri="{FF2B5EF4-FFF2-40B4-BE49-F238E27FC236}">
                  <a16:creationId xmlns:a16="http://schemas.microsoft.com/office/drawing/2014/main" id="{C9BE9084-DCD0-3546-4F38-673A2C2CC112}"/>
                </a:ext>
              </a:extLst>
            </p:cNvPr>
            <p:cNvSpPr/>
            <p:nvPr/>
          </p:nvSpPr>
          <p:spPr>
            <a:xfrm flipH="1" flipV="1">
              <a:off x="5935104" y="3347268"/>
              <a:ext cx="616083" cy="494537"/>
            </a:xfrm>
            <a:custGeom>
              <a:avLst/>
              <a:gdLst>
                <a:gd name="connsiteX0" fmla="*/ 0 w 863351"/>
                <a:gd name="connsiteY0" fmla="*/ 247269 h 494537"/>
                <a:gd name="connsiteX1" fmla="*/ 247269 w 863351"/>
                <a:gd name="connsiteY1" fmla="*/ 0 h 494537"/>
                <a:gd name="connsiteX2" fmla="*/ 616083 w 863351"/>
                <a:gd name="connsiteY2" fmla="*/ 0 h 494537"/>
                <a:gd name="connsiteX3" fmla="*/ 863352 w 863351"/>
                <a:gd name="connsiteY3" fmla="*/ 247269 h 494537"/>
                <a:gd name="connsiteX4" fmla="*/ 863351 w 863351"/>
                <a:gd name="connsiteY4" fmla="*/ 247269 h 494537"/>
                <a:gd name="connsiteX5" fmla="*/ 616082 w 863351"/>
                <a:gd name="connsiteY5" fmla="*/ 494538 h 494537"/>
                <a:gd name="connsiteX6" fmla="*/ 247269 w 863351"/>
                <a:gd name="connsiteY6" fmla="*/ 494537 h 494537"/>
                <a:gd name="connsiteX7" fmla="*/ 0 w 863351"/>
                <a:gd name="connsiteY7" fmla="*/ 247268 h 494537"/>
                <a:gd name="connsiteX8" fmla="*/ 0 w 863351"/>
                <a:gd name="connsiteY8" fmla="*/ 247269 h 494537"/>
                <a:gd name="connsiteX0-1" fmla="*/ 616082 w 863352"/>
                <a:gd name="connsiteY0-2" fmla="*/ 494538 h 585978"/>
                <a:gd name="connsiteX1-3" fmla="*/ 247269 w 863352"/>
                <a:gd name="connsiteY1-4" fmla="*/ 494537 h 585978"/>
                <a:gd name="connsiteX2-5" fmla="*/ 0 w 863352"/>
                <a:gd name="connsiteY2-6" fmla="*/ 247268 h 585978"/>
                <a:gd name="connsiteX3-7" fmla="*/ 0 w 863352"/>
                <a:gd name="connsiteY3-8" fmla="*/ 247269 h 585978"/>
                <a:gd name="connsiteX4-9" fmla="*/ 247269 w 863352"/>
                <a:gd name="connsiteY4-10" fmla="*/ 0 h 585978"/>
                <a:gd name="connsiteX5-11" fmla="*/ 616083 w 863352"/>
                <a:gd name="connsiteY5-12" fmla="*/ 0 h 585978"/>
                <a:gd name="connsiteX6-13" fmla="*/ 863352 w 863352"/>
                <a:gd name="connsiteY6-14" fmla="*/ 247269 h 585978"/>
                <a:gd name="connsiteX7-15" fmla="*/ 863351 w 863352"/>
                <a:gd name="connsiteY7-16" fmla="*/ 247269 h 585978"/>
                <a:gd name="connsiteX8-17" fmla="*/ 707522 w 863352"/>
                <a:gd name="connsiteY8-18" fmla="*/ 585978 h 585978"/>
                <a:gd name="connsiteX0-19" fmla="*/ 616082 w 863352"/>
                <a:gd name="connsiteY0-20" fmla="*/ 494538 h 494538"/>
                <a:gd name="connsiteX1-21" fmla="*/ 247269 w 863352"/>
                <a:gd name="connsiteY1-22" fmla="*/ 494537 h 494538"/>
                <a:gd name="connsiteX2-23" fmla="*/ 0 w 863352"/>
                <a:gd name="connsiteY2-24" fmla="*/ 247268 h 494538"/>
                <a:gd name="connsiteX3-25" fmla="*/ 0 w 863352"/>
                <a:gd name="connsiteY3-26" fmla="*/ 247269 h 494538"/>
                <a:gd name="connsiteX4-27" fmla="*/ 247269 w 863352"/>
                <a:gd name="connsiteY4-28" fmla="*/ 0 h 494538"/>
                <a:gd name="connsiteX5-29" fmla="*/ 616083 w 863352"/>
                <a:gd name="connsiteY5-30" fmla="*/ 0 h 494538"/>
                <a:gd name="connsiteX6-31" fmla="*/ 863352 w 863352"/>
                <a:gd name="connsiteY6-32" fmla="*/ 247269 h 494538"/>
                <a:gd name="connsiteX7-33" fmla="*/ 863351 w 863352"/>
                <a:gd name="connsiteY7-34" fmla="*/ 247269 h 494538"/>
                <a:gd name="connsiteX0-35" fmla="*/ 247269 w 863352"/>
                <a:gd name="connsiteY0-36" fmla="*/ 494537 h 494537"/>
                <a:gd name="connsiteX1-37" fmla="*/ 0 w 863352"/>
                <a:gd name="connsiteY1-38" fmla="*/ 247268 h 494537"/>
                <a:gd name="connsiteX2-39" fmla="*/ 0 w 863352"/>
                <a:gd name="connsiteY2-40" fmla="*/ 247269 h 494537"/>
                <a:gd name="connsiteX3-41" fmla="*/ 247269 w 863352"/>
                <a:gd name="connsiteY3-42" fmla="*/ 0 h 494537"/>
                <a:gd name="connsiteX4-43" fmla="*/ 616083 w 863352"/>
                <a:gd name="connsiteY4-44" fmla="*/ 0 h 494537"/>
                <a:gd name="connsiteX5-45" fmla="*/ 863352 w 863352"/>
                <a:gd name="connsiteY5-46" fmla="*/ 247269 h 494537"/>
                <a:gd name="connsiteX6-47" fmla="*/ 863351 w 863352"/>
                <a:gd name="connsiteY6-48" fmla="*/ 247269 h 494537"/>
                <a:gd name="connsiteX0-49" fmla="*/ 247269 w 863352"/>
                <a:gd name="connsiteY0-50" fmla="*/ 494537 h 494537"/>
                <a:gd name="connsiteX1-51" fmla="*/ 0 w 863352"/>
                <a:gd name="connsiteY1-52" fmla="*/ 247268 h 494537"/>
                <a:gd name="connsiteX2-53" fmla="*/ 0 w 863352"/>
                <a:gd name="connsiteY2-54" fmla="*/ 247269 h 494537"/>
                <a:gd name="connsiteX3-55" fmla="*/ 247269 w 863352"/>
                <a:gd name="connsiteY3-56" fmla="*/ 0 h 494537"/>
                <a:gd name="connsiteX4-57" fmla="*/ 616083 w 863352"/>
                <a:gd name="connsiteY4-58" fmla="*/ 0 h 494537"/>
                <a:gd name="connsiteX5-59" fmla="*/ 863352 w 863352"/>
                <a:gd name="connsiteY5-60" fmla="*/ 247269 h 494537"/>
                <a:gd name="connsiteX0-61" fmla="*/ 247269 w 616083"/>
                <a:gd name="connsiteY0-62" fmla="*/ 494537 h 494537"/>
                <a:gd name="connsiteX1-63" fmla="*/ 0 w 616083"/>
                <a:gd name="connsiteY1-64" fmla="*/ 247268 h 494537"/>
                <a:gd name="connsiteX2-65" fmla="*/ 0 w 616083"/>
                <a:gd name="connsiteY2-66" fmla="*/ 247269 h 494537"/>
                <a:gd name="connsiteX3-67" fmla="*/ 247269 w 616083"/>
                <a:gd name="connsiteY3-68" fmla="*/ 0 h 494537"/>
                <a:gd name="connsiteX4-69" fmla="*/ 616083 w 616083"/>
                <a:gd name="connsiteY4-70" fmla="*/ 0 h 4945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16083" h="494537">
                  <a:moveTo>
                    <a:pt x="247269" y="494537"/>
                  </a:moveTo>
                  <a:cubicBezTo>
                    <a:pt x="110706" y="494537"/>
                    <a:pt x="0" y="383831"/>
                    <a:pt x="0" y="247268"/>
                  </a:cubicBezTo>
                  <a:lnTo>
                    <a:pt x="0" y="247269"/>
                  </a:lnTo>
                  <a:cubicBezTo>
                    <a:pt x="0" y="110706"/>
                    <a:pt x="110706" y="0"/>
                    <a:pt x="247269" y="0"/>
                  </a:cubicBezTo>
                  <a:lnTo>
                    <a:pt x="616083" y="0"/>
                  </a:lnTo>
                </a:path>
              </a:pathLst>
            </a:custGeom>
            <a:noFill/>
            <a:ln w="19050" cap="flat" cmpd="sng" algn="ctr">
              <a:gradFill flip="none" rotWithShape="1">
                <a:gsLst>
                  <a:gs pos="0">
                    <a:srgbClr val="081595"/>
                  </a:gs>
                  <a:gs pos="100000">
                    <a:srgbClr val="081595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miter lim="800000"/>
              <a:tailEnd type="stealt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03" name="Venn diagram">
            <a:extLst>
              <a:ext uri="{FF2B5EF4-FFF2-40B4-BE49-F238E27FC236}">
                <a16:creationId xmlns:a16="http://schemas.microsoft.com/office/drawing/2014/main" id="{F66908C3-59A7-6523-C3D6-BBD51263F1E5}"/>
              </a:ext>
            </a:extLst>
          </p:cNvPr>
          <p:cNvSpPr txBox="1"/>
          <p:nvPr/>
        </p:nvSpPr>
        <p:spPr>
          <a:xfrm>
            <a:off x="3872740" y="5746120"/>
            <a:ext cx="1377260" cy="3590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 numCol="1" anchor="t">
            <a:spAutoFit/>
          </a:bodyPr>
          <a:lstStyle>
            <a:lvl1pPr algn="l">
              <a:defRPr sz="1800">
                <a:solidFill>
                  <a:srgbClr val="53535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pPr algn="ctr">
              <a:defRPr/>
            </a:pPr>
            <a:r>
              <a:rPr lang="zh-CN" altLang="en-US" sz="2000" dirty="0">
                <a:solidFill>
                  <a:schemeClr val="tx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B" panose="00020600040101010101" pitchFamily="18" charset="-122"/>
              </a:rPr>
              <a:t>平台建设</a:t>
            </a:r>
            <a:endParaRPr sz="2000" dirty="0">
              <a:solidFill>
                <a:schemeClr val="tx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OPPOSans B" panose="00020600040101010101" pitchFamily="18" charset="-122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9613012B-CED2-9FD5-91DA-3FF4FBB270FA}"/>
              </a:ext>
            </a:extLst>
          </p:cNvPr>
          <p:cNvSpPr txBox="1"/>
          <p:nvPr/>
        </p:nvSpPr>
        <p:spPr>
          <a:xfrm>
            <a:off x="4805467" y="5777562"/>
            <a:ext cx="40487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1" i="0" u="none" strike="noStrike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zh-CN" dirty="0"/>
              <a:t>课题</a:t>
            </a:r>
            <a:r>
              <a:rPr lang="zh-CN" altLang="en-US" dirty="0"/>
              <a:t>五：综合服务数据库云平台建设</a:t>
            </a:r>
          </a:p>
        </p:txBody>
      </p:sp>
      <p:sp>
        <p:nvSpPr>
          <p:cNvPr id="105" name="Venn diagram">
            <a:extLst>
              <a:ext uri="{FF2B5EF4-FFF2-40B4-BE49-F238E27FC236}">
                <a16:creationId xmlns:a16="http://schemas.microsoft.com/office/drawing/2014/main" id="{D6E1C30C-985F-CBDA-5E08-BBEB1F946992}"/>
              </a:ext>
            </a:extLst>
          </p:cNvPr>
          <p:cNvSpPr txBox="1"/>
          <p:nvPr/>
        </p:nvSpPr>
        <p:spPr>
          <a:xfrm>
            <a:off x="5245826" y="4721117"/>
            <a:ext cx="2128942" cy="3590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 numCol="1" anchor="t">
            <a:spAutoFit/>
          </a:bodyPr>
          <a:lstStyle>
            <a:lvl1pPr algn="l">
              <a:defRPr sz="1800">
                <a:solidFill>
                  <a:srgbClr val="53535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pPr algn="ctr">
              <a:defRPr/>
            </a:pPr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B" panose="00020600040101010101" pitchFamily="18" charset="-122"/>
              </a:rPr>
              <a:t>应用示范</a:t>
            </a:r>
            <a:endParaRPr sz="20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OPPOSans B" panose="00020600040101010101" pitchFamily="18" charset="-122"/>
            </a:endParaRPr>
          </a:p>
        </p:txBody>
      </p:sp>
      <p:sp>
        <p:nvSpPr>
          <p:cNvPr id="106" name="Venn diagram">
            <a:extLst>
              <a:ext uri="{FF2B5EF4-FFF2-40B4-BE49-F238E27FC236}">
                <a16:creationId xmlns:a16="http://schemas.microsoft.com/office/drawing/2014/main" id="{4F8F22D1-11B4-F5A8-1C24-573DC36E60E6}"/>
              </a:ext>
            </a:extLst>
          </p:cNvPr>
          <p:cNvSpPr txBox="1"/>
          <p:nvPr/>
        </p:nvSpPr>
        <p:spPr>
          <a:xfrm>
            <a:off x="5286932" y="5514295"/>
            <a:ext cx="1006244" cy="2205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 numCol="1" anchor="t">
            <a:spAutoFit/>
          </a:bodyPr>
          <a:lstStyle>
            <a:lvl1pPr algn="l">
              <a:defRPr sz="1800">
                <a:solidFill>
                  <a:srgbClr val="53535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pPr algn="ctr">
              <a:defRPr/>
            </a:pPr>
            <a:r>
              <a:rPr lang="zh-CN" altLang="en-US" sz="1100" dirty="0">
                <a:solidFill>
                  <a:schemeClr val="tx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B" panose="00020600040101010101" pitchFamily="18" charset="-122"/>
              </a:rPr>
              <a:t>专员质控</a:t>
            </a:r>
            <a:endParaRPr sz="1100" dirty="0">
              <a:solidFill>
                <a:schemeClr val="tx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OPPOSans B" panose="00020600040101010101" pitchFamily="18" charset="-122"/>
            </a:endParaRPr>
          </a:p>
        </p:txBody>
      </p:sp>
      <p:sp>
        <p:nvSpPr>
          <p:cNvPr id="107" name="Venn diagram">
            <a:extLst>
              <a:ext uri="{FF2B5EF4-FFF2-40B4-BE49-F238E27FC236}">
                <a16:creationId xmlns:a16="http://schemas.microsoft.com/office/drawing/2014/main" id="{ACFA5309-C531-6D24-5CE4-172BF89FC449}"/>
              </a:ext>
            </a:extLst>
          </p:cNvPr>
          <p:cNvSpPr txBox="1"/>
          <p:nvPr/>
        </p:nvSpPr>
        <p:spPr>
          <a:xfrm>
            <a:off x="6485836" y="5514295"/>
            <a:ext cx="1006244" cy="2205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 numCol="1" anchor="t">
            <a:spAutoFit/>
          </a:bodyPr>
          <a:lstStyle>
            <a:lvl1pPr algn="l">
              <a:defRPr sz="1800">
                <a:solidFill>
                  <a:srgbClr val="53535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pPr algn="ctr">
              <a:defRPr/>
            </a:pPr>
            <a:r>
              <a:rPr lang="zh-CN" altLang="en-US" sz="1100" dirty="0">
                <a:solidFill>
                  <a:schemeClr val="tx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B" panose="00020600040101010101" pitchFamily="18" charset="-122"/>
              </a:rPr>
              <a:t>建设推广</a:t>
            </a:r>
            <a:endParaRPr sz="1100" dirty="0">
              <a:solidFill>
                <a:schemeClr val="tx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OPPOSans B" panose="00020600040101010101" pitchFamily="18" charset="-122"/>
            </a:endParaRPr>
          </a:p>
        </p:txBody>
      </p:sp>
      <p:sp>
        <p:nvSpPr>
          <p:cNvPr id="108" name="任意多边形: 形状 107">
            <a:extLst>
              <a:ext uri="{FF2B5EF4-FFF2-40B4-BE49-F238E27FC236}">
                <a16:creationId xmlns:a16="http://schemas.microsoft.com/office/drawing/2014/main" id="{E1F5287F-6742-84CF-2C95-A8A5A3256833}"/>
              </a:ext>
            </a:extLst>
          </p:cNvPr>
          <p:cNvSpPr/>
          <p:nvPr/>
        </p:nvSpPr>
        <p:spPr>
          <a:xfrm rot="4349112" flipH="1" flipV="1">
            <a:off x="6914080" y="4318863"/>
            <a:ext cx="4022202" cy="682906"/>
          </a:xfrm>
          <a:custGeom>
            <a:avLst/>
            <a:gdLst>
              <a:gd name="connsiteX0" fmla="*/ 0 w 4022202"/>
              <a:gd name="connsiteY0" fmla="*/ 682906 h 682906"/>
              <a:gd name="connsiteX1" fmla="*/ 2355448 w 4022202"/>
              <a:gd name="connsiteY1" fmla="*/ 208344 h 682906"/>
              <a:gd name="connsiteX2" fmla="*/ 4022202 w 4022202"/>
              <a:gd name="connsiteY2" fmla="*/ 0 h 682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22202" h="682906">
                <a:moveTo>
                  <a:pt x="0" y="682906"/>
                </a:moveTo>
                <a:cubicBezTo>
                  <a:pt x="842540" y="502534"/>
                  <a:pt x="1685081" y="322162"/>
                  <a:pt x="2355448" y="208344"/>
                </a:cubicBezTo>
                <a:cubicBezTo>
                  <a:pt x="3025815" y="94526"/>
                  <a:pt x="3524008" y="47263"/>
                  <a:pt x="4022202" y="0"/>
                </a:cubicBezTo>
              </a:path>
            </a:pathLst>
          </a:custGeom>
          <a:noFill/>
          <a:ln w="6350" cap="flat" cmpd="sng" algn="ctr">
            <a:gradFill>
              <a:gsLst>
                <a:gs pos="18000">
                  <a:srgbClr val="4365E1">
                    <a:alpha val="0"/>
                  </a:srgbClr>
                </a:gs>
                <a:gs pos="100000">
                  <a:srgbClr val="4365E1">
                    <a:alpha val="60000"/>
                  </a:srgbClr>
                </a:gs>
              </a:gsLst>
              <a:lin ang="0" scaled="0"/>
            </a:gradFill>
            <a:prstDash val="solid"/>
            <a:miter lim="800000"/>
            <a:tailEnd type="stealt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9" name="任意多边形: 形状 108">
            <a:extLst>
              <a:ext uri="{FF2B5EF4-FFF2-40B4-BE49-F238E27FC236}">
                <a16:creationId xmlns:a16="http://schemas.microsoft.com/office/drawing/2014/main" id="{8603A442-46E2-3D35-C6DF-4CD4E444487A}"/>
              </a:ext>
            </a:extLst>
          </p:cNvPr>
          <p:cNvSpPr/>
          <p:nvPr/>
        </p:nvSpPr>
        <p:spPr>
          <a:xfrm rot="17250888" flipV="1">
            <a:off x="1783571" y="4318863"/>
            <a:ext cx="4022202" cy="682906"/>
          </a:xfrm>
          <a:custGeom>
            <a:avLst/>
            <a:gdLst>
              <a:gd name="connsiteX0" fmla="*/ 0 w 4022202"/>
              <a:gd name="connsiteY0" fmla="*/ 682906 h 682906"/>
              <a:gd name="connsiteX1" fmla="*/ 2355448 w 4022202"/>
              <a:gd name="connsiteY1" fmla="*/ 208344 h 682906"/>
              <a:gd name="connsiteX2" fmla="*/ 4022202 w 4022202"/>
              <a:gd name="connsiteY2" fmla="*/ 0 h 682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22202" h="682906">
                <a:moveTo>
                  <a:pt x="0" y="682906"/>
                </a:moveTo>
                <a:cubicBezTo>
                  <a:pt x="842540" y="502534"/>
                  <a:pt x="1685081" y="322162"/>
                  <a:pt x="2355448" y="208344"/>
                </a:cubicBezTo>
                <a:cubicBezTo>
                  <a:pt x="3025815" y="94526"/>
                  <a:pt x="3524008" y="47263"/>
                  <a:pt x="4022202" y="0"/>
                </a:cubicBezTo>
              </a:path>
            </a:pathLst>
          </a:custGeom>
          <a:noFill/>
          <a:ln w="6350" cap="flat" cmpd="sng" algn="ctr">
            <a:gradFill>
              <a:gsLst>
                <a:gs pos="18000">
                  <a:srgbClr val="4365E1">
                    <a:alpha val="0"/>
                  </a:srgbClr>
                </a:gs>
                <a:gs pos="100000">
                  <a:srgbClr val="4365E1">
                    <a:alpha val="60000"/>
                  </a:srgbClr>
                </a:gs>
              </a:gsLst>
              <a:lin ang="0" scaled="0"/>
            </a:gradFill>
            <a:prstDash val="solid"/>
            <a:miter lim="800000"/>
            <a:tailEnd type="stealt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2" name="Venn diagram">
            <a:extLst>
              <a:ext uri="{FF2B5EF4-FFF2-40B4-BE49-F238E27FC236}">
                <a16:creationId xmlns:a16="http://schemas.microsoft.com/office/drawing/2014/main" id="{0A5E07EE-E5E6-E780-5316-B1E2E75FCF1D}"/>
              </a:ext>
            </a:extLst>
          </p:cNvPr>
          <p:cNvSpPr txBox="1"/>
          <p:nvPr/>
        </p:nvSpPr>
        <p:spPr>
          <a:xfrm rot="1705779">
            <a:off x="3462294" y="3702518"/>
            <a:ext cx="662591" cy="131318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 numCol="1" anchor="t">
            <a:spAutoFit/>
          </a:bodyPr>
          <a:lstStyle>
            <a:lvl1pPr algn="l">
              <a:defRPr sz="1800">
                <a:solidFill>
                  <a:srgbClr val="53535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pPr algn="ctr">
              <a:defRPr/>
            </a:pPr>
            <a:r>
              <a:rPr lang="zh-CN" altLang="en-US" sz="16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B" panose="00020600040101010101" pitchFamily="18" charset="-122"/>
              </a:rPr>
              <a:t>队</a:t>
            </a:r>
            <a:endParaRPr lang="en-US" altLang="zh-CN" sz="1600" dirty="0">
              <a:solidFill>
                <a:schemeClr val="tx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OPPOSans B" panose="00020600040101010101" pitchFamily="18" charset="-122"/>
            </a:endParaRPr>
          </a:p>
          <a:p>
            <a:pPr algn="ctr">
              <a:defRPr/>
            </a:pPr>
            <a:r>
              <a:rPr lang="zh-CN" altLang="en-US" sz="16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B" panose="00020600040101010101" pitchFamily="18" charset="-122"/>
              </a:rPr>
              <a:t>列</a:t>
            </a:r>
            <a:endParaRPr lang="en-US" altLang="zh-CN" sz="1600" dirty="0">
              <a:solidFill>
                <a:schemeClr val="tx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OPPOSans B" panose="00020600040101010101" pitchFamily="18" charset="-122"/>
            </a:endParaRPr>
          </a:p>
          <a:p>
            <a:pPr algn="ctr">
              <a:defRPr/>
            </a:pPr>
            <a:r>
              <a:rPr lang="zh-CN" altLang="en-US" sz="16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B" panose="00020600040101010101" pitchFamily="18" charset="-122"/>
              </a:rPr>
              <a:t>数</a:t>
            </a:r>
            <a:endParaRPr lang="en-US" altLang="zh-CN" sz="1600" dirty="0">
              <a:solidFill>
                <a:schemeClr val="tx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OPPOSans B" panose="00020600040101010101" pitchFamily="18" charset="-122"/>
            </a:endParaRPr>
          </a:p>
          <a:p>
            <a:pPr algn="ctr">
              <a:defRPr/>
            </a:pPr>
            <a:r>
              <a:rPr lang="zh-CN" altLang="en-US" sz="16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B" panose="00020600040101010101" pitchFamily="18" charset="-122"/>
              </a:rPr>
              <a:t>据</a:t>
            </a:r>
            <a:endParaRPr lang="en-US" altLang="zh-CN" sz="1600" dirty="0">
              <a:solidFill>
                <a:schemeClr val="tx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OPPOSans B" panose="00020600040101010101" pitchFamily="18" charset="-122"/>
            </a:endParaRPr>
          </a:p>
          <a:p>
            <a:pPr algn="ctr">
              <a:defRPr/>
            </a:pPr>
            <a:r>
              <a:rPr lang="zh-CN" altLang="en-US" sz="16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B" panose="00020600040101010101" pitchFamily="18" charset="-122"/>
              </a:rPr>
              <a:t>库</a:t>
            </a:r>
            <a:endParaRPr sz="1600" dirty="0">
              <a:solidFill>
                <a:schemeClr val="tx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OPPOSans B" panose="00020600040101010101" pitchFamily="18" charset="-122"/>
            </a:endParaRPr>
          </a:p>
        </p:txBody>
      </p:sp>
      <p:sp>
        <p:nvSpPr>
          <p:cNvPr id="113" name="Venn diagram">
            <a:extLst>
              <a:ext uri="{FF2B5EF4-FFF2-40B4-BE49-F238E27FC236}">
                <a16:creationId xmlns:a16="http://schemas.microsoft.com/office/drawing/2014/main" id="{C56C472B-26B8-7D91-96C4-1A85F94EC098}"/>
              </a:ext>
            </a:extLst>
          </p:cNvPr>
          <p:cNvSpPr txBox="1"/>
          <p:nvPr/>
        </p:nvSpPr>
        <p:spPr>
          <a:xfrm rot="19801745">
            <a:off x="8582142" y="3563637"/>
            <a:ext cx="662591" cy="15286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 numCol="1" anchor="t">
            <a:spAutoFit/>
          </a:bodyPr>
          <a:lstStyle>
            <a:lvl1pPr algn="l">
              <a:defRPr sz="1800">
                <a:solidFill>
                  <a:srgbClr val="53535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pPr algn="ctr">
              <a:defRPr/>
            </a:pPr>
            <a:r>
              <a:rPr lang="zh-CN" altLang="en-US" sz="16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B" panose="00020600040101010101" pitchFamily="18" charset="-122"/>
              </a:rPr>
              <a:t>多</a:t>
            </a:r>
            <a:endParaRPr lang="en-US" altLang="zh-CN" sz="1600" dirty="0">
              <a:solidFill>
                <a:schemeClr val="tx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OPPOSans B" panose="00020600040101010101" pitchFamily="18" charset="-122"/>
            </a:endParaRPr>
          </a:p>
          <a:p>
            <a:pPr algn="ctr">
              <a:defRPr/>
            </a:pPr>
            <a:r>
              <a:rPr lang="zh-CN" altLang="en-US" sz="16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B" panose="00020600040101010101" pitchFamily="18" charset="-122"/>
              </a:rPr>
              <a:t>组</a:t>
            </a:r>
            <a:endParaRPr lang="en-US" altLang="zh-CN" sz="1600" dirty="0">
              <a:solidFill>
                <a:schemeClr val="tx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OPPOSans B" panose="00020600040101010101" pitchFamily="18" charset="-122"/>
            </a:endParaRPr>
          </a:p>
          <a:p>
            <a:pPr algn="ctr">
              <a:defRPr/>
            </a:pPr>
            <a:r>
              <a:rPr lang="zh-CN" altLang="en-US" sz="16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B" panose="00020600040101010101" pitchFamily="18" charset="-122"/>
              </a:rPr>
              <a:t>学</a:t>
            </a:r>
            <a:endParaRPr lang="en-US" altLang="zh-CN" sz="1600" dirty="0">
              <a:solidFill>
                <a:schemeClr val="tx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OPPOSans B" panose="00020600040101010101" pitchFamily="18" charset="-122"/>
            </a:endParaRPr>
          </a:p>
          <a:p>
            <a:pPr algn="ctr">
              <a:defRPr/>
            </a:pPr>
            <a:r>
              <a:rPr lang="zh-CN" altLang="en-US" sz="16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B" panose="00020600040101010101" pitchFamily="18" charset="-122"/>
              </a:rPr>
              <a:t>数</a:t>
            </a:r>
            <a:endParaRPr lang="en-US" altLang="zh-CN" sz="1600" dirty="0">
              <a:solidFill>
                <a:schemeClr val="tx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OPPOSans B" panose="00020600040101010101" pitchFamily="18" charset="-122"/>
            </a:endParaRPr>
          </a:p>
          <a:p>
            <a:pPr algn="ctr">
              <a:defRPr/>
            </a:pPr>
            <a:r>
              <a:rPr lang="zh-CN" altLang="en-US" sz="16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B" panose="00020600040101010101" pitchFamily="18" charset="-122"/>
              </a:rPr>
              <a:t>据</a:t>
            </a:r>
            <a:endParaRPr lang="en-US" altLang="zh-CN" sz="1600" dirty="0">
              <a:solidFill>
                <a:schemeClr val="tx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OPPOSans B" panose="00020600040101010101" pitchFamily="18" charset="-122"/>
            </a:endParaRPr>
          </a:p>
          <a:p>
            <a:pPr algn="ctr">
              <a:defRPr/>
            </a:pPr>
            <a:r>
              <a:rPr lang="zh-CN" altLang="en-US" sz="1600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B" panose="00020600040101010101" pitchFamily="18" charset="-122"/>
              </a:rPr>
              <a:t>库</a:t>
            </a:r>
            <a:endParaRPr sz="1600" dirty="0">
              <a:solidFill>
                <a:schemeClr val="tx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OPPOSans B" panose="00020600040101010101" pitchFamily="18" charset="-122"/>
            </a:endParaRPr>
          </a:p>
        </p:txBody>
      </p:sp>
      <p:pic>
        <p:nvPicPr>
          <p:cNvPr id="118" name="图片 117">
            <a:extLst>
              <a:ext uri="{FF2B5EF4-FFF2-40B4-BE49-F238E27FC236}">
                <a16:creationId xmlns:a16="http://schemas.microsoft.com/office/drawing/2014/main" id="{63FA34B4-67CA-40FD-E3F5-0DEAEEBC344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24" b="27323"/>
          <a:stretch/>
        </p:blipFill>
        <p:spPr>
          <a:xfrm>
            <a:off x="1147945" y="4474269"/>
            <a:ext cx="1824805" cy="1885059"/>
          </a:xfrm>
          <a:prstGeom prst="rect">
            <a:avLst/>
          </a:prstGeom>
        </p:spPr>
      </p:pic>
      <p:pic>
        <p:nvPicPr>
          <p:cNvPr id="119" name="图片 118">
            <a:extLst>
              <a:ext uri="{FF2B5EF4-FFF2-40B4-BE49-F238E27FC236}">
                <a16:creationId xmlns:a16="http://schemas.microsoft.com/office/drawing/2014/main" id="{DF174E46-F58F-2680-F8DC-7C7EECAC355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64" b="27323"/>
          <a:stretch/>
        </p:blipFill>
        <p:spPr>
          <a:xfrm>
            <a:off x="9719137" y="4804864"/>
            <a:ext cx="1415103" cy="146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093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0144329-F7C4-311A-22F5-B59ED394552C}"/>
              </a:ext>
            </a:extLst>
          </p:cNvPr>
          <p:cNvSpPr txBox="1"/>
          <p:nvPr/>
        </p:nvSpPr>
        <p:spPr>
          <a:xfrm>
            <a:off x="1389243" y="478642"/>
            <a:ext cx="50706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立项依据</a:t>
            </a:r>
            <a:r>
              <a:rPr lang="en-US" altLang="zh-CN" sz="32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—</a:t>
            </a:r>
            <a:r>
              <a:rPr lang="zh-CN" altLang="en-US" sz="32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国内外研究现状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5331FEB-B4C1-8BA6-BC84-EB583E71CF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961" y="400270"/>
            <a:ext cx="675365" cy="675365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381D9009-EE7C-2B78-A26D-4494ABF73A37}"/>
              </a:ext>
            </a:extLst>
          </p:cNvPr>
          <p:cNvGrpSpPr/>
          <p:nvPr/>
        </p:nvGrpSpPr>
        <p:grpSpPr>
          <a:xfrm>
            <a:off x="11203569" y="290858"/>
            <a:ext cx="443919" cy="443919"/>
            <a:chOff x="11203569" y="290858"/>
            <a:chExt cx="443919" cy="443919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8028A3F6-2BAA-D46C-0B89-9DA1EF780389}"/>
                </a:ext>
              </a:extLst>
            </p:cNvPr>
            <p:cNvSpPr/>
            <p:nvPr/>
          </p:nvSpPr>
          <p:spPr>
            <a:xfrm>
              <a:off x="11203569" y="290858"/>
              <a:ext cx="443919" cy="443919"/>
            </a:xfrm>
            <a:prstGeom prst="ellipse">
              <a:avLst/>
            </a:prstGeom>
            <a:solidFill>
              <a:srgbClr val="4365E1"/>
            </a:solidFill>
            <a:ln>
              <a:noFill/>
            </a:ln>
            <a:effectLst>
              <a:outerShdw blurRad="177800" dist="190500" dir="5400000" sx="78000" sy="78000" algn="t" rotWithShape="0">
                <a:srgbClr val="4365E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流程图: 摘录 8">
              <a:extLst>
                <a:ext uri="{FF2B5EF4-FFF2-40B4-BE49-F238E27FC236}">
                  <a16:creationId xmlns:a16="http://schemas.microsoft.com/office/drawing/2014/main" id="{0358382B-FF0A-48C9-7134-9348A8F1CD7C}"/>
                </a:ext>
              </a:extLst>
            </p:cNvPr>
            <p:cNvSpPr/>
            <p:nvPr/>
          </p:nvSpPr>
          <p:spPr>
            <a:xfrm rot="5400000">
              <a:off x="11355689" y="432415"/>
              <a:ext cx="194606" cy="160805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2BB6ECB2-BA0E-3B82-53FD-CA3F53828B44}"/>
              </a:ext>
            </a:extLst>
          </p:cNvPr>
          <p:cNvSpPr/>
          <p:nvPr/>
        </p:nvSpPr>
        <p:spPr>
          <a:xfrm>
            <a:off x="911225" y="2475247"/>
            <a:ext cx="4523572" cy="3958890"/>
          </a:xfrm>
          <a:prstGeom prst="roundRect">
            <a:avLst>
              <a:gd name="adj" fmla="val 3659"/>
            </a:avLst>
          </a:prstGeom>
          <a:solidFill>
            <a:schemeClr val="bg1"/>
          </a:solidFill>
          <a:ln>
            <a:gradFill>
              <a:gsLst>
                <a:gs pos="0">
                  <a:srgbClr val="4365E1"/>
                </a:gs>
                <a:gs pos="73000">
                  <a:schemeClr val="bg1"/>
                </a:gs>
              </a:gsLst>
              <a:lin ang="2700000" scaled="0"/>
            </a:gradFill>
          </a:ln>
          <a:effectLst>
            <a:outerShdw blurRad="50800" dist="38100" dir="10080000" algn="bl" rotWithShape="0">
              <a:srgbClr val="5077F6">
                <a:alpha val="1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04EB8C4E-31B8-B4F4-FDDF-65EC2B0678AE}"/>
              </a:ext>
            </a:extLst>
          </p:cNvPr>
          <p:cNvSpPr/>
          <p:nvPr/>
        </p:nvSpPr>
        <p:spPr>
          <a:xfrm flipH="1">
            <a:off x="6792830" y="2531316"/>
            <a:ext cx="4523572" cy="3902821"/>
          </a:xfrm>
          <a:prstGeom prst="roundRect">
            <a:avLst>
              <a:gd name="adj" fmla="val 3659"/>
            </a:avLst>
          </a:prstGeom>
          <a:solidFill>
            <a:schemeClr val="bg1"/>
          </a:solidFill>
          <a:ln>
            <a:gradFill>
              <a:gsLst>
                <a:gs pos="0">
                  <a:srgbClr val="4365E1"/>
                </a:gs>
                <a:gs pos="73000">
                  <a:schemeClr val="bg1"/>
                </a:gs>
              </a:gsLst>
              <a:lin ang="2700000" scaled="0"/>
            </a:gradFill>
          </a:ln>
          <a:effectLst>
            <a:outerShdw blurRad="50800" dist="38100" dir="2700000" algn="tl" rotWithShape="0">
              <a:srgbClr val="5077F6">
                <a:alpha val="1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26A31D71-35E2-36A2-7D3A-ED5E18B1AE5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156"/>
          <a:stretch/>
        </p:blipFill>
        <p:spPr>
          <a:xfrm>
            <a:off x="3560690" y="2256927"/>
            <a:ext cx="5070619" cy="4652962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CEBF32AD-CF53-227C-5534-E49BDBFD8F4D}"/>
              </a:ext>
            </a:extLst>
          </p:cNvPr>
          <p:cNvSpPr txBox="1"/>
          <p:nvPr/>
        </p:nvSpPr>
        <p:spPr>
          <a:xfrm>
            <a:off x="1021797" y="3149059"/>
            <a:ext cx="3971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5077F6"/>
                </a:solidFill>
                <a:effectLst/>
                <a:uLnTx/>
                <a:uFillTx/>
                <a:latin typeface="Facon" pitchFamily="2" charset="0"/>
                <a:ea typeface="思源黑体 CN Regular" panose="020B0500000000000000" pitchFamily="34" charset="-122"/>
              </a:rPr>
              <a:t>1</a:t>
            </a:r>
            <a:r>
              <a:rPr lang="en-US" altLang="zh-CN" sz="2000" dirty="0">
                <a:solidFill>
                  <a:srgbClr val="5077F6"/>
                </a:solidFill>
                <a:latin typeface="Facon" pitchFamily="2" charset="0"/>
                <a:ea typeface="思源黑体 CN Regular" panose="020B0500000000000000" pitchFamily="34" charset="-122"/>
              </a:rPr>
              <a:t>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077F6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了解疾病的作用机制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5077F6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6588A47D-05DA-709A-8FB4-C0C377DF0C6A}"/>
              </a:ext>
            </a:extLst>
          </p:cNvPr>
          <p:cNvSpPr/>
          <p:nvPr/>
        </p:nvSpPr>
        <p:spPr>
          <a:xfrm>
            <a:off x="911225" y="2374901"/>
            <a:ext cx="4523572" cy="584775"/>
          </a:xfrm>
          <a:prstGeom prst="roundRect">
            <a:avLst>
              <a:gd name="adj" fmla="val 17874"/>
            </a:avLst>
          </a:prstGeom>
          <a:solidFill>
            <a:srgbClr val="5077F6"/>
          </a:solidFill>
          <a:ln>
            <a:gradFill>
              <a:gsLst>
                <a:gs pos="0">
                  <a:srgbClr val="4365E1"/>
                </a:gs>
                <a:gs pos="73000">
                  <a:schemeClr val="bg1"/>
                </a:gs>
              </a:gsLst>
              <a:lin ang="2700000" scaled="0"/>
            </a:gradFill>
          </a:ln>
          <a:effectLst>
            <a:outerShdw blurRad="50800" dist="38100" dir="10080000" algn="bl" rotWithShape="0">
              <a:srgbClr val="5077F6">
                <a:alpha val="1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Venn diagram">
            <a:extLst>
              <a:ext uri="{FF2B5EF4-FFF2-40B4-BE49-F238E27FC236}">
                <a16:creationId xmlns:a16="http://schemas.microsoft.com/office/drawing/2014/main" id="{8B430565-E756-E4F2-405B-14E88222975E}"/>
              </a:ext>
            </a:extLst>
          </p:cNvPr>
          <p:cNvSpPr txBox="1"/>
          <p:nvPr/>
        </p:nvSpPr>
        <p:spPr>
          <a:xfrm>
            <a:off x="2108540" y="2487752"/>
            <a:ext cx="2128942" cy="3590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 numCol="1" anchor="t">
            <a:spAutoFit/>
          </a:bodyPr>
          <a:lstStyle>
            <a:lvl1pPr algn="l">
              <a:defRPr sz="1800">
                <a:solidFill>
                  <a:srgbClr val="53535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pPr algn="ctr">
              <a:defRPr/>
            </a:pPr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B" panose="00020600040101010101" pitchFamily="18" charset="-122"/>
              </a:rPr>
              <a:t>国外现状</a:t>
            </a:r>
            <a:endParaRPr sz="20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OPPOSans B" panose="00020600040101010101" pitchFamily="18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7CE55B31-FC0F-3B1B-6EED-C2776581AFC5}"/>
              </a:ext>
            </a:extLst>
          </p:cNvPr>
          <p:cNvSpPr txBox="1"/>
          <p:nvPr/>
        </p:nvSpPr>
        <p:spPr>
          <a:xfrm>
            <a:off x="1377364" y="3567350"/>
            <a:ext cx="23133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单细胞的多组学技术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78359957-83A9-92A7-1BC1-475DBAC7FF97}"/>
              </a:ext>
            </a:extLst>
          </p:cNvPr>
          <p:cNvSpPr txBox="1"/>
          <p:nvPr/>
        </p:nvSpPr>
        <p:spPr>
          <a:xfrm>
            <a:off x="1009097" y="3843075"/>
            <a:ext cx="3971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dirty="0">
                <a:solidFill>
                  <a:srgbClr val="5077F6"/>
                </a:solidFill>
                <a:latin typeface="Facon" pitchFamily="2" charset="0"/>
                <a:ea typeface="思源黑体 CN Regular" panose="020B0500000000000000" pitchFamily="34" charset="-122"/>
              </a:rPr>
              <a:t>2</a:t>
            </a:r>
            <a:r>
              <a:rPr lang="en-US" altLang="zh-CN" sz="2000" dirty="0">
                <a:solidFill>
                  <a:srgbClr val="5077F6"/>
                </a:solidFill>
                <a:latin typeface="Facon" pitchFamily="2" charset="0"/>
                <a:ea typeface="思源黑体 CN Regular" panose="020B0500000000000000" pitchFamily="34" charset="-122"/>
              </a:rPr>
              <a:t> </a:t>
            </a:r>
            <a:r>
              <a:rPr lang="zh-CN" altLang="en-US" sz="2000" dirty="0">
                <a:solidFill>
                  <a:srgbClr val="5077F6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多组学数据的分析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5077F6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5873EE54-65A1-7648-AD5D-234325397661}"/>
              </a:ext>
            </a:extLst>
          </p:cNvPr>
          <p:cNvSpPr txBox="1"/>
          <p:nvPr/>
        </p:nvSpPr>
        <p:spPr>
          <a:xfrm>
            <a:off x="1377364" y="4248772"/>
            <a:ext cx="34924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转录组学和代谢组学的分析方法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050B32B-1B78-A22A-D973-0174F0C6F029}"/>
              </a:ext>
            </a:extLst>
          </p:cNvPr>
          <p:cNvSpPr txBox="1"/>
          <p:nvPr/>
        </p:nvSpPr>
        <p:spPr>
          <a:xfrm>
            <a:off x="1021797" y="4495951"/>
            <a:ext cx="3971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dirty="0">
                <a:solidFill>
                  <a:srgbClr val="5077F6"/>
                </a:solidFill>
                <a:latin typeface="Facon" pitchFamily="2" charset="0"/>
                <a:ea typeface="思源黑体 CN Regular" panose="020B0500000000000000" pitchFamily="34" charset="-122"/>
              </a:rPr>
              <a:t>3</a:t>
            </a:r>
            <a:r>
              <a:rPr lang="en-US" altLang="zh-CN" sz="2000" dirty="0">
                <a:solidFill>
                  <a:srgbClr val="5077F6"/>
                </a:solidFill>
                <a:latin typeface="Facon" pitchFamily="2" charset="0"/>
                <a:ea typeface="思源黑体 CN Regular" panose="020B0500000000000000" pitchFamily="34" charset="-122"/>
              </a:rPr>
              <a:t> </a:t>
            </a:r>
            <a:r>
              <a:rPr lang="zh-CN" altLang="en-US" sz="2000" dirty="0">
                <a:solidFill>
                  <a:srgbClr val="5077F6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全球开展数据资源协作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5077F6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B0D61C2-507E-FD93-7770-C7F68E5CEA47}"/>
              </a:ext>
            </a:extLst>
          </p:cNvPr>
          <p:cNvSpPr txBox="1"/>
          <p:nvPr/>
        </p:nvSpPr>
        <p:spPr>
          <a:xfrm>
            <a:off x="1389243" y="4962246"/>
            <a:ext cx="3492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en-US" dirty="0"/>
              <a:t>互助共享联盟，实现产、学、 研、用结合，形成创新合力</a:t>
            </a:r>
            <a:endParaRPr lang="en-US" altLang="zh-CN" dirty="0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BC433697-4B6C-7830-3EF5-753F81CD04B2}"/>
              </a:ext>
            </a:extLst>
          </p:cNvPr>
          <p:cNvSpPr txBox="1"/>
          <p:nvPr/>
        </p:nvSpPr>
        <p:spPr>
          <a:xfrm>
            <a:off x="1021797" y="5426573"/>
            <a:ext cx="3971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dirty="0">
                <a:solidFill>
                  <a:srgbClr val="5077F6"/>
                </a:solidFill>
                <a:latin typeface="Facon" pitchFamily="2" charset="0"/>
                <a:ea typeface="思源黑体 CN Regular" panose="020B0500000000000000" pitchFamily="34" charset="-122"/>
              </a:rPr>
              <a:t>4</a:t>
            </a:r>
            <a:r>
              <a:rPr lang="en-US" altLang="zh-CN" sz="2000" dirty="0">
                <a:solidFill>
                  <a:srgbClr val="5077F6"/>
                </a:solidFill>
                <a:latin typeface="Facon" pitchFamily="2" charset="0"/>
                <a:ea typeface="思源黑体 CN Regular" panose="020B0500000000000000" pitchFamily="34" charset="-122"/>
              </a:rPr>
              <a:t> </a:t>
            </a:r>
            <a:r>
              <a:rPr lang="zh-CN" altLang="en-US" sz="2000" dirty="0">
                <a:solidFill>
                  <a:srgbClr val="5077F6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开展信息化系统建设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5077F6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8BB37AA1-FB41-5E7F-9FD9-3756452315EA}"/>
              </a:ext>
            </a:extLst>
          </p:cNvPr>
          <p:cNvSpPr txBox="1"/>
          <p:nvPr/>
        </p:nvSpPr>
        <p:spPr>
          <a:xfrm>
            <a:off x="1389243" y="5822018"/>
            <a:ext cx="34924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en-US" dirty="0"/>
              <a:t>建设集成平台，提高医疗质量和安全</a:t>
            </a:r>
            <a:endParaRPr lang="en-US" altLang="zh-CN" dirty="0"/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108DE298-4631-C5F4-6CC7-79BE4E7BD0BC}"/>
              </a:ext>
            </a:extLst>
          </p:cNvPr>
          <p:cNvSpPr/>
          <p:nvPr/>
        </p:nvSpPr>
        <p:spPr>
          <a:xfrm>
            <a:off x="6798223" y="2374901"/>
            <a:ext cx="4523572" cy="584775"/>
          </a:xfrm>
          <a:prstGeom prst="roundRect">
            <a:avLst>
              <a:gd name="adj" fmla="val 17874"/>
            </a:avLst>
          </a:prstGeom>
          <a:solidFill>
            <a:srgbClr val="5077F6"/>
          </a:solidFill>
          <a:ln>
            <a:gradFill>
              <a:gsLst>
                <a:gs pos="0">
                  <a:srgbClr val="4365E1"/>
                </a:gs>
                <a:gs pos="73000">
                  <a:schemeClr val="bg1"/>
                </a:gs>
              </a:gsLst>
              <a:lin ang="2700000" scaled="0"/>
            </a:gradFill>
          </a:ln>
          <a:effectLst>
            <a:outerShdw blurRad="50800" dist="38100" dir="10080000" algn="bl" rotWithShape="0">
              <a:srgbClr val="5077F6">
                <a:alpha val="1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4" name="Venn diagram">
            <a:extLst>
              <a:ext uri="{FF2B5EF4-FFF2-40B4-BE49-F238E27FC236}">
                <a16:creationId xmlns:a16="http://schemas.microsoft.com/office/drawing/2014/main" id="{411D8651-F3CC-06E0-7C5B-DB87EFE54F3F}"/>
              </a:ext>
            </a:extLst>
          </p:cNvPr>
          <p:cNvSpPr txBox="1"/>
          <p:nvPr/>
        </p:nvSpPr>
        <p:spPr>
          <a:xfrm>
            <a:off x="7995538" y="2487752"/>
            <a:ext cx="2128942" cy="3590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 numCol="1" anchor="t">
            <a:spAutoFit/>
          </a:bodyPr>
          <a:lstStyle>
            <a:lvl1pPr algn="l">
              <a:defRPr sz="1800">
                <a:solidFill>
                  <a:srgbClr val="53535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pPr algn="ctr">
              <a:defRPr/>
            </a:pPr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B" panose="00020600040101010101" pitchFamily="18" charset="-122"/>
              </a:rPr>
              <a:t>国内现状</a:t>
            </a:r>
            <a:endParaRPr sz="20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OPPOSans B" panose="00020600040101010101" pitchFamily="18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FB48C6C3-C9C4-554A-4D2B-AAD5F7DE7F1A}"/>
              </a:ext>
            </a:extLst>
          </p:cNvPr>
          <p:cNvSpPr txBox="1"/>
          <p:nvPr/>
        </p:nvSpPr>
        <p:spPr>
          <a:xfrm>
            <a:off x="7840939" y="3149059"/>
            <a:ext cx="3971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5077F6"/>
                </a:solidFill>
                <a:effectLst/>
                <a:uLnTx/>
                <a:uFillTx/>
                <a:latin typeface="Facon" pitchFamily="2" charset="0"/>
                <a:ea typeface="思源黑体 CN Regular" panose="020B0500000000000000" pitchFamily="34" charset="-122"/>
              </a:rPr>
              <a:t>1</a:t>
            </a:r>
            <a:r>
              <a:rPr lang="en-US" altLang="zh-CN" sz="2000" dirty="0">
                <a:solidFill>
                  <a:srgbClr val="5077F6"/>
                </a:solidFill>
                <a:latin typeface="Facon" pitchFamily="2" charset="0"/>
                <a:ea typeface="思源黑体 CN Regular" panose="020B0500000000000000" pitchFamily="34" charset="-122"/>
              </a:rPr>
              <a:t> </a:t>
            </a:r>
            <a:r>
              <a:rPr lang="zh-CN" altLang="en-US" sz="2000" dirty="0">
                <a:solidFill>
                  <a:srgbClr val="5077F6"/>
                </a:solidFill>
                <a:latin typeface="Facon" pitchFamily="2" charset="0"/>
                <a:ea typeface="思源黑体 CN Regular" panose="020B0500000000000000" pitchFamily="34" charset="-122"/>
              </a:rPr>
              <a:t>当下医疗研究情况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5077F6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5A6C1352-67DE-F1CD-9BB7-87A28CC5C780}"/>
              </a:ext>
            </a:extLst>
          </p:cNvPr>
          <p:cNvSpPr txBox="1"/>
          <p:nvPr/>
        </p:nvSpPr>
        <p:spPr>
          <a:xfrm>
            <a:off x="8171106" y="3567350"/>
            <a:ext cx="31207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获得大量数据，为分子机制提供动力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8A3A9B53-C4D4-6FFF-EB31-5C2C5B738E2A}"/>
              </a:ext>
            </a:extLst>
          </p:cNvPr>
          <p:cNvSpPr txBox="1"/>
          <p:nvPr/>
        </p:nvSpPr>
        <p:spPr>
          <a:xfrm>
            <a:off x="7828239" y="3843075"/>
            <a:ext cx="3971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dirty="0">
                <a:solidFill>
                  <a:srgbClr val="5077F6"/>
                </a:solidFill>
                <a:latin typeface="Facon" pitchFamily="2" charset="0"/>
                <a:ea typeface="思源黑体 CN Regular" panose="020B0500000000000000" pitchFamily="34" charset="-122"/>
              </a:rPr>
              <a:t>2</a:t>
            </a:r>
            <a:r>
              <a:rPr lang="en-US" altLang="zh-CN" sz="2000" dirty="0">
                <a:solidFill>
                  <a:srgbClr val="5077F6"/>
                </a:solidFill>
                <a:latin typeface="Facon" pitchFamily="2" charset="0"/>
                <a:ea typeface="思源黑体 CN Regular" panose="020B0500000000000000" pitchFamily="34" charset="-122"/>
              </a:rPr>
              <a:t>  </a:t>
            </a:r>
            <a:r>
              <a:rPr lang="zh-CN" altLang="en-US" sz="2000" dirty="0">
                <a:solidFill>
                  <a:srgbClr val="5077F6"/>
                </a:solidFill>
                <a:latin typeface="Facon" pitchFamily="2" charset="0"/>
                <a:ea typeface="思源黑体 CN Regular" panose="020B0500000000000000" pitchFamily="34" charset="-122"/>
              </a:rPr>
              <a:t>疾病治疗方法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5077F6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BFE818B8-AD21-9688-3AF5-D801E60EB7B5}"/>
              </a:ext>
            </a:extLst>
          </p:cNvPr>
          <p:cNvSpPr txBox="1"/>
          <p:nvPr/>
        </p:nvSpPr>
        <p:spPr>
          <a:xfrm>
            <a:off x="8196506" y="4248772"/>
            <a:ext cx="34924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多组学角度发现标记物和治疗手段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5F9C2430-6BDF-D14B-5DD3-A9779F2B24A1}"/>
              </a:ext>
            </a:extLst>
          </p:cNvPr>
          <p:cNvSpPr txBox="1"/>
          <p:nvPr/>
        </p:nvSpPr>
        <p:spPr>
          <a:xfrm>
            <a:off x="7840939" y="4495951"/>
            <a:ext cx="3971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dirty="0">
                <a:solidFill>
                  <a:srgbClr val="5077F6"/>
                </a:solidFill>
                <a:latin typeface="Facon" pitchFamily="2" charset="0"/>
                <a:ea typeface="思源黑体 CN Regular" panose="020B0500000000000000" pitchFamily="34" charset="-122"/>
              </a:rPr>
              <a:t>3</a:t>
            </a:r>
            <a:r>
              <a:rPr lang="en-US" altLang="zh-CN" sz="2000" dirty="0">
                <a:solidFill>
                  <a:srgbClr val="5077F6"/>
                </a:solidFill>
                <a:latin typeface="Facon" pitchFamily="2" charset="0"/>
                <a:ea typeface="思源黑体 CN Regular" panose="020B0500000000000000" pitchFamily="34" charset="-122"/>
              </a:rPr>
              <a:t> </a:t>
            </a:r>
            <a:r>
              <a:rPr lang="zh-CN" altLang="en-US" sz="2000" dirty="0">
                <a:solidFill>
                  <a:srgbClr val="5077F6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全球开展数据资源协作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5077F6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7B12B806-93B4-99CB-75B4-844A94661D79}"/>
              </a:ext>
            </a:extLst>
          </p:cNvPr>
          <p:cNvSpPr txBox="1"/>
          <p:nvPr/>
        </p:nvSpPr>
        <p:spPr>
          <a:xfrm>
            <a:off x="8208385" y="4962246"/>
            <a:ext cx="31642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en-US" altLang="zh-CN" dirty="0"/>
              <a:t>4</a:t>
            </a:r>
            <a:r>
              <a:rPr lang="zh-CN" altLang="en-US" dirty="0"/>
              <a:t>个实验中心，</a:t>
            </a:r>
            <a:r>
              <a:rPr lang="en-US" altLang="zh-CN" dirty="0"/>
              <a:t>20</a:t>
            </a:r>
            <a:r>
              <a:rPr lang="zh-CN" altLang="en-US" dirty="0"/>
              <a:t>个专病数据库，</a:t>
            </a:r>
            <a:r>
              <a:rPr lang="en-US" altLang="zh-CN" dirty="0"/>
              <a:t>30</a:t>
            </a:r>
            <a:r>
              <a:rPr lang="zh-CN" altLang="en-US" dirty="0"/>
              <a:t>家推广机构，</a:t>
            </a:r>
            <a:r>
              <a:rPr lang="en-US" altLang="zh-CN" dirty="0"/>
              <a:t>200</a:t>
            </a:r>
            <a:r>
              <a:rPr lang="zh-CN" altLang="en-US" dirty="0"/>
              <a:t>名专科医生</a:t>
            </a:r>
            <a:endParaRPr lang="en-US" altLang="zh-CN" dirty="0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F8764F9B-8712-137E-FACC-D41FEDC7E7E2}"/>
              </a:ext>
            </a:extLst>
          </p:cNvPr>
          <p:cNvSpPr txBox="1"/>
          <p:nvPr/>
        </p:nvSpPr>
        <p:spPr>
          <a:xfrm>
            <a:off x="7840939" y="5426573"/>
            <a:ext cx="3971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dirty="0">
                <a:solidFill>
                  <a:srgbClr val="5077F6"/>
                </a:solidFill>
                <a:latin typeface="Facon" pitchFamily="2" charset="0"/>
                <a:ea typeface="思源黑体 CN Regular" panose="020B0500000000000000" pitchFamily="34" charset="-122"/>
              </a:rPr>
              <a:t>4</a:t>
            </a:r>
            <a:r>
              <a:rPr lang="en-US" altLang="zh-CN" sz="2000" dirty="0">
                <a:solidFill>
                  <a:srgbClr val="5077F6"/>
                </a:solidFill>
                <a:latin typeface="Facon" pitchFamily="2" charset="0"/>
                <a:ea typeface="思源黑体 CN Regular" panose="020B0500000000000000" pitchFamily="34" charset="-122"/>
              </a:rPr>
              <a:t> </a:t>
            </a:r>
            <a:r>
              <a:rPr lang="zh-CN" altLang="en-US" sz="2000" dirty="0">
                <a:solidFill>
                  <a:srgbClr val="5077F6"/>
                </a:solidFill>
                <a:latin typeface="Facon" pitchFamily="2" charset="0"/>
                <a:ea typeface="思源黑体 CN Regular" panose="020B0500000000000000" pitchFamily="34" charset="-122"/>
              </a:rPr>
              <a:t>开展实践方面的研究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5077F6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9BB689EB-A054-3263-7B94-5965E814EDE7}"/>
              </a:ext>
            </a:extLst>
          </p:cNvPr>
          <p:cNvSpPr txBox="1"/>
          <p:nvPr/>
        </p:nvSpPr>
        <p:spPr>
          <a:xfrm>
            <a:off x="8208385" y="5822018"/>
            <a:ext cx="29618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en-US" dirty="0"/>
              <a:t>患者安全监督方式，确保技术和患者安全</a:t>
            </a:r>
            <a:endParaRPr lang="en-US" altLang="zh-CN" dirty="0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2E6A2CDB-E0B0-C452-459E-98D6C3F4B23E}"/>
              </a:ext>
            </a:extLst>
          </p:cNvPr>
          <p:cNvSpPr txBox="1"/>
          <p:nvPr/>
        </p:nvSpPr>
        <p:spPr>
          <a:xfrm>
            <a:off x="1009097" y="1206781"/>
            <a:ext cx="98904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</a:defRPr>
            </a:lvl1pPr>
          </a:lstStyle>
          <a:p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国内研究的瓶颈：</a:t>
            </a:r>
            <a:r>
              <a:rPr lang="zh-CN" altLang="en-US" dirty="0">
                <a:solidFill>
                  <a:schemeClr val="tx1"/>
                </a:solidFill>
              </a:rPr>
              <a:t>数据收集和汇总不完整、不准确；研究机构和人才资源相对较少；研究内容和深度有待加强；资金投入和政策支持不足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19629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矩形 451">
            <a:extLst>
              <a:ext uri="{FF2B5EF4-FFF2-40B4-BE49-F238E27FC236}">
                <a16:creationId xmlns:a16="http://schemas.microsoft.com/office/drawing/2014/main" id="{9D35A220-2FA0-19EC-8F56-E0CFF7137F73}"/>
              </a:ext>
            </a:extLst>
          </p:cNvPr>
          <p:cNvSpPr/>
          <p:nvPr/>
        </p:nvSpPr>
        <p:spPr>
          <a:xfrm>
            <a:off x="-694061" y="-541138"/>
            <a:ext cx="14308461" cy="9664909"/>
          </a:xfrm>
          <a:prstGeom prst="rect">
            <a:avLst/>
          </a:prstGeom>
          <a:blipFill dpi="0" rotWithShape="1">
            <a:blip r:embed="rId339">
              <a:alphaModFix amt="5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1E56473-5329-15CB-8281-17E54D6CEDB4}"/>
              </a:ext>
            </a:extLst>
          </p:cNvPr>
          <p:cNvSpPr txBox="1"/>
          <p:nvPr/>
        </p:nvSpPr>
        <p:spPr>
          <a:xfrm>
            <a:off x="1389243" y="478642"/>
            <a:ext cx="71224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研究内容</a:t>
            </a:r>
            <a:r>
              <a:rPr lang="en-US" altLang="zh-CN" sz="32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—</a:t>
            </a:r>
            <a:r>
              <a:rPr lang="zh-CN" altLang="en-US" sz="32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综合服务数据库云平台建设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0C40147-7B14-7CEA-8608-5FBCF142A10D}"/>
              </a:ext>
            </a:extLst>
          </p:cNvPr>
          <p:cNvPicPr>
            <a:picLocks noChangeAspect="1"/>
          </p:cNvPicPr>
          <p:nvPr/>
        </p:nvPicPr>
        <p:blipFill>
          <a:blip r:embed="rId340"/>
          <a:stretch>
            <a:fillRect/>
          </a:stretch>
        </p:blipFill>
        <p:spPr>
          <a:xfrm>
            <a:off x="810961" y="400270"/>
            <a:ext cx="675365" cy="675365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DDEE7497-3ABD-06E0-3D7F-5E7E50EE40B3}"/>
              </a:ext>
            </a:extLst>
          </p:cNvPr>
          <p:cNvGrpSpPr/>
          <p:nvPr/>
        </p:nvGrpSpPr>
        <p:grpSpPr>
          <a:xfrm>
            <a:off x="11203569" y="290858"/>
            <a:ext cx="443919" cy="443919"/>
            <a:chOff x="11203569" y="290858"/>
            <a:chExt cx="443919" cy="443919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3787490C-0FC0-C047-D1D9-F41BB341D96F}"/>
                </a:ext>
              </a:extLst>
            </p:cNvPr>
            <p:cNvSpPr/>
            <p:nvPr/>
          </p:nvSpPr>
          <p:spPr>
            <a:xfrm>
              <a:off x="11203569" y="290858"/>
              <a:ext cx="443919" cy="443919"/>
            </a:xfrm>
            <a:prstGeom prst="ellipse">
              <a:avLst/>
            </a:prstGeom>
            <a:solidFill>
              <a:srgbClr val="4365E1"/>
            </a:solidFill>
            <a:ln>
              <a:noFill/>
            </a:ln>
            <a:effectLst>
              <a:outerShdw blurRad="177800" dist="190500" dir="5400000" sx="78000" sy="78000" algn="t" rotWithShape="0">
                <a:srgbClr val="4365E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" name="流程图: 摘录 5">
              <a:extLst>
                <a:ext uri="{FF2B5EF4-FFF2-40B4-BE49-F238E27FC236}">
                  <a16:creationId xmlns:a16="http://schemas.microsoft.com/office/drawing/2014/main" id="{B277552A-FEDD-9DD8-3747-FEA7E9E981CB}"/>
                </a:ext>
              </a:extLst>
            </p:cNvPr>
            <p:cNvSpPr/>
            <p:nvPr/>
          </p:nvSpPr>
          <p:spPr>
            <a:xfrm rot="5400000">
              <a:off x="11355689" y="432415"/>
              <a:ext cx="194606" cy="160805"/>
            </a:xfrm>
            <a:prstGeom prst="flowChartExtra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AEA382A3-56B2-FEC9-3A1F-224694D9D84A}"/>
              </a:ext>
            </a:extLst>
          </p:cNvPr>
          <p:cNvSpPr>
            <a:spLocks/>
          </p:cNvSpPr>
          <p:nvPr/>
        </p:nvSpPr>
        <p:spPr>
          <a:xfrm>
            <a:off x="3545051" y="3044276"/>
            <a:ext cx="5101898" cy="2499830"/>
          </a:xfrm>
          <a:custGeom>
            <a:avLst/>
            <a:gdLst>
              <a:gd name="connsiteX0" fmla="*/ 0 w 8897074"/>
              <a:gd name="connsiteY0" fmla="*/ 0 h 4359393"/>
              <a:gd name="connsiteX1" fmla="*/ 8897074 w 8897074"/>
              <a:gd name="connsiteY1" fmla="*/ 0 h 4359393"/>
              <a:gd name="connsiteX2" fmla="*/ 7492825 w 8897074"/>
              <a:gd name="connsiteY2" fmla="*/ 3822021 h 4359393"/>
              <a:gd name="connsiteX3" fmla="*/ 7472034 w 8897074"/>
              <a:gd name="connsiteY3" fmla="*/ 3822021 h 4359393"/>
              <a:gd name="connsiteX4" fmla="*/ 7481298 w 8897074"/>
              <a:gd name="connsiteY4" fmla="*/ 3852673 h 4359393"/>
              <a:gd name="connsiteX5" fmla="*/ 4448539 w 8897074"/>
              <a:gd name="connsiteY5" fmla="*/ 4359393 h 4359393"/>
              <a:gd name="connsiteX6" fmla="*/ 1415780 w 8897074"/>
              <a:gd name="connsiteY6" fmla="*/ 3852673 h 4359393"/>
              <a:gd name="connsiteX7" fmla="*/ 1425044 w 8897074"/>
              <a:gd name="connsiteY7" fmla="*/ 3822021 h 4359393"/>
              <a:gd name="connsiteX8" fmla="*/ 1404249 w 8897074"/>
              <a:gd name="connsiteY8" fmla="*/ 3822021 h 4359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897074" h="4359393">
                <a:moveTo>
                  <a:pt x="0" y="0"/>
                </a:moveTo>
                <a:lnTo>
                  <a:pt x="8897074" y="0"/>
                </a:lnTo>
                <a:lnTo>
                  <a:pt x="7492825" y="3822021"/>
                </a:lnTo>
                <a:lnTo>
                  <a:pt x="7472034" y="3822021"/>
                </a:lnTo>
                <a:lnTo>
                  <a:pt x="7481298" y="3852673"/>
                </a:lnTo>
                <a:cubicBezTo>
                  <a:pt x="7481298" y="4132527"/>
                  <a:pt x="6123486" y="4359393"/>
                  <a:pt x="4448539" y="4359393"/>
                </a:cubicBezTo>
                <a:cubicBezTo>
                  <a:pt x="2773592" y="4359393"/>
                  <a:pt x="1415780" y="4132527"/>
                  <a:pt x="1415780" y="3852673"/>
                </a:cubicBezTo>
                <a:lnTo>
                  <a:pt x="1425044" y="3822021"/>
                </a:lnTo>
                <a:lnTo>
                  <a:pt x="1404249" y="3822021"/>
                </a:lnTo>
                <a:close/>
              </a:path>
            </a:pathLst>
          </a:custGeom>
          <a:gradFill>
            <a:gsLst>
              <a:gs pos="0">
                <a:srgbClr val="4365E1">
                  <a:alpha val="20000"/>
                </a:srgbClr>
              </a:gs>
              <a:gs pos="100000">
                <a:srgbClr val="4365E1">
                  <a:alpha val="0"/>
                </a:srgbClr>
              </a:gs>
            </a:gsLst>
            <a:lin ang="16200000" scaled="0"/>
          </a:gradFill>
          <a:ln w="12573" cap="flat" cmpd="sng" algn="ctr">
            <a:noFill/>
            <a:prstDash val="solid"/>
            <a:miter lim="800000"/>
          </a:ln>
          <a:effectLst/>
        </p:spPr>
        <p:txBody>
          <a:bodyPr wrap="square" lIns="90526" tIns="45263" rIns="90526" bIns="45263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82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12A599D6-80B9-9A96-E20A-F7589B962D5D}"/>
              </a:ext>
            </a:extLst>
          </p:cNvPr>
          <p:cNvSpPr>
            <a:spLocks/>
          </p:cNvSpPr>
          <p:nvPr/>
        </p:nvSpPr>
        <p:spPr>
          <a:xfrm>
            <a:off x="1647463" y="1509477"/>
            <a:ext cx="8897074" cy="4359393"/>
          </a:xfrm>
          <a:custGeom>
            <a:avLst/>
            <a:gdLst>
              <a:gd name="connsiteX0" fmla="*/ 0 w 8897074"/>
              <a:gd name="connsiteY0" fmla="*/ 0 h 4359393"/>
              <a:gd name="connsiteX1" fmla="*/ 8897074 w 8897074"/>
              <a:gd name="connsiteY1" fmla="*/ 0 h 4359393"/>
              <a:gd name="connsiteX2" fmla="*/ 7492825 w 8897074"/>
              <a:gd name="connsiteY2" fmla="*/ 3822021 h 4359393"/>
              <a:gd name="connsiteX3" fmla="*/ 7472034 w 8897074"/>
              <a:gd name="connsiteY3" fmla="*/ 3822021 h 4359393"/>
              <a:gd name="connsiteX4" fmla="*/ 7481298 w 8897074"/>
              <a:gd name="connsiteY4" fmla="*/ 3852673 h 4359393"/>
              <a:gd name="connsiteX5" fmla="*/ 4448539 w 8897074"/>
              <a:gd name="connsiteY5" fmla="*/ 4359393 h 4359393"/>
              <a:gd name="connsiteX6" fmla="*/ 1415780 w 8897074"/>
              <a:gd name="connsiteY6" fmla="*/ 3852673 h 4359393"/>
              <a:gd name="connsiteX7" fmla="*/ 1425044 w 8897074"/>
              <a:gd name="connsiteY7" fmla="*/ 3822021 h 4359393"/>
              <a:gd name="connsiteX8" fmla="*/ 1404249 w 8897074"/>
              <a:gd name="connsiteY8" fmla="*/ 3822021 h 4359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897074" h="4359393">
                <a:moveTo>
                  <a:pt x="0" y="0"/>
                </a:moveTo>
                <a:lnTo>
                  <a:pt x="8897074" y="0"/>
                </a:lnTo>
                <a:lnTo>
                  <a:pt x="7492825" y="3822021"/>
                </a:lnTo>
                <a:lnTo>
                  <a:pt x="7472034" y="3822021"/>
                </a:lnTo>
                <a:lnTo>
                  <a:pt x="7481298" y="3852673"/>
                </a:lnTo>
                <a:cubicBezTo>
                  <a:pt x="7481298" y="4132527"/>
                  <a:pt x="6123486" y="4359393"/>
                  <a:pt x="4448539" y="4359393"/>
                </a:cubicBezTo>
                <a:cubicBezTo>
                  <a:pt x="2773592" y="4359393"/>
                  <a:pt x="1415780" y="4132527"/>
                  <a:pt x="1415780" y="3852673"/>
                </a:cubicBezTo>
                <a:lnTo>
                  <a:pt x="1425044" y="3822021"/>
                </a:lnTo>
                <a:lnTo>
                  <a:pt x="1404249" y="3822021"/>
                </a:lnTo>
                <a:close/>
              </a:path>
            </a:pathLst>
          </a:custGeom>
          <a:gradFill>
            <a:gsLst>
              <a:gs pos="0">
                <a:srgbClr val="4365E1">
                  <a:alpha val="20000"/>
                </a:srgbClr>
              </a:gs>
              <a:gs pos="100000">
                <a:srgbClr val="4365E1">
                  <a:alpha val="0"/>
                </a:srgbClr>
              </a:gs>
            </a:gsLst>
            <a:lin ang="16200000" scaled="0"/>
          </a:gradFill>
          <a:ln w="12573" cap="flat" cmpd="sng" algn="ctr">
            <a:noFill/>
            <a:prstDash val="solid"/>
            <a:miter lim="800000"/>
          </a:ln>
          <a:effectLst/>
        </p:spPr>
        <p:txBody>
          <a:bodyPr wrap="square" lIns="90526" tIns="45263" rIns="90526" bIns="45263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82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A729CDF0-82E4-9402-476F-2A684F62C069}"/>
              </a:ext>
            </a:extLst>
          </p:cNvPr>
          <p:cNvGrpSpPr/>
          <p:nvPr/>
        </p:nvGrpSpPr>
        <p:grpSpPr>
          <a:xfrm>
            <a:off x="2896252" y="2609360"/>
            <a:ext cx="6399496" cy="3005094"/>
            <a:chOff x="2896252" y="2609360"/>
            <a:chExt cx="6399496" cy="3005094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5B05A9D8-CDA2-E56B-D326-1D1658E63DB1}"/>
                </a:ext>
              </a:extLst>
            </p:cNvPr>
            <p:cNvCxnSpPr/>
            <p:nvPr/>
          </p:nvCxnSpPr>
          <p:spPr>
            <a:xfrm flipV="1">
              <a:off x="6048733" y="2850915"/>
              <a:ext cx="0" cy="2743068"/>
            </a:xfrm>
            <a:prstGeom prst="line">
              <a:avLst/>
            </a:prstGeom>
            <a:noFill/>
            <a:ln w="25400" cap="flat" cmpd="sng" algn="ctr">
              <a:gradFill>
                <a:gsLst>
                  <a:gs pos="0">
                    <a:srgbClr val="4365E1">
                      <a:lumMod val="60000"/>
                      <a:lumOff val="40000"/>
                      <a:alpha val="0"/>
                    </a:srgbClr>
                  </a:gs>
                  <a:gs pos="40000">
                    <a:srgbClr val="4365E1">
                      <a:lumMod val="60000"/>
                      <a:lumOff val="40000"/>
                      <a:alpha val="10000"/>
                    </a:srgbClr>
                  </a:gs>
                  <a:gs pos="75000">
                    <a:srgbClr val="4365E1">
                      <a:lumMod val="60000"/>
                      <a:lumOff val="40000"/>
                      <a:alpha val="0"/>
                    </a:srgbClr>
                  </a:gs>
                </a:gsLst>
                <a:lin ang="16200000" scaled="0"/>
              </a:gradFill>
              <a:prstDash val="solid"/>
              <a:miter lim="800000"/>
            </a:ln>
            <a:effectLst/>
          </p:spPr>
        </p:cxn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02D7E554-1533-F4F8-BB4B-E4253E00ABE7}"/>
                </a:ext>
              </a:extLst>
            </p:cNvPr>
            <p:cNvSpPr/>
            <p:nvPr/>
          </p:nvSpPr>
          <p:spPr>
            <a:xfrm>
              <a:off x="5512402" y="2863198"/>
              <a:ext cx="524049" cy="2702127"/>
            </a:xfrm>
            <a:custGeom>
              <a:avLst/>
              <a:gdLst>
                <a:gd name="connsiteX0" fmla="*/ 390144 w 390144"/>
                <a:gd name="connsiteY0" fmla="*/ 2011680 h 2011680"/>
                <a:gd name="connsiteX1" fmla="*/ 182880 w 390144"/>
                <a:gd name="connsiteY1" fmla="*/ 679704 h 2011680"/>
                <a:gd name="connsiteX2" fmla="*/ 0 w 390144"/>
                <a:gd name="connsiteY2" fmla="*/ 0 h 201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0144" h="2011680">
                  <a:moveTo>
                    <a:pt x="390144" y="2011680"/>
                  </a:moveTo>
                  <a:cubicBezTo>
                    <a:pt x="319024" y="1513332"/>
                    <a:pt x="247904" y="1014984"/>
                    <a:pt x="182880" y="679704"/>
                  </a:cubicBezTo>
                  <a:cubicBezTo>
                    <a:pt x="117856" y="344424"/>
                    <a:pt x="58928" y="172212"/>
                    <a:pt x="0" y="0"/>
                  </a:cubicBezTo>
                </a:path>
              </a:pathLst>
            </a:custGeom>
            <a:noFill/>
            <a:ln w="25400" cap="flat" cmpd="sng" algn="ctr">
              <a:gradFill>
                <a:gsLst>
                  <a:gs pos="0">
                    <a:srgbClr val="4365E1">
                      <a:lumMod val="60000"/>
                      <a:lumOff val="40000"/>
                      <a:alpha val="0"/>
                    </a:srgbClr>
                  </a:gs>
                  <a:gs pos="40000">
                    <a:srgbClr val="4365E1">
                      <a:lumMod val="60000"/>
                      <a:lumOff val="40000"/>
                      <a:alpha val="10000"/>
                    </a:srgbClr>
                  </a:gs>
                  <a:gs pos="75000">
                    <a:srgbClr val="4365E1">
                      <a:lumMod val="60000"/>
                      <a:lumOff val="40000"/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A993A342-5FB4-39DF-1883-7A44A7290B75}"/>
                </a:ext>
              </a:extLst>
            </p:cNvPr>
            <p:cNvSpPr/>
            <p:nvPr/>
          </p:nvSpPr>
          <p:spPr>
            <a:xfrm>
              <a:off x="5053859" y="2887762"/>
              <a:ext cx="970309" cy="2726692"/>
            </a:xfrm>
            <a:custGeom>
              <a:avLst/>
              <a:gdLst>
                <a:gd name="connsiteX0" fmla="*/ 0 w 722376"/>
                <a:gd name="connsiteY0" fmla="*/ 0 h 2029968"/>
                <a:gd name="connsiteX1" fmla="*/ 326136 w 722376"/>
                <a:gd name="connsiteY1" fmla="*/ 566928 h 2029968"/>
                <a:gd name="connsiteX2" fmla="*/ 722376 w 722376"/>
                <a:gd name="connsiteY2" fmla="*/ 2029968 h 202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2376" h="2029968">
                  <a:moveTo>
                    <a:pt x="0" y="0"/>
                  </a:moveTo>
                  <a:cubicBezTo>
                    <a:pt x="102870" y="114300"/>
                    <a:pt x="205740" y="228600"/>
                    <a:pt x="326136" y="566928"/>
                  </a:cubicBezTo>
                  <a:cubicBezTo>
                    <a:pt x="446532" y="905256"/>
                    <a:pt x="584454" y="1467612"/>
                    <a:pt x="722376" y="2029968"/>
                  </a:cubicBezTo>
                </a:path>
              </a:pathLst>
            </a:custGeom>
            <a:noFill/>
            <a:ln w="25400" cap="flat" cmpd="sng" algn="ctr">
              <a:gradFill>
                <a:gsLst>
                  <a:gs pos="0">
                    <a:srgbClr val="4365E1">
                      <a:lumMod val="60000"/>
                      <a:lumOff val="40000"/>
                      <a:alpha val="0"/>
                    </a:srgbClr>
                  </a:gs>
                  <a:gs pos="40000">
                    <a:srgbClr val="4365E1">
                      <a:lumMod val="60000"/>
                      <a:lumOff val="40000"/>
                      <a:alpha val="10000"/>
                    </a:srgbClr>
                  </a:gs>
                  <a:gs pos="75000">
                    <a:srgbClr val="4365E1">
                      <a:lumMod val="60000"/>
                      <a:lumOff val="40000"/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1F1F3E9-D186-12E1-7A57-AA4C38ADABC5}"/>
                </a:ext>
              </a:extLst>
            </p:cNvPr>
            <p:cNvSpPr/>
            <p:nvPr/>
          </p:nvSpPr>
          <p:spPr>
            <a:xfrm>
              <a:off x="4681293" y="2764938"/>
              <a:ext cx="1342875" cy="2796292"/>
            </a:xfrm>
            <a:custGeom>
              <a:avLst/>
              <a:gdLst>
                <a:gd name="connsiteX0" fmla="*/ 0 w 999744"/>
                <a:gd name="connsiteY0" fmla="*/ 0 h 2081784"/>
                <a:gd name="connsiteX1" fmla="*/ 487680 w 999744"/>
                <a:gd name="connsiteY1" fmla="*/ 685800 h 2081784"/>
                <a:gd name="connsiteX2" fmla="*/ 999744 w 999744"/>
                <a:gd name="connsiteY2" fmla="*/ 2081784 h 2081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99744" h="2081784">
                  <a:moveTo>
                    <a:pt x="0" y="0"/>
                  </a:moveTo>
                  <a:cubicBezTo>
                    <a:pt x="160528" y="169418"/>
                    <a:pt x="321056" y="338836"/>
                    <a:pt x="487680" y="685800"/>
                  </a:cubicBezTo>
                  <a:cubicBezTo>
                    <a:pt x="654304" y="1032764"/>
                    <a:pt x="827024" y="1557274"/>
                    <a:pt x="999744" y="2081784"/>
                  </a:cubicBezTo>
                </a:path>
              </a:pathLst>
            </a:custGeom>
            <a:noFill/>
            <a:ln w="25400" cap="flat" cmpd="sng" algn="ctr">
              <a:gradFill>
                <a:gsLst>
                  <a:gs pos="0">
                    <a:srgbClr val="4365E1">
                      <a:lumMod val="60000"/>
                      <a:lumOff val="40000"/>
                      <a:alpha val="0"/>
                    </a:srgbClr>
                  </a:gs>
                  <a:gs pos="40000">
                    <a:srgbClr val="4365E1">
                      <a:lumMod val="60000"/>
                      <a:lumOff val="40000"/>
                      <a:alpha val="10000"/>
                    </a:srgbClr>
                  </a:gs>
                  <a:gs pos="75000">
                    <a:srgbClr val="4365E1">
                      <a:lumMod val="60000"/>
                      <a:lumOff val="40000"/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41FAD42E-9E41-FFAA-AC11-2D3FFCE6190A}"/>
                </a:ext>
              </a:extLst>
            </p:cNvPr>
            <p:cNvSpPr/>
            <p:nvPr/>
          </p:nvSpPr>
          <p:spPr>
            <a:xfrm>
              <a:off x="4218656" y="2773127"/>
              <a:ext cx="1809606" cy="2792198"/>
            </a:xfrm>
            <a:custGeom>
              <a:avLst/>
              <a:gdLst>
                <a:gd name="connsiteX0" fmla="*/ 0 w 1347216"/>
                <a:gd name="connsiteY0" fmla="*/ 0 h 2078736"/>
                <a:gd name="connsiteX1" fmla="*/ 685800 w 1347216"/>
                <a:gd name="connsiteY1" fmla="*/ 664464 h 2078736"/>
                <a:gd name="connsiteX2" fmla="*/ 1347216 w 1347216"/>
                <a:gd name="connsiteY2" fmla="*/ 2078736 h 207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47216" h="2078736">
                  <a:moveTo>
                    <a:pt x="0" y="0"/>
                  </a:moveTo>
                  <a:cubicBezTo>
                    <a:pt x="230632" y="159004"/>
                    <a:pt x="461264" y="318008"/>
                    <a:pt x="685800" y="664464"/>
                  </a:cubicBezTo>
                  <a:cubicBezTo>
                    <a:pt x="910336" y="1010920"/>
                    <a:pt x="1128776" y="1544828"/>
                    <a:pt x="1347216" y="2078736"/>
                  </a:cubicBezTo>
                </a:path>
              </a:pathLst>
            </a:custGeom>
            <a:noFill/>
            <a:ln w="25400" cap="flat" cmpd="sng" algn="ctr">
              <a:gradFill>
                <a:gsLst>
                  <a:gs pos="0">
                    <a:srgbClr val="4365E1">
                      <a:lumMod val="60000"/>
                      <a:lumOff val="40000"/>
                      <a:alpha val="0"/>
                    </a:srgbClr>
                  </a:gs>
                  <a:gs pos="40000">
                    <a:srgbClr val="4365E1">
                      <a:lumMod val="60000"/>
                      <a:lumOff val="40000"/>
                      <a:alpha val="10000"/>
                    </a:srgbClr>
                  </a:gs>
                  <a:gs pos="75000">
                    <a:srgbClr val="4365E1">
                      <a:lumMod val="60000"/>
                      <a:lumOff val="40000"/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2824B960-D059-D4E0-5864-FC575C58236A}"/>
                </a:ext>
              </a:extLst>
            </p:cNvPr>
            <p:cNvSpPr/>
            <p:nvPr/>
          </p:nvSpPr>
          <p:spPr>
            <a:xfrm>
              <a:off x="3731455" y="2711715"/>
              <a:ext cx="2272243" cy="2898645"/>
            </a:xfrm>
            <a:custGeom>
              <a:avLst/>
              <a:gdLst>
                <a:gd name="connsiteX0" fmla="*/ 0 w 1691640"/>
                <a:gd name="connsiteY0" fmla="*/ 0 h 2157984"/>
                <a:gd name="connsiteX1" fmla="*/ 795528 w 1691640"/>
                <a:gd name="connsiteY1" fmla="*/ 658368 h 2157984"/>
                <a:gd name="connsiteX2" fmla="*/ 1691640 w 1691640"/>
                <a:gd name="connsiteY2" fmla="*/ 2157984 h 2157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91640" h="2157984">
                  <a:moveTo>
                    <a:pt x="0" y="0"/>
                  </a:moveTo>
                  <a:cubicBezTo>
                    <a:pt x="256794" y="149352"/>
                    <a:pt x="513588" y="298704"/>
                    <a:pt x="795528" y="658368"/>
                  </a:cubicBezTo>
                  <a:cubicBezTo>
                    <a:pt x="1077468" y="1018032"/>
                    <a:pt x="1384554" y="1588008"/>
                    <a:pt x="1691640" y="2157984"/>
                  </a:cubicBezTo>
                </a:path>
              </a:pathLst>
            </a:custGeom>
            <a:noFill/>
            <a:ln w="25400" cap="flat" cmpd="sng" algn="ctr">
              <a:gradFill>
                <a:gsLst>
                  <a:gs pos="0">
                    <a:srgbClr val="4365E1">
                      <a:lumMod val="60000"/>
                      <a:lumOff val="40000"/>
                      <a:alpha val="0"/>
                    </a:srgbClr>
                  </a:gs>
                  <a:gs pos="40000">
                    <a:srgbClr val="4365E1">
                      <a:lumMod val="60000"/>
                      <a:lumOff val="40000"/>
                      <a:alpha val="10000"/>
                    </a:srgbClr>
                  </a:gs>
                  <a:gs pos="75000">
                    <a:srgbClr val="4365E1">
                      <a:lumMod val="60000"/>
                      <a:lumOff val="40000"/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E1D8A71C-62A8-EC9C-9056-211108DBF764}"/>
                </a:ext>
              </a:extLst>
            </p:cNvPr>
            <p:cNvSpPr/>
            <p:nvPr/>
          </p:nvSpPr>
          <p:spPr>
            <a:xfrm>
              <a:off x="3436677" y="2609360"/>
              <a:ext cx="1741029" cy="2638156"/>
            </a:xfrm>
            <a:custGeom>
              <a:avLst/>
              <a:gdLst>
                <a:gd name="connsiteX0" fmla="*/ 0 w 1185672"/>
                <a:gd name="connsiteY0" fmla="*/ 0 h 2026920"/>
                <a:gd name="connsiteX1" fmla="*/ 893064 w 1185672"/>
                <a:gd name="connsiteY1" fmla="*/ 819912 h 2026920"/>
                <a:gd name="connsiteX2" fmla="*/ 1185672 w 1185672"/>
                <a:gd name="connsiteY2" fmla="*/ 2026920 h 2026920"/>
                <a:gd name="connsiteX0" fmla="*/ 0 w 1296162"/>
                <a:gd name="connsiteY0" fmla="*/ 0 h 1964055"/>
                <a:gd name="connsiteX1" fmla="*/ 893064 w 1296162"/>
                <a:gd name="connsiteY1" fmla="*/ 819912 h 1964055"/>
                <a:gd name="connsiteX2" fmla="*/ 1296162 w 1296162"/>
                <a:gd name="connsiteY2" fmla="*/ 1964055 h 1964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6162" h="1964055">
                  <a:moveTo>
                    <a:pt x="0" y="0"/>
                  </a:moveTo>
                  <a:cubicBezTo>
                    <a:pt x="347726" y="241046"/>
                    <a:pt x="695452" y="482092"/>
                    <a:pt x="893064" y="819912"/>
                  </a:cubicBezTo>
                  <a:cubicBezTo>
                    <a:pt x="1090676" y="1157732"/>
                    <a:pt x="1248664" y="1529461"/>
                    <a:pt x="1296162" y="1964055"/>
                  </a:cubicBezTo>
                </a:path>
              </a:pathLst>
            </a:custGeom>
            <a:noFill/>
            <a:ln w="25400" cap="flat" cmpd="sng" algn="ctr">
              <a:gradFill>
                <a:gsLst>
                  <a:gs pos="0">
                    <a:srgbClr val="4365E1">
                      <a:lumMod val="60000"/>
                      <a:lumOff val="40000"/>
                      <a:alpha val="0"/>
                    </a:srgbClr>
                  </a:gs>
                  <a:gs pos="40000">
                    <a:srgbClr val="4365E1">
                      <a:lumMod val="60000"/>
                      <a:lumOff val="40000"/>
                      <a:alpha val="10000"/>
                    </a:srgbClr>
                  </a:gs>
                  <a:gs pos="75000">
                    <a:srgbClr val="4365E1">
                      <a:lumMod val="60000"/>
                      <a:lumOff val="40000"/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398903F4-8A32-5A7F-675A-7DCC24D16D18}"/>
                </a:ext>
              </a:extLst>
            </p:cNvPr>
            <p:cNvSpPr/>
            <p:nvPr/>
          </p:nvSpPr>
          <p:spPr>
            <a:xfrm>
              <a:off x="3229924" y="2609361"/>
              <a:ext cx="1592617" cy="2722598"/>
            </a:xfrm>
            <a:custGeom>
              <a:avLst/>
              <a:gdLst>
                <a:gd name="connsiteX0" fmla="*/ 0 w 1185672"/>
                <a:gd name="connsiteY0" fmla="*/ 0 h 2026920"/>
                <a:gd name="connsiteX1" fmla="*/ 893064 w 1185672"/>
                <a:gd name="connsiteY1" fmla="*/ 819912 h 2026920"/>
                <a:gd name="connsiteX2" fmla="*/ 1185672 w 1185672"/>
                <a:gd name="connsiteY2" fmla="*/ 2026920 h 2026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5672" h="2026920">
                  <a:moveTo>
                    <a:pt x="0" y="0"/>
                  </a:moveTo>
                  <a:cubicBezTo>
                    <a:pt x="347726" y="241046"/>
                    <a:pt x="695452" y="482092"/>
                    <a:pt x="893064" y="819912"/>
                  </a:cubicBezTo>
                  <a:cubicBezTo>
                    <a:pt x="1090676" y="1157732"/>
                    <a:pt x="1138174" y="1592326"/>
                    <a:pt x="1185672" y="2026920"/>
                  </a:cubicBezTo>
                </a:path>
              </a:pathLst>
            </a:custGeom>
            <a:noFill/>
            <a:ln w="25400" cap="flat" cmpd="sng" algn="ctr">
              <a:gradFill>
                <a:gsLst>
                  <a:gs pos="0">
                    <a:srgbClr val="4365E1">
                      <a:lumMod val="60000"/>
                      <a:lumOff val="40000"/>
                      <a:alpha val="0"/>
                    </a:srgbClr>
                  </a:gs>
                  <a:gs pos="40000">
                    <a:srgbClr val="4365E1">
                      <a:lumMod val="60000"/>
                      <a:lumOff val="40000"/>
                      <a:alpha val="10000"/>
                    </a:srgbClr>
                  </a:gs>
                  <a:gs pos="75000">
                    <a:srgbClr val="4365E1">
                      <a:lumMod val="60000"/>
                      <a:lumOff val="40000"/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BCD12B1F-E7BA-EC41-DEF3-36FD45498341}"/>
                </a:ext>
              </a:extLst>
            </p:cNvPr>
            <p:cNvSpPr/>
            <p:nvPr/>
          </p:nvSpPr>
          <p:spPr>
            <a:xfrm>
              <a:off x="3080488" y="2609361"/>
              <a:ext cx="1740375" cy="2783603"/>
            </a:xfrm>
            <a:custGeom>
              <a:avLst/>
              <a:gdLst>
                <a:gd name="connsiteX0" fmla="*/ 0 w 1185672"/>
                <a:gd name="connsiteY0" fmla="*/ 0 h 2026920"/>
                <a:gd name="connsiteX1" fmla="*/ 893064 w 1185672"/>
                <a:gd name="connsiteY1" fmla="*/ 819912 h 2026920"/>
                <a:gd name="connsiteX2" fmla="*/ 1185672 w 1185672"/>
                <a:gd name="connsiteY2" fmla="*/ 2026920 h 2026920"/>
                <a:gd name="connsiteX0" fmla="*/ 0 w 1295675"/>
                <a:gd name="connsiteY0" fmla="*/ 0 h 2072337"/>
                <a:gd name="connsiteX1" fmla="*/ 893064 w 1295675"/>
                <a:gd name="connsiteY1" fmla="*/ 819912 h 2072337"/>
                <a:gd name="connsiteX2" fmla="*/ 1285875 w 1295675"/>
                <a:gd name="connsiteY2" fmla="*/ 1964817 h 2072337"/>
                <a:gd name="connsiteX3" fmla="*/ 1185672 w 1295675"/>
                <a:gd name="connsiteY3" fmla="*/ 2026920 h 2072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5675" h="2072337">
                  <a:moveTo>
                    <a:pt x="0" y="0"/>
                  </a:moveTo>
                  <a:cubicBezTo>
                    <a:pt x="347726" y="241046"/>
                    <a:pt x="695452" y="482092"/>
                    <a:pt x="893064" y="819912"/>
                  </a:cubicBezTo>
                  <a:cubicBezTo>
                    <a:pt x="1090549" y="1153096"/>
                    <a:pt x="1237107" y="1763649"/>
                    <a:pt x="1285875" y="1964817"/>
                  </a:cubicBezTo>
                  <a:cubicBezTo>
                    <a:pt x="1334643" y="2165985"/>
                    <a:pt x="1185545" y="2022285"/>
                    <a:pt x="1185672" y="2026920"/>
                  </a:cubicBezTo>
                </a:path>
              </a:pathLst>
            </a:custGeom>
            <a:noFill/>
            <a:ln w="25400" cap="flat" cmpd="sng" algn="ctr">
              <a:gradFill>
                <a:gsLst>
                  <a:gs pos="0">
                    <a:srgbClr val="4365E1">
                      <a:lumMod val="60000"/>
                      <a:lumOff val="40000"/>
                      <a:alpha val="0"/>
                    </a:srgbClr>
                  </a:gs>
                  <a:gs pos="40000">
                    <a:srgbClr val="4365E1">
                      <a:lumMod val="60000"/>
                      <a:lumOff val="40000"/>
                      <a:alpha val="10000"/>
                    </a:srgbClr>
                  </a:gs>
                  <a:gs pos="75000">
                    <a:srgbClr val="4365E1">
                      <a:lumMod val="60000"/>
                      <a:lumOff val="40000"/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8B3A49F-67C0-2278-974D-8B7DD9D8FE63}"/>
                </a:ext>
              </a:extLst>
            </p:cNvPr>
            <p:cNvSpPr/>
            <p:nvPr/>
          </p:nvSpPr>
          <p:spPr>
            <a:xfrm>
              <a:off x="2896252" y="2609361"/>
              <a:ext cx="1802441" cy="2697009"/>
            </a:xfrm>
            <a:custGeom>
              <a:avLst/>
              <a:gdLst>
                <a:gd name="connsiteX0" fmla="*/ 0 w 1185672"/>
                <a:gd name="connsiteY0" fmla="*/ 0 h 2026920"/>
                <a:gd name="connsiteX1" fmla="*/ 893064 w 1185672"/>
                <a:gd name="connsiteY1" fmla="*/ 819912 h 2026920"/>
                <a:gd name="connsiteX2" fmla="*/ 1185672 w 1185672"/>
                <a:gd name="connsiteY2" fmla="*/ 2026920 h 2026920"/>
                <a:gd name="connsiteX0" fmla="*/ 0 w 1341882"/>
                <a:gd name="connsiteY0" fmla="*/ 0 h 2007870"/>
                <a:gd name="connsiteX1" fmla="*/ 893064 w 1341882"/>
                <a:gd name="connsiteY1" fmla="*/ 819912 h 2007870"/>
                <a:gd name="connsiteX2" fmla="*/ 1341882 w 1341882"/>
                <a:gd name="connsiteY2" fmla="*/ 2007870 h 2007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41882" h="2007870">
                  <a:moveTo>
                    <a:pt x="0" y="0"/>
                  </a:moveTo>
                  <a:cubicBezTo>
                    <a:pt x="347726" y="241046"/>
                    <a:pt x="695452" y="482092"/>
                    <a:pt x="893064" y="819912"/>
                  </a:cubicBezTo>
                  <a:cubicBezTo>
                    <a:pt x="1090676" y="1157732"/>
                    <a:pt x="1294384" y="1573276"/>
                    <a:pt x="1341882" y="2007870"/>
                  </a:cubicBezTo>
                </a:path>
              </a:pathLst>
            </a:custGeom>
            <a:noFill/>
            <a:ln w="25400" cap="flat" cmpd="sng" algn="ctr">
              <a:gradFill>
                <a:gsLst>
                  <a:gs pos="0">
                    <a:srgbClr val="4365E1">
                      <a:lumMod val="60000"/>
                      <a:lumOff val="40000"/>
                      <a:alpha val="0"/>
                    </a:srgbClr>
                  </a:gs>
                  <a:gs pos="40000">
                    <a:srgbClr val="4365E1">
                      <a:lumMod val="60000"/>
                      <a:lumOff val="40000"/>
                      <a:alpha val="10000"/>
                    </a:srgbClr>
                  </a:gs>
                  <a:gs pos="75000">
                    <a:srgbClr val="4365E1">
                      <a:lumMod val="60000"/>
                      <a:lumOff val="40000"/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0B115A99-0E53-C3A0-72A5-4448615C3A5F}"/>
                </a:ext>
              </a:extLst>
            </p:cNvPr>
            <p:cNvCxnSpPr/>
            <p:nvPr/>
          </p:nvCxnSpPr>
          <p:spPr>
            <a:xfrm flipH="1" flipV="1">
              <a:off x="6143267" y="2850915"/>
              <a:ext cx="0" cy="2743069"/>
            </a:xfrm>
            <a:prstGeom prst="line">
              <a:avLst/>
            </a:prstGeom>
            <a:noFill/>
            <a:ln w="25400" cap="flat" cmpd="sng" algn="ctr">
              <a:gradFill>
                <a:gsLst>
                  <a:gs pos="0">
                    <a:srgbClr val="4365E1">
                      <a:lumMod val="60000"/>
                      <a:lumOff val="40000"/>
                      <a:alpha val="0"/>
                    </a:srgbClr>
                  </a:gs>
                  <a:gs pos="40000">
                    <a:srgbClr val="4365E1">
                      <a:lumMod val="60000"/>
                      <a:lumOff val="40000"/>
                      <a:alpha val="10000"/>
                    </a:srgbClr>
                  </a:gs>
                  <a:gs pos="75000">
                    <a:srgbClr val="4365E1">
                      <a:lumMod val="60000"/>
                      <a:lumOff val="40000"/>
                      <a:alpha val="0"/>
                    </a:srgbClr>
                  </a:gs>
                </a:gsLst>
                <a:lin ang="16200000" scaled="0"/>
              </a:gradFill>
              <a:prstDash val="solid"/>
              <a:miter lim="800000"/>
            </a:ln>
            <a:effectLst/>
          </p:spPr>
        </p:cxn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F0000CCF-EA77-7CFE-27EE-171078929597}"/>
                </a:ext>
              </a:extLst>
            </p:cNvPr>
            <p:cNvSpPr/>
            <p:nvPr/>
          </p:nvSpPr>
          <p:spPr>
            <a:xfrm flipH="1">
              <a:off x="6155551" y="2863198"/>
              <a:ext cx="524049" cy="2702127"/>
            </a:xfrm>
            <a:custGeom>
              <a:avLst/>
              <a:gdLst>
                <a:gd name="connsiteX0" fmla="*/ 390144 w 390144"/>
                <a:gd name="connsiteY0" fmla="*/ 2011680 h 2011680"/>
                <a:gd name="connsiteX1" fmla="*/ 182880 w 390144"/>
                <a:gd name="connsiteY1" fmla="*/ 679704 h 2011680"/>
                <a:gd name="connsiteX2" fmla="*/ 0 w 390144"/>
                <a:gd name="connsiteY2" fmla="*/ 0 h 201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0144" h="2011680">
                  <a:moveTo>
                    <a:pt x="390144" y="2011680"/>
                  </a:moveTo>
                  <a:cubicBezTo>
                    <a:pt x="319024" y="1513332"/>
                    <a:pt x="247904" y="1014984"/>
                    <a:pt x="182880" y="679704"/>
                  </a:cubicBezTo>
                  <a:cubicBezTo>
                    <a:pt x="117856" y="344424"/>
                    <a:pt x="58928" y="172212"/>
                    <a:pt x="0" y="0"/>
                  </a:cubicBezTo>
                </a:path>
              </a:pathLst>
            </a:custGeom>
            <a:noFill/>
            <a:ln w="25400" cap="flat" cmpd="sng" algn="ctr">
              <a:gradFill>
                <a:gsLst>
                  <a:gs pos="0">
                    <a:srgbClr val="4365E1">
                      <a:lumMod val="60000"/>
                      <a:lumOff val="40000"/>
                      <a:alpha val="0"/>
                    </a:srgbClr>
                  </a:gs>
                  <a:gs pos="40000">
                    <a:srgbClr val="4365E1">
                      <a:lumMod val="60000"/>
                      <a:lumOff val="40000"/>
                      <a:alpha val="10000"/>
                    </a:srgbClr>
                  </a:gs>
                  <a:gs pos="75000">
                    <a:srgbClr val="4365E1">
                      <a:lumMod val="60000"/>
                      <a:lumOff val="40000"/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CB5BFA8F-4C93-F83F-9B92-DE6D9E18FB01}"/>
                </a:ext>
              </a:extLst>
            </p:cNvPr>
            <p:cNvSpPr/>
            <p:nvPr/>
          </p:nvSpPr>
          <p:spPr>
            <a:xfrm flipH="1">
              <a:off x="6167833" y="2887761"/>
              <a:ext cx="970309" cy="2726692"/>
            </a:xfrm>
            <a:custGeom>
              <a:avLst/>
              <a:gdLst>
                <a:gd name="connsiteX0" fmla="*/ 0 w 722376"/>
                <a:gd name="connsiteY0" fmla="*/ 0 h 2029968"/>
                <a:gd name="connsiteX1" fmla="*/ 326136 w 722376"/>
                <a:gd name="connsiteY1" fmla="*/ 566928 h 2029968"/>
                <a:gd name="connsiteX2" fmla="*/ 722376 w 722376"/>
                <a:gd name="connsiteY2" fmla="*/ 2029968 h 202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2376" h="2029968">
                  <a:moveTo>
                    <a:pt x="0" y="0"/>
                  </a:moveTo>
                  <a:cubicBezTo>
                    <a:pt x="102870" y="114300"/>
                    <a:pt x="205740" y="228600"/>
                    <a:pt x="326136" y="566928"/>
                  </a:cubicBezTo>
                  <a:cubicBezTo>
                    <a:pt x="446532" y="905256"/>
                    <a:pt x="584454" y="1467612"/>
                    <a:pt x="722376" y="2029968"/>
                  </a:cubicBezTo>
                </a:path>
              </a:pathLst>
            </a:custGeom>
            <a:noFill/>
            <a:ln w="25400" cap="flat" cmpd="sng" algn="ctr">
              <a:gradFill>
                <a:gsLst>
                  <a:gs pos="0">
                    <a:srgbClr val="4365E1">
                      <a:lumMod val="60000"/>
                      <a:lumOff val="40000"/>
                      <a:alpha val="0"/>
                    </a:srgbClr>
                  </a:gs>
                  <a:gs pos="40000">
                    <a:srgbClr val="4365E1">
                      <a:lumMod val="60000"/>
                      <a:lumOff val="40000"/>
                      <a:alpha val="10000"/>
                    </a:srgbClr>
                  </a:gs>
                  <a:gs pos="75000">
                    <a:srgbClr val="4365E1">
                      <a:lumMod val="60000"/>
                      <a:lumOff val="40000"/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2D9111CB-74A3-C9B1-C9F9-28D657B85A41}"/>
                </a:ext>
              </a:extLst>
            </p:cNvPr>
            <p:cNvSpPr/>
            <p:nvPr/>
          </p:nvSpPr>
          <p:spPr>
            <a:xfrm flipH="1">
              <a:off x="6167834" y="2764938"/>
              <a:ext cx="1342875" cy="2796292"/>
            </a:xfrm>
            <a:custGeom>
              <a:avLst/>
              <a:gdLst>
                <a:gd name="connsiteX0" fmla="*/ 0 w 999744"/>
                <a:gd name="connsiteY0" fmla="*/ 0 h 2081784"/>
                <a:gd name="connsiteX1" fmla="*/ 487680 w 999744"/>
                <a:gd name="connsiteY1" fmla="*/ 685800 h 2081784"/>
                <a:gd name="connsiteX2" fmla="*/ 999744 w 999744"/>
                <a:gd name="connsiteY2" fmla="*/ 2081784 h 2081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99744" h="2081784">
                  <a:moveTo>
                    <a:pt x="0" y="0"/>
                  </a:moveTo>
                  <a:cubicBezTo>
                    <a:pt x="160528" y="169418"/>
                    <a:pt x="321056" y="338836"/>
                    <a:pt x="487680" y="685800"/>
                  </a:cubicBezTo>
                  <a:cubicBezTo>
                    <a:pt x="654304" y="1032764"/>
                    <a:pt x="827024" y="1557274"/>
                    <a:pt x="999744" y="2081784"/>
                  </a:cubicBezTo>
                </a:path>
              </a:pathLst>
            </a:custGeom>
            <a:noFill/>
            <a:ln w="25400" cap="flat" cmpd="sng" algn="ctr">
              <a:gradFill>
                <a:gsLst>
                  <a:gs pos="0">
                    <a:srgbClr val="4365E1">
                      <a:lumMod val="60000"/>
                      <a:lumOff val="40000"/>
                      <a:alpha val="0"/>
                    </a:srgbClr>
                  </a:gs>
                  <a:gs pos="40000">
                    <a:srgbClr val="4365E1">
                      <a:lumMod val="60000"/>
                      <a:lumOff val="40000"/>
                      <a:alpha val="10000"/>
                    </a:srgbClr>
                  </a:gs>
                  <a:gs pos="75000">
                    <a:srgbClr val="4365E1">
                      <a:lumMod val="60000"/>
                      <a:lumOff val="40000"/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F10FBB52-EFFC-CAE5-9D1D-B692C9CCD6D5}"/>
                </a:ext>
              </a:extLst>
            </p:cNvPr>
            <p:cNvSpPr/>
            <p:nvPr/>
          </p:nvSpPr>
          <p:spPr>
            <a:xfrm flipH="1">
              <a:off x="6163740" y="2773127"/>
              <a:ext cx="1809606" cy="2792198"/>
            </a:xfrm>
            <a:custGeom>
              <a:avLst/>
              <a:gdLst>
                <a:gd name="connsiteX0" fmla="*/ 0 w 1347216"/>
                <a:gd name="connsiteY0" fmla="*/ 0 h 2078736"/>
                <a:gd name="connsiteX1" fmla="*/ 685800 w 1347216"/>
                <a:gd name="connsiteY1" fmla="*/ 664464 h 2078736"/>
                <a:gd name="connsiteX2" fmla="*/ 1347216 w 1347216"/>
                <a:gd name="connsiteY2" fmla="*/ 2078736 h 207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47216" h="2078736">
                  <a:moveTo>
                    <a:pt x="0" y="0"/>
                  </a:moveTo>
                  <a:cubicBezTo>
                    <a:pt x="230632" y="159004"/>
                    <a:pt x="461264" y="318008"/>
                    <a:pt x="685800" y="664464"/>
                  </a:cubicBezTo>
                  <a:cubicBezTo>
                    <a:pt x="910336" y="1010920"/>
                    <a:pt x="1128776" y="1544828"/>
                    <a:pt x="1347216" y="2078736"/>
                  </a:cubicBezTo>
                </a:path>
              </a:pathLst>
            </a:custGeom>
            <a:noFill/>
            <a:ln w="25400" cap="flat" cmpd="sng" algn="ctr">
              <a:gradFill>
                <a:gsLst>
                  <a:gs pos="0">
                    <a:srgbClr val="4365E1">
                      <a:lumMod val="60000"/>
                      <a:lumOff val="40000"/>
                      <a:alpha val="0"/>
                    </a:srgbClr>
                  </a:gs>
                  <a:gs pos="40000">
                    <a:srgbClr val="4365E1">
                      <a:lumMod val="60000"/>
                      <a:lumOff val="40000"/>
                      <a:alpha val="10000"/>
                    </a:srgbClr>
                  </a:gs>
                  <a:gs pos="75000">
                    <a:srgbClr val="4365E1">
                      <a:lumMod val="60000"/>
                      <a:lumOff val="40000"/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22A79F68-9616-B8FE-C943-24C233A9681A}"/>
                </a:ext>
              </a:extLst>
            </p:cNvPr>
            <p:cNvSpPr/>
            <p:nvPr/>
          </p:nvSpPr>
          <p:spPr>
            <a:xfrm flipH="1">
              <a:off x="6188302" y="2711715"/>
              <a:ext cx="2272243" cy="2898646"/>
            </a:xfrm>
            <a:custGeom>
              <a:avLst/>
              <a:gdLst>
                <a:gd name="connsiteX0" fmla="*/ 0 w 1691640"/>
                <a:gd name="connsiteY0" fmla="*/ 0 h 2157984"/>
                <a:gd name="connsiteX1" fmla="*/ 795528 w 1691640"/>
                <a:gd name="connsiteY1" fmla="*/ 658368 h 2157984"/>
                <a:gd name="connsiteX2" fmla="*/ 1691640 w 1691640"/>
                <a:gd name="connsiteY2" fmla="*/ 2157984 h 2157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91640" h="2157984">
                  <a:moveTo>
                    <a:pt x="0" y="0"/>
                  </a:moveTo>
                  <a:cubicBezTo>
                    <a:pt x="256794" y="149352"/>
                    <a:pt x="513588" y="298704"/>
                    <a:pt x="795528" y="658368"/>
                  </a:cubicBezTo>
                  <a:cubicBezTo>
                    <a:pt x="1077468" y="1018032"/>
                    <a:pt x="1384554" y="1588008"/>
                    <a:pt x="1691640" y="2157984"/>
                  </a:cubicBezTo>
                </a:path>
              </a:pathLst>
            </a:custGeom>
            <a:noFill/>
            <a:ln w="25400" cap="flat" cmpd="sng" algn="ctr">
              <a:gradFill>
                <a:gsLst>
                  <a:gs pos="0">
                    <a:srgbClr val="4365E1">
                      <a:lumMod val="60000"/>
                      <a:lumOff val="40000"/>
                      <a:alpha val="0"/>
                    </a:srgbClr>
                  </a:gs>
                  <a:gs pos="40000">
                    <a:srgbClr val="4365E1">
                      <a:lumMod val="60000"/>
                      <a:lumOff val="40000"/>
                      <a:alpha val="10000"/>
                    </a:srgbClr>
                  </a:gs>
                  <a:gs pos="75000">
                    <a:srgbClr val="4365E1">
                      <a:lumMod val="60000"/>
                      <a:lumOff val="40000"/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946B8A18-D5CD-9CA0-7AA9-30B5E216CCD7}"/>
                </a:ext>
              </a:extLst>
            </p:cNvPr>
            <p:cNvSpPr/>
            <p:nvPr/>
          </p:nvSpPr>
          <p:spPr>
            <a:xfrm flipH="1">
              <a:off x="7014293" y="2609360"/>
              <a:ext cx="1741029" cy="2638156"/>
            </a:xfrm>
            <a:custGeom>
              <a:avLst/>
              <a:gdLst>
                <a:gd name="connsiteX0" fmla="*/ 0 w 1185672"/>
                <a:gd name="connsiteY0" fmla="*/ 0 h 2026920"/>
                <a:gd name="connsiteX1" fmla="*/ 893064 w 1185672"/>
                <a:gd name="connsiteY1" fmla="*/ 819912 h 2026920"/>
                <a:gd name="connsiteX2" fmla="*/ 1185672 w 1185672"/>
                <a:gd name="connsiteY2" fmla="*/ 2026920 h 2026920"/>
                <a:gd name="connsiteX0" fmla="*/ 0 w 1296162"/>
                <a:gd name="connsiteY0" fmla="*/ 0 h 1964055"/>
                <a:gd name="connsiteX1" fmla="*/ 893064 w 1296162"/>
                <a:gd name="connsiteY1" fmla="*/ 819912 h 1964055"/>
                <a:gd name="connsiteX2" fmla="*/ 1296162 w 1296162"/>
                <a:gd name="connsiteY2" fmla="*/ 1964055 h 1964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6162" h="1964055">
                  <a:moveTo>
                    <a:pt x="0" y="0"/>
                  </a:moveTo>
                  <a:cubicBezTo>
                    <a:pt x="347726" y="241046"/>
                    <a:pt x="695452" y="482092"/>
                    <a:pt x="893064" y="819912"/>
                  </a:cubicBezTo>
                  <a:cubicBezTo>
                    <a:pt x="1090676" y="1157732"/>
                    <a:pt x="1248664" y="1529461"/>
                    <a:pt x="1296162" y="1964055"/>
                  </a:cubicBezTo>
                </a:path>
              </a:pathLst>
            </a:custGeom>
            <a:noFill/>
            <a:ln w="25400" cap="flat" cmpd="sng" algn="ctr">
              <a:gradFill>
                <a:gsLst>
                  <a:gs pos="0">
                    <a:srgbClr val="4365E1">
                      <a:lumMod val="60000"/>
                      <a:lumOff val="40000"/>
                      <a:alpha val="0"/>
                    </a:srgbClr>
                  </a:gs>
                  <a:gs pos="40000">
                    <a:srgbClr val="4365E1">
                      <a:lumMod val="60000"/>
                      <a:lumOff val="40000"/>
                      <a:alpha val="10000"/>
                    </a:srgbClr>
                  </a:gs>
                  <a:gs pos="75000">
                    <a:srgbClr val="4365E1">
                      <a:lumMod val="60000"/>
                      <a:lumOff val="40000"/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D766AB24-D45B-C379-A118-45144A4E456D}"/>
                </a:ext>
              </a:extLst>
            </p:cNvPr>
            <p:cNvSpPr/>
            <p:nvPr/>
          </p:nvSpPr>
          <p:spPr>
            <a:xfrm flipH="1">
              <a:off x="7369459" y="2609361"/>
              <a:ext cx="1592617" cy="2722598"/>
            </a:xfrm>
            <a:custGeom>
              <a:avLst/>
              <a:gdLst>
                <a:gd name="connsiteX0" fmla="*/ 0 w 1185672"/>
                <a:gd name="connsiteY0" fmla="*/ 0 h 2026920"/>
                <a:gd name="connsiteX1" fmla="*/ 893064 w 1185672"/>
                <a:gd name="connsiteY1" fmla="*/ 819912 h 2026920"/>
                <a:gd name="connsiteX2" fmla="*/ 1185672 w 1185672"/>
                <a:gd name="connsiteY2" fmla="*/ 2026920 h 2026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5672" h="2026920">
                  <a:moveTo>
                    <a:pt x="0" y="0"/>
                  </a:moveTo>
                  <a:cubicBezTo>
                    <a:pt x="347726" y="241046"/>
                    <a:pt x="695452" y="482092"/>
                    <a:pt x="893064" y="819912"/>
                  </a:cubicBezTo>
                  <a:cubicBezTo>
                    <a:pt x="1090676" y="1157732"/>
                    <a:pt x="1138174" y="1592326"/>
                    <a:pt x="1185672" y="2026920"/>
                  </a:cubicBezTo>
                </a:path>
              </a:pathLst>
            </a:custGeom>
            <a:noFill/>
            <a:ln w="25400" cap="flat" cmpd="sng" algn="ctr">
              <a:gradFill>
                <a:gsLst>
                  <a:gs pos="0">
                    <a:srgbClr val="4365E1">
                      <a:lumMod val="60000"/>
                      <a:lumOff val="40000"/>
                      <a:alpha val="0"/>
                    </a:srgbClr>
                  </a:gs>
                  <a:gs pos="40000">
                    <a:srgbClr val="4365E1">
                      <a:lumMod val="60000"/>
                      <a:lumOff val="40000"/>
                      <a:alpha val="10000"/>
                    </a:srgbClr>
                  </a:gs>
                  <a:gs pos="75000">
                    <a:srgbClr val="4365E1">
                      <a:lumMod val="60000"/>
                      <a:lumOff val="40000"/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9A602AF9-F8DB-8607-31DA-19146411695E}"/>
                </a:ext>
              </a:extLst>
            </p:cNvPr>
            <p:cNvSpPr/>
            <p:nvPr/>
          </p:nvSpPr>
          <p:spPr>
            <a:xfrm flipH="1">
              <a:off x="7371137" y="2609361"/>
              <a:ext cx="1740375" cy="2783603"/>
            </a:xfrm>
            <a:custGeom>
              <a:avLst/>
              <a:gdLst>
                <a:gd name="connsiteX0" fmla="*/ 0 w 1185672"/>
                <a:gd name="connsiteY0" fmla="*/ 0 h 2026920"/>
                <a:gd name="connsiteX1" fmla="*/ 893064 w 1185672"/>
                <a:gd name="connsiteY1" fmla="*/ 819912 h 2026920"/>
                <a:gd name="connsiteX2" fmla="*/ 1185672 w 1185672"/>
                <a:gd name="connsiteY2" fmla="*/ 2026920 h 2026920"/>
                <a:gd name="connsiteX0" fmla="*/ 0 w 1295675"/>
                <a:gd name="connsiteY0" fmla="*/ 0 h 2072337"/>
                <a:gd name="connsiteX1" fmla="*/ 893064 w 1295675"/>
                <a:gd name="connsiteY1" fmla="*/ 819912 h 2072337"/>
                <a:gd name="connsiteX2" fmla="*/ 1285875 w 1295675"/>
                <a:gd name="connsiteY2" fmla="*/ 1964817 h 2072337"/>
                <a:gd name="connsiteX3" fmla="*/ 1185672 w 1295675"/>
                <a:gd name="connsiteY3" fmla="*/ 2026920 h 2072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5675" h="2072337">
                  <a:moveTo>
                    <a:pt x="0" y="0"/>
                  </a:moveTo>
                  <a:cubicBezTo>
                    <a:pt x="347726" y="241046"/>
                    <a:pt x="695452" y="482092"/>
                    <a:pt x="893064" y="819912"/>
                  </a:cubicBezTo>
                  <a:cubicBezTo>
                    <a:pt x="1090549" y="1153096"/>
                    <a:pt x="1237107" y="1763649"/>
                    <a:pt x="1285875" y="1964817"/>
                  </a:cubicBezTo>
                  <a:cubicBezTo>
                    <a:pt x="1334643" y="2165985"/>
                    <a:pt x="1185545" y="2022285"/>
                    <a:pt x="1185672" y="2026920"/>
                  </a:cubicBezTo>
                </a:path>
              </a:pathLst>
            </a:custGeom>
            <a:noFill/>
            <a:ln w="25400" cap="flat" cmpd="sng" algn="ctr">
              <a:gradFill>
                <a:gsLst>
                  <a:gs pos="0">
                    <a:srgbClr val="4365E1">
                      <a:lumMod val="60000"/>
                      <a:lumOff val="40000"/>
                      <a:alpha val="0"/>
                    </a:srgbClr>
                  </a:gs>
                  <a:gs pos="40000">
                    <a:srgbClr val="4365E1">
                      <a:lumMod val="60000"/>
                      <a:lumOff val="40000"/>
                      <a:alpha val="10000"/>
                    </a:srgbClr>
                  </a:gs>
                  <a:gs pos="75000">
                    <a:srgbClr val="4365E1">
                      <a:lumMod val="60000"/>
                      <a:lumOff val="40000"/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06206243-9707-7B5A-D9BA-DA001E473170}"/>
                </a:ext>
              </a:extLst>
            </p:cNvPr>
            <p:cNvSpPr/>
            <p:nvPr/>
          </p:nvSpPr>
          <p:spPr>
            <a:xfrm flipH="1">
              <a:off x="7493307" y="2609361"/>
              <a:ext cx="1802441" cy="2697010"/>
            </a:xfrm>
            <a:custGeom>
              <a:avLst/>
              <a:gdLst>
                <a:gd name="connsiteX0" fmla="*/ 0 w 1185672"/>
                <a:gd name="connsiteY0" fmla="*/ 0 h 2026920"/>
                <a:gd name="connsiteX1" fmla="*/ 893064 w 1185672"/>
                <a:gd name="connsiteY1" fmla="*/ 819912 h 2026920"/>
                <a:gd name="connsiteX2" fmla="*/ 1185672 w 1185672"/>
                <a:gd name="connsiteY2" fmla="*/ 2026920 h 2026920"/>
                <a:gd name="connsiteX0" fmla="*/ 0 w 1341882"/>
                <a:gd name="connsiteY0" fmla="*/ 0 h 2007870"/>
                <a:gd name="connsiteX1" fmla="*/ 893064 w 1341882"/>
                <a:gd name="connsiteY1" fmla="*/ 819912 h 2007870"/>
                <a:gd name="connsiteX2" fmla="*/ 1341882 w 1341882"/>
                <a:gd name="connsiteY2" fmla="*/ 2007870 h 2007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41882" h="2007870">
                  <a:moveTo>
                    <a:pt x="0" y="0"/>
                  </a:moveTo>
                  <a:cubicBezTo>
                    <a:pt x="347726" y="241046"/>
                    <a:pt x="695452" y="482092"/>
                    <a:pt x="893064" y="819912"/>
                  </a:cubicBezTo>
                  <a:cubicBezTo>
                    <a:pt x="1090676" y="1157732"/>
                    <a:pt x="1294384" y="1573276"/>
                    <a:pt x="1341882" y="2007870"/>
                  </a:cubicBezTo>
                </a:path>
              </a:pathLst>
            </a:custGeom>
            <a:noFill/>
            <a:ln w="25400" cap="flat" cmpd="sng" algn="ctr">
              <a:gradFill>
                <a:gsLst>
                  <a:gs pos="0">
                    <a:srgbClr val="4365E1">
                      <a:lumMod val="60000"/>
                      <a:lumOff val="40000"/>
                      <a:alpha val="0"/>
                    </a:srgbClr>
                  </a:gs>
                  <a:gs pos="40000">
                    <a:srgbClr val="4365E1">
                      <a:lumMod val="60000"/>
                      <a:lumOff val="40000"/>
                      <a:alpha val="10000"/>
                    </a:srgbClr>
                  </a:gs>
                  <a:gs pos="75000">
                    <a:srgbClr val="4365E1">
                      <a:lumMod val="60000"/>
                      <a:lumOff val="40000"/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0" name="椭圆 29">
            <a:extLst>
              <a:ext uri="{FF2B5EF4-FFF2-40B4-BE49-F238E27FC236}">
                <a16:creationId xmlns:a16="http://schemas.microsoft.com/office/drawing/2014/main" id="{8F6F0337-E499-CAFE-F17F-9D65FDAA629E}"/>
              </a:ext>
            </a:extLst>
          </p:cNvPr>
          <p:cNvSpPr>
            <a:spLocks/>
          </p:cNvSpPr>
          <p:nvPr/>
        </p:nvSpPr>
        <p:spPr>
          <a:xfrm>
            <a:off x="2723322" y="5367276"/>
            <a:ext cx="6745360" cy="1183966"/>
          </a:xfrm>
          <a:prstGeom prst="ellipse">
            <a:avLst/>
          </a:prstGeom>
          <a:gradFill>
            <a:gsLst>
              <a:gs pos="0">
                <a:srgbClr val="4365E1">
                  <a:alpha val="10000"/>
                </a:srgbClr>
              </a:gs>
              <a:gs pos="100000">
                <a:srgbClr val="4365E1">
                  <a:alpha val="0"/>
                </a:srgbClr>
              </a:gs>
            </a:gsLst>
            <a:lin ang="16200000" scaled="0"/>
          </a:gradFill>
          <a:ln w="6350" cap="flat" cmpd="sng" algn="ctr">
            <a:gradFill>
              <a:gsLst>
                <a:gs pos="15000">
                  <a:srgbClr val="4365E1">
                    <a:alpha val="0"/>
                  </a:srgbClr>
                </a:gs>
                <a:gs pos="100000">
                  <a:srgbClr val="4365E1">
                    <a:lumMod val="60000"/>
                    <a:lumOff val="40000"/>
                    <a:alpha val="6000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lIns="90526" tIns="45263" rIns="90526" bIns="45263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82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9BCD8D81-1156-3C3F-70EA-6BBDA6CAE9C0}"/>
              </a:ext>
            </a:extLst>
          </p:cNvPr>
          <p:cNvSpPr>
            <a:spLocks/>
          </p:cNvSpPr>
          <p:nvPr/>
        </p:nvSpPr>
        <p:spPr>
          <a:xfrm>
            <a:off x="3603585" y="1583298"/>
            <a:ext cx="4984830" cy="591421"/>
          </a:xfrm>
          <a:prstGeom prst="ellipse">
            <a:avLst/>
          </a:prstGeom>
          <a:noFill/>
          <a:ln w="12573" cap="flat" cmpd="sng" algn="ctr">
            <a:gradFill>
              <a:gsLst>
                <a:gs pos="11000">
                  <a:srgbClr val="4365E1">
                    <a:alpha val="0"/>
                  </a:srgbClr>
                </a:gs>
                <a:gs pos="100000">
                  <a:srgbClr val="4365E1">
                    <a:lumMod val="60000"/>
                    <a:lumOff val="40000"/>
                    <a:alpha val="8000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lIns="90526" tIns="45263" rIns="90526" bIns="45263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82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B5AB9B79-E38A-885D-E9F0-3FEF51EE1401}"/>
              </a:ext>
            </a:extLst>
          </p:cNvPr>
          <p:cNvSpPr>
            <a:spLocks/>
          </p:cNvSpPr>
          <p:nvPr/>
        </p:nvSpPr>
        <p:spPr>
          <a:xfrm>
            <a:off x="3124200" y="1502097"/>
            <a:ext cx="5943600" cy="793459"/>
          </a:xfrm>
          <a:prstGeom prst="ellipse">
            <a:avLst/>
          </a:prstGeom>
          <a:noFill/>
          <a:ln w="12573" cap="flat" cmpd="sng" algn="ctr">
            <a:gradFill>
              <a:gsLst>
                <a:gs pos="11000">
                  <a:srgbClr val="4365E1">
                    <a:alpha val="0"/>
                  </a:srgbClr>
                </a:gs>
                <a:gs pos="100000">
                  <a:srgbClr val="4365E1">
                    <a:lumMod val="60000"/>
                    <a:lumOff val="40000"/>
                    <a:alpha val="8000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lIns="90526" tIns="45263" rIns="90526" bIns="45263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82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DCFF3ACE-848E-6F4E-AC63-EBDB9C68E74A}"/>
              </a:ext>
            </a:extLst>
          </p:cNvPr>
          <p:cNvSpPr>
            <a:spLocks/>
          </p:cNvSpPr>
          <p:nvPr/>
        </p:nvSpPr>
        <p:spPr>
          <a:xfrm>
            <a:off x="2538714" y="1390507"/>
            <a:ext cx="7114572" cy="1075285"/>
          </a:xfrm>
          <a:prstGeom prst="ellipse">
            <a:avLst/>
          </a:prstGeom>
          <a:gradFill flip="none" rotWithShape="1">
            <a:gsLst>
              <a:gs pos="81000">
                <a:srgbClr val="4365E1">
                  <a:alpha val="0"/>
                </a:srgbClr>
              </a:gs>
              <a:gs pos="100000">
                <a:srgbClr val="4365E1">
                  <a:alpha val="20000"/>
                </a:srgbClr>
              </a:gs>
            </a:gsLst>
            <a:path path="shape">
              <a:fillToRect l="50000" t="50000" r="50000" b="50000"/>
            </a:path>
            <a:tileRect/>
          </a:gradFill>
          <a:ln w="12573" cap="flat" cmpd="sng" algn="ctr">
            <a:gradFill>
              <a:gsLst>
                <a:gs pos="11000">
                  <a:srgbClr val="4365E1">
                    <a:alpha val="0"/>
                  </a:srgbClr>
                </a:gs>
                <a:gs pos="100000">
                  <a:srgbClr val="4365E1">
                    <a:lumMod val="60000"/>
                    <a:lumOff val="40000"/>
                    <a:alpha val="8000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lIns="90526" tIns="45263" rIns="90526" bIns="45263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82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765C5818-0AE3-C2EC-5AE2-AD384BD70A04}"/>
              </a:ext>
            </a:extLst>
          </p:cNvPr>
          <p:cNvSpPr>
            <a:spLocks/>
          </p:cNvSpPr>
          <p:nvPr/>
        </p:nvSpPr>
        <p:spPr>
          <a:xfrm>
            <a:off x="2723322" y="5030877"/>
            <a:ext cx="6745360" cy="1183966"/>
          </a:xfrm>
          <a:prstGeom prst="ellipse">
            <a:avLst/>
          </a:prstGeom>
          <a:gradFill>
            <a:gsLst>
              <a:gs pos="0">
                <a:srgbClr val="4365E1">
                  <a:alpha val="10000"/>
                </a:srgbClr>
              </a:gs>
              <a:gs pos="100000">
                <a:srgbClr val="4365E1">
                  <a:alpha val="0"/>
                </a:srgbClr>
              </a:gs>
            </a:gsLst>
            <a:lin ang="16200000" scaled="0"/>
          </a:gradFill>
          <a:ln w="6350" cap="flat" cmpd="sng" algn="ctr">
            <a:gradFill>
              <a:gsLst>
                <a:gs pos="15000">
                  <a:srgbClr val="4365E1">
                    <a:alpha val="0"/>
                  </a:srgbClr>
                </a:gs>
                <a:gs pos="100000">
                  <a:srgbClr val="4365E1">
                    <a:lumMod val="60000"/>
                    <a:lumOff val="40000"/>
                    <a:alpha val="6000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lIns="90526" tIns="45263" rIns="90526" bIns="45263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82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C0DFE173-EDE8-0A9F-0675-D5EA115EDA67}"/>
              </a:ext>
            </a:extLst>
          </p:cNvPr>
          <p:cNvSpPr>
            <a:spLocks/>
          </p:cNvSpPr>
          <p:nvPr/>
        </p:nvSpPr>
        <p:spPr>
          <a:xfrm>
            <a:off x="3063243" y="4855430"/>
            <a:ext cx="6065518" cy="1013440"/>
          </a:xfrm>
          <a:prstGeom prst="ellipse">
            <a:avLst/>
          </a:prstGeom>
          <a:gradFill>
            <a:gsLst>
              <a:gs pos="0">
                <a:srgbClr val="4365E1">
                  <a:alpha val="20000"/>
                </a:srgbClr>
              </a:gs>
              <a:gs pos="100000">
                <a:srgbClr val="4365E1">
                  <a:alpha val="0"/>
                </a:srgbClr>
              </a:gs>
            </a:gsLst>
            <a:lin ang="16200000" scaled="0"/>
          </a:gradFill>
          <a:ln w="12573" cap="flat" cmpd="sng" algn="ctr">
            <a:gradFill>
              <a:gsLst>
                <a:gs pos="15000">
                  <a:srgbClr val="4365E1">
                    <a:alpha val="0"/>
                  </a:srgbClr>
                </a:gs>
                <a:gs pos="100000">
                  <a:srgbClr val="4365E1">
                    <a:lumMod val="60000"/>
                    <a:lumOff val="40000"/>
                    <a:alpha val="6000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lIns="90526" tIns="45263" rIns="90526" bIns="45263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82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C8A248A-1165-B508-2FD0-C753396EBB9B}"/>
              </a:ext>
            </a:extLst>
          </p:cNvPr>
          <p:cNvGrpSpPr/>
          <p:nvPr/>
        </p:nvGrpSpPr>
        <p:grpSpPr>
          <a:xfrm>
            <a:off x="1368134" y="664362"/>
            <a:ext cx="9379776" cy="7996136"/>
            <a:chOff x="1020091" y="30480"/>
            <a:chExt cx="9999008" cy="7426210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F226FF52-65D3-004C-3960-56A83B8DCB6A}"/>
                </a:ext>
              </a:extLst>
            </p:cNvPr>
            <p:cNvSpPr>
              <a:spLocks/>
            </p:cNvSpPr>
            <p:nvPr/>
          </p:nvSpPr>
          <p:spPr>
            <a:xfrm>
              <a:off x="1020091" y="30480"/>
              <a:ext cx="7314534" cy="7314534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0">
                    <a:srgbClr val="4365E1">
                      <a:lumMod val="60000"/>
                      <a:lumOff val="40000"/>
                    </a:srgbClr>
                  </a:gs>
                  <a:gs pos="5000">
                    <a:srgbClr val="4365E1">
                      <a:lumMod val="60000"/>
                      <a:lumOff val="40000"/>
                      <a:alpha val="0"/>
                    </a:srgbClr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D90CE141-F586-0119-7C6E-2656EBEA9019}"/>
                </a:ext>
              </a:extLst>
            </p:cNvPr>
            <p:cNvSpPr>
              <a:spLocks/>
            </p:cNvSpPr>
            <p:nvPr/>
          </p:nvSpPr>
          <p:spPr>
            <a:xfrm flipH="1">
              <a:off x="3704565" y="142156"/>
              <a:ext cx="7314534" cy="7314534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0">
                    <a:srgbClr val="4365E1">
                      <a:lumMod val="60000"/>
                      <a:lumOff val="40000"/>
                    </a:srgbClr>
                  </a:gs>
                  <a:gs pos="5000">
                    <a:srgbClr val="4365E1">
                      <a:lumMod val="60000"/>
                      <a:lumOff val="40000"/>
                      <a:alpha val="0"/>
                    </a:srgbClr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F44744FA-E60D-C229-7161-F20BDD7B1171}"/>
              </a:ext>
            </a:extLst>
          </p:cNvPr>
          <p:cNvGrpSpPr/>
          <p:nvPr/>
        </p:nvGrpSpPr>
        <p:grpSpPr>
          <a:xfrm>
            <a:off x="262428" y="-541138"/>
            <a:ext cx="11526866" cy="10252952"/>
            <a:chOff x="1020091" y="30480"/>
            <a:chExt cx="9999008" cy="7426210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353ECDD0-B6D1-F288-A2FB-F32BCB4942F7}"/>
                </a:ext>
              </a:extLst>
            </p:cNvPr>
            <p:cNvSpPr>
              <a:spLocks/>
            </p:cNvSpPr>
            <p:nvPr/>
          </p:nvSpPr>
          <p:spPr>
            <a:xfrm>
              <a:off x="1020091" y="30480"/>
              <a:ext cx="7314534" cy="7314534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0">
                    <a:srgbClr val="4365E1">
                      <a:lumMod val="60000"/>
                      <a:lumOff val="40000"/>
                    </a:srgbClr>
                  </a:gs>
                  <a:gs pos="5000">
                    <a:srgbClr val="4365E1">
                      <a:lumMod val="60000"/>
                      <a:lumOff val="40000"/>
                      <a:alpha val="0"/>
                    </a:srgbClr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934F19F8-2098-BCF1-6650-22B7D79AA349}"/>
                </a:ext>
              </a:extLst>
            </p:cNvPr>
            <p:cNvSpPr>
              <a:spLocks/>
            </p:cNvSpPr>
            <p:nvPr/>
          </p:nvSpPr>
          <p:spPr>
            <a:xfrm flipH="1">
              <a:off x="3704565" y="142156"/>
              <a:ext cx="7314534" cy="7314534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0">
                    <a:srgbClr val="4365E1">
                      <a:lumMod val="60000"/>
                      <a:lumOff val="40000"/>
                    </a:srgbClr>
                  </a:gs>
                  <a:gs pos="5000">
                    <a:srgbClr val="4365E1">
                      <a:lumMod val="60000"/>
                      <a:lumOff val="40000"/>
                      <a:alpha val="0"/>
                    </a:srgbClr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02C22D04-2916-ED3C-9896-B4B1B0FE69DD}"/>
              </a:ext>
            </a:extLst>
          </p:cNvPr>
          <p:cNvSpPr txBox="1"/>
          <p:nvPr/>
        </p:nvSpPr>
        <p:spPr>
          <a:xfrm>
            <a:off x="4394660" y="1553147"/>
            <a:ext cx="3283582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dirty="0">
                <a:effectLst>
                  <a:reflection blurRad="38100" stA="55000" endA="300" endPos="45500" dir="5400000" sy="-100000" algn="bl" rotWithShape="0"/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B" panose="00020600040101010101" pitchFamily="18" charset="-122"/>
              </a:rPr>
              <a:t>一站式服务云平台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3E589DDD-3387-F1BC-C1B5-A9BFB646568F}"/>
              </a:ext>
            </a:extLst>
          </p:cNvPr>
          <p:cNvSpPr txBox="1">
            <a:spLocks/>
          </p:cNvSpPr>
          <p:nvPr/>
        </p:nvSpPr>
        <p:spPr>
          <a:xfrm>
            <a:off x="437142" y="3193287"/>
            <a:ext cx="892694" cy="296162"/>
          </a:xfrm>
          <a:prstGeom prst="rect">
            <a:avLst/>
          </a:prstGeom>
          <a:noFill/>
          <a:effectLst/>
        </p:spPr>
        <p:txBody>
          <a:bodyPr wrap="square" lIns="79937" tIns="39969" rIns="79937" bIns="39969">
            <a:spAutoFit/>
          </a:bodyPr>
          <a:lstStyle/>
          <a:p>
            <a:pPr algn="ctr">
              <a:defRPr/>
            </a:pPr>
            <a:r>
              <a:rPr lang="zh-CN" altLang="en-US" sz="1400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R" panose="00020600040101010101" pitchFamily="18" charset="-122"/>
              </a:rPr>
              <a:t>数据支撑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93CF896F-8722-0328-ED6F-B0C22052FA06}"/>
              </a:ext>
            </a:extLst>
          </p:cNvPr>
          <p:cNvSpPr txBox="1">
            <a:spLocks/>
          </p:cNvSpPr>
          <p:nvPr/>
        </p:nvSpPr>
        <p:spPr>
          <a:xfrm>
            <a:off x="219093" y="3753304"/>
            <a:ext cx="1294618" cy="296162"/>
          </a:xfrm>
          <a:prstGeom prst="rect">
            <a:avLst/>
          </a:prstGeom>
          <a:noFill/>
          <a:effectLst/>
        </p:spPr>
        <p:txBody>
          <a:bodyPr wrap="square" lIns="79937" tIns="39969" rIns="79937" bIns="39969">
            <a:spAutoFit/>
          </a:bodyPr>
          <a:lstStyle/>
          <a:p>
            <a:pPr algn="ctr">
              <a:defRPr/>
            </a:pPr>
            <a:r>
              <a:rPr lang="zh-CN" altLang="en-US" sz="1400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R" panose="00020600040101010101" pitchFamily="18" charset="-122"/>
              </a:rPr>
              <a:t>病例检索系统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DD7ADF7F-EC57-D9D6-3FA5-3598B4DA5EB7}"/>
              </a:ext>
            </a:extLst>
          </p:cNvPr>
          <p:cNvSpPr txBox="1">
            <a:spLocks/>
          </p:cNvSpPr>
          <p:nvPr/>
        </p:nvSpPr>
        <p:spPr>
          <a:xfrm>
            <a:off x="173006" y="4313321"/>
            <a:ext cx="1246738" cy="296162"/>
          </a:xfrm>
          <a:prstGeom prst="rect">
            <a:avLst/>
          </a:prstGeom>
          <a:noFill/>
          <a:effectLst/>
        </p:spPr>
        <p:txBody>
          <a:bodyPr wrap="square" lIns="79937" tIns="39969" rIns="79937" bIns="39969">
            <a:spAutoFit/>
          </a:bodyPr>
          <a:lstStyle/>
          <a:p>
            <a:pPr algn="ctr">
              <a:defRPr/>
            </a:pPr>
            <a:r>
              <a:rPr lang="zh-CN" altLang="en-US" sz="1400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R" panose="00020600040101010101" pitchFamily="18" charset="-122"/>
              </a:rPr>
              <a:t>患者随访系统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86BD7C3B-CD28-D803-7B31-42E5928E330B}"/>
              </a:ext>
            </a:extLst>
          </p:cNvPr>
          <p:cNvSpPr txBox="1">
            <a:spLocks/>
          </p:cNvSpPr>
          <p:nvPr/>
        </p:nvSpPr>
        <p:spPr>
          <a:xfrm>
            <a:off x="275636" y="4873338"/>
            <a:ext cx="1115849" cy="727049"/>
          </a:xfrm>
          <a:prstGeom prst="rect">
            <a:avLst/>
          </a:prstGeom>
          <a:noFill/>
          <a:effectLst/>
        </p:spPr>
        <p:txBody>
          <a:bodyPr wrap="square" lIns="79937" tIns="39969" rIns="79937" bIns="39969">
            <a:spAutoFit/>
          </a:bodyPr>
          <a:lstStyle/>
          <a:p>
            <a:pPr algn="ctr">
              <a:defRPr/>
            </a:pPr>
            <a:r>
              <a:rPr lang="zh-CN" altLang="en-US" sz="1400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R" panose="00020600040101010101" pitchFamily="18" charset="-122"/>
              </a:rPr>
              <a:t>医学自然语言结构化处理系统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F52C7C1C-DC3B-5090-8D79-84E835CDC6BC}"/>
              </a:ext>
            </a:extLst>
          </p:cNvPr>
          <p:cNvSpPr txBox="1">
            <a:spLocks/>
          </p:cNvSpPr>
          <p:nvPr/>
        </p:nvSpPr>
        <p:spPr>
          <a:xfrm flipH="1">
            <a:off x="10648519" y="3217593"/>
            <a:ext cx="892694" cy="511606"/>
          </a:xfrm>
          <a:prstGeom prst="rect">
            <a:avLst/>
          </a:prstGeom>
          <a:noFill/>
          <a:effectLst/>
        </p:spPr>
        <p:txBody>
          <a:bodyPr wrap="square" lIns="79937" tIns="39969" rIns="79937" bIns="39969">
            <a:spAutoFit/>
          </a:bodyPr>
          <a:lstStyle/>
          <a:p>
            <a:pPr algn="ctr">
              <a:defRPr/>
            </a:pPr>
            <a:r>
              <a:rPr lang="zh-CN" altLang="en-US" sz="1400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R" panose="00020600040101010101" pitchFamily="18" charset="-122"/>
              </a:rPr>
              <a:t>智能实时控制平台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5A551575-562C-9F97-482C-879D10FFBC4F}"/>
              </a:ext>
            </a:extLst>
          </p:cNvPr>
          <p:cNvSpPr txBox="1">
            <a:spLocks/>
          </p:cNvSpPr>
          <p:nvPr/>
        </p:nvSpPr>
        <p:spPr>
          <a:xfrm flipH="1">
            <a:off x="10873064" y="4546355"/>
            <a:ext cx="892694" cy="511606"/>
          </a:xfrm>
          <a:prstGeom prst="rect">
            <a:avLst/>
          </a:prstGeom>
          <a:noFill/>
          <a:effectLst/>
        </p:spPr>
        <p:txBody>
          <a:bodyPr wrap="square" lIns="79937" tIns="39969" rIns="79937" bIns="39969">
            <a:spAutoFit/>
          </a:bodyPr>
          <a:lstStyle/>
          <a:p>
            <a:pPr algn="ctr">
              <a:defRPr/>
            </a:pPr>
            <a:r>
              <a:rPr lang="zh-CN" altLang="en-US" sz="1400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R" panose="00020600040101010101" pitchFamily="18" charset="-122"/>
              </a:rPr>
              <a:t>建设数字化科室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5AD1AAD2-5674-936E-EF0B-1511F4D3512B}"/>
              </a:ext>
            </a:extLst>
          </p:cNvPr>
          <p:cNvSpPr txBox="1">
            <a:spLocks/>
          </p:cNvSpPr>
          <p:nvPr/>
        </p:nvSpPr>
        <p:spPr>
          <a:xfrm flipH="1">
            <a:off x="10747910" y="5755928"/>
            <a:ext cx="892694" cy="511606"/>
          </a:xfrm>
          <a:prstGeom prst="rect">
            <a:avLst/>
          </a:prstGeom>
          <a:noFill/>
          <a:effectLst/>
        </p:spPr>
        <p:txBody>
          <a:bodyPr wrap="square" lIns="79937" tIns="39969" rIns="79937" bIns="39969">
            <a:spAutoFit/>
          </a:bodyPr>
          <a:lstStyle/>
          <a:p>
            <a:pPr algn="ctr">
              <a:defRPr/>
            </a:pPr>
            <a:r>
              <a:rPr lang="zh-CN" altLang="en-US" sz="1400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R" panose="00020600040101010101" pitchFamily="18" charset="-122"/>
              </a:rPr>
              <a:t>医疗信息共享平台</a:t>
            </a: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36582E5C-52E3-DB6D-0CCD-DA1397E471C9}"/>
              </a:ext>
            </a:extLst>
          </p:cNvPr>
          <p:cNvGrpSpPr/>
          <p:nvPr/>
        </p:nvGrpSpPr>
        <p:grpSpPr>
          <a:xfrm>
            <a:off x="5845420" y="3311437"/>
            <a:ext cx="3296376" cy="1683652"/>
            <a:chOff x="3301199" y="3541738"/>
            <a:chExt cx="3786043" cy="1933755"/>
          </a:xfrm>
          <a:scene3d>
            <a:camera prst="perspectiveContrastingRightFacing" fov="5100000">
              <a:rot lat="0" lon="2126644" rev="0"/>
            </a:camera>
            <a:lightRig rig="threePt" dir="t"/>
          </a:scene3d>
        </p:grpSpPr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AA8C5204-F1DC-8E1E-C268-AE53E1F28C6F}"/>
                </a:ext>
              </a:extLst>
            </p:cNvPr>
            <p:cNvGrpSpPr/>
            <p:nvPr/>
          </p:nvGrpSpPr>
          <p:grpSpPr>
            <a:xfrm>
              <a:off x="3301199" y="3541738"/>
              <a:ext cx="1105610" cy="857844"/>
              <a:chOff x="3301199" y="3541738"/>
              <a:chExt cx="1105610" cy="857844"/>
            </a:xfrm>
          </p:grpSpPr>
          <p:grpSp>
            <p:nvGrpSpPr>
              <p:cNvPr id="212" name="组合 211">
                <a:extLst>
                  <a:ext uri="{FF2B5EF4-FFF2-40B4-BE49-F238E27FC236}">
                    <a16:creationId xmlns:a16="http://schemas.microsoft.com/office/drawing/2014/main" id="{D822F8D4-DEE1-38C9-6D48-B026B1CEDCF0}"/>
                  </a:ext>
                </a:extLst>
              </p:cNvPr>
              <p:cNvGrpSpPr/>
              <p:nvPr/>
            </p:nvGrpSpPr>
            <p:grpSpPr>
              <a:xfrm>
                <a:off x="3301199" y="3541738"/>
                <a:ext cx="1105610" cy="857844"/>
                <a:chOff x="12924562" y="2741954"/>
                <a:chExt cx="3149951" cy="2444050"/>
              </a:xfrm>
            </p:grpSpPr>
            <p:sp>
              <p:nvSpPr>
                <p:cNvPr id="214" name="任意多边形: 形状 213">
                  <a:extLst>
                    <a:ext uri="{FF2B5EF4-FFF2-40B4-BE49-F238E27FC236}">
                      <a16:creationId xmlns:a16="http://schemas.microsoft.com/office/drawing/2014/main" id="{0DB70851-7F2B-2CB7-D2DC-3DF8C556D556}"/>
                    </a:ext>
                  </a:extLst>
                </p:cNvPr>
                <p:cNvSpPr/>
                <p:nvPr>
                  <p:custDataLst>
                    <p:tags r:id="rId310"/>
                  </p:custDataLst>
                </p:nvPr>
              </p:nvSpPr>
              <p:spPr>
                <a:xfrm>
                  <a:off x="12924562" y="2741954"/>
                  <a:ext cx="3148332" cy="2444050"/>
                </a:xfrm>
                <a:custGeom>
                  <a:avLst/>
                  <a:gdLst>
                    <a:gd name="connsiteX0" fmla="*/ 0 w 3734417"/>
                    <a:gd name="connsiteY0" fmla="*/ 0 h 2899029"/>
                    <a:gd name="connsiteX1" fmla="*/ 3734418 w 3734417"/>
                    <a:gd name="connsiteY1" fmla="*/ 0 h 2899029"/>
                    <a:gd name="connsiteX2" fmla="*/ 3734418 w 3734417"/>
                    <a:gd name="connsiteY2" fmla="*/ 2899030 h 2899029"/>
                    <a:gd name="connsiteX3" fmla="*/ 0 w 3734417"/>
                    <a:gd name="connsiteY3" fmla="*/ 2899030 h 28990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34417" h="2899029">
                      <a:moveTo>
                        <a:pt x="0" y="0"/>
                      </a:moveTo>
                      <a:lnTo>
                        <a:pt x="3734418" y="0"/>
                      </a:lnTo>
                      <a:lnTo>
                        <a:pt x="3734418" y="2899030"/>
                      </a:lnTo>
                      <a:lnTo>
                        <a:pt x="0" y="2899030"/>
                      </a:lnTo>
                      <a:close/>
                    </a:path>
                  </a:pathLst>
                </a:custGeom>
                <a:solidFill>
                  <a:srgbClr val="4365E1">
                    <a:alpha val="6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8AAFB173-45E5-E84D-96FD-958417888BB0}"/>
                    </a:ext>
                  </a:extLst>
                </p:cNvPr>
                <p:cNvSpPr/>
                <p:nvPr>
                  <p:custDataLst>
                    <p:tags r:id="rId311"/>
                  </p:custDataLst>
                </p:nvPr>
              </p:nvSpPr>
              <p:spPr>
                <a:xfrm>
                  <a:off x="12926875" y="2990591"/>
                  <a:ext cx="62217" cy="667736"/>
                </a:xfrm>
                <a:custGeom>
                  <a:avLst/>
                  <a:gdLst>
                    <a:gd name="connsiteX0" fmla="*/ 5761 w 73799"/>
                    <a:gd name="connsiteY0" fmla="*/ 4938 h 792040"/>
                    <a:gd name="connsiteX1" fmla="*/ 73799 w 73799"/>
                    <a:gd name="connsiteY1" fmla="*/ 72976 h 792040"/>
                    <a:gd name="connsiteX2" fmla="*/ 73799 w 73799"/>
                    <a:gd name="connsiteY2" fmla="*/ 718241 h 792040"/>
                    <a:gd name="connsiteX3" fmla="*/ 0 w 73799"/>
                    <a:gd name="connsiteY3" fmla="*/ 792041 h 792040"/>
                    <a:gd name="connsiteX4" fmla="*/ 0 w 73799"/>
                    <a:gd name="connsiteY4" fmla="*/ 0 h 792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799" h="792040">
                      <a:moveTo>
                        <a:pt x="5761" y="4938"/>
                      </a:moveTo>
                      <a:lnTo>
                        <a:pt x="73799" y="72976"/>
                      </a:lnTo>
                      <a:lnTo>
                        <a:pt x="73799" y="718241"/>
                      </a:lnTo>
                      <a:lnTo>
                        <a:pt x="0" y="7920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16" name="任意多边形: 形状 215">
                  <a:extLst>
                    <a:ext uri="{FF2B5EF4-FFF2-40B4-BE49-F238E27FC236}">
                      <a16:creationId xmlns:a16="http://schemas.microsoft.com/office/drawing/2014/main" id="{8CB997F7-5276-C328-034D-E69E0D64ABA0}"/>
                    </a:ext>
                  </a:extLst>
                </p:cNvPr>
                <p:cNvSpPr/>
                <p:nvPr>
                  <p:custDataLst>
                    <p:tags r:id="rId312"/>
                  </p:custDataLst>
                </p:nvPr>
              </p:nvSpPr>
              <p:spPr>
                <a:xfrm>
                  <a:off x="12926875" y="3723783"/>
                  <a:ext cx="25904" cy="276854"/>
                </a:xfrm>
                <a:custGeom>
                  <a:avLst/>
                  <a:gdLst>
                    <a:gd name="connsiteX0" fmla="*/ 2469 w 30726"/>
                    <a:gd name="connsiteY0" fmla="*/ 2195 h 328393"/>
                    <a:gd name="connsiteX1" fmla="*/ 30727 w 30726"/>
                    <a:gd name="connsiteY1" fmla="*/ 30178 h 328393"/>
                    <a:gd name="connsiteX2" fmla="*/ 30727 w 30726"/>
                    <a:gd name="connsiteY2" fmla="*/ 297667 h 328393"/>
                    <a:gd name="connsiteX3" fmla="*/ 0 w 30726"/>
                    <a:gd name="connsiteY3" fmla="*/ 328394 h 328393"/>
                    <a:gd name="connsiteX4" fmla="*/ 0 w 30726"/>
                    <a:gd name="connsiteY4" fmla="*/ 0 h 328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26" h="328393">
                      <a:moveTo>
                        <a:pt x="2469" y="2195"/>
                      </a:moveTo>
                      <a:lnTo>
                        <a:pt x="30727" y="30178"/>
                      </a:lnTo>
                      <a:lnTo>
                        <a:pt x="30727" y="297667"/>
                      </a:lnTo>
                      <a:lnTo>
                        <a:pt x="0" y="32839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365E1">
                    <a:lumMod val="60000"/>
                    <a:lumOff val="4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17" name="任意多边形: 形状 216">
                  <a:extLst>
                    <a:ext uri="{FF2B5EF4-FFF2-40B4-BE49-F238E27FC236}">
                      <a16:creationId xmlns:a16="http://schemas.microsoft.com/office/drawing/2014/main" id="{831496A0-EDFF-6608-6EFC-39E5A28E68E7}"/>
                    </a:ext>
                  </a:extLst>
                </p:cNvPr>
                <p:cNvSpPr/>
                <p:nvPr>
                  <p:custDataLst>
                    <p:tags r:id="rId313"/>
                  </p:custDataLst>
                </p:nvPr>
              </p:nvSpPr>
              <p:spPr>
                <a:xfrm>
                  <a:off x="12926875" y="4711165"/>
                  <a:ext cx="25904" cy="276854"/>
                </a:xfrm>
                <a:custGeom>
                  <a:avLst/>
                  <a:gdLst>
                    <a:gd name="connsiteX0" fmla="*/ 2469 w 30726"/>
                    <a:gd name="connsiteY0" fmla="*/ 2195 h 328393"/>
                    <a:gd name="connsiteX1" fmla="*/ 30727 w 30726"/>
                    <a:gd name="connsiteY1" fmla="*/ 30178 h 328393"/>
                    <a:gd name="connsiteX2" fmla="*/ 30727 w 30726"/>
                    <a:gd name="connsiteY2" fmla="*/ 297667 h 328393"/>
                    <a:gd name="connsiteX3" fmla="*/ 0 w 30726"/>
                    <a:gd name="connsiteY3" fmla="*/ 328394 h 328393"/>
                    <a:gd name="connsiteX4" fmla="*/ 0 w 30726"/>
                    <a:gd name="connsiteY4" fmla="*/ 0 h 328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26" h="328393">
                      <a:moveTo>
                        <a:pt x="2469" y="2195"/>
                      </a:moveTo>
                      <a:lnTo>
                        <a:pt x="30727" y="30178"/>
                      </a:lnTo>
                      <a:lnTo>
                        <a:pt x="30727" y="297667"/>
                      </a:lnTo>
                      <a:lnTo>
                        <a:pt x="0" y="32839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365E1">
                    <a:lumMod val="60000"/>
                    <a:lumOff val="4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18" name="任意多边形: 形状 217">
                  <a:extLst>
                    <a:ext uri="{FF2B5EF4-FFF2-40B4-BE49-F238E27FC236}">
                      <a16:creationId xmlns:a16="http://schemas.microsoft.com/office/drawing/2014/main" id="{B7F2FE95-57CE-218C-1D75-238522E387C1}"/>
                    </a:ext>
                  </a:extLst>
                </p:cNvPr>
                <p:cNvSpPr/>
                <p:nvPr>
                  <p:custDataLst>
                    <p:tags r:id="rId314"/>
                  </p:custDataLst>
                </p:nvPr>
              </p:nvSpPr>
              <p:spPr>
                <a:xfrm>
                  <a:off x="12927803" y="4039496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19" name="任意多边形: 形状 218">
                  <a:extLst>
                    <a:ext uri="{FF2B5EF4-FFF2-40B4-BE49-F238E27FC236}">
                      <a16:creationId xmlns:a16="http://schemas.microsoft.com/office/drawing/2014/main" id="{B7542D74-FB46-4D34-9CAC-B95399D2CB4F}"/>
                    </a:ext>
                  </a:extLst>
                </p:cNvPr>
                <p:cNvSpPr/>
                <p:nvPr>
                  <p:custDataLst>
                    <p:tags r:id="rId315"/>
                  </p:custDataLst>
                </p:nvPr>
              </p:nvSpPr>
              <p:spPr>
                <a:xfrm>
                  <a:off x="12927803" y="4104951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20" name="任意多边形: 形状 219">
                  <a:extLst>
                    <a:ext uri="{FF2B5EF4-FFF2-40B4-BE49-F238E27FC236}">
                      <a16:creationId xmlns:a16="http://schemas.microsoft.com/office/drawing/2014/main" id="{76073918-F589-64A1-BB87-ABEEDC9B2F44}"/>
                    </a:ext>
                  </a:extLst>
                </p:cNvPr>
                <p:cNvSpPr/>
                <p:nvPr>
                  <p:custDataLst>
                    <p:tags r:id="rId316"/>
                  </p:custDataLst>
                </p:nvPr>
              </p:nvSpPr>
              <p:spPr>
                <a:xfrm>
                  <a:off x="12927803" y="4170406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21" name="任意多边形: 形状 220">
                  <a:extLst>
                    <a:ext uri="{FF2B5EF4-FFF2-40B4-BE49-F238E27FC236}">
                      <a16:creationId xmlns:a16="http://schemas.microsoft.com/office/drawing/2014/main" id="{3B8F12B0-A177-A188-6E9A-6F81A2706541}"/>
                    </a:ext>
                  </a:extLst>
                </p:cNvPr>
                <p:cNvSpPr/>
                <p:nvPr>
                  <p:custDataLst>
                    <p:tags r:id="rId317"/>
                  </p:custDataLst>
                </p:nvPr>
              </p:nvSpPr>
              <p:spPr>
                <a:xfrm>
                  <a:off x="12927803" y="4235862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22" name="任意多边形: 形状 221">
                  <a:extLst>
                    <a:ext uri="{FF2B5EF4-FFF2-40B4-BE49-F238E27FC236}">
                      <a16:creationId xmlns:a16="http://schemas.microsoft.com/office/drawing/2014/main" id="{0C678B1F-1FBC-C300-E8D2-FA57726020EB}"/>
                    </a:ext>
                  </a:extLst>
                </p:cNvPr>
                <p:cNvSpPr/>
                <p:nvPr>
                  <p:custDataLst>
                    <p:tags r:id="rId318"/>
                  </p:custDataLst>
                </p:nvPr>
              </p:nvSpPr>
              <p:spPr>
                <a:xfrm>
                  <a:off x="12927803" y="4301085"/>
                  <a:ext cx="42323" cy="74014"/>
                </a:xfrm>
                <a:custGeom>
                  <a:avLst/>
                  <a:gdLst>
                    <a:gd name="connsiteX0" fmla="*/ 546 w 50202"/>
                    <a:gd name="connsiteY0" fmla="*/ 49657 h 87792"/>
                    <a:gd name="connsiteX1" fmla="*/ 50203 w 50202"/>
                    <a:gd name="connsiteY1" fmla="*/ 0 h 87792"/>
                    <a:gd name="connsiteX2" fmla="*/ 50203 w 50202"/>
                    <a:gd name="connsiteY2" fmla="*/ 38409 h 87792"/>
                    <a:gd name="connsiteX3" fmla="*/ 820 w 50202"/>
                    <a:gd name="connsiteY3" fmla="*/ 87791 h 87792"/>
                    <a:gd name="connsiteX4" fmla="*/ 546 w 50202"/>
                    <a:gd name="connsiteY4" fmla="*/ 49657 h 87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2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8065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23" name="任意多边形: 形状 222">
                  <a:extLst>
                    <a:ext uri="{FF2B5EF4-FFF2-40B4-BE49-F238E27FC236}">
                      <a16:creationId xmlns:a16="http://schemas.microsoft.com/office/drawing/2014/main" id="{CA19CC45-0DA9-FDC5-6BD1-6E9EDF24028B}"/>
                    </a:ext>
                  </a:extLst>
                </p:cNvPr>
                <p:cNvSpPr/>
                <p:nvPr>
                  <p:custDataLst>
                    <p:tags r:id="rId319"/>
                  </p:custDataLst>
                </p:nvPr>
              </p:nvSpPr>
              <p:spPr>
                <a:xfrm>
                  <a:off x="12927803" y="4366541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24" name="任意多边形: 形状 223">
                  <a:extLst>
                    <a:ext uri="{FF2B5EF4-FFF2-40B4-BE49-F238E27FC236}">
                      <a16:creationId xmlns:a16="http://schemas.microsoft.com/office/drawing/2014/main" id="{9DBC4F82-E05E-3FF3-C3FB-A7A8BDA046E8}"/>
                    </a:ext>
                  </a:extLst>
                </p:cNvPr>
                <p:cNvSpPr/>
                <p:nvPr>
                  <p:custDataLst>
                    <p:tags r:id="rId320"/>
                  </p:custDataLst>
                </p:nvPr>
              </p:nvSpPr>
              <p:spPr>
                <a:xfrm>
                  <a:off x="12927803" y="4431996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9DA24733-A362-64DC-6279-93604005B9D4}"/>
                    </a:ext>
                  </a:extLst>
                </p:cNvPr>
                <p:cNvSpPr/>
                <p:nvPr>
                  <p:custDataLst>
                    <p:tags r:id="rId321"/>
                  </p:custDataLst>
                </p:nvPr>
              </p:nvSpPr>
              <p:spPr>
                <a:xfrm>
                  <a:off x="12927803" y="4497451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26" name="任意多边形: 形状 225">
                  <a:extLst>
                    <a:ext uri="{FF2B5EF4-FFF2-40B4-BE49-F238E27FC236}">
                      <a16:creationId xmlns:a16="http://schemas.microsoft.com/office/drawing/2014/main" id="{6FAD60DF-6EB9-39F7-2A93-212E237E85A8}"/>
                    </a:ext>
                  </a:extLst>
                </p:cNvPr>
                <p:cNvSpPr/>
                <p:nvPr>
                  <p:custDataLst>
                    <p:tags r:id="rId322"/>
                  </p:custDataLst>
                </p:nvPr>
              </p:nvSpPr>
              <p:spPr>
                <a:xfrm>
                  <a:off x="12927803" y="4562907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27" name="任意多边形: 形状 226">
                  <a:extLst>
                    <a:ext uri="{FF2B5EF4-FFF2-40B4-BE49-F238E27FC236}">
                      <a16:creationId xmlns:a16="http://schemas.microsoft.com/office/drawing/2014/main" id="{AD198739-A4E5-2AAF-1C1C-3FF400AC7186}"/>
                    </a:ext>
                  </a:extLst>
                </p:cNvPr>
                <p:cNvSpPr/>
                <p:nvPr>
                  <p:custDataLst>
                    <p:tags r:id="rId323"/>
                  </p:custDataLst>
                </p:nvPr>
              </p:nvSpPr>
              <p:spPr>
                <a:xfrm>
                  <a:off x="16012527" y="2990591"/>
                  <a:ext cx="61986" cy="667736"/>
                </a:xfrm>
                <a:custGeom>
                  <a:avLst/>
                  <a:gdLst>
                    <a:gd name="connsiteX0" fmla="*/ 67764 w 73525"/>
                    <a:gd name="connsiteY0" fmla="*/ 4938 h 792040"/>
                    <a:gd name="connsiteX1" fmla="*/ 0 w 73525"/>
                    <a:gd name="connsiteY1" fmla="*/ 72976 h 792040"/>
                    <a:gd name="connsiteX2" fmla="*/ 0 w 73525"/>
                    <a:gd name="connsiteY2" fmla="*/ 718241 h 792040"/>
                    <a:gd name="connsiteX3" fmla="*/ 73525 w 73525"/>
                    <a:gd name="connsiteY3" fmla="*/ 792041 h 792040"/>
                    <a:gd name="connsiteX4" fmla="*/ 73525 w 73525"/>
                    <a:gd name="connsiteY4" fmla="*/ 0 h 792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525" h="792040">
                      <a:moveTo>
                        <a:pt x="67764" y="4938"/>
                      </a:moveTo>
                      <a:lnTo>
                        <a:pt x="0" y="72976"/>
                      </a:lnTo>
                      <a:lnTo>
                        <a:pt x="0" y="718241"/>
                      </a:lnTo>
                      <a:lnTo>
                        <a:pt x="73525" y="792041"/>
                      </a:lnTo>
                      <a:lnTo>
                        <a:pt x="73525" y="0"/>
                      </a:ln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28" name="任意多边形: 形状 227">
                  <a:extLst>
                    <a:ext uri="{FF2B5EF4-FFF2-40B4-BE49-F238E27FC236}">
                      <a16:creationId xmlns:a16="http://schemas.microsoft.com/office/drawing/2014/main" id="{2BEF9E89-138D-A70D-FCEB-357FBE195A61}"/>
                    </a:ext>
                  </a:extLst>
                </p:cNvPr>
                <p:cNvSpPr/>
                <p:nvPr>
                  <p:custDataLst>
                    <p:tags r:id="rId324"/>
                  </p:custDataLst>
                </p:nvPr>
              </p:nvSpPr>
              <p:spPr>
                <a:xfrm>
                  <a:off x="16048840" y="3723783"/>
                  <a:ext cx="25673" cy="276854"/>
                </a:xfrm>
                <a:custGeom>
                  <a:avLst/>
                  <a:gdLst>
                    <a:gd name="connsiteX0" fmla="*/ 28258 w 30452"/>
                    <a:gd name="connsiteY0" fmla="*/ 2195 h 328393"/>
                    <a:gd name="connsiteX1" fmla="*/ 0 w 30452"/>
                    <a:gd name="connsiteY1" fmla="*/ 30178 h 328393"/>
                    <a:gd name="connsiteX2" fmla="*/ 0 w 30452"/>
                    <a:gd name="connsiteY2" fmla="*/ 297667 h 328393"/>
                    <a:gd name="connsiteX3" fmla="*/ 30452 w 30452"/>
                    <a:gd name="connsiteY3" fmla="*/ 328394 h 328393"/>
                    <a:gd name="connsiteX4" fmla="*/ 30452 w 30452"/>
                    <a:gd name="connsiteY4" fmla="*/ 0 h 328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452" h="328393">
                      <a:moveTo>
                        <a:pt x="28258" y="2195"/>
                      </a:moveTo>
                      <a:lnTo>
                        <a:pt x="0" y="30178"/>
                      </a:lnTo>
                      <a:lnTo>
                        <a:pt x="0" y="297667"/>
                      </a:lnTo>
                      <a:lnTo>
                        <a:pt x="30452" y="328394"/>
                      </a:lnTo>
                      <a:lnTo>
                        <a:pt x="30452" y="0"/>
                      </a:lnTo>
                      <a:close/>
                    </a:path>
                  </a:pathLst>
                </a:custGeom>
                <a:solidFill>
                  <a:srgbClr val="4365E1">
                    <a:lumMod val="60000"/>
                    <a:lumOff val="4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29" name="任意多边形: 形状 228">
                  <a:extLst>
                    <a:ext uri="{FF2B5EF4-FFF2-40B4-BE49-F238E27FC236}">
                      <a16:creationId xmlns:a16="http://schemas.microsoft.com/office/drawing/2014/main" id="{A6FAAEED-CD88-85B3-2BC5-887BF08B64BB}"/>
                    </a:ext>
                  </a:extLst>
                </p:cNvPr>
                <p:cNvSpPr/>
                <p:nvPr>
                  <p:custDataLst>
                    <p:tags r:id="rId325"/>
                  </p:custDataLst>
                </p:nvPr>
              </p:nvSpPr>
              <p:spPr>
                <a:xfrm>
                  <a:off x="16048840" y="4711165"/>
                  <a:ext cx="25673" cy="276854"/>
                </a:xfrm>
                <a:custGeom>
                  <a:avLst/>
                  <a:gdLst>
                    <a:gd name="connsiteX0" fmla="*/ 28258 w 30452"/>
                    <a:gd name="connsiteY0" fmla="*/ 2195 h 328393"/>
                    <a:gd name="connsiteX1" fmla="*/ 0 w 30452"/>
                    <a:gd name="connsiteY1" fmla="*/ 30178 h 328393"/>
                    <a:gd name="connsiteX2" fmla="*/ 0 w 30452"/>
                    <a:gd name="connsiteY2" fmla="*/ 297667 h 328393"/>
                    <a:gd name="connsiteX3" fmla="*/ 30452 w 30452"/>
                    <a:gd name="connsiteY3" fmla="*/ 328394 h 328393"/>
                    <a:gd name="connsiteX4" fmla="*/ 30452 w 30452"/>
                    <a:gd name="connsiteY4" fmla="*/ 0 h 328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452" h="328393">
                      <a:moveTo>
                        <a:pt x="28258" y="2195"/>
                      </a:moveTo>
                      <a:lnTo>
                        <a:pt x="0" y="30178"/>
                      </a:lnTo>
                      <a:lnTo>
                        <a:pt x="0" y="297667"/>
                      </a:lnTo>
                      <a:lnTo>
                        <a:pt x="30452" y="328394"/>
                      </a:lnTo>
                      <a:lnTo>
                        <a:pt x="30452" y="0"/>
                      </a:lnTo>
                      <a:close/>
                    </a:path>
                  </a:pathLst>
                </a:custGeom>
                <a:solidFill>
                  <a:srgbClr val="4365E1">
                    <a:lumMod val="60000"/>
                    <a:lumOff val="4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30" name="任意多边形: 形状 229">
                  <a:extLst>
                    <a:ext uri="{FF2B5EF4-FFF2-40B4-BE49-F238E27FC236}">
                      <a16:creationId xmlns:a16="http://schemas.microsoft.com/office/drawing/2014/main" id="{42EE2EAC-AE25-4C30-78DD-C933A29FCF73}"/>
                    </a:ext>
                  </a:extLst>
                </p:cNvPr>
                <p:cNvSpPr/>
                <p:nvPr>
                  <p:custDataLst>
                    <p:tags r:id="rId326"/>
                  </p:custDataLst>
                </p:nvPr>
              </p:nvSpPr>
              <p:spPr>
                <a:xfrm>
                  <a:off x="16031493" y="4039496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31" name="任意多边形: 形状 230">
                  <a:extLst>
                    <a:ext uri="{FF2B5EF4-FFF2-40B4-BE49-F238E27FC236}">
                      <a16:creationId xmlns:a16="http://schemas.microsoft.com/office/drawing/2014/main" id="{E35B8722-6D60-B037-CD86-3600570F6A78}"/>
                    </a:ext>
                  </a:extLst>
                </p:cNvPr>
                <p:cNvSpPr/>
                <p:nvPr>
                  <p:custDataLst>
                    <p:tags r:id="rId327"/>
                  </p:custDataLst>
                </p:nvPr>
              </p:nvSpPr>
              <p:spPr>
                <a:xfrm>
                  <a:off x="16031493" y="4104951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32" name="任意多边形: 形状 231">
                  <a:extLst>
                    <a:ext uri="{FF2B5EF4-FFF2-40B4-BE49-F238E27FC236}">
                      <a16:creationId xmlns:a16="http://schemas.microsoft.com/office/drawing/2014/main" id="{83C13F7A-F9FC-3E10-E4DC-0F960FB9C673}"/>
                    </a:ext>
                  </a:extLst>
                </p:cNvPr>
                <p:cNvSpPr/>
                <p:nvPr>
                  <p:custDataLst>
                    <p:tags r:id="rId328"/>
                  </p:custDataLst>
                </p:nvPr>
              </p:nvSpPr>
              <p:spPr>
                <a:xfrm>
                  <a:off x="16031493" y="4170406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33" name="任意多边形: 形状 232">
                  <a:extLst>
                    <a:ext uri="{FF2B5EF4-FFF2-40B4-BE49-F238E27FC236}">
                      <a16:creationId xmlns:a16="http://schemas.microsoft.com/office/drawing/2014/main" id="{325A167C-7CB2-087B-2812-77F3FA897AEC}"/>
                    </a:ext>
                  </a:extLst>
                </p:cNvPr>
                <p:cNvSpPr/>
                <p:nvPr>
                  <p:custDataLst>
                    <p:tags r:id="rId329"/>
                  </p:custDataLst>
                </p:nvPr>
              </p:nvSpPr>
              <p:spPr>
                <a:xfrm>
                  <a:off x="16031493" y="4235862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34" name="任意多边形: 形状 233">
                  <a:extLst>
                    <a:ext uri="{FF2B5EF4-FFF2-40B4-BE49-F238E27FC236}">
                      <a16:creationId xmlns:a16="http://schemas.microsoft.com/office/drawing/2014/main" id="{054DAEE1-C7BC-47AF-425F-828B9963B2B6}"/>
                    </a:ext>
                  </a:extLst>
                </p:cNvPr>
                <p:cNvSpPr/>
                <p:nvPr>
                  <p:custDataLst>
                    <p:tags r:id="rId330"/>
                  </p:custDataLst>
                </p:nvPr>
              </p:nvSpPr>
              <p:spPr>
                <a:xfrm>
                  <a:off x="16031493" y="4301085"/>
                  <a:ext cx="42323" cy="74014"/>
                </a:xfrm>
                <a:custGeom>
                  <a:avLst/>
                  <a:gdLst>
                    <a:gd name="connsiteX0" fmla="*/ 49657 w 50202"/>
                    <a:gd name="connsiteY0" fmla="*/ 49657 h 87792"/>
                    <a:gd name="connsiteX1" fmla="*/ 0 w 50202"/>
                    <a:gd name="connsiteY1" fmla="*/ 0 h 87792"/>
                    <a:gd name="connsiteX2" fmla="*/ 0 w 50202"/>
                    <a:gd name="connsiteY2" fmla="*/ 38409 h 87792"/>
                    <a:gd name="connsiteX3" fmla="*/ 49383 w 50202"/>
                    <a:gd name="connsiteY3" fmla="*/ 87791 h 87792"/>
                    <a:gd name="connsiteX4" fmla="*/ 49657 w 50202"/>
                    <a:gd name="connsiteY4" fmla="*/ 49657 h 87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2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8065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35" name="任意多边形: 形状 234">
                  <a:extLst>
                    <a:ext uri="{FF2B5EF4-FFF2-40B4-BE49-F238E27FC236}">
                      <a16:creationId xmlns:a16="http://schemas.microsoft.com/office/drawing/2014/main" id="{9EE54112-94F5-484A-5435-EEEC541B4D72}"/>
                    </a:ext>
                  </a:extLst>
                </p:cNvPr>
                <p:cNvSpPr/>
                <p:nvPr>
                  <p:custDataLst>
                    <p:tags r:id="rId331"/>
                  </p:custDataLst>
                </p:nvPr>
              </p:nvSpPr>
              <p:spPr>
                <a:xfrm>
                  <a:off x="16031493" y="4366541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36" name="任意多边形: 形状 235">
                  <a:extLst>
                    <a:ext uri="{FF2B5EF4-FFF2-40B4-BE49-F238E27FC236}">
                      <a16:creationId xmlns:a16="http://schemas.microsoft.com/office/drawing/2014/main" id="{4B093EE1-6C61-49CE-70D8-25666CB5543E}"/>
                    </a:ext>
                  </a:extLst>
                </p:cNvPr>
                <p:cNvSpPr/>
                <p:nvPr>
                  <p:custDataLst>
                    <p:tags r:id="rId332"/>
                  </p:custDataLst>
                </p:nvPr>
              </p:nvSpPr>
              <p:spPr>
                <a:xfrm>
                  <a:off x="16031493" y="4431996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37" name="任意多边形: 形状 236">
                  <a:extLst>
                    <a:ext uri="{FF2B5EF4-FFF2-40B4-BE49-F238E27FC236}">
                      <a16:creationId xmlns:a16="http://schemas.microsoft.com/office/drawing/2014/main" id="{8EACB9EE-F21D-FD87-7280-C3CA2BD202F6}"/>
                    </a:ext>
                  </a:extLst>
                </p:cNvPr>
                <p:cNvSpPr/>
                <p:nvPr>
                  <p:custDataLst>
                    <p:tags r:id="rId333"/>
                  </p:custDataLst>
                </p:nvPr>
              </p:nvSpPr>
              <p:spPr>
                <a:xfrm>
                  <a:off x="16031493" y="4497451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38" name="任意多边形: 形状 237">
                  <a:extLst>
                    <a:ext uri="{FF2B5EF4-FFF2-40B4-BE49-F238E27FC236}">
                      <a16:creationId xmlns:a16="http://schemas.microsoft.com/office/drawing/2014/main" id="{6D63D48F-B826-E46D-5044-FD7CCF182828}"/>
                    </a:ext>
                  </a:extLst>
                </p:cNvPr>
                <p:cNvSpPr/>
                <p:nvPr>
                  <p:custDataLst>
                    <p:tags r:id="rId334"/>
                  </p:custDataLst>
                </p:nvPr>
              </p:nvSpPr>
              <p:spPr>
                <a:xfrm>
                  <a:off x="16031493" y="4562907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39" name="任意多边形: 形状 238">
                  <a:extLst>
                    <a:ext uri="{FF2B5EF4-FFF2-40B4-BE49-F238E27FC236}">
                      <a16:creationId xmlns:a16="http://schemas.microsoft.com/office/drawing/2014/main" id="{8135AE80-7240-18A8-0516-79030D8DA652}"/>
                    </a:ext>
                  </a:extLst>
                </p:cNvPr>
                <p:cNvSpPr/>
                <p:nvPr>
                  <p:custDataLst>
                    <p:tags r:id="rId335"/>
                  </p:custDataLst>
                </p:nvPr>
              </p:nvSpPr>
              <p:spPr>
                <a:xfrm>
                  <a:off x="13441694" y="5126100"/>
                  <a:ext cx="2059448" cy="57591"/>
                </a:xfrm>
                <a:custGeom>
                  <a:avLst/>
                  <a:gdLst>
                    <a:gd name="connsiteX0" fmla="*/ 40 w 2442829"/>
                    <a:gd name="connsiteY0" fmla="*/ 63375 h 68312"/>
                    <a:gd name="connsiteX1" fmla="*/ 63415 w 2442829"/>
                    <a:gd name="connsiteY1" fmla="*/ 0 h 68312"/>
                    <a:gd name="connsiteX2" fmla="*/ 2374517 w 2442829"/>
                    <a:gd name="connsiteY2" fmla="*/ 0 h 68312"/>
                    <a:gd name="connsiteX3" fmla="*/ 2442830 w 2442829"/>
                    <a:gd name="connsiteY3" fmla="*/ 68313 h 68312"/>
                    <a:gd name="connsiteX4" fmla="*/ 40 w 2442829"/>
                    <a:gd name="connsiteY4" fmla="*/ 63375 h 68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42829" h="68312">
                      <a:moveTo>
                        <a:pt x="40" y="63375"/>
                      </a:moveTo>
                      <a:lnTo>
                        <a:pt x="63415" y="0"/>
                      </a:lnTo>
                      <a:lnTo>
                        <a:pt x="2374517" y="0"/>
                      </a:lnTo>
                      <a:lnTo>
                        <a:pt x="2442830" y="68313"/>
                      </a:lnTo>
                      <a:cubicBezTo>
                        <a:pt x="2442830" y="68038"/>
                        <a:pt x="-11482" y="63375"/>
                        <a:pt x="40" y="63375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40" name="任意多边形: 形状 239">
                  <a:extLst>
                    <a:ext uri="{FF2B5EF4-FFF2-40B4-BE49-F238E27FC236}">
                      <a16:creationId xmlns:a16="http://schemas.microsoft.com/office/drawing/2014/main" id="{335D284C-5BC4-3AF1-EC6D-4BE05AAF6690}"/>
                    </a:ext>
                  </a:extLst>
                </p:cNvPr>
                <p:cNvSpPr/>
                <p:nvPr>
                  <p:custDataLst>
                    <p:tags r:id="rId336"/>
                  </p:custDataLst>
                </p:nvPr>
              </p:nvSpPr>
              <p:spPr>
                <a:xfrm>
                  <a:off x="13444273" y="2742878"/>
                  <a:ext cx="2059448" cy="57591"/>
                </a:xfrm>
                <a:custGeom>
                  <a:avLst/>
                  <a:gdLst>
                    <a:gd name="connsiteX0" fmla="*/ 2442790 w 2442829"/>
                    <a:gd name="connsiteY0" fmla="*/ 4938 h 68312"/>
                    <a:gd name="connsiteX1" fmla="*/ 2379415 w 2442829"/>
                    <a:gd name="connsiteY1" fmla="*/ 68312 h 68312"/>
                    <a:gd name="connsiteX2" fmla="*/ 68313 w 2442829"/>
                    <a:gd name="connsiteY2" fmla="*/ 68312 h 68312"/>
                    <a:gd name="connsiteX3" fmla="*/ 0 w 2442829"/>
                    <a:gd name="connsiteY3" fmla="*/ 0 h 68312"/>
                    <a:gd name="connsiteX4" fmla="*/ 2442790 w 2442829"/>
                    <a:gd name="connsiteY4" fmla="*/ 4938 h 68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42829" h="68312">
                      <a:moveTo>
                        <a:pt x="2442790" y="4938"/>
                      </a:moveTo>
                      <a:lnTo>
                        <a:pt x="2379415" y="68312"/>
                      </a:lnTo>
                      <a:lnTo>
                        <a:pt x="68313" y="68312"/>
                      </a:lnTo>
                      <a:lnTo>
                        <a:pt x="0" y="0"/>
                      </a:lnTo>
                      <a:cubicBezTo>
                        <a:pt x="0" y="0"/>
                        <a:pt x="2454312" y="4938"/>
                        <a:pt x="2442790" y="4938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213" name="文本框 212">
                <a:extLst>
                  <a:ext uri="{FF2B5EF4-FFF2-40B4-BE49-F238E27FC236}">
                    <a16:creationId xmlns:a16="http://schemas.microsoft.com/office/drawing/2014/main" id="{FAC81FF1-1C7D-5446-2960-38195007349A}"/>
                  </a:ext>
                </a:extLst>
              </p:cNvPr>
              <p:cNvSpPr txBox="1">
                <a:spLocks/>
              </p:cNvSpPr>
              <p:nvPr>
                <p:custDataLst>
                  <p:tags r:id="rId309"/>
                </p:custDataLst>
              </p:nvPr>
            </p:nvSpPr>
            <p:spPr>
              <a:xfrm>
                <a:off x="3407657" y="3809784"/>
                <a:ext cx="892693" cy="304808"/>
              </a:xfrm>
              <a:prstGeom prst="rect">
                <a:avLst/>
              </a:prstGeom>
              <a:noFill/>
              <a:effectLst/>
              <a:sp3d>
                <a:bevelT w="0" h="0"/>
                <a:bevelB w="0" h="0"/>
              </a:sp3d>
            </p:spPr>
            <p:txBody>
              <a:bodyPr wrap="square" lIns="79937" tIns="39969" rIns="79937" bIns="39969">
                <a:spAutoFit/>
                <a:sp3d>
                  <a:bevelT w="0" h="0"/>
                  <a:bevelB w="0" h="0"/>
                </a:sp3d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200" kern="0" dirty="0"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OPPOSans R" panose="00020600040101010101" pitchFamily="18" charset="-122"/>
                  </a:rPr>
                  <a:t>信息安全</a:t>
                </a: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OPPOSans R" panose="00020600040101010101" pitchFamily="18" charset="-122"/>
                </a:endParaRPr>
              </a:p>
            </p:txBody>
          </p: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62FA4DBD-3282-BDB5-6721-3C09EF6AA737}"/>
                </a:ext>
              </a:extLst>
            </p:cNvPr>
            <p:cNvGrpSpPr/>
            <p:nvPr/>
          </p:nvGrpSpPr>
          <p:grpSpPr>
            <a:xfrm>
              <a:off x="4641415" y="3541738"/>
              <a:ext cx="1105610" cy="857844"/>
              <a:chOff x="3301199" y="3541738"/>
              <a:chExt cx="1105610" cy="857844"/>
            </a:xfrm>
          </p:grpSpPr>
          <p:grpSp>
            <p:nvGrpSpPr>
              <p:cNvPr id="183" name="组合 182">
                <a:extLst>
                  <a:ext uri="{FF2B5EF4-FFF2-40B4-BE49-F238E27FC236}">
                    <a16:creationId xmlns:a16="http://schemas.microsoft.com/office/drawing/2014/main" id="{E0164BFA-C8C9-714D-2A8A-AAFF06EC877E}"/>
                  </a:ext>
                </a:extLst>
              </p:cNvPr>
              <p:cNvGrpSpPr/>
              <p:nvPr/>
            </p:nvGrpSpPr>
            <p:grpSpPr>
              <a:xfrm>
                <a:off x="3301199" y="3541738"/>
                <a:ext cx="1105610" cy="857844"/>
                <a:chOff x="12924562" y="2741954"/>
                <a:chExt cx="3149951" cy="2444050"/>
              </a:xfrm>
            </p:grpSpPr>
            <p:sp>
              <p:nvSpPr>
                <p:cNvPr id="185" name="任意多边形: 形状 184">
                  <a:extLst>
                    <a:ext uri="{FF2B5EF4-FFF2-40B4-BE49-F238E27FC236}">
                      <a16:creationId xmlns:a16="http://schemas.microsoft.com/office/drawing/2014/main" id="{C3B1A483-BDD6-B7CD-761E-668820F8FC30}"/>
                    </a:ext>
                  </a:extLst>
                </p:cNvPr>
                <p:cNvSpPr/>
                <p:nvPr>
                  <p:custDataLst>
                    <p:tags r:id="rId282"/>
                  </p:custDataLst>
                </p:nvPr>
              </p:nvSpPr>
              <p:spPr>
                <a:xfrm>
                  <a:off x="12924562" y="2741954"/>
                  <a:ext cx="3148332" cy="2444050"/>
                </a:xfrm>
                <a:custGeom>
                  <a:avLst/>
                  <a:gdLst>
                    <a:gd name="connsiteX0" fmla="*/ 0 w 3734417"/>
                    <a:gd name="connsiteY0" fmla="*/ 0 h 2899029"/>
                    <a:gd name="connsiteX1" fmla="*/ 3734418 w 3734417"/>
                    <a:gd name="connsiteY1" fmla="*/ 0 h 2899029"/>
                    <a:gd name="connsiteX2" fmla="*/ 3734418 w 3734417"/>
                    <a:gd name="connsiteY2" fmla="*/ 2899030 h 2899029"/>
                    <a:gd name="connsiteX3" fmla="*/ 0 w 3734417"/>
                    <a:gd name="connsiteY3" fmla="*/ 2899030 h 28990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34417" h="2899029">
                      <a:moveTo>
                        <a:pt x="0" y="0"/>
                      </a:moveTo>
                      <a:lnTo>
                        <a:pt x="3734418" y="0"/>
                      </a:lnTo>
                      <a:lnTo>
                        <a:pt x="3734418" y="2899030"/>
                      </a:lnTo>
                      <a:lnTo>
                        <a:pt x="0" y="2899030"/>
                      </a:lnTo>
                      <a:close/>
                    </a:path>
                  </a:pathLst>
                </a:custGeom>
                <a:solidFill>
                  <a:srgbClr val="4365E1">
                    <a:alpha val="6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86" name="任意多边形: 形状 185">
                  <a:extLst>
                    <a:ext uri="{FF2B5EF4-FFF2-40B4-BE49-F238E27FC236}">
                      <a16:creationId xmlns:a16="http://schemas.microsoft.com/office/drawing/2014/main" id="{0C198592-755C-4F87-13E3-1A7B96411B08}"/>
                    </a:ext>
                  </a:extLst>
                </p:cNvPr>
                <p:cNvSpPr/>
                <p:nvPr>
                  <p:custDataLst>
                    <p:tags r:id="rId283"/>
                  </p:custDataLst>
                </p:nvPr>
              </p:nvSpPr>
              <p:spPr>
                <a:xfrm>
                  <a:off x="12926875" y="2990591"/>
                  <a:ext cx="62217" cy="667736"/>
                </a:xfrm>
                <a:custGeom>
                  <a:avLst/>
                  <a:gdLst>
                    <a:gd name="connsiteX0" fmla="*/ 5761 w 73799"/>
                    <a:gd name="connsiteY0" fmla="*/ 4938 h 792040"/>
                    <a:gd name="connsiteX1" fmla="*/ 73799 w 73799"/>
                    <a:gd name="connsiteY1" fmla="*/ 72976 h 792040"/>
                    <a:gd name="connsiteX2" fmla="*/ 73799 w 73799"/>
                    <a:gd name="connsiteY2" fmla="*/ 718241 h 792040"/>
                    <a:gd name="connsiteX3" fmla="*/ 0 w 73799"/>
                    <a:gd name="connsiteY3" fmla="*/ 792041 h 792040"/>
                    <a:gd name="connsiteX4" fmla="*/ 0 w 73799"/>
                    <a:gd name="connsiteY4" fmla="*/ 0 h 792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799" h="792040">
                      <a:moveTo>
                        <a:pt x="5761" y="4938"/>
                      </a:moveTo>
                      <a:lnTo>
                        <a:pt x="73799" y="72976"/>
                      </a:lnTo>
                      <a:lnTo>
                        <a:pt x="73799" y="718241"/>
                      </a:lnTo>
                      <a:lnTo>
                        <a:pt x="0" y="7920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87" name="任意多边形: 形状 186">
                  <a:extLst>
                    <a:ext uri="{FF2B5EF4-FFF2-40B4-BE49-F238E27FC236}">
                      <a16:creationId xmlns:a16="http://schemas.microsoft.com/office/drawing/2014/main" id="{3450314B-86C3-A3BA-D5EB-8E35B0802139}"/>
                    </a:ext>
                  </a:extLst>
                </p:cNvPr>
                <p:cNvSpPr/>
                <p:nvPr>
                  <p:custDataLst>
                    <p:tags r:id="rId284"/>
                  </p:custDataLst>
                </p:nvPr>
              </p:nvSpPr>
              <p:spPr>
                <a:xfrm>
                  <a:off x="12926875" y="3723783"/>
                  <a:ext cx="25904" cy="276854"/>
                </a:xfrm>
                <a:custGeom>
                  <a:avLst/>
                  <a:gdLst>
                    <a:gd name="connsiteX0" fmla="*/ 2469 w 30726"/>
                    <a:gd name="connsiteY0" fmla="*/ 2195 h 328393"/>
                    <a:gd name="connsiteX1" fmla="*/ 30727 w 30726"/>
                    <a:gd name="connsiteY1" fmla="*/ 30178 h 328393"/>
                    <a:gd name="connsiteX2" fmla="*/ 30727 w 30726"/>
                    <a:gd name="connsiteY2" fmla="*/ 297667 h 328393"/>
                    <a:gd name="connsiteX3" fmla="*/ 0 w 30726"/>
                    <a:gd name="connsiteY3" fmla="*/ 328394 h 328393"/>
                    <a:gd name="connsiteX4" fmla="*/ 0 w 30726"/>
                    <a:gd name="connsiteY4" fmla="*/ 0 h 328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26" h="328393">
                      <a:moveTo>
                        <a:pt x="2469" y="2195"/>
                      </a:moveTo>
                      <a:lnTo>
                        <a:pt x="30727" y="30178"/>
                      </a:lnTo>
                      <a:lnTo>
                        <a:pt x="30727" y="297667"/>
                      </a:lnTo>
                      <a:lnTo>
                        <a:pt x="0" y="32839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365E1">
                    <a:lumMod val="60000"/>
                    <a:lumOff val="4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88" name="任意多边形: 形状 187">
                  <a:extLst>
                    <a:ext uri="{FF2B5EF4-FFF2-40B4-BE49-F238E27FC236}">
                      <a16:creationId xmlns:a16="http://schemas.microsoft.com/office/drawing/2014/main" id="{3AD38F67-B945-A3B9-63F9-ACB15916BDCC}"/>
                    </a:ext>
                  </a:extLst>
                </p:cNvPr>
                <p:cNvSpPr/>
                <p:nvPr>
                  <p:custDataLst>
                    <p:tags r:id="rId285"/>
                  </p:custDataLst>
                </p:nvPr>
              </p:nvSpPr>
              <p:spPr>
                <a:xfrm>
                  <a:off x="12926875" y="4711165"/>
                  <a:ext cx="25904" cy="276854"/>
                </a:xfrm>
                <a:custGeom>
                  <a:avLst/>
                  <a:gdLst>
                    <a:gd name="connsiteX0" fmla="*/ 2469 w 30726"/>
                    <a:gd name="connsiteY0" fmla="*/ 2195 h 328393"/>
                    <a:gd name="connsiteX1" fmla="*/ 30727 w 30726"/>
                    <a:gd name="connsiteY1" fmla="*/ 30178 h 328393"/>
                    <a:gd name="connsiteX2" fmla="*/ 30727 w 30726"/>
                    <a:gd name="connsiteY2" fmla="*/ 297667 h 328393"/>
                    <a:gd name="connsiteX3" fmla="*/ 0 w 30726"/>
                    <a:gd name="connsiteY3" fmla="*/ 328394 h 328393"/>
                    <a:gd name="connsiteX4" fmla="*/ 0 w 30726"/>
                    <a:gd name="connsiteY4" fmla="*/ 0 h 328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26" h="328393">
                      <a:moveTo>
                        <a:pt x="2469" y="2195"/>
                      </a:moveTo>
                      <a:lnTo>
                        <a:pt x="30727" y="30178"/>
                      </a:lnTo>
                      <a:lnTo>
                        <a:pt x="30727" y="297667"/>
                      </a:lnTo>
                      <a:lnTo>
                        <a:pt x="0" y="32839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365E1">
                    <a:lumMod val="60000"/>
                    <a:lumOff val="4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89" name="任意多边形: 形状 188">
                  <a:extLst>
                    <a:ext uri="{FF2B5EF4-FFF2-40B4-BE49-F238E27FC236}">
                      <a16:creationId xmlns:a16="http://schemas.microsoft.com/office/drawing/2014/main" id="{07C58779-9D0E-09BE-F4DD-2A4C165D786E}"/>
                    </a:ext>
                  </a:extLst>
                </p:cNvPr>
                <p:cNvSpPr/>
                <p:nvPr>
                  <p:custDataLst>
                    <p:tags r:id="rId286"/>
                  </p:custDataLst>
                </p:nvPr>
              </p:nvSpPr>
              <p:spPr>
                <a:xfrm>
                  <a:off x="12927803" y="4039496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90" name="任意多边形: 形状 189">
                  <a:extLst>
                    <a:ext uri="{FF2B5EF4-FFF2-40B4-BE49-F238E27FC236}">
                      <a16:creationId xmlns:a16="http://schemas.microsoft.com/office/drawing/2014/main" id="{6BA64FD0-E454-2F79-8DF9-436F63761C37}"/>
                    </a:ext>
                  </a:extLst>
                </p:cNvPr>
                <p:cNvSpPr/>
                <p:nvPr>
                  <p:custDataLst>
                    <p:tags r:id="rId287"/>
                  </p:custDataLst>
                </p:nvPr>
              </p:nvSpPr>
              <p:spPr>
                <a:xfrm>
                  <a:off x="12927803" y="4104951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91" name="任意多边形: 形状 190">
                  <a:extLst>
                    <a:ext uri="{FF2B5EF4-FFF2-40B4-BE49-F238E27FC236}">
                      <a16:creationId xmlns:a16="http://schemas.microsoft.com/office/drawing/2014/main" id="{5204EBD1-5D2E-F22B-E7AB-18BBC6F4753A}"/>
                    </a:ext>
                  </a:extLst>
                </p:cNvPr>
                <p:cNvSpPr/>
                <p:nvPr>
                  <p:custDataLst>
                    <p:tags r:id="rId288"/>
                  </p:custDataLst>
                </p:nvPr>
              </p:nvSpPr>
              <p:spPr>
                <a:xfrm>
                  <a:off x="12927803" y="4170406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92" name="任意多边形: 形状 191">
                  <a:extLst>
                    <a:ext uri="{FF2B5EF4-FFF2-40B4-BE49-F238E27FC236}">
                      <a16:creationId xmlns:a16="http://schemas.microsoft.com/office/drawing/2014/main" id="{796939CA-F716-CD29-F87A-AB406925AD21}"/>
                    </a:ext>
                  </a:extLst>
                </p:cNvPr>
                <p:cNvSpPr/>
                <p:nvPr>
                  <p:custDataLst>
                    <p:tags r:id="rId289"/>
                  </p:custDataLst>
                </p:nvPr>
              </p:nvSpPr>
              <p:spPr>
                <a:xfrm>
                  <a:off x="12927803" y="4235862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93" name="任意多边形: 形状 192">
                  <a:extLst>
                    <a:ext uri="{FF2B5EF4-FFF2-40B4-BE49-F238E27FC236}">
                      <a16:creationId xmlns:a16="http://schemas.microsoft.com/office/drawing/2014/main" id="{AF98A367-C102-3732-8838-295698414E67}"/>
                    </a:ext>
                  </a:extLst>
                </p:cNvPr>
                <p:cNvSpPr/>
                <p:nvPr>
                  <p:custDataLst>
                    <p:tags r:id="rId290"/>
                  </p:custDataLst>
                </p:nvPr>
              </p:nvSpPr>
              <p:spPr>
                <a:xfrm>
                  <a:off x="12927803" y="4301085"/>
                  <a:ext cx="42323" cy="74014"/>
                </a:xfrm>
                <a:custGeom>
                  <a:avLst/>
                  <a:gdLst>
                    <a:gd name="connsiteX0" fmla="*/ 546 w 50202"/>
                    <a:gd name="connsiteY0" fmla="*/ 49657 h 87792"/>
                    <a:gd name="connsiteX1" fmla="*/ 50203 w 50202"/>
                    <a:gd name="connsiteY1" fmla="*/ 0 h 87792"/>
                    <a:gd name="connsiteX2" fmla="*/ 50203 w 50202"/>
                    <a:gd name="connsiteY2" fmla="*/ 38409 h 87792"/>
                    <a:gd name="connsiteX3" fmla="*/ 820 w 50202"/>
                    <a:gd name="connsiteY3" fmla="*/ 87791 h 87792"/>
                    <a:gd name="connsiteX4" fmla="*/ 546 w 50202"/>
                    <a:gd name="connsiteY4" fmla="*/ 49657 h 87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2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8065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94" name="任意多边形: 形状 193">
                  <a:extLst>
                    <a:ext uri="{FF2B5EF4-FFF2-40B4-BE49-F238E27FC236}">
                      <a16:creationId xmlns:a16="http://schemas.microsoft.com/office/drawing/2014/main" id="{C130984A-94EF-81BB-063E-99BBCC269102}"/>
                    </a:ext>
                  </a:extLst>
                </p:cNvPr>
                <p:cNvSpPr/>
                <p:nvPr>
                  <p:custDataLst>
                    <p:tags r:id="rId291"/>
                  </p:custDataLst>
                </p:nvPr>
              </p:nvSpPr>
              <p:spPr>
                <a:xfrm>
                  <a:off x="12927803" y="4366541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95" name="任意多边形: 形状 194">
                  <a:extLst>
                    <a:ext uri="{FF2B5EF4-FFF2-40B4-BE49-F238E27FC236}">
                      <a16:creationId xmlns:a16="http://schemas.microsoft.com/office/drawing/2014/main" id="{8708D6F0-676D-61DE-8376-8AA745D3AF4D}"/>
                    </a:ext>
                  </a:extLst>
                </p:cNvPr>
                <p:cNvSpPr/>
                <p:nvPr>
                  <p:custDataLst>
                    <p:tags r:id="rId292"/>
                  </p:custDataLst>
                </p:nvPr>
              </p:nvSpPr>
              <p:spPr>
                <a:xfrm>
                  <a:off x="12927803" y="4431996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96" name="任意多边形: 形状 195">
                  <a:extLst>
                    <a:ext uri="{FF2B5EF4-FFF2-40B4-BE49-F238E27FC236}">
                      <a16:creationId xmlns:a16="http://schemas.microsoft.com/office/drawing/2014/main" id="{E24DC98A-FD76-CDB8-2601-01561A5007CD}"/>
                    </a:ext>
                  </a:extLst>
                </p:cNvPr>
                <p:cNvSpPr/>
                <p:nvPr>
                  <p:custDataLst>
                    <p:tags r:id="rId293"/>
                  </p:custDataLst>
                </p:nvPr>
              </p:nvSpPr>
              <p:spPr>
                <a:xfrm>
                  <a:off x="12927803" y="4497451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97" name="任意多边形: 形状 196">
                  <a:extLst>
                    <a:ext uri="{FF2B5EF4-FFF2-40B4-BE49-F238E27FC236}">
                      <a16:creationId xmlns:a16="http://schemas.microsoft.com/office/drawing/2014/main" id="{FBA51BFB-549F-B2E1-BCA4-1C21CC03D57E}"/>
                    </a:ext>
                  </a:extLst>
                </p:cNvPr>
                <p:cNvSpPr/>
                <p:nvPr>
                  <p:custDataLst>
                    <p:tags r:id="rId294"/>
                  </p:custDataLst>
                </p:nvPr>
              </p:nvSpPr>
              <p:spPr>
                <a:xfrm>
                  <a:off x="12927803" y="4562907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98" name="任意多边形: 形状 197">
                  <a:extLst>
                    <a:ext uri="{FF2B5EF4-FFF2-40B4-BE49-F238E27FC236}">
                      <a16:creationId xmlns:a16="http://schemas.microsoft.com/office/drawing/2014/main" id="{7DCCBB8B-04CF-7F28-BB84-E8E9AF4B7005}"/>
                    </a:ext>
                  </a:extLst>
                </p:cNvPr>
                <p:cNvSpPr/>
                <p:nvPr>
                  <p:custDataLst>
                    <p:tags r:id="rId295"/>
                  </p:custDataLst>
                </p:nvPr>
              </p:nvSpPr>
              <p:spPr>
                <a:xfrm>
                  <a:off x="16012527" y="2990591"/>
                  <a:ext cx="61986" cy="667736"/>
                </a:xfrm>
                <a:custGeom>
                  <a:avLst/>
                  <a:gdLst>
                    <a:gd name="connsiteX0" fmla="*/ 67764 w 73525"/>
                    <a:gd name="connsiteY0" fmla="*/ 4938 h 792040"/>
                    <a:gd name="connsiteX1" fmla="*/ 0 w 73525"/>
                    <a:gd name="connsiteY1" fmla="*/ 72976 h 792040"/>
                    <a:gd name="connsiteX2" fmla="*/ 0 w 73525"/>
                    <a:gd name="connsiteY2" fmla="*/ 718241 h 792040"/>
                    <a:gd name="connsiteX3" fmla="*/ 73525 w 73525"/>
                    <a:gd name="connsiteY3" fmla="*/ 792041 h 792040"/>
                    <a:gd name="connsiteX4" fmla="*/ 73525 w 73525"/>
                    <a:gd name="connsiteY4" fmla="*/ 0 h 792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525" h="792040">
                      <a:moveTo>
                        <a:pt x="67764" y="4938"/>
                      </a:moveTo>
                      <a:lnTo>
                        <a:pt x="0" y="72976"/>
                      </a:lnTo>
                      <a:lnTo>
                        <a:pt x="0" y="718241"/>
                      </a:lnTo>
                      <a:lnTo>
                        <a:pt x="73525" y="792041"/>
                      </a:lnTo>
                      <a:lnTo>
                        <a:pt x="73525" y="0"/>
                      </a:ln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99" name="任意多边形: 形状 198">
                  <a:extLst>
                    <a:ext uri="{FF2B5EF4-FFF2-40B4-BE49-F238E27FC236}">
                      <a16:creationId xmlns:a16="http://schemas.microsoft.com/office/drawing/2014/main" id="{0CCAB9BC-5A33-87B0-C2DE-E7455777AA33}"/>
                    </a:ext>
                  </a:extLst>
                </p:cNvPr>
                <p:cNvSpPr/>
                <p:nvPr>
                  <p:custDataLst>
                    <p:tags r:id="rId296"/>
                  </p:custDataLst>
                </p:nvPr>
              </p:nvSpPr>
              <p:spPr>
                <a:xfrm>
                  <a:off x="16048840" y="3723783"/>
                  <a:ext cx="25673" cy="276854"/>
                </a:xfrm>
                <a:custGeom>
                  <a:avLst/>
                  <a:gdLst>
                    <a:gd name="connsiteX0" fmla="*/ 28258 w 30452"/>
                    <a:gd name="connsiteY0" fmla="*/ 2195 h 328393"/>
                    <a:gd name="connsiteX1" fmla="*/ 0 w 30452"/>
                    <a:gd name="connsiteY1" fmla="*/ 30178 h 328393"/>
                    <a:gd name="connsiteX2" fmla="*/ 0 w 30452"/>
                    <a:gd name="connsiteY2" fmla="*/ 297667 h 328393"/>
                    <a:gd name="connsiteX3" fmla="*/ 30452 w 30452"/>
                    <a:gd name="connsiteY3" fmla="*/ 328394 h 328393"/>
                    <a:gd name="connsiteX4" fmla="*/ 30452 w 30452"/>
                    <a:gd name="connsiteY4" fmla="*/ 0 h 328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452" h="328393">
                      <a:moveTo>
                        <a:pt x="28258" y="2195"/>
                      </a:moveTo>
                      <a:lnTo>
                        <a:pt x="0" y="30178"/>
                      </a:lnTo>
                      <a:lnTo>
                        <a:pt x="0" y="297667"/>
                      </a:lnTo>
                      <a:lnTo>
                        <a:pt x="30452" y="328394"/>
                      </a:lnTo>
                      <a:lnTo>
                        <a:pt x="30452" y="0"/>
                      </a:lnTo>
                      <a:close/>
                    </a:path>
                  </a:pathLst>
                </a:custGeom>
                <a:solidFill>
                  <a:srgbClr val="4365E1">
                    <a:lumMod val="60000"/>
                    <a:lumOff val="4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00" name="任意多边形: 形状 199">
                  <a:extLst>
                    <a:ext uri="{FF2B5EF4-FFF2-40B4-BE49-F238E27FC236}">
                      <a16:creationId xmlns:a16="http://schemas.microsoft.com/office/drawing/2014/main" id="{D4BA3E88-EB80-9EE3-A0A5-46E956F3D4A6}"/>
                    </a:ext>
                  </a:extLst>
                </p:cNvPr>
                <p:cNvSpPr/>
                <p:nvPr>
                  <p:custDataLst>
                    <p:tags r:id="rId297"/>
                  </p:custDataLst>
                </p:nvPr>
              </p:nvSpPr>
              <p:spPr>
                <a:xfrm>
                  <a:off x="16048840" y="4711165"/>
                  <a:ext cx="25673" cy="276854"/>
                </a:xfrm>
                <a:custGeom>
                  <a:avLst/>
                  <a:gdLst>
                    <a:gd name="connsiteX0" fmla="*/ 28258 w 30452"/>
                    <a:gd name="connsiteY0" fmla="*/ 2195 h 328393"/>
                    <a:gd name="connsiteX1" fmla="*/ 0 w 30452"/>
                    <a:gd name="connsiteY1" fmla="*/ 30178 h 328393"/>
                    <a:gd name="connsiteX2" fmla="*/ 0 w 30452"/>
                    <a:gd name="connsiteY2" fmla="*/ 297667 h 328393"/>
                    <a:gd name="connsiteX3" fmla="*/ 30452 w 30452"/>
                    <a:gd name="connsiteY3" fmla="*/ 328394 h 328393"/>
                    <a:gd name="connsiteX4" fmla="*/ 30452 w 30452"/>
                    <a:gd name="connsiteY4" fmla="*/ 0 h 328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452" h="328393">
                      <a:moveTo>
                        <a:pt x="28258" y="2195"/>
                      </a:moveTo>
                      <a:lnTo>
                        <a:pt x="0" y="30178"/>
                      </a:lnTo>
                      <a:lnTo>
                        <a:pt x="0" y="297667"/>
                      </a:lnTo>
                      <a:lnTo>
                        <a:pt x="30452" y="328394"/>
                      </a:lnTo>
                      <a:lnTo>
                        <a:pt x="30452" y="0"/>
                      </a:lnTo>
                      <a:close/>
                    </a:path>
                  </a:pathLst>
                </a:custGeom>
                <a:solidFill>
                  <a:srgbClr val="4365E1">
                    <a:lumMod val="60000"/>
                    <a:lumOff val="4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01" name="任意多边形: 形状 200">
                  <a:extLst>
                    <a:ext uri="{FF2B5EF4-FFF2-40B4-BE49-F238E27FC236}">
                      <a16:creationId xmlns:a16="http://schemas.microsoft.com/office/drawing/2014/main" id="{4F73CEBC-4E1A-5468-46EE-2B54173CA9B9}"/>
                    </a:ext>
                  </a:extLst>
                </p:cNvPr>
                <p:cNvSpPr/>
                <p:nvPr>
                  <p:custDataLst>
                    <p:tags r:id="rId298"/>
                  </p:custDataLst>
                </p:nvPr>
              </p:nvSpPr>
              <p:spPr>
                <a:xfrm>
                  <a:off x="16031493" y="4039496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02" name="任意多边形: 形状 201">
                  <a:extLst>
                    <a:ext uri="{FF2B5EF4-FFF2-40B4-BE49-F238E27FC236}">
                      <a16:creationId xmlns:a16="http://schemas.microsoft.com/office/drawing/2014/main" id="{30A154E2-8A32-0539-EE57-8A58A813B29A}"/>
                    </a:ext>
                  </a:extLst>
                </p:cNvPr>
                <p:cNvSpPr/>
                <p:nvPr>
                  <p:custDataLst>
                    <p:tags r:id="rId299"/>
                  </p:custDataLst>
                </p:nvPr>
              </p:nvSpPr>
              <p:spPr>
                <a:xfrm>
                  <a:off x="16031493" y="4104951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03" name="任意多边形: 形状 202">
                  <a:extLst>
                    <a:ext uri="{FF2B5EF4-FFF2-40B4-BE49-F238E27FC236}">
                      <a16:creationId xmlns:a16="http://schemas.microsoft.com/office/drawing/2014/main" id="{1A8549E5-F9D1-C574-127D-67D86AB7BD48}"/>
                    </a:ext>
                  </a:extLst>
                </p:cNvPr>
                <p:cNvSpPr/>
                <p:nvPr>
                  <p:custDataLst>
                    <p:tags r:id="rId300"/>
                  </p:custDataLst>
                </p:nvPr>
              </p:nvSpPr>
              <p:spPr>
                <a:xfrm>
                  <a:off x="16031493" y="4170406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04" name="任意多边形: 形状 203">
                  <a:extLst>
                    <a:ext uri="{FF2B5EF4-FFF2-40B4-BE49-F238E27FC236}">
                      <a16:creationId xmlns:a16="http://schemas.microsoft.com/office/drawing/2014/main" id="{4B3B6A8E-4AC2-9799-1123-EA19538DD39A}"/>
                    </a:ext>
                  </a:extLst>
                </p:cNvPr>
                <p:cNvSpPr/>
                <p:nvPr>
                  <p:custDataLst>
                    <p:tags r:id="rId301"/>
                  </p:custDataLst>
                </p:nvPr>
              </p:nvSpPr>
              <p:spPr>
                <a:xfrm>
                  <a:off x="16031493" y="4235862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05" name="任意多边形: 形状 204">
                  <a:extLst>
                    <a:ext uri="{FF2B5EF4-FFF2-40B4-BE49-F238E27FC236}">
                      <a16:creationId xmlns:a16="http://schemas.microsoft.com/office/drawing/2014/main" id="{DA88704E-7390-76AA-E893-C520C762B224}"/>
                    </a:ext>
                  </a:extLst>
                </p:cNvPr>
                <p:cNvSpPr/>
                <p:nvPr>
                  <p:custDataLst>
                    <p:tags r:id="rId302"/>
                  </p:custDataLst>
                </p:nvPr>
              </p:nvSpPr>
              <p:spPr>
                <a:xfrm>
                  <a:off x="16031493" y="4301085"/>
                  <a:ext cx="42323" cy="74014"/>
                </a:xfrm>
                <a:custGeom>
                  <a:avLst/>
                  <a:gdLst>
                    <a:gd name="connsiteX0" fmla="*/ 49657 w 50202"/>
                    <a:gd name="connsiteY0" fmla="*/ 49657 h 87792"/>
                    <a:gd name="connsiteX1" fmla="*/ 0 w 50202"/>
                    <a:gd name="connsiteY1" fmla="*/ 0 h 87792"/>
                    <a:gd name="connsiteX2" fmla="*/ 0 w 50202"/>
                    <a:gd name="connsiteY2" fmla="*/ 38409 h 87792"/>
                    <a:gd name="connsiteX3" fmla="*/ 49383 w 50202"/>
                    <a:gd name="connsiteY3" fmla="*/ 87791 h 87792"/>
                    <a:gd name="connsiteX4" fmla="*/ 49657 w 50202"/>
                    <a:gd name="connsiteY4" fmla="*/ 49657 h 87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2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8065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06" name="任意多边形: 形状 205">
                  <a:extLst>
                    <a:ext uri="{FF2B5EF4-FFF2-40B4-BE49-F238E27FC236}">
                      <a16:creationId xmlns:a16="http://schemas.microsoft.com/office/drawing/2014/main" id="{0BD79E73-846C-B8CD-E142-FDAC96E6518D}"/>
                    </a:ext>
                  </a:extLst>
                </p:cNvPr>
                <p:cNvSpPr/>
                <p:nvPr>
                  <p:custDataLst>
                    <p:tags r:id="rId303"/>
                  </p:custDataLst>
                </p:nvPr>
              </p:nvSpPr>
              <p:spPr>
                <a:xfrm>
                  <a:off x="16031493" y="4366541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07" name="任意多边形: 形状 206">
                  <a:extLst>
                    <a:ext uri="{FF2B5EF4-FFF2-40B4-BE49-F238E27FC236}">
                      <a16:creationId xmlns:a16="http://schemas.microsoft.com/office/drawing/2014/main" id="{FA4B383D-30AE-452F-D115-188E13C1D89A}"/>
                    </a:ext>
                  </a:extLst>
                </p:cNvPr>
                <p:cNvSpPr/>
                <p:nvPr>
                  <p:custDataLst>
                    <p:tags r:id="rId304"/>
                  </p:custDataLst>
                </p:nvPr>
              </p:nvSpPr>
              <p:spPr>
                <a:xfrm>
                  <a:off x="16031493" y="4431996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08" name="任意多边形: 形状 207">
                  <a:extLst>
                    <a:ext uri="{FF2B5EF4-FFF2-40B4-BE49-F238E27FC236}">
                      <a16:creationId xmlns:a16="http://schemas.microsoft.com/office/drawing/2014/main" id="{9A95B1C2-370F-AC29-3A80-E970458E4D06}"/>
                    </a:ext>
                  </a:extLst>
                </p:cNvPr>
                <p:cNvSpPr/>
                <p:nvPr>
                  <p:custDataLst>
                    <p:tags r:id="rId305"/>
                  </p:custDataLst>
                </p:nvPr>
              </p:nvSpPr>
              <p:spPr>
                <a:xfrm>
                  <a:off x="16031493" y="4497451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09" name="任意多边形: 形状 208">
                  <a:extLst>
                    <a:ext uri="{FF2B5EF4-FFF2-40B4-BE49-F238E27FC236}">
                      <a16:creationId xmlns:a16="http://schemas.microsoft.com/office/drawing/2014/main" id="{BE259578-FB8A-3BF6-FEBB-1251FCA6A205}"/>
                    </a:ext>
                  </a:extLst>
                </p:cNvPr>
                <p:cNvSpPr/>
                <p:nvPr>
                  <p:custDataLst>
                    <p:tags r:id="rId306"/>
                  </p:custDataLst>
                </p:nvPr>
              </p:nvSpPr>
              <p:spPr>
                <a:xfrm>
                  <a:off x="16031493" y="4562907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10" name="任意多边形: 形状 209">
                  <a:extLst>
                    <a:ext uri="{FF2B5EF4-FFF2-40B4-BE49-F238E27FC236}">
                      <a16:creationId xmlns:a16="http://schemas.microsoft.com/office/drawing/2014/main" id="{30DFBA07-D551-CA4A-EC72-E963D944CA6D}"/>
                    </a:ext>
                  </a:extLst>
                </p:cNvPr>
                <p:cNvSpPr/>
                <p:nvPr>
                  <p:custDataLst>
                    <p:tags r:id="rId307"/>
                  </p:custDataLst>
                </p:nvPr>
              </p:nvSpPr>
              <p:spPr>
                <a:xfrm>
                  <a:off x="13441694" y="5126100"/>
                  <a:ext cx="2059448" cy="57591"/>
                </a:xfrm>
                <a:custGeom>
                  <a:avLst/>
                  <a:gdLst>
                    <a:gd name="connsiteX0" fmla="*/ 40 w 2442829"/>
                    <a:gd name="connsiteY0" fmla="*/ 63375 h 68312"/>
                    <a:gd name="connsiteX1" fmla="*/ 63415 w 2442829"/>
                    <a:gd name="connsiteY1" fmla="*/ 0 h 68312"/>
                    <a:gd name="connsiteX2" fmla="*/ 2374517 w 2442829"/>
                    <a:gd name="connsiteY2" fmla="*/ 0 h 68312"/>
                    <a:gd name="connsiteX3" fmla="*/ 2442830 w 2442829"/>
                    <a:gd name="connsiteY3" fmla="*/ 68313 h 68312"/>
                    <a:gd name="connsiteX4" fmla="*/ 40 w 2442829"/>
                    <a:gd name="connsiteY4" fmla="*/ 63375 h 68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42829" h="68312">
                      <a:moveTo>
                        <a:pt x="40" y="63375"/>
                      </a:moveTo>
                      <a:lnTo>
                        <a:pt x="63415" y="0"/>
                      </a:lnTo>
                      <a:lnTo>
                        <a:pt x="2374517" y="0"/>
                      </a:lnTo>
                      <a:lnTo>
                        <a:pt x="2442830" y="68313"/>
                      </a:lnTo>
                      <a:cubicBezTo>
                        <a:pt x="2442830" y="68038"/>
                        <a:pt x="-11482" y="63375"/>
                        <a:pt x="40" y="63375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11" name="任意多边形: 形状 210">
                  <a:extLst>
                    <a:ext uri="{FF2B5EF4-FFF2-40B4-BE49-F238E27FC236}">
                      <a16:creationId xmlns:a16="http://schemas.microsoft.com/office/drawing/2014/main" id="{3DD0CFBC-AF81-3142-E8AA-2FF7F6CF06B2}"/>
                    </a:ext>
                  </a:extLst>
                </p:cNvPr>
                <p:cNvSpPr/>
                <p:nvPr>
                  <p:custDataLst>
                    <p:tags r:id="rId308"/>
                  </p:custDataLst>
                </p:nvPr>
              </p:nvSpPr>
              <p:spPr>
                <a:xfrm>
                  <a:off x="13444273" y="2742878"/>
                  <a:ext cx="2059448" cy="57591"/>
                </a:xfrm>
                <a:custGeom>
                  <a:avLst/>
                  <a:gdLst>
                    <a:gd name="connsiteX0" fmla="*/ 2442790 w 2442829"/>
                    <a:gd name="connsiteY0" fmla="*/ 4938 h 68312"/>
                    <a:gd name="connsiteX1" fmla="*/ 2379415 w 2442829"/>
                    <a:gd name="connsiteY1" fmla="*/ 68312 h 68312"/>
                    <a:gd name="connsiteX2" fmla="*/ 68313 w 2442829"/>
                    <a:gd name="connsiteY2" fmla="*/ 68312 h 68312"/>
                    <a:gd name="connsiteX3" fmla="*/ 0 w 2442829"/>
                    <a:gd name="connsiteY3" fmla="*/ 0 h 68312"/>
                    <a:gd name="connsiteX4" fmla="*/ 2442790 w 2442829"/>
                    <a:gd name="connsiteY4" fmla="*/ 4938 h 68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42829" h="68312">
                      <a:moveTo>
                        <a:pt x="2442790" y="4938"/>
                      </a:moveTo>
                      <a:lnTo>
                        <a:pt x="2379415" y="68312"/>
                      </a:lnTo>
                      <a:lnTo>
                        <a:pt x="68313" y="68312"/>
                      </a:lnTo>
                      <a:lnTo>
                        <a:pt x="0" y="0"/>
                      </a:lnTo>
                      <a:cubicBezTo>
                        <a:pt x="0" y="0"/>
                        <a:pt x="2454312" y="4938"/>
                        <a:pt x="2442790" y="4938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84" name="文本框 183">
                <a:extLst>
                  <a:ext uri="{FF2B5EF4-FFF2-40B4-BE49-F238E27FC236}">
                    <a16:creationId xmlns:a16="http://schemas.microsoft.com/office/drawing/2014/main" id="{C50F6175-958C-830E-922B-8E8CF80E371A}"/>
                  </a:ext>
                </a:extLst>
              </p:cNvPr>
              <p:cNvSpPr txBox="1">
                <a:spLocks/>
              </p:cNvSpPr>
              <p:nvPr>
                <p:custDataLst>
                  <p:tags r:id="rId281"/>
                </p:custDataLst>
              </p:nvPr>
            </p:nvSpPr>
            <p:spPr>
              <a:xfrm>
                <a:off x="3407657" y="3809784"/>
                <a:ext cx="892693" cy="304808"/>
              </a:xfrm>
              <a:prstGeom prst="rect">
                <a:avLst/>
              </a:prstGeom>
              <a:noFill/>
              <a:effectLst/>
              <a:sp3d>
                <a:bevelT w="0" h="0"/>
                <a:bevelB w="0" h="0"/>
              </a:sp3d>
            </p:spPr>
            <p:txBody>
              <a:bodyPr wrap="square" lIns="79937" tIns="39969" rIns="79937" bIns="39969">
                <a:spAutoFit/>
                <a:sp3d>
                  <a:bevelT w="0" h="0"/>
                  <a:bevelB w="0" h="0"/>
                </a:sp3d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1200" kern="0" dirty="0"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OPPOSans R" panose="00020600040101010101" pitchFamily="18" charset="-122"/>
                  </a:rPr>
                  <a:t>5G</a:t>
                </a:r>
                <a:r>
                  <a:rPr lang="zh-CN" altLang="en-US" sz="1200" kern="0" dirty="0"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OPPOSans R" panose="00020600040101010101" pitchFamily="18" charset="-122"/>
                  </a:rPr>
                  <a:t>应用</a:t>
                </a: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OPPOSans R" panose="00020600040101010101" pitchFamily="18" charset="-122"/>
                </a:endParaRPr>
              </a:p>
            </p:txBody>
          </p:sp>
        </p:grp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5C9DD2B0-C1C4-0545-5943-1A31CBA876A7}"/>
                </a:ext>
              </a:extLst>
            </p:cNvPr>
            <p:cNvGrpSpPr/>
            <p:nvPr/>
          </p:nvGrpSpPr>
          <p:grpSpPr>
            <a:xfrm>
              <a:off x="5981632" y="3541738"/>
              <a:ext cx="1105610" cy="857844"/>
              <a:chOff x="3301199" y="3541738"/>
              <a:chExt cx="1105610" cy="857844"/>
            </a:xfrm>
          </p:grpSpPr>
          <p:grpSp>
            <p:nvGrpSpPr>
              <p:cNvPr id="154" name="组合 153">
                <a:extLst>
                  <a:ext uri="{FF2B5EF4-FFF2-40B4-BE49-F238E27FC236}">
                    <a16:creationId xmlns:a16="http://schemas.microsoft.com/office/drawing/2014/main" id="{1715AF64-3951-B85C-E2FC-A512FB34EFD8}"/>
                  </a:ext>
                </a:extLst>
              </p:cNvPr>
              <p:cNvGrpSpPr/>
              <p:nvPr/>
            </p:nvGrpSpPr>
            <p:grpSpPr>
              <a:xfrm>
                <a:off x="3301199" y="3541738"/>
                <a:ext cx="1105610" cy="857844"/>
                <a:chOff x="12924562" y="2741954"/>
                <a:chExt cx="3149951" cy="2444050"/>
              </a:xfrm>
            </p:grpSpPr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786E17BC-7DAB-165A-42E3-6607429848E7}"/>
                    </a:ext>
                  </a:extLst>
                </p:cNvPr>
                <p:cNvSpPr/>
                <p:nvPr>
                  <p:custDataLst>
                    <p:tags r:id="rId254"/>
                  </p:custDataLst>
                </p:nvPr>
              </p:nvSpPr>
              <p:spPr>
                <a:xfrm>
                  <a:off x="12924562" y="2741954"/>
                  <a:ext cx="3148332" cy="2444050"/>
                </a:xfrm>
                <a:custGeom>
                  <a:avLst/>
                  <a:gdLst>
                    <a:gd name="connsiteX0" fmla="*/ 0 w 3734417"/>
                    <a:gd name="connsiteY0" fmla="*/ 0 h 2899029"/>
                    <a:gd name="connsiteX1" fmla="*/ 3734418 w 3734417"/>
                    <a:gd name="connsiteY1" fmla="*/ 0 h 2899029"/>
                    <a:gd name="connsiteX2" fmla="*/ 3734418 w 3734417"/>
                    <a:gd name="connsiteY2" fmla="*/ 2899030 h 2899029"/>
                    <a:gd name="connsiteX3" fmla="*/ 0 w 3734417"/>
                    <a:gd name="connsiteY3" fmla="*/ 2899030 h 28990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34417" h="2899029">
                      <a:moveTo>
                        <a:pt x="0" y="0"/>
                      </a:moveTo>
                      <a:lnTo>
                        <a:pt x="3734418" y="0"/>
                      </a:lnTo>
                      <a:lnTo>
                        <a:pt x="3734418" y="2899030"/>
                      </a:lnTo>
                      <a:lnTo>
                        <a:pt x="0" y="2899030"/>
                      </a:lnTo>
                      <a:close/>
                    </a:path>
                  </a:pathLst>
                </a:custGeom>
                <a:solidFill>
                  <a:srgbClr val="4365E1">
                    <a:alpha val="6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C2892BBF-2872-3CAE-6512-E212A0183168}"/>
                    </a:ext>
                  </a:extLst>
                </p:cNvPr>
                <p:cNvSpPr/>
                <p:nvPr>
                  <p:custDataLst>
                    <p:tags r:id="rId255"/>
                  </p:custDataLst>
                </p:nvPr>
              </p:nvSpPr>
              <p:spPr>
                <a:xfrm>
                  <a:off x="12926875" y="2990591"/>
                  <a:ext cx="62217" cy="667736"/>
                </a:xfrm>
                <a:custGeom>
                  <a:avLst/>
                  <a:gdLst>
                    <a:gd name="connsiteX0" fmla="*/ 5761 w 73799"/>
                    <a:gd name="connsiteY0" fmla="*/ 4938 h 792040"/>
                    <a:gd name="connsiteX1" fmla="*/ 73799 w 73799"/>
                    <a:gd name="connsiteY1" fmla="*/ 72976 h 792040"/>
                    <a:gd name="connsiteX2" fmla="*/ 73799 w 73799"/>
                    <a:gd name="connsiteY2" fmla="*/ 718241 h 792040"/>
                    <a:gd name="connsiteX3" fmla="*/ 0 w 73799"/>
                    <a:gd name="connsiteY3" fmla="*/ 792041 h 792040"/>
                    <a:gd name="connsiteX4" fmla="*/ 0 w 73799"/>
                    <a:gd name="connsiteY4" fmla="*/ 0 h 792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799" h="792040">
                      <a:moveTo>
                        <a:pt x="5761" y="4938"/>
                      </a:moveTo>
                      <a:lnTo>
                        <a:pt x="73799" y="72976"/>
                      </a:lnTo>
                      <a:lnTo>
                        <a:pt x="73799" y="718241"/>
                      </a:lnTo>
                      <a:lnTo>
                        <a:pt x="0" y="7920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B6C675F8-570A-8780-45CB-D97BA0B03B67}"/>
                    </a:ext>
                  </a:extLst>
                </p:cNvPr>
                <p:cNvSpPr/>
                <p:nvPr>
                  <p:custDataLst>
                    <p:tags r:id="rId256"/>
                  </p:custDataLst>
                </p:nvPr>
              </p:nvSpPr>
              <p:spPr>
                <a:xfrm>
                  <a:off x="12926875" y="3723783"/>
                  <a:ext cx="25904" cy="276854"/>
                </a:xfrm>
                <a:custGeom>
                  <a:avLst/>
                  <a:gdLst>
                    <a:gd name="connsiteX0" fmla="*/ 2469 w 30726"/>
                    <a:gd name="connsiteY0" fmla="*/ 2195 h 328393"/>
                    <a:gd name="connsiteX1" fmla="*/ 30727 w 30726"/>
                    <a:gd name="connsiteY1" fmla="*/ 30178 h 328393"/>
                    <a:gd name="connsiteX2" fmla="*/ 30727 w 30726"/>
                    <a:gd name="connsiteY2" fmla="*/ 297667 h 328393"/>
                    <a:gd name="connsiteX3" fmla="*/ 0 w 30726"/>
                    <a:gd name="connsiteY3" fmla="*/ 328394 h 328393"/>
                    <a:gd name="connsiteX4" fmla="*/ 0 w 30726"/>
                    <a:gd name="connsiteY4" fmla="*/ 0 h 328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26" h="328393">
                      <a:moveTo>
                        <a:pt x="2469" y="2195"/>
                      </a:moveTo>
                      <a:lnTo>
                        <a:pt x="30727" y="30178"/>
                      </a:lnTo>
                      <a:lnTo>
                        <a:pt x="30727" y="297667"/>
                      </a:lnTo>
                      <a:lnTo>
                        <a:pt x="0" y="32839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365E1">
                    <a:lumMod val="60000"/>
                    <a:lumOff val="4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59" name="任意多边形: 形状 158">
                  <a:extLst>
                    <a:ext uri="{FF2B5EF4-FFF2-40B4-BE49-F238E27FC236}">
                      <a16:creationId xmlns:a16="http://schemas.microsoft.com/office/drawing/2014/main" id="{6BB4595E-E87A-D55F-C47A-F3B0DE62C121}"/>
                    </a:ext>
                  </a:extLst>
                </p:cNvPr>
                <p:cNvSpPr/>
                <p:nvPr>
                  <p:custDataLst>
                    <p:tags r:id="rId257"/>
                  </p:custDataLst>
                </p:nvPr>
              </p:nvSpPr>
              <p:spPr>
                <a:xfrm>
                  <a:off x="12926875" y="4711165"/>
                  <a:ext cx="25904" cy="276854"/>
                </a:xfrm>
                <a:custGeom>
                  <a:avLst/>
                  <a:gdLst>
                    <a:gd name="connsiteX0" fmla="*/ 2469 w 30726"/>
                    <a:gd name="connsiteY0" fmla="*/ 2195 h 328393"/>
                    <a:gd name="connsiteX1" fmla="*/ 30727 w 30726"/>
                    <a:gd name="connsiteY1" fmla="*/ 30178 h 328393"/>
                    <a:gd name="connsiteX2" fmla="*/ 30727 w 30726"/>
                    <a:gd name="connsiteY2" fmla="*/ 297667 h 328393"/>
                    <a:gd name="connsiteX3" fmla="*/ 0 w 30726"/>
                    <a:gd name="connsiteY3" fmla="*/ 328394 h 328393"/>
                    <a:gd name="connsiteX4" fmla="*/ 0 w 30726"/>
                    <a:gd name="connsiteY4" fmla="*/ 0 h 328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26" h="328393">
                      <a:moveTo>
                        <a:pt x="2469" y="2195"/>
                      </a:moveTo>
                      <a:lnTo>
                        <a:pt x="30727" y="30178"/>
                      </a:lnTo>
                      <a:lnTo>
                        <a:pt x="30727" y="297667"/>
                      </a:lnTo>
                      <a:lnTo>
                        <a:pt x="0" y="32839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365E1">
                    <a:lumMod val="60000"/>
                    <a:lumOff val="4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DEE9D844-9219-D741-1496-840B7527B05E}"/>
                    </a:ext>
                  </a:extLst>
                </p:cNvPr>
                <p:cNvSpPr/>
                <p:nvPr>
                  <p:custDataLst>
                    <p:tags r:id="rId258"/>
                  </p:custDataLst>
                </p:nvPr>
              </p:nvSpPr>
              <p:spPr>
                <a:xfrm>
                  <a:off x="12927803" y="4039496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824520EC-0AA2-15BD-CE6E-38C4F8F30804}"/>
                    </a:ext>
                  </a:extLst>
                </p:cNvPr>
                <p:cNvSpPr/>
                <p:nvPr>
                  <p:custDataLst>
                    <p:tags r:id="rId259"/>
                  </p:custDataLst>
                </p:nvPr>
              </p:nvSpPr>
              <p:spPr>
                <a:xfrm>
                  <a:off x="12927803" y="4104951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62" name="任意多边形: 形状 161">
                  <a:extLst>
                    <a:ext uri="{FF2B5EF4-FFF2-40B4-BE49-F238E27FC236}">
                      <a16:creationId xmlns:a16="http://schemas.microsoft.com/office/drawing/2014/main" id="{BB2A48E3-3A9A-7CDE-A6AB-7F095FF0E18E}"/>
                    </a:ext>
                  </a:extLst>
                </p:cNvPr>
                <p:cNvSpPr/>
                <p:nvPr>
                  <p:custDataLst>
                    <p:tags r:id="rId260"/>
                  </p:custDataLst>
                </p:nvPr>
              </p:nvSpPr>
              <p:spPr>
                <a:xfrm>
                  <a:off x="12927803" y="4170406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E0750C07-B6F3-AA88-1744-3E64C9A8F6AA}"/>
                    </a:ext>
                  </a:extLst>
                </p:cNvPr>
                <p:cNvSpPr/>
                <p:nvPr>
                  <p:custDataLst>
                    <p:tags r:id="rId261"/>
                  </p:custDataLst>
                </p:nvPr>
              </p:nvSpPr>
              <p:spPr>
                <a:xfrm>
                  <a:off x="12927803" y="4235862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58CF2DBB-102A-4357-872E-B8C4231EEACC}"/>
                    </a:ext>
                  </a:extLst>
                </p:cNvPr>
                <p:cNvSpPr/>
                <p:nvPr>
                  <p:custDataLst>
                    <p:tags r:id="rId262"/>
                  </p:custDataLst>
                </p:nvPr>
              </p:nvSpPr>
              <p:spPr>
                <a:xfrm>
                  <a:off x="12927803" y="4301085"/>
                  <a:ext cx="42323" cy="74014"/>
                </a:xfrm>
                <a:custGeom>
                  <a:avLst/>
                  <a:gdLst>
                    <a:gd name="connsiteX0" fmla="*/ 546 w 50202"/>
                    <a:gd name="connsiteY0" fmla="*/ 49657 h 87792"/>
                    <a:gd name="connsiteX1" fmla="*/ 50203 w 50202"/>
                    <a:gd name="connsiteY1" fmla="*/ 0 h 87792"/>
                    <a:gd name="connsiteX2" fmla="*/ 50203 w 50202"/>
                    <a:gd name="connsiteY2" fmla="*/ 38409 h 87792"/>
                    <a:gd name="connsiteX3" fmla="*/ 820 w 50202"/>
                    <a:gd name="connsiteY3" fmla="*/ 87791 h 87792"/>
                    <a:gd name="connsiteX4" fmla="*/ 546 w 50202"/>
                    <a:gd name="connsiteY4" fmla="*/ 49657 h 87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2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8065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id="{676568F0-7975-D969-88C0-183BB23B68D4}"/>
                    </a:ext>
                  </a:extLst>
                </p:cNvPr>
                <p:cNvSpPr/>
                <p:nvPr>
                  <p:custDataLst>
                    <p:tags r:id="rId263"/>
                  </p:custDataLst>
                </p:nvPr>
              </p:nvSpPr>
              <p:spPr>
                <a:xfrm>
                  <a:off x="12927803" y="4366541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66" name="任意多边形: 形状 165">
                  <a:extLst>
                    <a:ext uri="{FF2B5EF4-FFF2-40B4-BE49-F238E27FC236}">
                      <a16:creationId xmlns:a16="http://schemas.microsoft.com/office/drawing/2014/main" id="{C265B313-AD34-0B26-0EEA-D12DE4AFDD62}"/>
                    </a:ext>
                  </a:extLst>
                </p:cNvPr>
                <p:cNvSpPr/>
                <p:nvPr>
                  <p:custDataLst>
                    <p:tags r:id="rId264"/>
                  </p:custDataLst>
                </p:nvPr>
              </p:nvSpPr>
              <p:spPr>
                <a:xfrm>
                  <a:off x="12927803" y="4431996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6A673EEA-8B91-D139-3A2C-BB870ED6BD15}"/>
                    </a:ext>
                  </a:extLst>
                </p:cNvPr>
                <p:cNvSpPr/>
                <p:nvPr>
                  <p:custDataLst>
                    <p:tags r:id="rId265"/>
                  </p:custDataLst>
                </p:nvPr>
              </p:nvSpPr>
              <p:spPr>
                <a:xfrm>
                  <a:off x="12927803" y="4497451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D25D46A2-16E8-1B48-243D-05FD50AEA82F}"/>
                    </a:ext>
                  </a:extLst>
                </p:cNvPr>
                <p:cNvSpPr/>
                <p:nvPr>
                  <p:custDataLst>
                    <p:tags r:id="rId266"/>
                  </p:custDataLst>
                </p:nvPr>
              </p:nvSpPr>
              <p:spPr>
                <a:xfrm>
                  <a:off x="12927803" y="4562907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id="{FCA1DDEB-A118-7F08-8845-A4F1C9F0EC5C}"/>
                    </a:ext>
                  </a:extLst>
                </p:cNvPr>
                <p:cNvSpPr/>
                <p:nvPr>
                  <p:custDataLst>
                    <p:tags r:id="rId267"/>
                  </p:custDataLst>
                </p:nvPr>
              </p:nvSpPr>
              <p:spPr>
                <a:xfrm>
                  <a:off x="16012527" y="2990591"/>
                  <a:ext cx="61986" cy="667736"/>
                </a:xfrm>
                <a:custGeom>
                  <a:avLst/>
                  <a:gdLst>
                    <a:gd name="connsiteX0" fmla="*/ 67764 w 73525"/>
                    <a:gd name="connsiteY0" fmla="*/ 4938 h 792040"/>
                    <a:gd name="connsiteX1" fmla="*/ 0 w 73525"/>
                    <a:gd name="connsiteY1" fmla="*/ 72976 h 792040"/>
                    <a:gd name="connsiteX2" fmla="*/ 0 w 73525"/>
                    <a:gd name="connsiteY2" fmla="*/ 718241 h 792040"/>
                    <a:gd name="connsiteX3" fmla="*/ 73525 w 73525"/>
                    <a:gd name="connsiteY3" fmla="*/ 792041 h 792040"/>
                    <a:gd name="connsiteX4" fmla="*/ 73525 w 73525"/>
                    <a:gd name="connsiteY4" fmla="*/ 0 h 792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525" h="792040">
                      <a:moveTo>
                        <a:pt x="67764" y="4938"/>
                      </a:moveTo>
                      <a:lnTo>
                        <a:pt x="0" y="72976"/>
                      </a:lnTo>
                      <a:lnTo>
                        <a:pt x="0" y="718241"/>
                      </a:lnTo>
                      <a:lnTo>
                        <a:pt x="73525" y="792041"/>
                      </a:lnTo>
                      <a:lnTo>
                        <a:pt x="73525" y="0"/>
                      </a:ln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70" name="任意多边形: 形状 169">
                  <a:extLst>
                    <a:ext uri="{FF2B5EF4-FFF2-40B4-BE49-F238E27FC236}">
                      <a16:creationId xmlns:a16="http://schemas.microsoft.com/office/drawing/2014/main" id="{D3CCA43B-7939-81A8-8AEC-59F791C139BF}"/>
                    </a:ext>
                  </a:extLst>
                </p:cNvPr>
                <p:cNvSpPr/>
                <p:nvPr>
                  <p:custDataLst>
                    <p:tags r:id="rId268"/>
                  </p:custDataLst>
                </p:nvPr>
              </p:nvSpPr>
              <p:spPr>
                <a:xfrm>
                  <a:off x="16048840" y="3723783"/>
                  <a:ext cx="25673" cy="276854"/>
                </a:xfrm>
                <a:custGeom>
                  <a:avLst/>
                  <a:gdLst>
                    <a:gd name="connsiteX0" fmla="*/ 28258 w 30452"/>
                    <a:gd name="connsiteY0" fmla="*/ 2195 h 328393"/>
                    <a:gd name="connsiteX1" fmla="*/ 0 w 30452"/>
                    <a:gd name="connsiteY1" fmla="*/ 30178 h 328393"/>
                    <a:gd name="connsiteX2" fmla="*/ 0 w 30452"/>
                    <a:gd name="connsiteY2" fmla="*/ 297667 h 328393"/>
                    <a:gd name="connsiteX3" fmla="*/ 30452 w 30452"/>
                    <a:gd name="connsiteY3" fmla="*/ 328394 h 328393"/>
                    <a:gd name="connsiteX4" fmla="*/ 30452 w 30452"/>
                    <a:gd name="connsiteY4" fmla="*/ 0 h 328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452" h="328393">
                      <a:moveTo>
                        <a:pt x="28258" y="2195"/>
                      </a:moveTo>
                      <a:lnTo>
                        <a:pt x="0" y="30178"/>
                      </a:lnTo>
                      <a:lnTo>
                        <a:pt x="0" y="297667"/>
                      </a:lnTo>
                      <a:lnTo>
                        <a:pt x="30452" y="328394"/>
                      </a:lnTo>
                      <a:lnTo>
                        <a:pt x="30452" y="0"/>
                      </a:lnTo>
                      <a:close/>
                    </a:path>
                  </a:pathLst>
                </a:custGeom>
                <a:solidFill>
                  <a:srgbClr val="4365E1">
                    <a:lumMod val="60000"/>
                    <a:lumOff val="4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id="{CE8A068E-21C3-29E7-7478-0F0BDE1436DC}"/>
                    </a:ext>
                  </a:extLst>
                </p:cNvPr>
                <p:cNvSpPr/>
                <p:nvPr>
                  <p:custDataLst>
                    <p:tags r:id="rId269"/>
                  </p:custDataLst>
                </p:nvPr>
              </p:nvSpPr>
              <p:spPr>
                <a:xfrm>
                  <a:off x="16048840" y="4711165"/>
                  <a:ext cx="25673" cy="276854"/>
                </a:xfrm>
                <a:custGeom>
                  <a:avLst/>
                  <a:gdLst>
                    <a:gd name="connsiteX0" fmla="*/ 28258 w 30452"/>
                    <a:gd name="connsiteY0" fmla="*/ 2195 h 328393"/>
                    <a:gd name="connsiteX1" fmla="*/ 0 w 30452"/>
                    <a:gd name="connsiteY1" fmla="*/ 30178 h 328393"/>
                    <a:gd name="connsiteX2" fmla="*/ 0 w 30452"/>
                    <a:gd name="connsiteY2" fmla="*/ 297667 h 328393"/>
                    <a:gd name="connsiteX3" fmla="*/ 30452 w 30452"/>
                    <a:gd name="connsiteY3" fmla="*/ 328394 h 328393"/>
                    <a:gd name="connsiteX4" fmla="*/ 30452 w 30452"/>
                    <a:gd name="connsiteY4" fmla="*/ 0 h 328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452" h="328393">
                      <a:moveTo>
                        <a:pt x="28258" y="2195"/>
                      </a:moveTo>
                      <a:lnTo>
                        <a:pt x="0" y="30178"/>
                      </a:lnTo>
                      <a:lnTo>
                        <a:pt x="0" y="297667"/>
                      </a:lnTo>
                      <a:lnTo>
                        <a:pt x="30452" y="328394"/>
                      </a:lnTo>
                      <a:lnTo>
                        <a:pt x="30452" y="0"/>
                      </a:lnTo>
                      <a:close/>
                    </a:path>
                  </a:pathLst>
                </a:custGeom>
                <a:solidFill>
                  <a:srgbClr val="4365E1">
                    <a:lumMod val="60000"/>
                    <a:lumOff val="4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72" name="任意多边形: 形状 171">
                  <a:extLst>
                    <a:ext uri="{FF2B5EF4-FFF2-40B4-BE49-F238E27FC236}">
                      <a16:creationId xmlns:a16="http://schemas.microsoft.com/office/drawing/2014/main" id="{9F986471-95D5-FFFE-D85D-D03AE7227E0A}"/>
                    </a:ext>
                  </a:extLst>
                </p:cNvPr>
                <p:cNvSpPr/>
                <p:nvPr>
                  <p:custDataLst>
                    <p:tags r:id="rId270"/>
                  </p:custDataLst>
                </p:nvPr>
              </p:nvSpPr>
              <p:spPr>
                <a:xfrm>
                  <a:off x="16031493" y="4039496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id="{53D8CFE7-EE02-0F1E-DD3D-64C38E8BB04A}"/>
                    </a:ext>
                  </a:extLst>
                </p:cNvPr>
                <p:cNvSpPr/>
                <p:nvPr>
                  <p:custDataLst>
                    <p:tags r:id="rId271"/>
                  </p:custDataLst>
                </p:nvPr>
              </p:nvSpPr>
              <p:spPr>
                <a:xfrm>
                  <a:off x="16031493" y="4104951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74" name="任意多边形: 形状 173">
                  <a:extLst>
                    <a:ext uri="{FF2B5EF4-FFF2-40B4-BE49-F238E27FC236}">
                      <a16:creationId xmlns:a16="http://schemas.microsoft.com/office/drawing/2014/main" id="{44B01BA7-AFA9-BCFA-8B0B-95A25382DA54}"/>
                    </a:ext>
                  </a:extLst>
                </p:cNvPr>
                <p:cNvSpPr/>
                <p:nvPr>
                  <p:custDataLst>
                    <p:tags r:id="rId272"/>
                  </p:custDataLst>
                </p:nvPr>
              </p:nvSpPr>
              <p:spPr>
                <a:xfrm>
                  <a:off x="16031493" y="4170406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75" name="任意多边形: 形状 174">
                  <a:extLst>
                    <a:ext uri="{FF2B5EF4-FFF2-40B4-BE49-F238E27FC236}">
                      <a16:creationId xmlns:a16="http://schemas.microsoft.com/office/drawing/2014/main" id="{1D58DD98-2D8F-CF0C-B291-30BE31878F76}"/>
                    </a:ext>
                  </a:extLst>
                </p:cNvPr>
                <p:cNvSpPr/>
                <p:nvPr>
                  <p:custDataLst>
                    <p:tags r:id="rId273"/>
                  </p:custDataLst>
                </p:nvPr>
              </p:nvSpPr>
              <p:spPr>
                <a:xfrm>
                  <a:off x="16031493" y="4235862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E4E25352-4F07-D749-E8DE-0458CDE1B7A6}"/>
                    </a:ext>
                  </a:extLst>
                </p:cNvPr>
                <p:cNvSpPr/>
                <p:nvPr>
                  <p:custDataLst>
                    <p:tags r:id="rId274"/>
                  </p:custDataLst>
                </p:nvPr>
              </p:nvSpPr>
              <p:spPr>
                <a:xfrm>
                  <a:off x="16031493" y="4301085"/>
                  <a:ext cx="42323" cy="74014"/>
                </a:xfrm>
                <a:custGeom>
                  <a:avLst/>
                  <a:gdLst>
                    <a:gd name="connsiteX0" fmla="*/ 49657 w 50202"/>
                    <a:gd name="connsiteY0" fmla="*/ 49657 h 87792"/>
                    <a:gd name="connsiteX1" fmla="*/ 0 w 50202"/>
                    <a:gd name="connsiteY1" fmla="*/ 0 h 87792"/>
                    <a:gd name="connsiteX2" fmla="*/ 0 w 50202"/>
                    <a:gd name="connsiteY2" fmla="*/ 38409 h 87792"/>
                    <a:gd name="connsiteX3" fmla="*/ 49383 w 50202"/>
                    <a:gd name="connsiteY3" fmla="*/ 87791 h 87792"/>
                    <a:gd name="connsiteX4" fmla="*/ 49657 w 50202"/>
                    <a:gd name="connsiteY4" fmla="*/ 49657 h 87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2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8065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08244701-308D-EF6E-0678-9F979C224AE0}"/>
                    </a:ext>
                  </a:extLst>
                </p:cNvPr>
                <p:cNvSpPr/>
                <p:nvPr>
                  <p:custDataLst>
                    <p:tags r:id="rId275"/>
                  </p:custDataLst>
                </p:nvPr>
              </p:nvSpPr>
              <p:spPr>
                <a:xfrm>
                  <a:off x="16031493" y="4366541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78" name="任意多边形: 形状 177">
                  <a:extLst>
                    <a:ext uri="{FF2B5EF4-FFF2-40B4-BE49-F238E27FC236}">
                      <a16:creationId xmlns:a16="http://schemas.microsoft.com/office/drawing/2014/main" id="{F26ABC29-08A7-4A0E-C15A-BE1BB8BF0E39}"/>
                    </a:ext>
                  </a:extLst>
                </p:cNvPr>
                <p:cNvSpPr/>
                <p:nvPr>
                  <p:custDataLst>
                    <p:tags r:id="rId276"/>
                  </p:custDataLst>
                </p:nvPr>
              </p:nvSpPr>
              <p:spPr>
                <a:xfrm>
                  <a:off x="16031493" y="4431996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B2C164D7-E260-0C09-AFB0-215AFECD2D43}"/>
                    </a:ext>
                  </a:extLst>
                </p:cNvPr>
                <p:cNvSpPr/>
                <p:nvPr>
                  <p:custDataLst>
                    <p:tags r:id="rId277"/>
                  </p:custDataLst>
                </p:nvPr>
              </p:nvSpPr>
              <p:spPr>
                <a:xfrm>
                  <a:off x="16031493" y="4497451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id="{411DF16F-BE75-451C-CF67-B32AF3F9B4F7}"/>
                    </a:ext>
                  </a:extLst>
                </p:cNvPr>
                <p:cNvSpPr/>
                <p:nvPr>
                  <p:custDataLst>
                    <p:tags r:id="rId278"/>
                  </p:custDataLst>
                </p:nvPr>
              </p:nvSpPr>
              <p:spPr>
                <a:xfrm>
                  <a:off x="16031493" y="4562907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81" name="任意多边形: 形状 180">
                  <a:extLst>
                    <a:ext uri="{FF2B5EF4-FFF2-40B4-BE49-F238E27FC236}">
                      <a16:creationId xmlns:a16="http://schemas.microsoft.com/office/drawing/2014/main" id="{8481C878-9BE0-6866-F314-A4C059F4DD72}"/>
                    </a:ext>
                  </a:extLst>
                </p:cNvPr>
                <p:cNvSpPr/>
                <p:nvPr>
                  <p:custDataLst>
                    <p:tags r:id="rId279"/>
                  </p:custDataLst>
                </p:nvPr>
              </p:nvSpPr>
              <p:spPr>
                <a:xfrm>
                  <a:off x="13441694" y="5126100"/>
                  <a:ext cx="2059448" cy="57591"/>
                </a:xfrm>
                <a:custGeom>
                  <a:avLst/>
                  <a:gdLst>
                    <a:gd name="connsiteX0" fmla="*/ 40 w 2442829"/>
                    <a:gd name="connsiteY0" fmla="*/ 63375 h 68312"/>
                    <a:gd name="connsiteX1" fmla="*/ 63415 w 2442829"/>
                    <a:gd name="connsiteY1" fmla="*/ 0 h 68312"/>
                    <a:gd name="connsiteX2" fmla="*/ 2374517 w 2442829"/>
                    <a:gd name="connsiteY2" fmla="*/ 0 h 68312"/>
                    <a:gd name="connsiteX3" fmla="*/ 2442830 w 2442829"/>
                    <a:gd name="connsiteY3" fmla="*/ 68313 h 68312"/>
                    <a:gd name="connsiteX4" fmla="*/ 40 w 2442829"/>
                    <a:gd name="connsiteY4" fmla="*/ 63375 h 68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42829" h="68312">
                      <a:moveTo>
                        <a:pt x="40" y="63375"/>
                      </a:moveTo>
                      <a:lnTo>
                        <a:pt x="63415" y="0"/>
                      </a:lnTo>
                      <a:lnTo>
                        <a:pt x="2374517" y="0"/>
                      </a:lnTo>
                      <a:lnTo>
                        <a:pt x="2442830" y="68313"/>
                      </a:lnTo>
                      <a:cubicBezTo>
                        <a:pt x="2442830" y="68038"/>
                        <a:pt x="-11482" y="63375"/>
                        <a:pt x="40" y="63375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82" name="任意多边形: 形状 181">
                  <a:extLst>
                    <a:ext uri="{FF2B5EF4-FFF2-40B4-BE49-F238E27FC236}">
                      <a16:creationId xmlns:a16="http://schemas.microsoft.com/office/drawing/2014/main" id="{D96C8C04-7B73-73AC-52D1-7AC1E35DBEC1}"/>
                    </a:ext>
                  </a:extLst>
                </p:cNvPr>
                <p:cNvSpPr/>
                <p:nvPr>
                  <p:custDataLst>
                    <p:tags r:id="rId280"/>
                  </p:custDataLst>
                </p:nvPr>
              </p:nvSpPr>
              <p:spPr>
                <a:xfrm>
                  <a:off x="13444273" y="2742878"/>
                  <a:ext cx="2059448" cy="57591"/>
                </a:xfrm>
                <a:custGeom>
                  <a:avLst/>
                  <a:gdLst>
                    <a:gd name="connsiteX0" fmla="*/ 2442790 w 2442829"/>
                    <a:gd name="connsiteY0" fmla="*/ 4938 h 68312"/>
                    <a:gd name="connsiteX1" fmla="*/ 2379415 w 2442829"/>
                    <a:gd name="connsiteY1" fmla="*/ 68312 h 68312"/>
                    <a:gd name="connsiteX2" fmla="*/ 68313 w 2442829"/>
                    <a:gd name="connsiteY2" fmla="*/ 68312 h 68312"/>
                    <a:gd name="connsiteX3" fmla="*/ 0 w 2442829"/>
                    <a:gd name="connsiteY3" fmla="*/ 0 h 68312"/>
                    <a:gd name="connsiteX4" fmla="*/ 2442790 w 2442829"/>
                    <a:gd name="connsiteY4" fmla="*/ 4938 h 68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42829" h="68312">
                      <a:moveTo>
                        <a:pt x="2442790" y="4938"/>
                      </a:moveTo>
                      <a:lnTo>
                        <a:pt x="2379415" y="68312"/>
                      </a:lnTo>
                      <a:lnTo>
                        <a:pt x="68313" y="68312"/>
                      </a:lnTo>
                      <a:lnTo>
                        <a:pt x="0" y="0"/>
                      </a:lnTo>
                      <a:cubicBezTo>
                        <a:pt x="0" y="0"/>
                        <a:pt x="2454312" y="4938"/>
                        <a:pt x="2442790" y="4938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55" name="文本框 154">
                <a:extLst>
                  <a:ext uri="{FF2B5EF4-FFF2-40B4-BE49-F238E27FC236}">
                    <a16:creationId xmlns:a16="http://schemas.microsoft.com/office/drawing/2014/main" id="{AC153C60-BE65-609E-D6F2-E03DFEA66192}"/>
                  </a:ext>
                </a:extLst>
              </p:cNvPr>
              <p:cNvSpPr txBox="1">
                <a:spLocks/>
              </p:cNvSpPr>
              <p:nvPr>
                <p:custDataLst>
                  <p:tags r:id="rId253"/>
                </p:custDataLst>
              </p:nvPr>
            </p:nvSpPr>
            <p:spPr>
              <a:xfrm>
                <a:off x="3407657" y="3809784"/>
                <a:ext cx="892693" cy="304808"/>
              </a:xfrm>
              <a:prstGeom prst="rect">
                <a:avLst/>
              </a:prstGeom>
              <a:noFill/>
              <a:effectLst/>
              <a:sp3d>
                <a:bevelT w="0" h="0"/>
                <a:bevelB w="0" h="0"/>
              </a:sp3d>
            </p:spPr>
            <p:txBody>
              <a:bodyPr wrap="square" lIns="79937" tIns="39969" rIns="79937" bIns="39969">
                <a:spAutoFit/>
                <a:sp3d>
                  <a:bevelT w="0" h="0"/>
                  <a:bevelB w="0" h="0"/>
                </a:sp3d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200" kern="0" dirty="0"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OPPOSans R" panose="00020600040101010101" pitchFamily="18" charset="-122"/>
                  </a:rPr>
                  <a:t>医患沟通</a:t>
                </a: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OPPOSans R" panose="00020600040101010101" pitchFamily="18" charset="-122"/>
                </a:endParaRPr>
              </a:p>
            </p:txBody>
          </p:sp>
        </p:grp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FED1B8BF-CDF8-09A5-CB1C-186B3200CEA9}"/>
                </a:ext>
              </a:extLst>
            </p:cNvPr>
            <p:cNvGrpSpPr/>
            <p:nvPr/>
          </p:nvGrpSpPr>
          <p:grpSpPr>
            <a:xfrm>
              <a:off x="3301199" y="4617649"/>
              <a:ext cx="1105610" cy="857844"/>
              <a:chOff x="3301199" y="3541738"/>
              <a:chExt cx="1105610" cy="857844"/>
            </a:xfrm>
          </p:grpSpPr>
          <p:grpSp>
            <p:nvGrpSpPr>
              <p:cNvPr id="125" name="组合 124">
                <a:extLst>
                  <a:ext uri="{FF2B5EF4-FFF2-40B4-BE49-F238E27FC236}">
                    <a16:creationId xmlns:a16="http://schemas.microsoft.com/office/drawing/2014/main" id="{D77392ED-9F27-B3B0-B224-C765BBACF375}"/>
                  </a:ext>
                </a:extLst>
              </p:cNvPr>
              <p:cNvGrpSpPr/>
              <p:nvPr/>
            </p:nvGrpSpPr>
            <p:grpSpPr>
              <a:xfrm>
                <a:off x="3301199" y="3541738"/>
                <a:ext cx="1105610" cy="857844"/>
                <a:chOff x="12924562" y="2741954"/>
                <a:chExt cx="3149951" cy="2444050"/>
              </a:xfrm>
            </p:grpSpPr>
            <p:sp>
              <p:nvSpPr>
                <p:cNvPr id="127" name="任意多边形: 形状 126">
                  <a:extLst>
                    <a:ext uri="{FF2B5EF4-FFF2-40B4-BE49-F238E27FC236}">
                      <a16:creationId xmlns:a16="http://schemas.microsoft.com/office/drawing/2014/main" id="{FE839D29-F09F-0E18-CF52-D70A702E9D1B}"/>
                    </a:ext>
                  </a:extLst>
                </p:cNvPr>
                <p:cNvSpPr/>
                <p:nvPr>
                  <p:custDataLst>
                    <p:tags r:id="rId226"/>
                  </p:custDataLst>
                </p:nvPr>
              </p:nvSpPr>
              <p:spPr>
                <a:xfrm>
                  <a:off x="12924562" y="2741954"/>
                  <a:ext cx="3148332" cy="2444050"/>
                </a:xfrm>
                <a:custGeom>
                  <a:avLst/>
                  <a:gdLst>
                    <a:gd name="connsiteX0" fmla="*/ 0 w 3734417"/>
                    <a:gd name="connsiteY0" fmla="*/ 0 h 2899029"/>
                    <a:gd name="connsiteX1" fmla="*/ 3734418 w 3734417"/>
                    <a:gd name="connsiteY1" fmla="*/ 0 h 2899029"/>
                    <a:gd name="connsiteX2" fmla="*/ 3734418 w 3734417"/>
                    <a:gd name="connsiteY2" fmla="*/ 2899030 h 2899029"/>
                    <a:gd name="connsiteX3" fmla="*/ 0 w 3734417"/>
                    <a:gd name="connsiteY3" fmla="*/ 2899030 h 28990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34417" h="2899029">
                      <a:moveTo>
                        <a:pt x="0" y="0"/>
                      </a:moveTo>
                      <a:lnTo>
                        <a:pt x="3734418" y="0"/>
                      </a:lnTo>
                      <a:lnTo>
                        <a:pt x="3734418" y="2899030"/>
                      </a:lnTo>
                      <a:lnTo>
                        <a:pt x="0" y="2899030"/>
                      </a:lnTo>
                      <a:close/>
                    </a:path>
                  </a:pathLst>
                </a:custGeom>
                <a:solidFill>
                  <a:srgbClr val="4365E1">
                    <a:alpha val="6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28" name="任意多边形: 形状 127">
                  <a:extLst>
                    <a:ext uri="{FF2B5EF4-FFF2-40B4-BE49-F238E27FC236}">
                      <a16:creationId xmlns:a16="http://schemas.microsoft.com/office/drawing/2014/main" id="{873F1B9E-8CF1-F73D-5DA9-6E5917BB66B3}"/>
                    </a:ext>
                  </a:extLst>
                </p:cNvPr>
                <p:cNvSpPr/>
                <p:nvPr>
                  <p:custDataLst>
                    <p:tags r:id="rId227"/>
                  </p:custDataLst>
                </p:nvPr>
              </p:nvSpPr>
              <p:spPr>
                <a:xfrm>
                  <a:off x="12926875" y="2990591"/>
                  <a:ext cx="62217" cy="667736"/>
                </a:xfrm>
                <a:custGeom>
                  <a:avLst/>
                  <a:gdLst>
                    <a:gd name="connsiteX0" fmla="*/ 5761 w 73799"/>
                    <a:gd name="connsiteY0" fmla="*/ 4938 h 792040"/>
                    <a:gd name="connsiteX1" fmla="*/ 73799 w 73799"/>
                    <a:gd name="connsiteY1" fmla="*/ 72976 h 792040"/>
                    <a:gd name="connsiteX2" fmla="*/ 73799 w 73799"/>
                    <a:gd name="connsiteY2" fmla="*/ 718241 h 792040"/>
                    <a:gd name="connsiteX3" fmla="*/ 0 w 73799"/>
                    <a:gd name="connsiteY3" fmla="*/ 792041 h 792040"/>
                    <a:gd name="connsiteX4" fmla="*/ 0 w 73799"/>
                    <a:gd name="connsiteY4" fmla="*/ 0 h 792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799" h="792040">
                      <a:moveTo>
                        <a:pt x="5761" y="4938"/>
                      </a:moveTo>
                      <a:lnTo>
                        <a:pt x="73799" y="72976"/>
                      </a:lnTo>
                      <a:lnTo>
                        <a:pt x="73799" y="718241"/>
                      </a:lnTo>
                      <a:lnTo>
                        <a:pt x="0" y="7920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29" name="任意多边形: 形状 128">
                  <a:extLst>
                    <a:ext uri="{FF2B5EF4-FFF2-40B4-BE49-F238E27FC236}">
                      <a16:creationId xmlns:a16="http://schemas.microsoft.com/office/drawing/2014/main" id="{520E6DC2-A155-B4F1-F7E8-0BBCD514E5E9}"/>
                    </a:ext>
                  </a:extLst>
                </p:cNvPr>
                <p:cNvSpPr/>
                <p:nvPr>
                  <p:custDataLst>
                    <p:tags r:id="rId228"/>
                  </p:custDataLst>
                </p:nvPr>
              </p:nvSpPr>
              <p:spPr>
                <a:xfrm>
                  <a:off x="12926875" y="3723783"/>
                  <a:ext cx="25904" cy="276854"/>
                </a:xfrm>
                <a:custGeom>
                  <a:avLst/>
                  <a:gdLst>
                    <a:gd name="connsiteX0" fmla="*/ 2469 w 30726"/>
                    <a:gd name="connsiteY0" fmla="*/ 2195 h 328393"/>
                    <a:gd name="connsiteX1" fmla="*/ 30727 w 30726"/>
                    <a:gd name="connsiteY1" fmla="*/ 30178 h 328393"/>
                    <a:gd name="connsiteX2" fmla="*/ 30727 w 30726"/>
                    <a:gd name="connsiteY2" fmla="*/ 297667 h 328393"/>
                    <a:gd name="connsiteX3" fmla="*/ 0 w 30726"/>
                    <a:gd name="connsiteY3" fmla="*/ 328394 h 328393"/>
                    <a:gd name="connsiteX4" fmla="*/ 0 w 30726"/>
                    <a:gd name="connsiteY4" fmla="*/ 0 h 328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26" h="328393">
                      <a:moveTo>
                        <a:pt x="2469" y="2195"/>
                      </a:moveTo>
                      <a:lnTo>
                        <a:pt x="30727" y="30178"/>
                      </a:lnTo>
                      <a:lnTo>
                        <a:pt x="30727" y="297667"/>
                      </a:lnTo>
                      <a:lnTo>
                        <a:pt x="0" y="32839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365E1">
                    <a:lumMod val="60000"/>
                    <a:lumOff val="4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id="{44A54C81-CA9F-B78A-0444-BD197EAE66CB}"/>
                    </a:ext>
                  </a:extLst>
                </p:cNvPr>
                <p:cNvSpPr/>
                <p:nvPr>
                  <p:custDataLst>
                    <p:tags r:id="rId229"/>
                  </p:custDataLst>
                </p:nvPr>
              </p:nvSpPr>
              <p:spPr>
                <a:xfrm>
                  <a:off x="12926875" y="4711165"/>
                  <a:ext cx="25904" cy="276854"/>
                </a:xfrm>
                <a:custGeom>
                  <a:avLst/>
                  <a:gdLst>
                    <a:gd name="connsiteX0" fmla="*/ 2469 w 30726"/>
                    <a:gd name="connsiteY0" fmla="*/ 2195 h 328393"/>
                    <a:gd name="connsiteX1" fmla="*/ 30727 w 30726"/>
                    <a:gd name="connsiteY1" fmla="*/ 30178 h 328393"/>
                    <a:gd name="connsiteX2" fmla="*/ 30727 w 30726"/>
                    <a:gd name="connsiteY2" fmla="*/ 297667 h 328393"/>
                    <a:gd name="connsiteX3" fmla="*/ 0 w 30726"/>
                    <a:gd name="connsiteY3" fmla="*/ 328394 h 328393"/>
                    <a:gd name="connsiteX4" fmla="*/ 0 w 30726"/>
                    <a:gd name="connsiteY4" fmla="*/ 0 h 328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26" h="328393">
                      <a:moveTo>
                        <a:pt x="2469" y="2195"/>
                      </a:moveTo>
                      <a:lnTo>
                        <a:pt x="30727" y="30178"/>
                      </a:lnTo>
                      <a:lnTo>
                        <a:pt x="30727" y="297667"/>
                      </a:lnTo>
                      <a:lnTo>
                        <a:pt x="0" y="32839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365E1">
                    <a:lumMod val="60000"/>
                    <a:lumOff val="4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31" name="任意多边形: 形状 130">
                  <a:extLst>
                    <a:ext uri="{FF2B5EF4-FFF2-40B4-BE49-F238E27FC236}">
                      <a16:creationId xmlns:a16="http://schemas.microsoft.com/office/drawing/2014/main" id="{94EB87DA-0783-E029-A712-B10584DA74F3}"/>
                    </a:ext>
                  </a:extLst>
                </p:cNvPr>
                <p:cNvSpPr/>
                <p:nvPr>
                  <p:custDataLst>
                    <p:tags r:id="rId230"/>
                  </p:custDataLst>
                </p:nvPr>
              </p:nvSpPr>
              <p:spPr>
                <a:xfrm>
                  <a:off x="12927803" y="4039496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32" name="任意多边形: 形状 131">
                  <a:extLst>
                    <a:ext uri="{FF2B5EF4-FFF2-40B4-BE49-F238E27FC236}">
                      <a16:creationId xmlns:a16="http://schemas.microsoft.com/office/drawing/2014/main" id="{9784DA40-EFB0-FB7C-CA17-412346689ECC}"/>
                    </a:ext>
                  </a:extLst>
                </p:cNvPr>
                <p:cNvSpPr/>
                <p:nvPr>
                  <p:custDataLst>
                    <p:tags r:id="rId231"/>
                  </p:custDataLst>
                </p:nvPr>
              </p:nvSpPr>
              <p:spPr>
                <a:xfrm>
                  <a:off x="12927803" y="4104951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33" name="任意多边形: 形状 132">
                  <a:extLst>
                    <a:ext uri="{FF2B5EF4-FFF2-40B4-BE49-F238E27FC236}">
                      <a16:creationId xmlns:a16="http://schemas.microsoft.com/office/drawing/2014/main" id="{E32014A5-32F9-51B4-65B9-EE8A350A6033}"/>
                    </a:ext>
                  </a:extLst>
                </p:cNvPr>
                <p:cNvSpPr/>
                <p:nvPr>
                  <p:custDataLst>
                    <p:tags r:id="rId232"/>
                  </p:custDataLst>
                </p:nvPr>
              </p:nvSpPr>
              <p:spPr>
                <a:xfrm>
                  <a:off x="12927803" y="4170406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34" name="任意多边形: 形状 133">
                  <a:extLst>
                    <a:ext uri="{FF2B5EF4-FFF2-40B4-BE49-F238E27FC236}">
                      <a16:creationId xmlns:a16="http://schemas.microsoft.com/office/drawing/2014/main" id="{D1ABA3C3-9C91-ADFE-D761-F32C32F55696}"/>
                    </a:ext>
                  </a:extLst>
                </p:cNvPr>
                <p:cNvSpPr/>
                <p:nvPr>
                  <p:custDataLst>
                    <p:tags r:id="rId233"/>
                  </p:custDataLst>
                </p:nvPr>
              </p:nvSpPr>
              <p:spPr>
                <a:xfrm>
                  <a:off x="12927803" y="4235862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35" name="任意多边形: 形状 134">
                  <a:extLst>
                    <a:ext uri="{FF2B5EF4-FFF2-40B4-BE49-F238E27FC236}">
                      <a16:creationId xmlns:a16="http://schemas.microsoft.com/office/drawing/2014/main" id="{DDEB3403-4362-CAB8-8D94-38B13B53D316}"/>
                    </a:ext>
                  </a:extLst>
                </p:cNvPr>
                <p:cNvSpPr/>
                <p:nvPr>
                  <p:custDataLst>
                    <p:tags r:id="rId234"/>
                  </p:custDataLst>
                </p:nvPr>
              </p:nvSpPr>
              <p:spPr>
                <a:xfrm>
                  <a:off x="12927803" y="4301085"/>
                  <a:ext cx="42323" cy="74014"/>
                </a:xfrm>
                <a:custGeom>
                  <a:avLst/>
                  <a:gdLst>
                    <a:gd name="connsiteX0" fmla="*/ 546 w 50202"/>
                    <a:gd name="connsiteY0" fmla="*/ 49657 h 87792"/>
                    <a:gd name="connsiteX1" fmla="*/ 50203 w 50202"/>
                    <a:gd name="connsiteY1" fmla="*/ 0 h 87792"/>
                    <a:gd name="connsiteX2" fmla="*/ 50203 w 50202"/>
                    <a:gd name="connsiteY2" fmla="*/ 38409 h 87792"/>
                    <a:gd name="connsiteX3" fmla="*/ 820 w 50202"/>
                    <a:gd name="connsiteY3" fmla="*/ 87791 h 87792"/>
                    <a:gd name="connsiteX4" fmla="*/ 546 w 50202"/>
                    <a:gd name="connsiteY4" fmla="*/ 49657 h 87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2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8065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36" name="任意多边形: 形状 135">
                  <a:extLst>
                    <a:ext uri="{FF2B5EF4-FFF2-40B4-BE49-F238E27FC236}">
                      <a16:creationId xmlns:a16="http://schemas.microsoft.com/office/drawing/2014/main" id="{FF038899-FCB5-054E-16A5-51976CCB07F2}"/>
                    </a:ext>
                  </a:extLst>
                </p:cNvPr>
                <p:cNvSpPr/>
                <p:nvPr>
                  <p:custDataLst>
                    <p:tags r:id="rId235"/>
                  </p:custDataLst>
                </p:nvPr>
              </p:nvSpPr>
              <p:spPr>
                <a:xfrm>
                  <a:off x="12927803" y="4366541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37" name="任意多边形: 形状 136">
                  <a:extLst>
                    <a:ext uri="{FF2B5EF4-FFF2-40B4-BE49-F238E27FC236}">
                      <a16:creationId xmlns:a16="http://schemas.microsoft.com/office/drawing/2014/main" id="{037D86DD-3FBE-4E56-F67C-E87EFA594A17}"/>
                    </a:ext>
                  </a:extLst>
                </p:cNvPr>
                <p:cNvSpPr/>
                <p:nvPr>
                  <p:custDataLst>
                    <p:tags r:id="rId236"/>
                  </p:custDataLst>
                </p:nvPr>
              </p:nvSpPr>
              <p:spPr>
                <a:xfrm>
                  <a:off x="12927803" y="4431996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38" name="任意多边形: 形状 137">
                  <a:extLst>
                    <a:ext uri="{FF2B5EF4-FFF2-40B4-BE49-F238E27FC236}">
                      <a16:creationId xmlns:a16="http://schemas.microsoft.com/office/drawing/2014/main" id="{A9D6A6F9-DE76-A629-DD7B-414B9926AD10}"/>
                    </a:ext>
                  </a:extLst>
                </p:cNvPr>
                <p:cNvSpPr/>
                <p:nvPr>
                  <p:custDataLst>
                    <p:tags r:id="rId237"/>
                  </p:custDataLst>
                </p:nvPr>
              </p:nvSpPr>
              <p:spPr>
                <a:xfrm>
                  <a:off x="12927803" y="4497451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39" name="任意多边形: 形状 138">
                  <a:extLst>
                    <a:ext uri="{FF2B5EF4-FFF2-40B4-BE49-F238E27FC236}">
                      <a16:creationId xmlns:a16="http://schemas.microsoft.com/office/drawing/2014/main" id="{EA381FC8-8EA0-E587-964A-DF1FC66CB1B5}"/>
                    </a:ext>
                  </a:extLst>
                </p:cNvPr>
                <p:cNvSpPr/>
                <p:nvPr>
                  <p:custDataLst>
                    <p:tags r:id="rId238"/>
                  </p:custDataLst>
                </p:nvPr>
              </p:nvSpPr>
              <p:spPr>
                <a:xfrm>
                  <a:off x="12927803" y="4562907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40" name="任意多边形: 形状 139">
                  <a:extLst>
                    <a:ext uri="{FF2B5EF4-FFF2-40B4-BE49-F238E27FC236}">
                      <a16:creationId xmlns:a16="http://schemas.microsoft.com/office/drawing/2014/main" id="{2804FE04-B763-CCFF-88A9-41F5EB085820}"/>
                    </a:ext>
                  </a:extLst>
                </p:cNvPr>
                <p:cNvSpPr/>
                <p:nvPr>
                  <p:custDataLst>
                    <p:tags r:id="rId239"/>
                  </p:custDataLst>
                </p:nvPr>
              </p:nvSpPr>
              <p:spPr>
                <a:xfrm>
                  <a:off x="16012527" y="2990591"/>
                  <a:ext cx="61986" cy="667736"/>
                </a:xfrm>
                <a:custGeom>
                  <a:avLst/>
                  <a:gdLst>
                    <a:gd name="connsiteX0" fmla="*/ 67764 w 73525"/>
                    <a:gd name="connsiteY0" fmla="*/ 4938 h 792040"/>
                    <a:gd name="connsiteX1" fmla="*/ 0 w 73525"/>
                    <a:gd name="connsiteY1" fmla="*/ 72976 h 792040"/>
                    <a:gd name="connsiteX2" fmla="*/ 0 w 73525"/>
                    <a:gd name="connsiteY2" fmla="*/ 718241 h 792040"/>
                    <a:gd name="connsiteX3" fmla="*/ 73525 w 73525"/>
                    <a:gd name="connsiteY3" fmla="*/ 792041 h 792040"/>
                    <a:gd name="connsiteX4" fmla="*/ 73525 w 73525"/>
                    <a:gd name="connsiteY4" fmla="*/ 0 h 792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525" h="792040">
                      <a:moveTo>
                        <a:pt x="67764" y="4938"/>
                      </a:moveTo>
                      <a:lnTo>
                        <a:pt x="0" y="72976"/>
                      </a:lnTo>
                      <a:lnTo>
                        <a:pt x="0" y="718241"/>
                      </a:lnTo>
                      <a:lnTo>
                        <a:pt x="73525" y="792041"/>
                      </a:lnTo>
                      <a:lnTo>
                        <a:pt x="73525" y="0"/>
                      </a:ln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41" name="任意多边形: 形状 140">
                  <a:extLst>
                    <a:ext uri="{FF2B5EF4-FFF2-40B4-BE49-F238E27FC236}">
                      <a16:creationId xmlns:a16="http://schemas.microsoft.com/office/drawing/2014/main" id="{B0E531B4-4C0C-7A5B-B8C2-DF1B38FA4759}"/>
                    </a:ext>
                  </a:extLst>
                </p:cNvPr>
                <p:cNvSpPr/>
                <p:nvPr>
                  <p:custDataLst>
                    <p:tags r:id="rId240"/>
                  </p:custDataLst>
                </p:nvPr>
              </p:nvSpPr>
              <p:spPr>
                <a:xfrm>
                  <a:off x="16048840" y="3723783"/>
                  <a:ext cx="25673" cy="276854"/>
                </a:xfrm>
                <a:custGeom>
                  <a:avLst/>
                  <a:gdLst>
                    <a:gd name="connsiteX0" fmla="*/ 28258 w 30452"/>
                    <a:gd name="connsiteY0" fmla="*/ 2195 h 328393"/>
                    <a:gd name="connsiteX1" fmla="*/ 0 w 30452"/>
                    <a:gd name="connsiteY1" fmla="*/ 30178 h 328393"/>
                    <a:gd name="connsiteX2" fmla="*/ 0 w 30452"/>
                    <a:gd name="connsiteY2" fmla="*/ 297667 h 328393"/>
                    <a:gd name="connsiteX3" fmla="*/ 30452 w 30452"/>
                    <a:gd name="connsiteY3" fmla="*/ 328394 h 328393"/>
                    <a:gd name="connsiteX4" fmla="*/ 30452 w 30452"/>
                    <a:gd name="connsiteY4" fmla="*/ 0 h 328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452" h="328393">
                      <a:moveTo>
                        <a:pt x="28258" y="2195"/>
                      </a:moveTo>
                      <a:lnTo>
                        <a:pt x="0" y="30178"/>
                      </a:lnTo>
                      <a:lnTo>
                        <a:pt x="0" y="297667"/>
                      </a:lnTo>
                      <a:lnTo>
                        <a:pt x="30452" y="328394"/>
                      </a:lnTo>
                      <a:lnTo>
                        <a:pt x="30452" y="0"/>
                      </a:lnTo>
                      <a:close/>
                    </a:path>
                  </a:pathLst>
                </a:custGeom>
                <a:solidFill>
                  <a:srgbClr val="4365E1">
                    <a:lumMod val="60000"/>
                    <a:lumOff val="4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42" name="任意多边形: 形状 141">
                  <a:extLst>
                    <a:ext uri="{FF2B5EF4-FFF2-40B4-BE49-F238E27FC236}">
                      <a16:creationId xmlns:a16="http://schemas.microsoft.com/office/drawing/2014/main" id="{59121770-6E87-69D9-862A-2BC02F08F4ED}"/>
                    </a:ext>
                  </a:extLst>
                </p:cNvPr>
                <p:cNvSpPr/>
                <p:nvPr>
                  <p:custDataLst>
                    <p:tags r:id="rId241"/>
                  </p:custDataLst>
                </p:nvPr>
              </p:nvSpPr>
              <p:spPr>
                <a:xfrm>
                  <a:off x="16048840" y="4711165"/>
                  <a:ext cx="25673" cy="276854"/>
                </a:xfrm>
                <a:custGeom>
                  <a:avLst/>
                  <a:gdLst>
                    <a:gd name="connsiteX0" fmla="*/ 28258 w 30452"/>
                    <a:gd name="connsiteY0" fmla="*/ 2195 h 328393"/>
                    <a:gd name="connsiteX1" fmla="*/ 0 w 30452"/>
                    <a:gd name="connsiteY1" fmla="*/ 30178 h 328393"/>
                    <a:gd name="connsiteX2" fmla="*/ 0 w 30452"/>
                    <a:gd name="connsiteY2" fmla="*/ 297667 h 328393"/>
                    <a:gd name="connsiteX3" fmla="*/ 30452 w 30452"/>
                    <a:gd name="connsiteY3" fmla="*/ 328394 h 328393"/>
                    <a:gd name="connsiteX4" fmla="*/ 30452 w 30452"/>
                    <a:gd name="connsiteY4" fmla="*/ 0 h 328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452" h="328393">
                      <a:moveTo>
                        <a:pt x="28258" y="2195"/>
                      </a:moveTo>
                      <a:lnTo>
                        <a:pt x="0" y="30178"/>
                      </a:lnTo>
                      <a:lnTo>
                        <a:pt x="0" y="297667"/>
                      </a:lnTo>
                      <a:lnTo>
                        <a:pt x="30452" y="328394"/>
                      </a:lnTo>
                      <a:lnTo>
                        <a:pt x="30452" y="0"/>
                      </a:lnTo>
                      <a:close/>
                    </a:path>
                  </a:pathLst>
                </a:custGeom>
                <a:solidFill>
                  <a:srgbClr val="4365E1">
                    <a:lumMod val="60000"/>
                    <a:lumOff val="4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43" name="任意多边形: 形状 142">
                  <a:extLst>
                    <a:ext uri="{FF2B5EF4-FFF2-40B4-BE49-F238E27FC236}">
                      <a16:creationId xmlns:a16="http://schemas.microsoft.com/office/drawing/2014/main" id="{117C6B34-2612-FC70-7290-C28E7DBD170F}"/>
                    </a:ext>
                  </a:extLst>
                </p:cNvPr>
                <p:cNvSpPr/>
                <p:nvPr>
                  <p:custDataLst>
                    <p:tags r:id="rId242"/>
                  </p:custDataLst>
                </p:nvPr>
              </p:nvSpPr>
              <p:spPr>
                <a:xfrm>
                  <a:off x="16031493" y="4039496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44" name="任意多边形: 形状 143">
                  <a:extLst>
                    <a:ext uri="{FF2B5EF4-FFF2-40B4-BE49-F238E27FC236}">
                      <a16:creationId xmlns:a16="http://schemas.microsoft.com/office/drawing/2014/main" id="{9CA2D060-CB77-9320-83CA-B266FA036213}"/>
                    </a:ext>
                  </a:extLst>
                </p:cNvPr>
                <p:cNvSpPr/>
                <p:nvPr>
                  <p:custDataLst>
                    <p:tags r:id="rId243"/>
                  </p:custDataLst>
                </p:nvPr>
              </p:nvSpPr>
              <p:spPr>
                <a:xfrm>
                  <a:off x="16031493" y="4104951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45" name="任意多边形: 形状 144">
                  <a:extLst>
                    <a:ext uri="{FF2B5EF4-FFF2-40B4-BE49-F238E27FC236}">
                      <a16:creationId xmlns:a16="http://schemas.microsoft.com/office/drawing/2014/main" id="{E9E7B31F-BD2F-65A2-65A2-DCF27CD1989B}"/>
                    </a:ext>
                  </a:extLst>
                </p:cNvPr>
                <p:cNvSpPr/>
                <p:nvPr>
                  <p:custDataLst>
                    <p:tags r:id="rId244"/>
                  </p:custDataLst>
                </p:nvPr>
              </p:nvSpPr>
              <p:spPr>
                <a:xfrm>
                  <a:off x="16031493" y="4170406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46" name="任意多边形: 形状 145">
                  <a:extLst>
                    <a:ext uri="{FF2B5EF4-FFF2-40B4-BE49-F238E27FC236}">
                      <a16:creationId xmlns:a16="http://schemas.microsoft.com/office/drawing/2014/main" id="{27F31A50-31B8-776D-93D5-A6C55D6DD8CB}"/>
                    </a:ext>
                  </a:extLst>
                </p:cNvPr>
                <p:cNvSpPr/>
                <p:nvPr>
                  <p:custDataLst>
                    <p:tags r:id="rId245"/>
                  </p:custDataLst>
                </p:nvPr>
              </p:nvSpPr>
              <p:spPr>
                <a:xfrm>
                  <a:off x="16031493" y="4235862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47" name="任意多边形: 形状 146">
                  <a:extLst>
                    <a:ext uri="{FF2B5EF4-FFF2-40B4-BE49-F238E27FC236}">
                      <a16:creationId xmlns:a16="http://schemas.microsoft.com/office/drawing/2014/main" id="{659835DE-227A-D3E5-7357-4B3847670A0D}"/>
                    </a:ext>
                  </a:extLst>
                </p:cNvPr>
                <p:cNvSpPr/>
                <p:nvPr>
                  <p:custDataLst>
                    <p:tags r:id="rId246"/>
                  </p:custDataLst>
                </p:nvPr>
              </p:nvSpPr>
              <p:spPr>
                <a:xfrm>
                  <a:off x="16031493" y="4301085"/>
                  <a:ext cx="42323" cy="74014"/>
                </a:xfrm>
                <a:custGeom>
                  <a:avLst/>
                  <a:gdLst>
                    <a:gd name="connsiteX0" fmla="*/ 49657 w 50202"/>
                    <a:gd name="connsiteY0" fmla="*/ 49657 h 87792"/>
                    <a:gd name="connsiteX1" fmla="*/ 0 w 50202"/>
                    <a:gd name="connsiteY1" fmla="*/ 0 h 87792"/>
                    <a:gd name="connsiteX2" fmla="*/ 0 w 50202"/>
                    <a:gd name="connsiteY2" fmla="*/ 38409 h 87792"/>
                    <a:gd name="connsiteX3" fmla="*/ 49383 w 50202"/>
                    <a:gd name="connsiteY3" fmla="*/ 87791 h 87792"/>
                    <a:gd name="connsiteX4" fmla="*/ 49657 w 50202"/>
                    <a:gd name="connsiteY4" fmla="*/ 49657 h 87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2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8065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48" name="任意多边形: 形状 147">
                  <a:extLst>
                    <a:ext uri="{FF2B5EF4-FFF2-40B4-BE49-F238E27FC236}">
                      <a16:creationId xmlns:a16="http://schemas.microsoft.com/office/drawing/2014/main" id="{9DEEFC13-73C5-6A0F-4AED-BA99C2F4C1C6}"/>
                    </a:ext>
                  </a:extLst>
                </p:cNvPr>
                <p:cNvSpPr/>
                <p:nvPr>
                  <p:custDataLst>
                    <p:tags r:id="rId247"/>
                  </p:custDataLst>
                </p:nvPr>
              </p:nvSpPr>
              <p:spPr>
                <a:xfrm>
                  <a:off x="16031493" y="4366541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49" name="任意多边形: 形状 148">
                  <a:extLst>
                    <a:ext uri="{FF2B5EF4-FFF2-40B4-BE49-F238E27FC236}">
                      <a16:creationId xmlns:a16="http://schemas.microsoft.com/office/drawing/2014/main" id="{C222FECD-7E47-C622-F1D7-6502A64ECF17}"/>
                    </a:ext>
                  </a:extLst>
                </p:cNvPr>
                <p:cNvSpPr/>
                <p:nvPr>
                  <p:custDataLst>
                    <p:tags r:id="rId248"/>
                  </p:custDataLst>
                </p:nvPr>
              </p:nvSpPr>
              <p:spPr>
                <a:xfrm>
                  <a:off x="16031493" y="4431996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50" name="任意多边形: 形状 149">
                  <a:extLst>
                    <a:ext uri="{FF2B5EF4-FFF2-40B4-BE49-F238E27FC236}">
                      <a16:creationId xmlns:a16="http://schemas.microsoft.com/office/drawing/2014/main" id="{8AA924E0-2BB4-5A53-763A-F994C723B49C}"/>
                    </a:ext>
                  </a:extLst>
                </p:cNvPr>
                <p:cNvSpPr/>
                <p:nvPr>
                  <p:custDataLst>
                    <p:tags r:id="rId249"/>
                  </p:custDataLst>
                </p:nvPr>
              </p:nvSpPr>
              <p:spPr>
                <a:xfrm>
                  <a:off x="16031493" y="4497451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51" name="任意多边形: 形状 150">
                  <a:extLst>
                    <a:ext uri="{FF2B5EF4-FFF2-40B4-BE49-F238E27FC236}">
                      <a16:creationId xmlns:a16="http://schemas.microsoft.com/office/drawing/2014/main" id="{9C601A4C-673B-4CEB-C8FF-08A6FE35C26F}"/>
                    </a:ext>
                  </a:extLst>
                </p:cNvPr>
                <p:cNvSpPr/>
                <p:nvPr>
                  <p:custDataLst>
                    <p:tags r:id="rId250"/>
                  </p:custDataLst>
                </p:nvPr>
              </p:nvSpPr>
              <p:spPr>
                <a:xfrm>
                  <a:off x="16031493" y="4562907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52" name="任意多边形: 形状 151">
                  <a:extLst>
                    <a:ext uri="{FF2B5EF4-FFF2-40B4-BE49-F238E27FC236}">
                      <a16:creationId xmlns:a16="http://schemas.microsoft.com/office/drawing/2014/main" id="{542D2C68-B5D7-9A6C-BA3C-4FAA1166800F}"/>
                    </a:ext>
                  </a:extLst>
                </p:cNvPr>
                <p:cNvSpPr/>
                <p:nvPr>
                  <p:custDataLst>
                    <p:tags r:id="rId251"/>
                  </p:custDataLst>
                </p:nvPr>
              </p:nvSpPr>
              <p:spPr>
                <a:xfrm>
                  <a:off x="13441694" y="5126100"/>
                  <a:ext cx="2059448" cy="57591"/>
                </a:xfrm>
                <a:custGeom>
                  <a:avLst/>
                  <a:gdLst>
                    <a:gd name="connsiteX0" fmla="*/ 40 w 2442829"/>
                    <a:gd name="connsiteY0" fmla="*/ 63375 h 68312"/>
                    <a:gd name="connsiteX1" fmla="*/ 63415 w 2442829"/>
                    <a:gd name="connsiteY1" fmla="*/ 0 h 68312"/>
                    <a:gd name="connsiteX2" fmla="*/ 2374517 w 2442829"/>
                    <a:gd name="connsiteY2" fmla="*/ 0 h 68312"/>
                    <a:gd name="connsiteX3" fmla="*/ 2442830 w 2442829"/>
                    <a:gd name="connsiteY3" fmla="*/ 68313 h 68312"/>
                    <a:gd name="connsiteX4" fmla="*/ 40 w 2442829"/>
                    <a:gd name="connsiteY4" fmla="*/ 63375 h 68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42829" h="68312">
                      <a:moveTo>
                        <a:pt x="40" y="63375"/>
                      </a:moveTo>
                      <a:lnTo>
                        <a:pt x="63415" y="0"/>
                      </a:lnTo>
                      <a:lnTo>
                        <a:pt x="2374517" y="0"/>
                      </a:lnTo>
                      <a:lnTo>
                        <a:pt x="2442830" y="68313"/>
                      </a:lnTo>
                      <a:cubicBezTo>
                        <a:pt x="2442830" y="68038"/>
                        <a:pt x="-11482" y="63375"/>
                        <a:pt x="40" y="63375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B265AF46-4548-9EB4-960E-6CA612EB80B4}"/>
                    </a:ext>
                  </a:extLst>
                </p:cNvPr>
                <p:cNvSpPr/>
                <p:nvPr>
                  <p:custDataLst>
                    <p:tags r:id="rId252"/>
                  </p:custDataLst>
                </p:nvPr>
              </p:nvSpPr>
              <p:spPr>
                <a:xfrm>
                  <a:off x="13444273" y="2742878"/>
                  <a:ext cx="2059448" cy="57591"/>
                </a:xfrm>
                <a:custGeom>
                  <a:avLst/>
                  <a:gdLst>
                    <a:gd name="connsiteX0" fmla="*/ 2442790 w 2442829"/>
                    <a:gd name="connsiteY0" fmla="*/ 4938 h 68312"/>
                    <a:gd name="connsiteX1" fmla="*/ 2379415 w 2442829"/>
                    <a:gd name="connsiteY1" fmla="*/ 68312 h 68312"/>
                    <a:gd name="connsiteX2" fmla="*/ 68313 w 2442829"/>
                    <a:gd name="connsiteY2" fmla="*/ 68312 h 68312"/>
                    <a:gd name="connsiteX3" fmla="*/ 0 w 2442829"/>
                    <a:gd name="connsiteY3" fmla="*/ 0 h 68312"/>
                    <a:gd name="connsiteX4" fmla="*/ 2442790 w 2442829"/>
                    <a:gd name="connsiteY4" fmla="*/ 4938 h 68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42829" h="68312">
                      <a:moveTo>
                        <a:pt x="2442790" y="4938"/>
                      </a:moveTo>
                      <a:lnTo>
                        <a:pt x="2379415" y="68312"/>
                      </a:lnTo>
                      <a:lnTo>
                        <a:pt x="68313" y="68312"/>
                      </a:lnTo>
                      <a:lnTo>
                        <a:pt x="0" y="0"/>
                      </a:lnTo>
                      <a:cubicBezTo>
                        <a:pt x="0" y="0"/>
                        <a:pt x="2454312" y="4938"/>
                        <a:pt x="2442790" y="4938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26" name="文本框 125">
                <a:extLst>
                  <a:ext uri="{FF2B5EF4-FFF2-40B4-BE49-F238E27FC236}">
                    <a16:creationId xmlns:a16="http://schemas.microsoft.com/office/drawing/2014/main" id="{33089C29-D78B-A705-5C0E-55D84E790C3F}"/>
                  </a:ext>
                </a:extLst>
              </p:cNvPr>
              <p:cNvSpPr txBox="1">
                <a:spLocks/>
              </p:cNvSpPr>
              <p:nvPr>
                <p:custDataLst>
                  <p:tags r:id="rId225"/>
                </p:custDataLst>
              </p:nvPr>
            </p:nvSpPr>
            <p:spPr>
              <a:xfrm>
                <a:off x="3407657" y="3809784"/>
                <a:ext cx="892693" cy="304808"/>
              </a:xfrm>
              <a:prstGeom prst="rect">
                <a:avLst/>
              </a:prstGeom>
              <a:noFill/>
              <a:effectLst/>
              <a:sp3d>
                <a:bevelT w="0" h="0"/>
                <a:bevelB w="0" h="0"/>
              </a:sp3d>
            </p:spPr>
            <p:txBody>
              <a:bodyPr wrap="square" lIns="79937" tIns="39969" rIns="79937" bIns="39969">
                <a:spAutoFit/>
                <a:sp3d>
                  <a:bevelT w="0" h="0"/>
                  <a:bevelB w="0" h="0"/>
                </a:sp3d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200" kern="0" dirty="0"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OPPOSans R" panose="00020600040101010101" pitchFamily="18" charset="-122"/>
                  </a:rPr>
                  <a:t>化验优化</a:t>
                </a: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OPPOSans R" panose="00020600040101010101" pitchFamily="18" charset="-122"/>
                </a:endParaRPr>
              </a:p>
            </p:txBody>
          </p:sp>
        </p:grp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CB0EDDCB-F733-2388-CBC1-29F519C24DBE}"/>
                </a:ext>
              </a:extLst>
            </p:cNvPr>
            <p:cNvGrpSpPr/>
            <p:nvPr/>
          </p:nvGrpSpPr>
          <p:grpSpPr>
            <a:xfrm>
              <a:off x="4641415" y="4617649"/>
              <a:ext cx="1105610" cy="857844"/>
              <a:chOff x="3301199" y="3541738"/>
              <a:chExt cx="1105610" cy="857844"/>
            </a:xfrm>
          </p:grpSpPr>
          <p:grpSp>
            <p:nvGrpSpPr>
              <p:cNvPr id="96" name="组合 95">
                <a:extLst>
                  <a:ext uri="{FF2B5EF4-FFF2-40B4-BE49-F238E27FC236}">
                    <a16:creationId xmlns:a16="http://schemas.microsoft.com/office/drawing/2014/main" id="{95750232-BDA2-3C91-86B3-1E7EA8D906DC}"/>
                  </a:ext>
                </a:extLst>
              </p:cNvPr>
              <p:cNvGrpSpPr/>
              <p:nvPr/>
            </p:nvGrpSpPr>
            <p:grpSpPr>
              <a:xfrm>
                <a:off x="3301199" y="3541738"/>
                <a:ext cx="1105610" cy="857844"/>
                <a:chOff x="12924562" y="2741954"/>
                <a:chExt cx="3149951" cy="2444050"/>
              </a:xfrm>
            </p:grpSpPr>
            <p:sp>
              <p:nvSpPr>
                <p:cNvPr id="98" name="任意多边形: 形状 97">
                  <a:extLst>
                    <a:ext uri="{FF2B5EF4-FFF2-40B4-BE49-F238E27FC236}">
                      <a16:creationId xmlns:a16="http://schemas.microsoft.com/office/drawing/2014/main" id="{BE9E2163-CD32-C3B0-41BF-BF118360FC2B}"/>
                    </a:ext>
                  </a:extLst>
                </p:cNvPr>
                <p:cNvSpPr/>
                <p:nvPr>
                  <p:custDataLst>
                    <p:tags r:id="rId198"/>
                  </p:custDataLst>
                </p:nvPr>
              </p:nvSpPr>
              <p:spPr>
                <a:xfrm>
                  <a:off x="12924562" y="2741954"/>
                  <a:ext cx="3148332" cy="2444050"/>
                </a:xfrm>
                <a:custGeom>
                  <a:avLst/>
                  <a:gdLst>
                    <a:gd name="connsiteX0" fmla="*/ 0 w 3734417"/>
                    <a:gd name="connsiteY0" fmla="*/ 0 h 2899029"/>
                    <a:gd name="connsiteX1" fmla="*/ 3734418 w 3734417"/>
                    <a:gd name="connsiteY1" fmla="*/ 0 h 2899029"/>
                    <a:gd name="connsiteX2" fmla="*/ 3734418 w 3734417"/>
                    <a:gd name="connsiteY2" fmla="*/ 2899030 h 2899029"/>
                    <a:gd name="connsiteX3" fmla="*/ 0 w 3734417"/>
                    <a:gd name="connsiteY3" fmla="*/ 2899030 h 28990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34417" h="2899029">
                      <a:moveTo>
                        <a:pt x="0" y="0"/>
                      </a:moveTo>
                      <a:lnTo>
                        <a:pt x="3734418" y="0"/>
                      </a:lnTo>
                      <a:lnTo>
                        <a:pt x="3734418" y="2899030"/>
                      </a:lnTo>
                      <a:lnTo>
                        <a:pt x="0" y="2899030"/>
                      </a:lnTo>
                      <a:close/>
                    </a:path>
                  </a:pathLst>
                </a:custGeom>
                <a:solidFill>
                  <a:srgbClr val="4365E1">
                    <a:alpha val="6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78FD0718-E5DD-1F96-35BF-A0F1596FB9AA}"/>
                    </a:ext>
                  </a:extLst>
                </p:cNvPr>
                <p:cNvSpPr/>
                <p:nvPr>
                  <p:custDataLst>
                    <p:tags r:id="rId199"/>
                  </p:custDataLst>
                </p:nvPr>
              </p:nvSpPr>
              <p:spPr>
                <a:xfrm>
                  <a:off x="12926875" y="2990591"/>
                  <a:ext cx="62217" cy="667736"/>
                </a:xfrm>
                <a:custGeom>
                  <a:avLst/>
                  <a:gdLst>
                    <a:gd name="connsiteX0" fmla="*/ 5761 w 73799"/>
                    <a:gd name="connsiteY0" fmla="*/ 4938 h 792040"/>
                    <a:gd name="connsiteX1" fmla="*/ 73799 w 73799"/>
                    <a:gd name="connsiteY1" fmla="*/ 72976 h 792040"/>
                    <a:gd name="connsiteX2" fmla="*/ 73799 w 73799"/>
                    <a:gd name="connsiteY2" fmla="*/ 718241 h 792040"/>
                    <a:gd name="connsiteX3" fmla="*/ 0 w 73799"/>
                    <a:gd name="connsiteY3" fmla="*/ 792041 h 792040"/>
                    <a:gd name="connsiteX4" fmla="*/ 0 w 73799"/>
                    <a:gd name="connsiteY4" fmla="*/ 0 h 792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799" h="792040">
                      <a:moveTo>
                        <a:pt x="5761" y="4938"/>
                      </a:moveTo>
                      <a:lnTo>
                        <a:pt x="73799" y="72976"/>
                      </a:lnTo>
                      <a:lnTo>
                        <a:pt x="73799" y="718241"/>
                      </a:lnTo>
                      <a:lnTo>
                        <a:pt x="0" y="7920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E7898043-B8B0-2F46-567E-E6039F56E05A}"/>
                    </a:ext>
                  </a:extLst>
                </p:cNvPr>
                <p:cNvSpPr/>
                <p:nvPr>
                  <p:custDataLst>
                    <p:tags r:id="rId200"/>
                  </p:custDataLst>
                </p:nvPr>
              </p:nvSpPr>
              <p:spPr>
                <a:xfrm>
                  <a:off x="12926875" y="3723783"/>
                  <a:ext cx="25904" cy="276854"/>
                </a:xfrm>
                <a:custGeom>
                  <a:avLst/>
                  <a:gdLst>
                    <a:gd name="connsiteX0" fmla="*/ 2469 w 30726"/>
                    <a:gd name="connsiteY0" fmla="*/ 2195 h 328393"/>
                    <a:gd name="connsiteX1" fmla="*/ 30727 w 30726"/>
                    <a:gd name="connsiteY1" fmla="*/ 30178 h 328393"/>
                    <a:gd name="connsiteX2" fmla="*/ 30727 w 30726"/>
                    <a:gd name="connsiteY2" fmla="*/ 297667 h 328393"/>
                    <a:gd name="connsiteX3" fmla="*/ 0 w 30726"/>
                    <a:gd name="connsiteY3" fmla="*/ 328394 h 328393"/>
                    <a:gd name="connsiteX4" fmla="*/ 0 w 30726"/>
                    <a:gd name="connsiteY4" fmla="*/ 0 h 328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26" h="328393">
                      <a:moveTo>
                        <a:pt x="2469" y="2195"/>
                      </a:moveTo>
                      <a:lnTo>
                        <a:pt x="30727" y="30178"/>
                      </a:lnTo>
                      <a:lnTo>
                        <a:pt x="30727" y="297667"/>
                      </a:lnTo>
                      <a:lnTo>
                        <a:pt x="0" y="32839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365E1">
                    <a:lumMod val="60000"/>
                    <a:lumOff val="4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913EC18C-3FD2-E8FB-6B5E-213C69412DD6}"/>
                    </a:ext>
                  </a:extLst>
                </p:cNvPr>
                <p:cNvSpPr/>
                <p:nvPr>
                  <p:custDataLst>
                    <p:tags r:id="rId201"/>
                  </p:custDataLst>
                </p:nvPr>
              </p:nvSpPr>
              <p:spPr>
                <a:xfrm>
                  <a:off x="12926875" y="4711165"/>
                  <a:ext cx="25904" cy="276854"/>
                </a:xfrm>
                <a:custGeom>
                  <a:avLst/>
                  <a:gdLst>
                    <a:gd name="connsiteX0" fmla="*/ 2469 w 30726"/>
                    <a:gd name="connsiteY0" fmla="*/ 2195 h 328393"/>
                    <a:gd name="connsiteX1" fmla="*/ 30727 w 30726"/>
                    <a:gd name="connsiteY1" fmla="*/ 30178 h 328393"/>
                    <a:gd name="connsiteX2" fmla="*/ 30727 w 30726"/>
                    <a:gd name="connsiteY2" fmla="*/ 297667 h 328393"/>
                    <a:gd name="connsiteX3" fmla="*/ 0 w 30726"/>
                    <a:gd name="connsiteY3" fmla="*/ 328394 h 328393"/>
                    <a:gd name="connsiteX4" fmla="*/ 0 w 30726"/>
                    <a:gd name="connsiteY4" fmla="*/ 0 h 328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26" h="328393">
                      <a:moveTo>
                        <a:pt x="2469" y="2195"/>
                      </a:moveTo>
                      <a:lnTo>
                        <a:pt x="30727" y="30178"/>
                      </a:lnTo>
                      <a:lnTo>
                        <a:pt x="30727" y="297667"/>
                      </a:lnTo>
                      <a:lnTo>
                        <a:pt x="0" y="32839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365E1">
                    <a:lumMod val="60000"/>
                    <a:lumOff val="4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id="{F5FC1749-9DCC-6522-ED21-5CDBF81CB0F5}"/>
                    </a:ext>
                  </a:extLst>
                </p:cNvPr>
                <p:cNvSpPr/>
                <p:nvPr>
                  <p:custDataLst>
                    <p:tags r:id="rId202"/>
                  </p:custDataLst>
                </p:nvPr>
              </p:nvSpPr>
              <p:spPr>
                <a:xfrm>
                  <a:off x="12927803" y="4039496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BA2AE80F-941F-7CB4-D5C2-DED61394E8C7}"/>
                    </a:ext>
                  </a:extLst>
                </p:cNvPr>
                <p:cNvSpPr/>
                <p:nvPr>
                  <p:custDataLst>
                    <p:tags r:id="rId203"/>
                  </p:custDataLst>
                </p:nvPr>
              </p:nvSpPr>
              <p:spPr>
                <a:xfrm>
                  <a:off x="12927803" y="4104951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67A78627-E70B-A0A7-548B-B4AC02E59F23}"/>
                    </a:ext>
                  </a:extLst>
                </p:cNvPr>
                <p:cNvSpPr/>
                <p:nvPr>
                  <p:custDataLst>
                    <p:tags r:id="rId204"/>
                  </p:custDataLst>
                </p:nvPr>
              </p:nvSpPr>
              <p:spPr>
                <a:xfrm>
                  <a:off x="12927803" y="4170406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B74D5F0B-B6ED-6508-8CCA-512C1EAD9B7A}"/>
                    </a:ext>
                  </a:extLst>
                </p:cNvPr>
                <p:cNvSpPr/>
                <p:nvPr>
                  <p:custDataLst>
                    <p:tags r:id="rId205"/>
                  </p:custDataLst>
                </p:nvPr>
              </p:nvSpPr>
              <p:spPr>
                <a:xfrm>
                  <a:off x="12927803" y="4235862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06" name="任意多边形: 形状 105">
                  <a:extLst>
                    <a:ext uri="{FF2B5EF4-FFF2-40B4-BE49-F238E27FC236}">
                      <a16:creationId xmlns:a16="http://schemas.microsoft.com/office/drawing/2014/main" id="{DA5C3458-DDB8-3C9B-011C-EF356E8E65D8}"/>
                    </a:ext>
                  </a:extLst>
                </p:cNvPr>
                <p:cNvSpPr/>
                <p:nvPr>
                  <p:custDataLst>
                    <p:tags r:id="rId206"/>
                  </p:custDataLst>
                </p:nvPr>
              </p:nvSpPr>
              <p:spPr>
                <a:xfrm>
                  <a:off x="12927803" y="4301085"/>
                  <a:ext cx="42323" cy="74014"/>
                </a:xfrm>
                <a:custGeom>
                  <a:avLst/>
                  <a:gdLst>
                    <a:gd name="connsiteX0" fmla="*/ 546 w 50202"/>
                    <a:gd name="connsiteY0" fmla="*/ 49657 h 87792"/>
                    <a:gd name="connsiteX1" fmla="*/ 50203 w 50202"/>
                    <a:gd name="connsiteY1" fmla="*/ 0 h 87792"/>
                    <a:gd name="connsiteX2" fmla="*/ 50203 w 50202"/>
                    <a:gd name="connsiteY2" fmla="*/ 38409 h 87792"/>
                    <a:gd name="connsiteX3" fmla="*/ 820 w 50202"/>
                    <a:gd name="connsiteY3" fmla="*/ 87791 h 87792"/>
                    <a:gd name="connsiteX4" fmla="*/ 546 w 50202"/>
                    <a:gd name="connsiteY4" fmla="*/ 49657 h 87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2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8065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26628433-C03B-68E1-B84C-97643E23C2E0}"/>
                    </a:ext>
                  </a:extLst>
                </p:cNvPr>
                <p:cNvSpPr/>
                <p:nvPr>
                  <p:custDataLst>
                    <p:tags r:id="rId207"/>
                  </p:custDataLst>
                </p:nvPr>
              </p:nvSpPr>
              <p:spPr>
                <a:xfrm>
                  <a:off x="12927803" y="4366541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id="{0DE1B1B3-B7E7-01B3-9575-AE697A68F354}"/>
                    </a:ext>
                  </a:extLst>
                </p:cNvPr>
                <p:cNvSpPr/>
                <p:nvPr>
                  <p:custDataLst>
                    <p:tags r:id="rId208"/>
                  </p:custDataLst>
                </p:nvPr>
              </p:nvSpPr>
              <p:spPr>
                <a:xfrm>
                  <a:off x="12927803" y="4431996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80C5CA23-6AFF-5314-5796-F01CD530379D}"/>
                    </a:ext>
                  </a:extLst>
                </p:cNvPr>
                <p:cNvSpPr/>
                <p:nvPr>
                  <p:custDataLst>
                    <p:tags r:id="rId209"/>
                  </p:custDataLst>
                </p:nvPr>
              </p:nvSpPr>
              <p:spPr>
                <a:xfrm>
                  <a:off x="12927803" y="4497451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BA28C5A5-9936-BB00-9E80-0ED1437BBD46}"/>
                    </a:ext>
                  </a:extLst>
                </p:cNvPr>
                <p:cNvSpPr/>
                <p:nvPr>
                  <p:custDataLst>
                    <p:tags r:id="rId210"/>
                  </p:custDataLst>
                </p:nvPr>
              </p:nvSpPr>
              <p:spPr>
                <a:xfrm>
                  <a:off x="12927803" y="4562907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11" name="任意多边形: 形状 110">
                  <a:extLst>
                    <a:ext uri="{FF2B5EF4-FFF2-40B4-BE49-F238E27FC236}">
                      <a16:creationId xmlns:a16="http://schemas.microsoft.com/office/drawing/2014/main" id="{6FB89257-BE3C-B405-88B0-288C4E77CF1C}"/>
                    </a:ext>
                  </a:extLst>
                </p:cNvPr>
                <p:cNvSpPr/>
                <p:nvPr>
                  <p:custDataLst>
                    <p:tags r:id="rId211"/>
                  </p:custDataLst>
                </p:nvPr>
              </p:nvSpPr>
              <p:spPr>
                <a:xfrm>
                  <a:off x="16012527" y="2990591"/>
                  <a:ext cx="61986" cy="667736"/>
                </a:xfrm>
                <a:custGeom>
                  <a:avLst/>
                  <a:gdLst>
                    <a:gd name="connsiteX0" fmla="*/ 67764 w 73525"/>
                    <a:gd name="connsiteY0" fmla="*/ 4938 h 792040"/>
                    <a:gd name="connsiteX1" fmla="*/ 0 w 73525"/>
                    <a:gd name="connsiteY1" fmla="*/ 72976 h 792040"/>
                    <a:gd name="connsiteX2" fmla="*/ 0 w 73525"/>
                    <a:gd name="connsiteY2" fmla="*/ 718241 h 792040"/>
                    <a:gd name="connsiteX3" fmla="*/ 73525 w 73525"/>
                    <a:gd name="connsiteY3" fmla="*/ 792041 h 792040"/>
                    <a:gd name="connsiteX4" fmla="*/ 73525 w 73525"/>
                    <a:gd name="connsiteY4" fmla="*/ 0 h 792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525" h="792040">
                      <a:moveTo>
                        <a:pt x="67764" y="4938"/>
                      </a:moveTo>
                      <a:lnTo>
                        <a:pt x="0" y="72976"/>
                      </a:lnTo>
                      <a:lnTo>
                        <a:pt x="0" y="718241"/>
                      </a:lnTo>
                      <a:lnTo>
                        <a:pt x="73525" y="792041"/>
                      </a:lnTo>
                      <a:lnTo>
                        <a:pt x="73525" y="0"/>
                      </a:ln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id="{36A1C38C-F471-9341-3EE1-59CBD7985822}"/>
                    </a:ext>
                  </a:extLst>
                </p:cNvPr>
                <p:cNvSpPr/>
                <p:nvPr>
                  <p:custDataLst>
                    <p:tags r:id="rId212"/>
                  </p:custDataLst>
                </p:nvPr>
              </p:nvSpPr>
              <p:spPr>
                <a:xfrm>
                  <a:off x="16048840" y="3723783"/>
                  <a:ext cx="25673" cy="276854"/>
                </a:xfrm>
                <a:custGeom>
                  <a:avLst/>
                  <a:gdLst>
                    <a:gd name="connsiteX0" fmla="*/ 28258 w 30452"/>
                    <a:gd name="connsiteY0" fmla="*/ 2195 h 328393"/>
                    <a:gd name="connsiteX1" fmla="*/ 0 w 30452"/>
                    <a:gd name="connsiteY1" fmla="*/ 30178 h 328393"/>
                    <a:gd name="connsiteX2" fmla="*/ 0 w 30452"/>
                    <a:gd name="connsiteY2" fmla="*/ 297667 h 328393"/>
                    <a:gd name="connsiteX3" fmla="*/ 30452 w 30452"/>
                    <a:gd name="connsiteY3" fmla="*/ 328394 h 328393"/>
                    <a:gd name="connsiteX4" fmla="*/ 30452 w 30452"/>
                    <a:gd name="connsiteY4" fmla="*/ 0 h 328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452" h="328393">
                      <a:moveTo>
                        <a:pt x="28258" y="2195"/>
                      </a:moveTo>
                      <a:lnTo>
                        <a:pt x="0" y="30178"/>
                      </a:lnTo>
                      <a:lnTo>
                        <a:pt x="0" y="297667"/>
                      </a:lnTo>
                      <a:lnTo>
                        <a:pt x="30452" y="328394"/>
                      </a:lnTo>
                      <a:lnTo>
                        <a:pt x="30452" y="0"/>
                      </a:lnTo>
                      <a:close/>
                    </a:path>
                  </a:pathLst>
                </a:custGeom>
                <a:solidFill>
                  <a:srgbClr val="4365E1">
                    <a:lumMod val="60000"/>
                    <a:lumOff val="4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id="{631E5586-C597-F8B6-BF70-F0FA35BD0BC9}"/>
                    </a:ext>
                  </a:extLst>
                </p:cNvPr>
                <p:cNvSpPr/>
                <p:nvPr>
                  <p:custDataLst>
                    <p:tags r:id="rId213"/>
                  </p:custDataLst>
                </p:nvPr>
              </p:nvSpPr>
              <p:spPr>
                <a:xfrm>
                  <a:off x="16048840" y="4711165"/>
                  <a:ext cx="25673" cy="276854"/>
                </a:xfrm>
                <a:custGeom>
                  <a:avLst/>
                  <a:gdLst>
                    <a:gd name="connsiteX0" fmla="*/ 28258 w 30452"/>
                    <a:gd name="connsiteY0" fmla="*/ 2195 h 328393"/>
                    <a:gd name="connsiteX1" fmla="*/ 0 w 30452"/>
                    <a:gd name="connsiteY1" fmla="*/ 30178 h 328393"/>
                    <a:gd name="connsiteX2" fmla="*/ 0 w 30452"/>
                    <a:gd name="connsiteY2" fmla="*/ 297667 h 328393"/>
                    <a:gd name="connsiteX3" fmla="*/ 30452 w 30452"/>
                    <a:gd name="connsiteY3" fmla="*/ 328394 h 328393"/>
                    <a:gd name="connsiteX4" fmla="*/ 30452 w 30452"/>
                    <a:gd name="connsiteY4" fmla="*/ 0 h 328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452" h="328393">
                      <a:moveTo>
                        <a:pt x="28258" y="2195"/>
                      </a:moveTo>
                      <a:lnTo>
                        <a:pt x="0" y="30178"/>
                      </a:lnTo>
                      <a:lnTo>
                        <a:pt x="0" y="297667"/>
                      </a:lnTo>
                      <a:lnTo>
                        <a:pt x="30452" y="328394"/>
                      </a:lnTo>
                      <a:lnTo>
                        <a:pt x="30452" y="0"/>
                      </a:lnTo>
                      <a:close/>
                    </a:path>
                  </a:pathLst>
                </a:custGeom>
                <a:solidFill>
                  <a:srgbClr val="4365E1">
                    <a:lumMod val="60000"/>
                    <a:lumOff val="4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19EC403D-1F89-3483-2C25-35AF91923E58}"/>
                    </a:ext>
                  </a:extLst>
                </p:cNvPr>
                <p:cNvSpPr/>
                <p:nvPr>
                  <p:custDataLst>
                    <p:tags r:id="rId214"/>
                  </p:custDataLst>
                </p:nvPr>
              </p:nvSpPr>
              <p:spPr>
                <a:xfrm>
                  <a:off x="16031493" y="4039496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CC24666F-C297-8D51-10F1-6081A2F5385F}"/>
                    </a:ext>
                  </a:extLst>
                </p:cNvPr>
                <p:cNvSpPr/>
                <p:nvPr>
                  <p:custDataLst>
                    <p:tags r:id="rId215"/>
                  </p:custDataLst>
                </p:nvPr>
              </p:nvSpPr>
              <p:spPr>
                <a:xfrm>
                  <a:off x="16031493" y="4104951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14A5F803-4B70-9828-36A9-7F964BC9C243}"/>
                    </a:ext>
                  </a:extLst>
                </p:cNvPr>
                <p:cNvSpPr/>
                <p:nvPr>
                  <p:custDataLst>
                    <p:tags r:id="rId216"/>
                  </p:custDataLst>
                </p:nvPr>
              </p:nvSpPr>
              <p:spPr>
                <a:xfrm>
                  <a:off x="16031493" y="4170406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F59D9651-F5E5-317D-7DE8-907387F88B99}"/>
                    </a:ext>
                  </a:extLst>
                </p:cNvPr>
                <p:cNvSpPr/>
                <p:nvPr>
                  <p:custDataLst>
                    <p:tags r:id="rId217"/>
                  </p:custDataLst>
                </p:nvPr>
              </p:nvSpPr>
              <p:spPr>
                <a:xfrm>
                  <a:off x="16031493" y="4235862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id="{8B0118FB-B7E3-BC36-C8C8-D6D9098BD86E}"/>
                    </a:ext>
                  </a:extLst>
                </p:cNvPr>
                <p:cNvSpPr/>
                <p:nvPr>
                  <p:custDataLst>
                    <p:tags r:id="rId218"/>
                  </p:custDataLst>
                </p:nvPr>
              </p:nvSpPr>
              <p:spPr>
                <a:xfrm>
                  <a:off x="16031493" y="4301085"/>
                  <a:ext cx="42323" cy="74014"/>
                </a:xfrm>
                <a:custGeom>
                  <a:avLst/>
                  <a:gdLst>
                    <a:gd name="connsiteX0" fmla="*/ 49657 w 50202"/>
                    <a:gd name="connsiteY0" fmla="*/ 49657 h 87792"/>
                    <a:gd name="connsiteX1" fmla="*/ 0 w 50202"/>
                    <a:gd name="connsiteY1" fmla="*/ 0 h 87792"/>
                    <a:gd name="connsiteX2" fmla="*/ 0 w 50202"/>
                    <a:gd name="connsiteY2" fmla="*/ 38409 h 87792"/>
                    <a:gd name="connsiteX3" fmla="*/ 49383 w 50202"/>
                    <a:gd name="connsiteY3" fmla="*/ 87791 h 87792"/>
                    <a:gd name="connsiteX4" fmla="*/ 49657 w 50202"/>
                    <a:gd name="connsiteY4" fmla="*/ 49657 h 87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2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8065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id="{4E19E402-3C08-29FA-770B-A43D47F6B4FD}"/>
                    </a:ext>
                  </a:extLst>
                </p:cNvPr>
                <p:cNvSpPr/>
                <p:nvPr>
                  <p:custDataLst>
                    <p:tags r:id="rId219"/>
                  </p:custDataLst>
                </p:nvPr>
              </p:nvSpPr>
              <p:spPr>
                <a:xfrm>
                  <a:off x="16031493" y="4366541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id="{86E3623D-0DDF-4787-02D6-7CC788D96EA4}"/>
                    </a:ext>
                  </a:extLst>
                </p:cNvPr>
                <p:cNvSpPr/>
                <p:nvPr>
                  <p:custDataLst>
                    <p:tags r:id="rId220"/>
                  </p:custDataLst>
                </p:nvPr>
              </p:nvSpPr>
              <p:spPr>
                <a:xfrm>
                  <a:off x="16031493" y="4431996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21" name="任意多边形: 形状 120">
                  <a:extLst>
                    <a:ext uri="{FF2B5EF4-FFF2-40B4-BE49-F238E27FC236}">
                      <a16:creationId xmlns:a16="http://schemas.microsoft.com/office/drawing/2014/main" id="{BEF15B03-5C11-7646-DCE6-67B3D5C415E9}"/>
                    </a:ext>
                  </a:extLst>
                </p:cNvPr>
                <p:cNvSpPr/>
                <p:nvPr>
                  <p:custDataLst>
                    <p:tags r:id="rId221"/>
                  </p:custDataLst>
                </p:nvPr>
              </p:nvSpPr>
              <p:spPr>
                <a:xfrm>
                  <a:off x="16031493" y="4497451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89321415-D107-07BC-580C-3550AAD25E45}"/>
                    </a:ext>
                  </a:extLst>
                </p:cNvPr>
                <p:cNvSpPr/>
                <p:nvPr>
                  <p:custDataLst>
                    <p:tags r:id="rId222"/>
                  </p:custDataLst>
                </p:nvPr>
              </p:nvSpPr>
              <p:spPr>
                <a:xfrm>
                  <a:off x="16031493" y="4562907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C8D81B49-7418-47D2-2BEE-1D3A69994547}"/>
                    </a:ext>
                  </a:extLst>
                </p:cNvPr>
                <p:cNvSpPr/>
                <p:nvPr>
                  <p:custDataLst>
                    <p:tags r:id="rId223"/>
                  </p:custDataLst>
                </p:nvPr>
              </p:nvSpPr>
              <p:spPr>
                <a:xfrm>
                  <a:off x="13441694" y="5126100"/>
                  <a:ext cx="2059448" cy="57591"/>
                </a:xfrm>
                <a:custGeom>
                  <a:avLst/>
                  <a:gdLst>
                    <a:gd name="connsiteX0" fmla="*/ 40 w 2442829"/>
                    <a:gd name="connsiteY0" fmla="*/ 63375 h 68312"/>
                    <a:gd name="connsiteX1" fmla="*/ 63415 w 2442829"/>
                    <a:gd name="connsiteY1" fmla="*/ 0 h 68312"/>
                    <a:gd name="connsiteX2" fmla="*/ 2374517 w 2442829"/>
                    <a:gd name="connsiteY2" fmla="*/ 0 h 68312"/>
                    <a:gd name="connsiteX3" fmla="*/ 2442830 w 2442829"/>
                    <a:gd name="connsiteY3" fmla="*/ 68313 h 68312"/>
                    <a:gd name="connsiteX4" fmla="*/ 40 w 2442829"/>
                    <a:gd name="connsiteY4" fmla="*/ 63375 h 68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42829" h="68312">
                      <a:moveTo>
                        <a:pt x="40" y="63375"/>
                      </a:moveTo>
                      <a:lnTo>
                        <a:pt x="63415" y="0"/>
                      </a:lnTo>
                      <a:lnTo>
                        <a:pt x="2374517" y="0"/>
                      </a:lnTo>
                      <a:lnTo>
                        <a:pt x="2442830" y="68313"/>
                      </a:lnTo>
                      <a:cubicBezTo>
                        <a:pt x="2442830" y="68038"/>
                        <a:pt x="-11482" y="63375"/>
                        <a:pt x="40" y="63375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id="{C3374758-A3EC-EE6B-5164-9E53ED4583A3}"/>
                    </a:ext>
                  </a:extLst>
                </p:cNvPr>
                <p:cNvSpPr/>
                <p:nvPr>
                  <p:custDataLst>
                    <p:tags r:id="rId224"/>
                  </p:custDataLst>
                </p:nvPr>
              </p:nvSpPr>
              <p:spPr>
                <a:xfrm>
                  <a:off x="13444273" y="2742878"/>
                  <a:ext cx="2059448" cy="57591"/>
                </a:xfrm>
                <a:custGeom>
                  <a:avLst/>
                  <a:gdLst>
                    <a:gd name="connsiteX0" fmla="*/ 2442790 w 2442829"/>
                    <a:gd name="connsiteY0" fmla="*/ 4938 h 68312"/>
                    <a:gd name="connsiteX1" fmla="*/ 2379415 w 2442829"/>
                    <a:gd name="connsiteY1" fmla="*/ 68312 h 68312"/>
                    <a:gd name="connsiteX2" fmla="*/ 68313 w 2442829"/>
                    <a:gd name="connsiteY2" fmla="*/ 68312 h 68312"/>
                    <a:gd name="connsiteX3" fmla="*/ 0 w 2442829"/>
                    <a:gd name="connsiteY3" fmla="*/ 0 h 68312"/>
                    <a:gd name="connsiteX4" fmla="*/ 2442790 w 2442829"/>
                    <a:gd name="connsiteY4" fmla="*/ 4938 h 68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42829" h="68312">
                      <a:moveTo>
                        <a:pt x="2442790" y="4938"/>
                      </a:moveTo>
                      <a:lnTo>
                        <a:pt x="2379415" y="68312"/>
                      </a:lnTo>
                      <a:lnTo>
                        <a:pt x="68313" y="68312"/>
                      </a:lnTo>
                      <a:lnTo>
                        <a:pt x="0" y="0"/>
                      </a:lnTo>
                      <a:cubicBezTo>
                        <a:pt x="0" y="0"/>
                        <a:pt x="2454312" y="4938"/>
                        <a:pt x="2442790" y="4938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97" name="文本框 96">
                <a:extLst>
                  <a:ext uri="{FF2B5EF4-FFF2-40B4-BE49-F238E27FC236}">
                    <a16:creationId xmlns:a16="http://schemas.microsoft.com/office/drawing/2014/main" id="{0E902CA8-2FF5-8EF1-192A-DFB57BF8DDB8}"/>
                  </a:ext>
                </a:extLst>
              </p:cNvPr>
              <p:cNvSpPr txBox="1">
                <a:spLocks/>
              </p:cNvSpPr>
              <p:nvPr>
                <p:custDataLst>
                  <p:tags r:id="rId197"/>
                </p:custDataLst>
              </p:nvPr>
            </p:nvSpPr>
            <p:spPr>
              <a:xfrm>
                <a:off x="3407657" y="3809784"/>
                <a:ext cx="892693" cy="304808"/>
              </a:xfrm>
              <a:prstGeom prst="rect">
                <a:avLst/>
              </a:prstGeom>
              <a:noFill/>
              <a:effectLst/>
              <a:sp3d>
                <a:bevelT w="0" h="0"/>
                <a:bevelB w="0" h="0"/>
              </a:sp3d>
            </p:spPr>
            <p:txBody>
              <a:bodyPr wrap="square" lIns="79937" tIns="39969" rIns="79937" bIns="39969">
                <a:spAutoFit/>
                <a:sp3d>
                  <a:bevelT w="0" h="0"/>
                  <a:bevelB w="0" h="0"/>
                </a:sp3d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200" kern="0" dirty="0"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OPPOSans R" panose="00020600040101010101" pitchFamily="18" charset="-122"/>
                  </a:rPr>
                  <a:t>康复跟进</a:t>
                </a: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OPPOSans R" panose="00020600040101010101" pitchFamily="18" charset="-122"/>
                </a:endParaRPr>
              </a:p>
            </p:txBody>
          </p:sp>
        </p:grp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248E4E37-4285-2BA5-434C-2B636A795542}"/>
                </a:ext>
              </a:extLst>
            </p:cNvPr>
            <p:cNvGrpSpPr/>
            <p:nvPr/>
          </p:nvGrpSpPr>
          <p:grpSpPr>
            <a:xfrm>
              <a:off x="5981632" y="4617649"/>
              <a:ext cx="1105610" cy="857844"/>
              <a:chOff x="3301199" y="3541738"/>
              <a:chExt cx="1105610" cy="857844"/>
            </a:xfrm>
          </p:grpSpPr>
          <p:grpSp>
            <p:nvGrpSpPr>
              <p:cNvPr id="67" name="组合 66">
                <a:extLst>
                  <a:ext uri="{FF2B5EF4-FFF2-40B4-BE49-F238E27FC236}">
                    <a16:creationId xmlns:a16="http://schemas.microsoft.com/office/drawing/2014/main" id="{86E4D0FF-20BB-362E-30D2-D536774ED3FC}"/>
                  </a:ext>
                </a:extLst>
              </p:cNvPr>
              <p:cNvGrpSpPr/>
              <p:nvPr/>
            </p:nvGrpSpPr>
            <p:grpSpPr>
              <a:xfrm>
                <a:off x="3301199" y="3541738"/>
                <a:ext cx="1105610" cy="857844"/>
                <a:chOff x="12924562" y="2741954"/>
                <a:chExt cx="3149951" cy="2444050"/>
              </a:xfrm>
            </p:grpSpPr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id="{899C2483-C43B-29F8-B533-70EB17F0E0D7}"/>
                    </a:ext>
                  </a:extLst>
                </p:cNvPr>
                <p:cNvSpPr/>
                <p:nvPr>
                  <p:custDataLst>
                    <p:tags r:id="rId170"/>
                  </p:custDataLst>
                </p:nvPr>
              </p:nvSpPr>
              <p:spPr>
                <a:xfrm>
                  <a:off x="12924562" y="2741954"/>
                  <a:ext cx="3148332" cy="2444050"/>
                </a:xfrm>
                <a:custGeom>
                  <a:avLst/>
                  <a:gdLst>
                    <a:gd name="connsiteX0" fmla="*/ 0 w 3734417"/>
                    <a:gd name="connsiteY0" fmla="*/ 0 h 2899029"/>
                    <a:gd name="connsiteX1" fmla="*/ 3734418 w 3734417"/>
                    <a:gd name="connsiteY1" fmla="*/ 0 h 2899029"/>
                    <a:gd name="connsiteX2" fmla="*/ 3734418 w 3734417"/>
                    <a:gd name="connsiteY2" fmla="*/ 2899030 h 2899029"/>
                    <a:gd name="connsiteX3" fmla="*/ 0 w 3734417"/>
                    <a:gd name="connsiteY3" fmla="*/ 2899030 h 28990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34417" h="2899029">
                      <a:moveTo>
                        <a:pt x="0" y="0"/>
                      </a:moveTo>
                      <a:lnTo>
                        <a:pt x="3734418" y="0"/>
                      </a:lnTo>
                      <a:lnTo>
                        <a:pt x="3734418" y="2899030"/>
                      </a:lnTo>
                      <a:lnTo>
                        <a:pt x="0" y="2899030"/>
                      </a:lnTo>
                      <a:close/>
                    </a:path>
                  </a:pathLst>
                </a:custGeom>
                <a:solidFill>
                  <a:srgbClr val="4365E1">
                    <a:alpha val="6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6A5EADE5-EE50-1160-4180-8342F47BB389}"/>
                    </a:ext>
                  </a:extLst>
                </p:cNvPr>
                <p:cNvSpPr/>
                <p:nvPr>
                  <p:custDataLst>
                    <p:tags r:id="rId171"/>
                  </p:custDataLst>
                </p:nvPr>
              </p:nvSpPr>
              <p:spPr>
                <a:xfrm>
                  <a:off x="12926875" y="2990591"/>
                  <a:ext cx="62217" cy="667736"/>
                </a:xfrm>
                <a:custGeom>
                  <a:avLst/>
                  <a:gdLst>
                    <a:gd name="connsiteX0" fmla="*/ 5761 w 73799"/>
                    <a:gd name="connsiteY0" fmla="*/ 4938 h 792040"/>
                    <a:gd name="connsiteX1" fmla="*/ 73799 w 73799"/>
                    <a:gd name="connsiteY1" fmla="*/ 72976 h 792040"/>
                    <a:gd name="connsiteX2" fmla="*/ 73799 w 73799"/>
                    <a:gd name="connsiteY2" fmla="*/ 718241 h 792040"/>
                    <a:gd name="connsiteX3" fmla="*/ 0 w 73799"/>
                    <a:gd name="connsiteY3" fmla="*/ 792041 h 792040"/>
                    <a:gd name="connsiteX4" fmla="*/ 0 w 73799"/>
                    <a:gd name="connsiteY4" fmla="*/ 0 h 792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799" h="792040">
                      <a:moveTo>
                        <a:pt x="5761" y="4938"/>
                      </a:moveTo>
                      <a:lnTo>
                        <a:pt x="73799" y="72976"/>
                      </a:lnTo>
                      <a:lnTo>
                        <a:pt x="73799" y="718241"/>
                      </a:lnTo>
                      <a:lnTo>
                        <a:pt x="0" y="7920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E2380546-FDC8-A906-4557-2B73AB137C36}"/>
                    </a:ext>
                  </a:extLst>
                </p:cNvPr>
                <p:cNvSpPr/>
                <p:nvPr>
                  <p:custDataLst>
                    <p:tags r:id="rId172"/>
                  </p:custDataLst>
                </p:nvPr>
              </p:nvSpPr>
              <p:spPr>
                <a:xfrm>
                  <a:off x="12926875" y="3723783"/>
                  <a:ext cx="25904" cy="276854"/>
                </a:xfrm>
                <a:custGeom>
                  <a:avLst/>
                  <a:gdLst>
                    <a:gd name="connsiteX0" fmla="*/ 2469 w 30726"/>
                    <a:gd name="connsiteY0" fmla="*/ 2195 h 328393"/>
                    <a:gd name="connsiteX1" fmla="*/ 30727 w 30726"/>
                    <a:gd name="connsiteY1" fmla="*/ 30178 h 328393"/>
                    <a:gd name="connsiteX2" fmla="*/ 30727 w 30726"/>
                    <a:gd name="connsiteY2" fmla="*/ 297667 h 328393"/>
                    <a:gd name="connsiteX3" fmla="*/ 0 w 30726"/>
                    <a:gd name="connsiteY3" fmla="*/ 328394 h 328393"/>
                    <a:gd name="connsiteX4" fmla="*/ 0 w 30726"/>
                    <a:gd name="connsiteY4" fmla="*/ 0 h 328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26" h="328393">
                      <a:moveTo>
                        <a:pt x="2469" y="2195"/>
                      </a:moveTo>
                      <a:lnTo>
                        <a:pt x="30727" y="30178"/>
                      </a:lnTo>
                      <a:lnTo>
                        <a:pt x="30727" y="297667"/>
                      </a:lnTo>
                      <a:lnTo>
                        <a:pt x="0" y="32839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365E1">
                    <a:lumMod val="60000"/>
                    <a:lumOff val="4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58FAF4C8-F488-2309-6C07-8A5B6467A6FA}"/>
                    </a:ext>
                  </a:extLst>
                </p:cNvPr>
                <p:cNvSpPr/>
                <p:nvPr>
                  <p:custDataLst>
                    <p:tags r:id="rId173"/>
                  </p:custDataLst>
                </p:nvPr>
              </p:nvSpPr>
              <p:spPr>
                <a:xfrm>
                  <a:off x="12926875" y="4711165"/>
                  <a:ext cx="25904" cy="276854"/>
                </a:xfrm>
                <a:custGeom>
                  <a:avLst/>
                  <a:gdLst>
                    <a:gd name="connsiteX0" fmla="*/ 2469 w 30726"/>
                    <a:gd name="connsiteY0" fmla="*/ 2195 h 328393"/>
                    <a:gd name="connsiteX1" fmla="*/ 30727 w 30726"/>
                    <a:gd name="connsiteY1" fmla="*/ 30178 h 328393"/>
                    <a:gd name="connsiteX2" fmla="*/ 30727 w 30726"/>
                    <a:gd name="connsiteY2" fmla="*/ 297667 h 328393"/>
                    <a:gd name="connsiteX3" fmla="*/ 0 w 30726"/>
                    <a:gd name="connsiteY3" fmla="*/ 328394 h 328393"/>
                    <a:gd name="connsiteX4" fmla="*/ 0 w 30726"/>
                    <a:gd name="connsiteY4" fmla="*/ 0 h 328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26" h="328393">
                      <a:moveTo>
                        <a:pt x="2469" y="2195"/>
                      </a:moveTo>
                      <a:lnTo>
                        <a:pt x="30727" y="30178"/>
                      </a:lnTo>
                      <a:lnTo>
                        <a:pt x="30727" y="297667"/>
                      </a:lnTo>
                      <a:lnTo>
                        <a:pt x="0" y="32839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365E1">
                    <a:lumMod val="60000"/>
                    <a:lumOff val="4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432219E9-4332-3A39-FF7B-385DEFA2C117}"/>
                    </a:ext>
                  </a:extLst>
                </p:cNvPr>
                <p:cNvSpPr/>
                <p:nvPr>
                  <p:custDataLst>
                    <p:tags r:id="rId174"/>
                  </p:custDataLst>
                </p:nvPr>
              </p:nvSpPr>
              <p:spPr>
                <a:xfrm>
                  <a:off x="12927803" y="4039496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E91ACC37-936C-DF3A-1392-B860BA945F17}"/>
                    </a:ext>
                  </a:extLst>
                </p:cNvPr>
                <p:cNvSpPr/>
                <p:nvPr>
                  <p:custDataLst>
                    <p:tags r:id="rId175"/>
                  </p:custDataLst>
                </p:nvPr>
              </p:nvSpPr>
              <p:spPr>
                <a:xfrm>
                  <a:off x="12927803" y="4104951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471B7EA9-83C3-A99C-E1A5-9DF116D5C23F}"/>
                    </a:ext>
                  </a:extLst>
                </p:cNvPr>
                <p:cNvSpPr/>
                <p:nvPr>
                  <p:custDataLst>
                    <p:tags r:id="rId176"/>
                  </p:custDataLst>
                </p:nvPr>
              </p:nvSpPr>
              <p:spPr>
                <a:xfrm>
                  <a:off x="12927803" y="4170406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96B2DDD1-07D7-D4EE-5DAC-B868EF98EB44}"/>
                    </a:ext>
                  </a:extLst>
                </p:cNvPr>
                <p:cNvSpPr/>
                <p:nvPr>
                  <p:custDataLst>
                    <p:tags r:id="rId177"/>
                  </p:custDataLst>
                </p:nvPr>
              </p:nvSpPr>
              <p:spPr>
                <a:xfrm>
                  <a:off x="12927803" y="4235862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B0081460-ECD6-FA6C-7F7A-F636AE12FBA2}"/>
                    </a:ext>
                  </a:extLst>
                </p:cNvPr>
                <p:cNvSpPr/>
                <p:nvPr>
                  <p:custDataLst>
                    <p:tags r:id="rId178"/>
                  </p:custDataLst>
                </p:nvPr>
              </p:nvSpPr>
              <p:spPr>
                <a:xfrm>
                  <a:off x="12927803" y="4301085"/>
                  <a:ext cx="42323" cy="74014"/>
                </a:xfrm>
                <a:custGeom>
                  <a:avLst/>
                  <a:gdLst>
                    <a:gd name="connsiteX0" fmla="*/ 546 w 50202"/>
                    <a:gd name="connsiteY0" fmla="*/ 49657 h 87792"/>
                    <a:gd name="connsiteX1" fmla="*/ 50203 w 50202"/>
                    <a:gd name="connsiteY1" fmla="*/ 0 h 87792"/>
                    <a:gd name="connsiteX2" fmla="*/ 50203 w 50202"/>
                    <a:gd name="connsiteY2" fmla="*/ 38409 h 87792"/>
                    <a:gd name="connsiteX3" fmla="*/ 820 w 50202"/>
                    <a:gd name="connsiteY3" fmla="*/ 87791 h 87792"/>
                    <a:gd name="connsiteX4" fmla="*/ 546 w 50202"/>
                    <a:gd name="connsiteY4" fmla="*/ 49657 h 87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2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8065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C86CE800-66EC-3337-5AD9-1057840E4CAF}"/>
                    </a:ext>
                  </a:extLst>
                </p:cNvPr>
                <p:cNvSpPr/>
                <p:nvPr>
                  <p:custDataLst>
                    <p:tags r:id="rId179"/>
                  </p:custDataLst>
                </p:nvPr>
              </p:nvSpPr>
              <p:spPr>
                <a:xfrm>
                  <a:off x="12927803" y="4366541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E0D686F3-C42F-0CB3-D162-BCA34FC9210A}"/>
                    </a:ext>
                  </a:extLst>
                </p:cNvPr>
                <p:cNvSpPr/>
                <p:nvPr>
                  <p:custDataLst>
                    <p:tags r:id="rId180"/>
                  </p:custDataLst>
                </p:nvPr>
              </p:nvSpPr>
              <p:spPr>
                <a:xfrm>
                  <a:off x="12927803" y="4431996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41953344-0CBF-BE80-26AA-EA7CCB2D84D6}"/>
                    </a:ext>
                  </a:extLst>
                </p:cNvPr>
                <p:cNvSpPr/>
                <p:nvPr>
                  <p:custDataLst>
                    <p:tags r:id="rId181"/>
                  </p:custDataLst>
                </p:nvPr>
              </p:nvSpPr>
              <p:spPr>
                <a:xfrm>
                  <a:off x="12927803" y="4497451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8C4711B7-D6D0-20D5-BAF4-2FA2BDB75D1A}"/>
                    </a:ext>
                  </a:extLst>
                </p:cNvPr>
                <p:cNvSpPr/>
                <p:nvPr>
                  <p:custDataLst>
                    <p:tags r:id="rId182"/>
                  </p:custDataLst>
                </p:nvPr>
              </p:nvSpPr>
              <p:spPr>
                <a:xfrm>
                  <a:off x="12927803" y="4562907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712CD639-8BE2-8749-68DC-CE5E696DE56F}"/>
                    </a:ext>
                  </a:extLst>
                </p:cNvPr>
                <p:cNvSpPr/>
                <p:nvPr>
                  <p:custDataLst>
                    <p:tags r:id="rId183"/>
                  </p:custDataLst>
                </p:nvPr>
              </p:nvSpPr>
              <p:spPr>
                <a:xfrm>
                  <a:off x="16012527" y="2990591"/>
                  <a:ext cx="61986" cy="667736"/>
                </a:xfrm>
                <a:custGeom>
                  <a:avLst/>
                  <a:gdLst>
                    <a:gd name="connsiteX0" fmla="*/ 67764 w 73525"/>
                    <a:gd name="connsiteY0" fmla="*/ 4938 h 792040"/>
                    <a:gd name="connsiteX1" fmla="*/ 0 w 73525"/>
                    <a:gd name="connsiteY1" fmla="*/ 72976 h 792040"/>
                    <a:gd name="connsiteX2" fmla="*/ 0 w 73525"/>
                    <a:gd name="connsiteY2" fmla="*/ 718241 h 792040"/>
                    <a:gd name="connsiteX3" fmla="*/ 73525 w 73525"/>
                    <a:gd name="connsiteY3" fmla="*/ 792041 h 792040"/>
                    <a:gd name="connsiteX4" fmla="*/ 73525 w 73525"/>
                    <a:gd name="connsiteY4" fmla="*/ 0 h 792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525" h="792040">
                      <a:moveTo>
                        <a:pt x="67764" y="4938"/>
                      </a:moveTo>
                      <a:lnTo>
                        <a:pt x="0" y="72976"/>
                      </a:lnTo>
                      <a:lnTo>
                        <a:pt x="0" y="718241"/>
                      </a:lnTo>
                      <a:lnTo>
                        <a:pt x="73525" y="792041"/>
                      </a:lnTo>
                      <a:lnTo>
                        <a:pt x="73525" y="0"/>
                      </a:ln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28E48E01-ED8A-FE8B-F8F1-AEFDA532F6C3}"/>
                    </a:ext>
                  </a:extLst>
                </p:cNvPr>
                <p:cNvSpPr/>
                <p:nvPr>
                  <p:custDataLst>
                    <p:tags r:id="rId184"/>
                  </p:custDataLst>
                </p:nvPr>
              </p:nvSpPr>
              <p:spPr>
                <a:xfrm>
                  <a:off x="16048840" y="3723783"/>
                  <a:ext cx="25673" cy="276854"/>
                </a:xfrm>
                <a:custGeom>
                  <a:avLst/>
                  <a:gdLst>
                    <a:gd name="connsiteX0" fmla="*/ 28258 w 30452"/>
                    <a:gd name="connsiteY0" fmla="*/ 2195 h 328393"/>
                    <a:gd name="connsiteX1" fmla="*/ 0 w 30452"/>
                    <a:gd name="connsiteY1" fmla="*/ 30178 h 328393"/>
                    <a:gd name="connsiteX2" fmla="*/ 0 w 30452"/>
                    <a:gd name="connsiteY2" fmla="*/ 297667 h 328393"/>
                    <a:gd name="connsiteX3" fmla="*/ 30452 w 30452"/>
                    <a:gd name="connsiteY3" fmla="*/ 328394 h 328393"/>
                    <a:gd name="connsiteX4" fmla="*/ 30452 w 30452"/>
                    <a:gd name="connsiteY4" fmla="*/ 0 h 328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452" h="328393">
                      <a:moveTo>
                        <a:pt x="28258" y="2195"/>
                      </a:moveTo>
                      <a:lnTo>
                        <a:pt x="0" y="30178"/>
                      </a:lnTo>
                      <a:lnTo>
                        <a:pt x="0" y="297667"/>
                      </a:lnTo>
                      <a:lnTo>
                        <a:pt x="30452" y="328394"/>
                      </a:lnTo>
                      <a:lnTo>
                        <a:pt x="30452" y="0"/>
                      </a:lnTo>
                      <a:close/>
                    </a:path>
                  </a:pathLst>
                </a:custGeom>
                <a:solidFill>
                  <a:srgbClr val="4365E1">
                    <a:lumMod val="60000"/>
                    <a:lumOff val="4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B01E95F5-85FF-FEFA-7E0B-15D778EBA140}"/>
                    </a:ext>
                  </a:extLst>
                </p:cNvPr>
                <p:cNvSpPr/>
                <p:nvPr>
                  <p:custDataLst>
                    <p:tags r:id="rId185"/>
                  </p:custDataLst>
                </p:nvPr>
              </p:nvSpPr>
              <p:spPr>
                <a:xfrm>
                  <a:off x="16048840" y="4711165"/>
                  <a:ext cx="25673" cy="276854"/>
                </a:xfrm>
                <a:custGeom>
                  <a:avLst/>
                  <a:gdLst>
                    <a:gd name="connsiteX0" fmla="*/ 28258 w 30452"/>
                    <a:gd name="connsiteY0" fmla="*/ 2195 h 328393"/>
                    <a:gd name="connsiteX1" fmla="*/ 0 w 30452"/>
                    <a:gd name="connsiteY1" fmla="*/ 30178 h 328393"/>
                    <a:gd name="connsiteX2" fmla="*/ 0 w 30452"/>
                    <a:gd name="connsiteY2" fmla="*/ 297667 h 328393"/>
                    <a:gd name="connsiteX3" fmla="*/ 30452 w 30452"/>
                    <a:gd name="connsiteY3" fmla="*/ 328394 h 328393"/>
                    <a:gd name="connsiteX4" fmla="*/ 30452 w 30452"/>
                    <a:gd name="connsiteY4" fmla="*/ 0 h 328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452" h="328393">
                      <a:moveTo>
                        <a:pt x="28258" y="2195"/>
                      </a:moveTo>
                      <a:lnTo>
                        <a:pt x="0" y="30178"/>
                      </a:lnTo>
                      <a:lnTo>
                        <a:pt x="0" y="297667"/>
                      </a:lnTo>
                      <a:lnTo>
                        <a:pt x="30452" y="328394"/>
                      </a:lnTo>
                      <a:lnTo>
                        <a:pt x="30452" y="0"/>
                      </a:lnTo>
                      <a:close/>
                    </a:path>
                  </a:pathLst>
                </a:custGeom>
                <a:solidFill>
                  <a:srgbClr val="4365E1">
                    <a:lumMod val="60000"/>
                    <a:lumOff val="4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72C88827-67F8-4786-E0E8-8856C14B515E}"/>
                    </a:ext>
                  </a:extLst>
                </p:cNvPr>
                <p:cNvSpPr/>
                <p:nvPr>
                  <p:custDataLst>
                    <p:tags r:id="rId186"/>
                  </p:custDataLst>
                </p:nvPr>
              </p:nvSpPr>
              <p:spPr>
                <a:xfrm>
                  <a:off x="16031493" y="4039496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B4965C69-C42C-4140-2A4A-4E2A61E12BAA}"/>
                    </a:ext>
                  </a:extLst>
                </p:cNvPr>
                <p:cNvSpPr/>
                <p:nvPr>
                  <p:custDataLst>
                    <p:tags r:id="rId187"/>
                  </p:custDataLst>
                </p:nvPr>
              </p:nvSpPr>
              <p:spPr>
                <a:xfrm>
                  <a:off x="16031493" y="4104951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7" name="任意多边形: 形状 86">
                  <a:extLst>
                    <a:ext uri="{FF2B5EF4-FFF2-40B4-BE49-F238E27FC236}">
                      <a16:creationId xmlns:a16="http://schemas.microsoft.com/office/drawing/2014/main" id="{18A51866-58D2-21E4-314A-36A05BBCA4D5}"/>
                    </a:ext>
                  </a:extLst>
                </p:cNvPr>
                <p:cNvSpPr/>
                <p:nvPr>
                  <p:custDataLst>
                    <p:tags r:id="rId188"/>
                  </p:custDataLst>
                </p:nvPr>
              </p:nvSpPr>
              <p:spPr>
                <a:xfrm>
                  <a:off x="16031493" y="4170406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8C5168B3-D5FD-27E4-5898-FA4C82EE2C1B}"/>
                    </a:ext>
                  </a:extLst>
                </p:cNvPr>
                <p:cNvSpPr/>
                <p:nvPr>
                  <p:custDataLst>
                    <p:tags r:id="rId189"/>
                  </p:custDataLst>
                </p:nvPr>
              </p:nvSpPr>
              <p:spPr>
                <a:xfrm>
                  <a:off x="16031493" y="4235862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610D0C89-554E-9D7B-AD70-7F305DC90FA4}"/>
                    </a:ext>
                  </a:extLst>
                </p:cNvPr>
                <p:cNvSpPr/>
                <p:nvPr>
                  <p:custDataLst>
                    <p:tags r:id="rId190"/>
                  </p:custDataLst>
                </p:nvPr>
              </p:nvSpPr>
              <p:spPr>
                <a:xfrm>
                  <a:off x="16031493" y="4301085"/>
                  <a:ext cx="42323" cy="74014"/>
                </a:xfrm>
                <a:custGeom>
                  <a:avLst/>
                  <a:gdLst>
                    <a:gd name="connsiteX0" fmla="*/ 49657 w 50202"/>
                    <a:gd name="connsiteY0" fmla="*/ 49657 h 87792"/>
                    <a:gd name="connsiteX1" fmla="*/ 0 w 50202"/>
                    <a:gd name="connsiteY1" fmla="*/ 0 h 87792"/>
                    <a:gd name="connsiteX2" fmla="*/ 0 w 50202"/>
                    <a:gd name="connsiteY2" fmla="*/ 38409 h 87792"/>
                    <a:gd name="connsiteX3" fmla="*/ 49383 w 50202"/>
                    <a:gd name="connsiteY3" fmla="*/ 87791 h 87792"/>
                    <a:gd name="connsiteX4" fmla="*/ 49657 w 50202"/>
                    <a:gd name="connsiteY4" fmla="*/ 49657 h 87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2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8065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A714A142-28CD-6AC6-B21D-697B2F98899A}"/>
                    </a:ext>
                  </a:extLst>
                </p:cNvPr>
                <p:cNvSpPr/>
                <p:nvPr>
                  <p:custDataLst>
                    <p:tags r:id="rId191"/>
                  </p:custDataLst>
                </p:nvPr>
              </p:nvSpPr>
              <p:spPr>
                <a:xfrm>
                  <a:off x="16031493" y="4366541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58A44E04-D947-AA66-3A24-B1010C84E633}"/>
                    </a:ext>
                  </a:extLst>
                </p:cNvPr>
                <p:cNvSpPr/>
                <p:nvPr>
                  <p:custDataLst>
                    <p:tags r:id="rId192"/>
                  </p:custDataLst>
                </p:nvPr>
              </p:nvSpPr>
              <p:spPr>
                <a:xfrm>
                  <a:off x="16031493" y="4431996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D585ADBB-4848-485E-E824-7591924D18D0}"/>
                    </a:ext>
                  </a:extLst>
                </p:cNvPr>
                <p:cNvSpPr/>
                <p:nvPr>
                  <p:custDataLst>
                    <p:tags r:id="rId193"/>
                  </p:custDataLst>
                </p:nvPr>
              </p:nvSpPr>
              <p:spPr>
                <a:xfrm>
                  <a:off x="16031493" y="4497451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DE7DC642-F4B2-7D65-8034-0761A90A6E17}"/>
                    </a:ext>
                  </a:extLst>
                </p:cNvPr>
                <p:cNvSpPr/>
                <p:nvPr>
                  <p:custDataLst>
                    <p:tags r:id="rId194"/>
                  </p:custDataLst>
                </p:nvPr>
              </p:nvSpPr>
              <p:spPr>
                <a:xfrm>
                  <a:off x="16031493" y="4562907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6FB556BC-75D1-8111-A65D-6D6C87AAE059}"/>
                    </a:ext>
                  </a:extLst>
                </p:cNvPr>
                <p:cNvSpPr/>
                <p:nvPr>
                  <p:custDataLst>
                    <p:tags r:id="rId195"/>
                  </p:custDataLst>
                </p:nvPr>
              </p:nvSpPr>
              <p:spPr>
                <a:xfrm>
                  <a:off x="13441694" y="5126100"/>
                  <a:ext cx="2059448" cy="57591"/>
                </a:xfrm>
                <a:custGeom>
                  <a:avLst/>
                  <a:gdLst>
                    <a:gd name="connsiteX0" fmla="*/ 40 w 2442829"/>
                    <a:gd name="connsiteY0" fmla="*/ 63375 h 68312"/>
                    <a:gd name="connsiteX1" fmla="*/ 63415 w 2442829"/>
                    <a:gd name="connsiteY1" fmla="*/ 0 h 68312"/>
                    <a:gd name="connsiteX2" fmla="*/ 2374517 w 2442829"/>
                    <a:gd name="connsiteY2" fmla="*/ 0 h 68312"/>
                    <a:gd name="connsiteX3" fmla="*/ 2442830 w 2442829"/>
                    <a:gd name="connsiteY3" fmla="*/ 68313 h 68312"/>
                    <a:gd name="connsiteX4" fmla="*/ 40 w 2442829"/>
                    <a:gd name="connsiteY4" fmla="*/ 63375 h 68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42829" h="68312">
                      <a:moveTo>
                        <a:pt x="40" y="63375"/>
                      </a:moveTo>
                      <a:lnTo>
                        <a:pt x="63415" y="0"/>
                      </a:lnTo>
                      <a:lnTo>
                        <a:pt x="2374517" y="0"/>
                      </a:lnTo>
                      <a:lnTo>
                        <a:pt x="2442830" y="68313"/>
                      </a:lnTo>
                      <a:cubicBezTo>
                        <a:pt x="2442830" y="68038"/>
                        <a:pt x="-11482" y="63375"/>
                        <a:pt x="40" y="63375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4D8FC034-F51C-F75B-D86B-507ED1C6BF28}"/>
                    </a:ext>
                  </a:extLst>
                </p:cNvPr>
                <p:cNvSpPr/>
                <p:nvPr>
                  <p:custDataLst>
                    <p:tags r:id="rId196"/>
                  </p:custDataLst>
                </p:nvPr>
              </p:nvSpPr>
              <p:spPr>
                <a:xfrm>
                  <a:off x="13444273" y="2742878"/>
                  <a:ext cx="2059448" cy="57591"/>
                </a:xfrm>
                <a:custGeom>
                  <a:avLst/>
                  <a:gdLst>
                    <a:gd name="connsiteX0" fmla="*/ 2442790 w 2442829"/>
                    <a:gd name="connsiteY0" fmla="*/ 4938 h 68312"/>
                    <a:gd name="connsiteX1" fmla="*/ 2379415 w 2442829"/>
                    <a:gd name="connsiteY1" fmla="*/ 68312 h 68312"/>
                    <a:gd name="connsiteX2" fmla="*/ 68313 w 2442829"/>
                    <a:gd name="connsiteY2" fmla="*/ 68312 h 68312"/>
                    <a:gd name="connsiteX3" fmla="*/ 0 w 2442829"/>
                    <a:gd name="connsiteY3" fmla="*/ 0 h 68312"/>
                    <a:gd name="connsiteX4" fmla="*/ 2442790 w 2442829"/>
                    <a:gd name="connsiteY4" fmla="*/ 4938 h 68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42829" h="68312">
                      <a:moveTo>
                        <a:pt x="2442790" y="4938"/>
                      </a:moveTo>
                      <a:lnTo>
                        <a:pt x="2379415" y="68312"/>
                      </a:lnTo>
                      <a:lnTo>
                        <a:pt x="68313" y="68312"/>
                      </a:lnTo>
                      <a:lnTo>
                        <a:pt x="0" y="0"/>
                      </a:lnTo>
                      <a:cubicBezTo>
                        <a:pt x="0" y="0"/>
                        <a:pt x="2454312" y="4938"/>
                        <a:pt x="2442790" y="4938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73AC7D2A-A115-43BF-07A2-D17AAA84E760}"/>
                  </a:ext>
                </a:extLst>
              </p:cNvPr>
              <p:cNvSpPr txBox="1">
                <a:spLocks/>
              </p:cNvSpPr>
              <p:nvPr>
                <p:custDataLst>
                  <p:tags r:id="rId169"/>
                </p:custDataLst>
              </p:nvPr>
            </p:nvSpPr>
            <p:spPr>
              <a:xfrm>
                <a:off x="3407657" y="3809784"/>
                <a:ext cx="892693" cy="304808"/>
              </a:xfrm>
              <a:prstGeom prst="rect">
                <a:avLst/>
              </a:prstGeom>
              <a:noFill/>
              <a:effectLst/>
              <a:sp3d>
                <a:bevelT w="0" h="0"/>
                <a:bevelB w="0" h="0"/>
              </a:sp3d>
            </p:spPr>
            <p:txBody>
              <a:bodyPr wrap="square" lIns="79937" tIns="39969" rIns="79937" bIns="39969">
                <a:spAutoFit/>
                <a:sp3d>
                  <a:bevelT w="0" h="0"/>
                  <a:bevelB w="0" h="0"/>
                </a:sp3d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200" kern="0" dirty="0"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OPPOSans R" panose="00020600040101010101" pitchFamily="18" charset="-122"/>
                  </a:rPr>
                  <a:t>医护培训</a:t>
                </a: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OPPOSans R" panose="00020600040101010101" pitchFamily="18" charset="-122"/>
                </a:endParaRPr>
              </a:p>
            </p:txBody>
          </p:sp>
        </p:grpSp>
      </p:grpSp>
      <p:grpSp>
        <p:nvGrpSpPr>
          <p:cNvPr id="241" name="组合 240">
            <a:extLst>
              <a:ext uri="{FF2B5EF4-FFF2-40B4-BE49-F238E27FC236}">
                <a16:creationId xmlns:a16="http://schemas.microsoft.com/office/drawing/2014/main" id="{ECC76539-FADC-954F-89F8-214E6D17C246}"/>
              </a:ext>
            </a:extLst>
          </p:cNvPr>
          <p:cNvGrpSpPr/>
          <p:nvPr/>
        </p:nvGrpSpPr>
        <p:grpSpPr>
          <a:xfrm>
            <a:off x="3050204" y="3311437"/>
            <a:ext cx="3296376" cy="1683655"/>
            <a:chOff x="3301199" y="3541738"/>
            <a:chExt cx="3786044" cy="1933758"/>
          </a:xfrm>
          <a:scene3d>
            <a:camera prst="perspectiveContrastingRightFacing" fov="5100000">
              <a:rot lat="0" lon="19536000" rev="0"/>
            </a:camera>
            <a:lightRig rig="threePt" dir="t"/>
          </a:scene3d>
        </p:grpSpPr>
        <p:grpSp>
          <p:nvGrpSpPr>
            <p:cNvPr id="242" name="组合 241">
              <a:extLst>
                <a:ext uri="{FF2B5EF4-FFF2-40B4-BE49-F238E27FC236}">
                  <a16:creationId xmlns:a16="http://schemas.microsoft.com/office/drawing/2014/main" id="{2EF7150A-A7FF-FFA2-EF3B-78F0792E2913}"/>
                </a:ext>
              </a:extLst>
            </p:cNvPr>
            <p:cNvGrpSpPr/>
            <p:nvPr/>
          </p:nvGrpSpPr>
          <p:grpSpPr>
            <a:xfrm>
              <a:off x="3301199" y="3541738"/>
              <a:ext cx="1105610" cy="857843"/>
              <a:chOff x="3301199" y="3541738"/>
              <a:chExt cx="1105610" cy="857844"/>
            </a:xfrm>
          </p:grpSpPr>
          <p:grpSp>
            <p:nvGrpSpPr>
              <p:cNvPr id="393" name="组合 392">
                <a:extLst>
                  <a:ext uri="{FF2B5EF4-FFF2-40B4-BE49-F238E27FC236}">
                    <a16:creationId xmlns:a16="http://schemas.microsoft.com/office/drawing/2014/main" id="{E02860A2-F956-EE3B-A18E-E012885217F0}"/>
                  </a:ext>
                </a:extLst>
              </p:cNvPr>
              <p:cNvGrpSpPr/>
              <p:nvPr/>
            </p:nvGrpSpPr>
            <p:grpSpPr>
              <a:xfrm>
                <a:off x="3301199" y="3541738"/>
                <a:ext cx="1105610" cy="857844"/>
                <a:chOff x="12924562" y="2741954"/>
                <a:chExt cx="3149951" cy="2444050"/>
              </a:xfrm>
            </p:grpSpPr>
            <p:sp>
              <p:nvSpPr>
                <p:cNvPr id="395" name="任意多边形: 形状 394">
                  <a:extLst>
                    <a:ext uri="{FF2B5EF4-FFF2-40B4-BE49-F238E27FC236}">
                      <a16:creationId xmlns:a16="http://schemas.microsoft.com/office/drawing/2014/main" id="{94F7435C-3F69-097D-87E3-1779C1A3642A}"/>
                    </a:ext>
                  </a:extLst>
                </p:cNvPr>
                <p:cNvSpPr/>
                <p:nvPr>
                  <p:custDataLst>
                    <p:tags r:id="rId142"/>
                  </p:custDataLst>
                </p:nvPr>
              </p:nvSpPr>
              <p:spPr>
                <a:xfrm>
                  <a:off x="12924562" y="2741954"/>
                  <a:ext cx="3148332" cy="2444050"/>
                </a:xfrm>
                <a:custGeom>
                  <a:avLst/>
                  <a:gdLst>
                    <a:gd name="connsiteX0" fmla="*/ 0 w 3734417"/>
                    <a:gd name="connsiteY0" fmla="*/ 0 h 2899029"/>
                    <a:gd name="connsiteX1" fmla="*/ 3734418 w 3734417"/>
                    <a:gd name="connsiteY1" fmla="*/ 0 h 2899029"/>
                    <a:gd name="connsiteX2" fmla="*/ 3734418 w 3734417"/>
                    <a:gd name="connsiteY2" fmla="*/ 2899030 h 2899029"/>
                    <a:gd name="connsiteX3" fmla="*/ 0 w 3734417"/>
                    <a:gd name="connsiteY3" fmla="*/ 2899030 h 28990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34417" h="2899029">
                      <a:moveTo>
                        <a:pt x="0" y="0"/>
                      </a:moveTo>
                      <a:lnTo>
                        <a:pt x="3734418" y="0"/>
                      </a:lnTo>
                      <a:lnTo>
                        <a:pt x="3734418" y="2899030"/>
                      </a:lnTo>
                      <a:lnTo>
                        <a:pt x="0" y="2899030"/>
                      </a:lnTo>
                      <a:close/>
                    </a:path>
                  </a:pathLst>
                </a:custGeom>
                <a:solidFill>
                  <a:srgbClr val="4365E1">
                    <a:alpha val="6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96" name="任意多边形: 形状 395">
                  <a:extLst>
                    <a:ext uri="{FF2B5EF4-FFF2-40B4-BE49-F238E27FC236}">
                      <a16:creationId xmlns:a16="http://schemas.microsoft.com/office/drawing/2014/main" id="{C5425055-E5C9-E194-C9BF-E47B4A8CE29B}"/>
                    </a:ext>
                  </a:extLst>
                </p:cNvPr>
                <p:cNvSpPr/>
                <p:nvPr>
                  <p:custDataLst>
                    <p:tags r:id="rId143"/>
                  </p:custDataLst>
                </p:nvPr>
              </p:nvSpPr>
              <p:spPr>
                <a:xfrm>
                  <a:off x="12926875" y="2990591"/>
                  <a:ext cx="62217" cy="667736"/>
                </a:xfrm>
                <a:custGeom>
                  <a:avLst/>
                  <a:gdLst>
                    <a:gd name="connsiteX0" fmla="*/ 5761 w 73799"/>
                    <a:gd name="connsiteY0" fmla="*/ 4938 h 792040"/>
                    <a:gd name="connsiteX1" fmla="*/ 73799 w 73799"/>
                    <a:gd name="connsiteY1" fmla="*/ 72976 h 792040"/>
                    <a:gd name="connsiteX2" fmla="*/ 73799 w 73799"/>
                    <a:gd name="connsiteY2" fmla="*/ 718241 h 792040"/>
                    <a:gd name="connsiteX3" fmla="*/ 0 w 73799"/>
                    <a:gd name="connsiteY3" fmla="*/ 792041 h 792040"/>
                    <a:gd name="connsiteX4" fmla="*/ 0 w 73799"/>
                    <a:gd name="connsiteY4" fmla="*/ 0 h 792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799" h="792040">
                      <a:moveTo>
                        <a:pt x="5761" y="4938"/>
                      </a:moveTo>
                      <a:lnTo>
                        <a:pt x="73799" y="72976"/>
                      </a:lnTo>
                      <a:lnTo>
                        <a:pt x="73799" y="718241"/>
                      </a:lnTo>
                      <a:lnTo>
                        <a:pt x="0" y="7920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97" name="任意多边形: 形状 396">
                  <a:extLst>
                    <a:ext uri="{FF2B5EF4-FFF2-40B4-BE49-F238E27FC236}">
                      <a16:creationId xmlns:a16="http://schemas.microsoft.com/office/drawing/2014/main" id="{642B0F8B-6B83-D5CC-5C75-0021952A9B75}"/>
                    </a:ext>
                  </a:extLst>
                </p:cNvPr>
                <p:cNvSpPr/>
                <p:nvPr>
                  <p:custDataLst>
                    <p:tags r:id="rId144"/>
                  </p:custDataLst>
                </p:nvPr>
              </p:nvSpPr>
              <p:spPr>
                <a:xfrm>
                  <a:off x="12926875" y="3723783"/>
                  <a:ext cx="25904" cy="276854"/>
                </a:xfrm>
                <a:custGeom>
                  <a:avLst/>
                  <a:gdLst>
                    <a:gd name="connsiteX0" fmla="*/ 2469 w 30726"/>
                    <a:gd name="connsiteY0" fmla="*/ 2195 h 328393"/>
                    <a:gd name="connsiteX1" fmla="*/ 30727 w 30726"/>
                    <a:gd name="connsiteY1" fmla="*/ 30178 h 328393"/>
                    <a:gd name="connsiteX2" fmla="*/ 30727 w 30726"/>
                    <a:gd name="connsiteY2" fmla="*/ 297667 h 328393"/>
                    <a:gd name="connsiteX3" fmla="*/ 0 w 30726"/>
                    <a:gd name="connsiteY3" fmla="*/ 328394 h 328393"/>
                    <a:gd name="connsiteX4" fmla="*/ 0 w 30726"/>
                    <a:gd name="connsiteY4" fmla="*/ 0 h 328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26" h="328393">
                      <a:moveTo>
                        <a:pt x="2469" y="2195"/>
                      </a:moveTo>
                      <a:lnTo>
                        <a:pt x="30727" y="30178"/>
                      </a:lnTo>
                      <a:lnTo>
                        <a:pt x="30727" y="297667"/>
                      </a:lnTo>
                      <a:lnTo>
                        <a:pt x="0" y="32839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365E1">
                    <a:lumMod val="60000"/>
                    <a:lumOff val="4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98" name="任意多边形: 形状 397">
                  <a:extLst>
                    <a:ext uri="{FF2B5EF4-FFF2-40B4-BE49-F238E27FC236}">
                      <a16:creationId xmlns:a16="http://schemas.microsoft.com/office/drawing/2014/main" id="{3A33E196-A207-9553-5D3E-90B084ED90C0}"/>
                    </a:ext>
                  </a:extLst>
                </p:cNvPr>
                <p:cNvSpPr/>
                <p:nvPr>
                  <p:custDataLst>
                    <p:tags r:id="rId145"/>
                  </p:custDataLst>
                </p:nvPr>
              </p:nvSpPr>
              <p:spPr>
                <a:xfrm>
                  <a:off x="12926875" y="4711165"/>
                  <a:ext cx="25904" cy="276854"/>
                </a:xfrm>
                <a:custGeom>
                  <a:avLst/>
                  <a:gdLst>
                    <a:gd name="connsiteX0" fmla="*/ 2469 w 30726"/>
                    <a:gd name="connsiteY0" fmla="*/ 2195 h 328393"/>
                    <a:gd name="connsiteX1" fmla="*/ 30727 w 30726"/>
                    <a:gd name="connsiteY1" fmla="*/ 30178 h 328393"/>
                    <a:gd name="connsiteX2" fmla="*/ 30727 w 30726"/>
                    <a:gd name="connsiteY2" fmla="*/ 297667 h 328393"/>
                    <a:gd name="connsiteX3" fmla="*/ 0 w 30726"/>
                    <a:gd name="connsiteY3" fmla="*/ 328394 h 328393"/>
                    <a:gd name="connsiteX4" fmla="*/ 0 w 30726"/>
                    <a:gd name="connsiteY4" fmla="*/ 0 h 328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26" h="328393">
                      <a:moveTo>
                        <a:pt x="2469" y="2195"/>
                      </a:moveTo>
                      <a:lnTo>
                        <a:pt x="30727" y="30178"/>
                      </a:lnTo>
                      <a:lnTo>
                        <a:pt x="30727" y="297667"/>
                      </a:lnTo>
                      <a:lnTo>
                        <a:pt x="0" y="32839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365E1">
                    <a:lumMod val="60000"/>
                    <a:lumOff val="4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99" name="任意多边形: 形状 398">
                  <a:extLst>
                    <a:ext uri="{FF2B5EF4-FFF2-40B4-BE49-F238E27FC236}">
                      <a16:creationId xmlns:a16="http://schemas.microsoft.com/office/drawing/2014/main" id="{DD57FCD8-8466-B59D-76F9-5E1CCDB526A4}"/>
                    </a:ext>
                  </a:extLst>
                </p:cNvPr>
                <p:cNvSpPr/>
                <p:nvPr>
                  <p:custDataLst>
                    <p:tags r:id="rId146"/>
                  </p:custDataLst>
                </p:nvPr>
              </p:nvSpPr>
              <p:spPr>
                <a:xfrm>
                  <a:off x="12927803" y="4039496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400" name="任意多边形: 形状 399">
                  <a:extLst>
                    <a:ext uri="{FF2B5EF4-FFF2-40B4-BE49-F238E27FC236}">
                      <a16:creationId xmlns:a16="http://schemas.microsoft.com/office/drawing/2014/main" id="{68BD2C54-F87C-5A18-0216-58CCD6AED844}"/>
                    </a:ext>
                  </a:extLst>
                </p:cNvPr>
                <p:cNvSpPr/>
                <p:nvPr>
                  <p:custDataLst>
                    <p:tags r:id="rId147"/>
                  </p:custDataLst>
                </p:nvPr>
              </p:nvSpPr>
              <p:spPr>
                <a:xfrm>
                  <a:off x="12927803" y="4104951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401" name="任意多边形: 形状 400">
                  <a:extLst>
                    <a:ext uri="{FF2B5EF4-FFF2-40B4-BE49-F238E27FC236}">
                      <a16:creationId xmlns:a16="http://schemas.microsoft.com/office/drawing/2014/main" id="{BBAB771E-A7B6-6C8A-BB37-B923757FAF7B}"/>
                    </a:ext>
                  </a:extLst>
                </p:cNvPr>
                <p:cNvSpPr/>
                <p:nvPr>
                  <p:custDataLst>
                    <p:tags r:id="rId148"/>
                  </p:custDataLst>
                </p:nvPr>
              </p:nvSpPr>
              <p:spPr>
                <a:xfrm>
                  <a:off x="12927803" y="4170406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402" name="任意多边形: 形状 401">
                  <a:extLst>
                    <a:ext uri="{FF2B5EF4-FFF2-40B4-BE49-F238E27FC236}">
                      <a16:creationId xmlns:a16="http://schemas.microsoft.com/office/drawing/2014/main" id="{BDAB58B4-2B06-47ED-DD1B-D11F26A1ECA3}"/>
                    </a:ext>
                  </a:extLst>
                </p:cNvPr>
                <p:cNvSpPr/>
                <p:nvPr>
                  <p:custDataLst>
                    <p:tags r:id="rId149"/>
                  </p:custDataLst>
                </p:nvPr>
              </p:nvSpPr>
              <p:spPr>
                <a:xfrm>
                  <a:off x="12927803" y="4235862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403" name="任意多边形: 形状 402">
                  <a:extLst>
                    <a:ext uri="{FF2B5EF4-FFF2-40B4-BE49-F238E27FC236}">
                      <a16:creationId xmlns:a16="http://schemas.microsoft.com/office/drawing/2014/main" id="{3A0DD4C1-EE3C-76BC-4852-DD7A88D4EEAF}"/>
                    </a:ext>
                  </a:extLst>
                </p:cNvPr>
                <p:cNvSpPr/>
                <p:nvPr>
                  <p:custDataLst>
                    <p:tags r:id="rId150"/>
                  </p:custDataLst>
                </p:nvPr>
              </p:nvSpPr>
              <p:spPr>
                <a:xfrm>
                  <a:off x="12927803" y="4301085"/>
                  <a:ext cx="42323" cy="74014"/>
                </a:xfrm>
                <a:custGeom>
                  <a:avLst/>
                  <a:gdLst>
                    <a:gd name="connsiteX0" fmla="*/ 546 w 50202"/>
                    <a:gd name="connsiteY0" fmla="*/ 49657 h 87792"/>
                    <a:gd name="connsiteX1" fmla="*/ 50203 w 50202"/>
                    <a:gd name="connsiteY1" fmla="*/ 0 h 87792"/>
                    <a:gd name="connsiteX2" fmla="*/ 50203 w 50202"/>
                    <a:gd name="connsiteY2" fmla="*/ 38409 h 87792"/>
                    <a:gd name="connsiteX3" fmla="*/ 820 w 50202"/>
                    <a:gd name="connsiteY3" fmla="*/ 87791 h 87792"/>
                    <a:gd name="connsiteX4" fmla="*/ 546 w 50202"/>
                    <a:gd name="connsiteY4" fmla="*/ 49657 h 87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2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8065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404" name="任意多边形: 形状 403">
                  <a:extLst>
                    <a:ext uri="{FF2B5EF4-FFF2-40B4-BE49-F238E27FC236}">
                      <a16:creationId xmlns:a16="http://schemas.microsoft.com/office/drawing/2014/main" id="{F03066A2-C8AB-0B89-EE47-EDE42BEECB0A}"/>
                    </a:ext>
                  </a:extLst>
                </p:cNvPr>
                <p:cNvSpPr/>
                <p:nvPr>
                  <p:custDataLst>
                    <p:tags r:id="rId151"/>
                  </p:custDataLst>
                </p:nvPr>
              </p:nvSpPr>
              <p:spPr>
                <a:xfrm>
                  <a:off x="12927803" y="4366541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405" name="任意多边形: 形状 404">
                  <a:extLst>
                    <a:ext uri="{FF2B5EF4-FFF2-40B4-BE49-F238E27FC236}">
                      <a16:creationId xmlns:a16="http://schemas.microsoft.com/office/drawing/2014/main" id="{BF3F3F0A-EA24-6120-73E1-68067614B3AE}"/>
                    </a:ext>
                  </a:extLst>
                </p:cNvPr>
                <p:cNvSpPr/>
                <p:nvPr>
                  <p:custDataLst>
                    <p:tags r:id="rId152"/>
                  </p:custDataLst>
                </p:nvPr>
              </p:nvSpPr>
              <p:spPr>
                <a:xfrm>
                  <a:off x="12927803" y="4431996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406" name="任意多边形: 形状 405">
                  <a:extLst>
                    <a:ext uri="{FF2B5EF4-FFF2-40B4-BE49-F238E27FC236}">
                      <a16:creationId xmlns:a16="http://schemas.microsoft.com/office/drawing/2014/main" id="{618A6BF0-63F6-209F-CF78-7D45C8FEDB08}"/>
                    </a:ext>
                  </a:extLst>
                </p:cNvPr>
                <p:cNvSpPr/>
                <p:nvPr>
                  <p:custDataLst>
                    <p:tags r:id="rId153"/>
                  </p:custDataLst>
                </p:nvPr>
              </p:nvSpPr>
              <p:spPr>
                <a:xfrm>
                  <a:off x="12927803" y="4497451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407" name="任意多边形: 形状 406">
                  <a:extLst>
                    <a:ext uri="{FF2B5EF4-FFF2-40B4-BE49-F238E27FC236}">
                      <a16:creationId xmlns:a16="http://schemas.microsoft.com/office/drawing/2014/main" id="{2C582BD1-A13D-5BA8-19AF-D9A32EEB5E94}"/>
                    </a:ext>
                  </a:extLst>
                </p:cNvPr>
                <p:cNvSpPr/>
                <p:nvPr>
                  <p:custDataLst>
                    <p:tags r:id="rId154"/>
                  </p:custDataLst>
                </p:nvPr>
              </p:nvSpPr>
              <p:spPr>
                <a:xfrm>
                  <a:off x="12927803" y="4562907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408" name="任意多边形: 形状 407">
                  <a:extLst>
                    <a:ext uri="{FF2B5EF4-FFF2-40B4-BE49-F238E27FC236}">
                      <a16:creationId xmlns:a16="http://schemas.microsoft.com/office/drawing/2014/main" id="{B389C9DB-3A70-D471-6D81-206FD30ABBBB}"/>
                    </a:ext>
                  </a:extLst>
                </p:cNvPr>
                <p:cNvSpPr/>
                <p:nvPr>
                  <p:custDataLst>
                    <p:tags r:id="rId155"/>
                  </p:custDataLst>
                </p:nvPr>
              </p:nvSpPr>
              <p:spPr>
                <a:xfrm>
                  <a:off x="16012527" y="2990591"/>
                  <a:ext cx="61986" cy="667736"/>
                </a:xfrm>
                <a:custGeom>
                  <a:avLst/>
                  <a:gdLst>
                    <a:gd name="connsiteX0" fmla="*/ 67764 w 73525"/>
                    <a:gd name="connsiteY0" fmla="*/ 4938 h 792040"/>
                    <a:gd name="connsiteX1" fmla="*/ 0 w 73525"/>
                    <a:gd name="connsiteY1" fmla="*/ 72976 h 792040"/>
                    <a:gd name="connsiteX2" fmla="*/ 0 w 73525"/>
                    <a:gd name="connsiteY2" fmla="*/ 718241 h 792040"/>
                    <a:gd name="connsiteX3" fmla="*/ 73525 w 73525"/>
                    <a:gd name="connsiteY3" fmla="*/ 792041 h 792040"/>
                    <a:gd name="connsiteX4" fmla="*/ 73525 w 73525"/>
                    <a:gd name="connsiteY4" fmla="*/ 0 h 792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525" h="792040">
                      <a:moveTo>
                        <a:pt x="67764" y="4938"/>
                      </a:moveTo>
                      <a:lnTo>
                        <a:pt x="0" y="72976"/>
                      </a:lnTo>
                      <a:lnTo>
                        <a:pt x="0" y="718241"/>
                      </a:lnTo>
                      <a:lnTo>
                        <a:pt x="73525" y="792041"/>
                      </a:lnTo>
                      <a:lnTo>
                        <a:pt x="73525" y="0"/>
                      </a:ln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409" name="任意多边形: 形状 408">
                  <a:extLst>
                    <a:ext uri="{FF2B5EF4-FFF2-40B4-BE49-F238E27FC236}">
                      <a16:creationId xmlns:a16="http://schemas.microsoft.com/office/drawing/2014/main" id="{7E9D3AFE-8602-E62D-D811-C585F12D9200}"/>
                    </a:ext>
                  </a:extLst>
                </p:cNvPr>
                <p:cNvSpPr/>
                <p:nvPr>
                  <p:custDataLst>
                    <p:tags r:id="rId156"/>
                  </p:custDataLst>
                </p:nvPr>
              </p:nvSpPr>
              <p:spPr>
                <a:xfrm>
                  <a:off x="16048840" y="3723783"/>
                  <a:ext cx="25673" cy="276854"/>
                </a:xfrm>
                <a:custGeom>
                  <a:avLst/>
                  <a:gdLst>
                    <a:gd name="connsiteX0" fmla="*/ 28258 w 30452"/>
                    <a:gd name="connsiteY0" fmla="*/ 2195 h 328393"/>
                    <a:gd name="connsiteX1" fmla="*/ 0 w 30452"/>
                    <a:gd name="connsiteY1" fmla="*/ 30178 h 328393"/>
                    <a:gd name="connsiteX2" fmla="*/ 0 w 30452"/>
                    <a:gd name="connsiteY2" fmla="*/ 297667 h 328393"/>
                    <a:gd name="connsiteX3" fmla="*/ 30452 w 30452"/>
                    <a:gd name="connsiteY3" fmla="*/ 328394 h 328393"/>
                    <a:gd name="connsiteX4" fmla="*/ 30452 w 30452"/>
                    <a:gd name="connsiteY4" fmla="*/ 0 h 328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452" h="328393">
                      <a:moveTo>
                        <a:pt x="28258" y="2195"/>
                      </a:moveTo>
                      <a:lnTo>
                        <a:pt x="0" y="30178"/>
                      </a:lnTo>
                      <a:lnTo>
                        <a:pt x="0" y="297667"/>
                      </a:lnTo>
                      <a:lnTo>
                        <a:pt x="30452" y="328394"/>
                      </a:lnTo>
                      <a:lnTo>
                        <a:pt x="30452" y="0"/>
                      </a:lnTo>
                      <a:close/>
                    </a:path>
                  </a:pathLst>
                </a:custGeom>
                <a:solidFill>
                  <a:srgbClr val="4365E1">
                    <a:lumMod val="60000"/>
                    <a:lumOff val="4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410" name="任意多边形: 形状 409">
                  <a:extLst>
                    <a:ext uri="{FF2B5EF4-FFF2-40B4-BE49-F238E27FC236}">
                      <a16:creationId xmlns:a16="http://schemas.microsoft.com/office/drawing/2014/main" id="{D0F354C4-2804-88C2-F462-D454290A32A8}"/>
                    </a:ext>
                  </a:extLst>
                </p:cNvPr>
                <p:cNvSpPr/>
                <p:nvPr>
                  <p:custDataLst>
                    <p:tags r:id="rId157"/>
                  </p:custDataLst>
                </p:nvPr>
              </p:nvSpPr>
              <p:spPr>
                <a:xfrm>
                  <a:off x="16048840" y="4711165"/>
                  <a:ext cx="25673" cy="276854"/>
                </a:xfrm>
                <a:custGeom>
                  <a:avLst/>
                  <a:gdLst>
                    <a:gd name="connsiteX0" fmla="*/ 28258 w 30452"/>
                    <a:gd name="connsiteY0" fmla="*/ 2195 h 328393"/>
                    <a:gd name="connsiteX1" fmla="*/ 0 w 30452"/>
                    <a:gd name="connsiteY1" fmla="*/ 30178 h 328393"/>
                    <a:gd name="connsiteX2" fmla="*/ 0 w 30452"/>
                    <a:gd name="connsiteY2" fmla="*/ 297667 h 328393"/>
                    <a:gd name="connsiteX3" fmla="*/ 30452 w 30452"/>
                    <a:gd name="connsiteY3" fmla="*/ 328394 h 328393"/>
                    <a:gd name="connsiteX4" fmla="*/ 30452 w 30452"/>
                    <a:gd name="connsiteY4" fmla="*/ 0 h 328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452" h="328393">
                      <a:moveTo>
                        <a:pt x="28258" y="2195"/>
                      </a:moveTo>
                      <a:lnTo>
                        <a:pt x="0" y="30178"/>
                      </a:lnTo>
                      <a:lnTo>
                        <a:pt x="0" y="297667"/>
                      </a:lnTo>
                      <a:lnTo>
                        <a:pt x="30452" y="328394"/>
                      </a:lnTo>
                      <a:lnTo>
                        <a:pt x="30452" y="0"/>
                      </a:lnTo>
                      <a:close/>
                    </a:path>
                  </a:pathLst>
                </a:custGeom>
                <a:solidFill>
                  <a:srgbClr val="4365E1">
                    <a:lumMod val="60000"/>
                    <a:lumOff val="4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411" name="任意多边形: 形状 410">
                  <a:extLst>
                    <a:ext uri="{FF2B5EF4-FFF2-40B4-BE49-F238E27FC236}">
                      <a16:creationId xmlns:a16="http://schemas.microsoft.com/office/drawing/2014/main" id="{895E3E16-37A6-33FC-E239-1290AE818DD8}"/>
                    </a:ext>
                  </a:extLst>
                </p:cNvPr>
                <p:cNvSpPr/>
                <p:nvPr>
                  <p:custDataLst>
                    <p:tags r:id="rId158"/>
                  </p:custDataLst>
                </p:nvPr>
              </p:nvSpPr>
              <p:spPr>
                <a:xfrm>
                  <a:off x="16031493" y="4039496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412" name="任意多边形: 形状 411">
                  <a:extLst>
                    <a:ext uri="{FF2B5EF4-FFF2-40B4-BE49-F238E27FC236}">
                      <a16:creationId xmlns:a16="http://schemas.microsoft.com/office/drawing/2014/main" id="{47E6800D-B337-6229-6E70-815F5F984D71}"/>
                    </a:ext>
                  </a:extLst>
                </p:cNvPr>
                <p:cNvSpPr/>
                <p:nvPr>
                  <p:custDataLst>
                    <p:tags r:id="rId159"/>
                  </p:custDataLst>
                </p:nvPr>
              </p:nvSpPr>
              <p:spPr>
                <a:xfrm>
                  <a:off x="16031493" y="4104951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413" name="任意多边形: 形状 412">
                  <a:extLst>
                    <a:ext uri="{FF2B5EF4-FFF2-40B4-BE49-F238E27FC236}">
                      <a16:creationId xmlns:a16="http://schemas.microsoft.com/office/drawing/2014/main" id="{6053029F-64A0-A9DA-5621-FBE64DE44805}"/>
                    </a:ext>
                  </a:extLst>
                </p:cNvPr>
                <p:cNvSpPr/>
                <p:nvPr>
                  <p:custDataLst>
                    <p:tags r:id="rId160"/>
                  </p:custDataLst>
                </p:nvPr>
              </p:nvSpPr>
              <p:spPr>
                <a:xfrm>
                  <a:off x="16031493" y="4170406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414" name="任意多边形: 形状 413">
                  <a:extLst>
                    <a:ext uri="{FF2B5EF4-FFF2-40B4-BE49-F238E27FC236}">
                      <a16:creationId xmlns:a16="http://schemas.microsoft.com/office/drawing/2014/main" id="{52DDD04F-5EF7-F589-8D3E-546D5A923789}"/>
                    </a:ext>
                  </a:extLst>
                </p:cNvPr>
                <p:cNvSpPr/>
                <p:nvPr>
                  <p:custDataLst>
                    <p:tags r:id="rId161"/>
                  </p:custDataLst>
                </p:nvPr>
              </p:nvSpPr>
              <p:spPr>
                <a:xfrm>
                  <a:off x="16031493" y="4235862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415" name="任意多边形: 形状 414">
                  <a:extLst>
                    <a:ext uri="{FF2B5EF4-FFF2-40B4-BE49-F238E27FC236}">
                      <a16:creationId xmlns:a16="http://schemas.microsoft.com/office/drawing/2014/main" id="{402E4B3C-783C-89A9-93EE-809F05A2D653}"/>
                    </a:ext>
                  </a:extLst>
                </p:cNvPr>
                <p:cNvSpPr/>
                <p:nvPr>
                  <p:custDataLst>
                    <p:tags r:id="rId162"/>
                  </p:custDataLst>
                </p:nvPr>
              </p:nvSpPr>
              <p:spPr>
                <a:xfrm>
                  <a:off x="16031493" y="4301085"/>
                  <a:ext cx="42323" cy="74014"/>
                </a:xfrm>
                <a:custGeom>
                  <a:avLst/>
                  <a:gdLst>
                    <a:gd name="connsiteX0" fmla="*/ 49657 w 50202"/>
                    <a:gd name="connsiteY0" fmla="*/ 49657 h 87792"/>
                    <a:gd name="connsiteX1" fmla="*/ 0 w 50202"/>
                    <a:gd name="connsiteY1" fmla="*/ 0 h 87792"/>
                    <a:gd name="connsiteX2" fmla="*/ 0 w 50202"/>
                    <a:gd name="connsiteY2" fmla="*/ 38409 h 87792"/>
                    <a:gd name="connsiteX3" fmla="*/ 49383 w 50202"/>
                    <a:gd name="connsiteY3" fmla="*/ 87791 h 87792"/>
                    <a:gd name="connsiteX4" fmla="*/ 49657 w 50202"/>
                    <a:gd name="connsiteY4" fmla="*/ 49657 h 87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2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8065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416" name="任意多边形: 形状 415">
                  <a:extLst>
                    <a:ext uri="{FF2B5EF4-FFF2-40B4-BE49-F238E27FC236}">
                      <a16:creationId xmlns:a16="http://schemas.microsoft.com/office/drawing/2014/main" id="{22CDEAEE-C410-9DEE-DC18-024D246B6661}"/>
                    </a:ext>
                  </a:extLst>
                </p:cNvPr>
                <p:cNvSpPr/>
                <p:nvPr>
                  <p:custDataLst>
                    <p:tags r:id="rId163"/>
                  </p:custDataLst>
                </p:nvPr>
              </p:nvSpPr>
              <p:spPr>
                <a:xfrm>
                  <a:off x="16031493" y="4366541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417" name="任意多边形: 形状 416">
                  <a:extLst>
                    <a:ext uri="{FF2B5EF4-FFF2-40B4-BE49-F238E27FC236}">
                      <a16:creationId xmlns:a16="http://schemas.microsoft.com/office/drawing/2014/main" id="{B71969B5-4F08-529C-D04A-2993B0E2DEA7}"/>
                    </a:ext>
                  </a:extLst>
                </p:cNvPr>
                <p:cNvSpPr/>
                <p:nvPr>
                  <p:custDataLst>
                    <p:tags r:id="rId164"/>
                  </p:custDataLst>
                </p:nvPr>
              </p:nvSpPr>
              <p:spPr>
                <a:xfrm>
                  <a:off x="16031493" y="4431996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418" name="任意多边形: 形状 417">
                  <a:extLst>
                    <a:ext uri="{FF2B5EF4-FFF2-40B4-BE49-F238E27FC236}">
                      <a16:creationId xmlns:a16="http://schemas.microsoft.com/office/drawing/2014/main" id="{A02E9038-D528-E643-D747-A097128EACB4}"/>
                    </a:ext>
                  </a:extLst>
                </p:cNvPr>
                <p:cNvSpPr/>
                <p:nvPr>
                  <p:custDataLst>
                    <p:tags r:id="rId165"/>
                  </p:custDataLst>
                </p:nvPr>
              </p:nvSpPr>
              <p:spPr>
                <a:xfrm>
                  <a:off x="16031493" y="4497451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419" name="任意多边形: 形状 418">
                  <a:extLst>
                    <a:ext uri="{FF2B5EF4-FFF2-40B4-BE49-F238E27FC236}">
                      <a16:creationId xmlns:a16="http://schemas.microsoft.com/office/drawing/2014/main" id="{40574229-168E-799E-3B45-598602DDB206}"/>
                    </a:ext>
                  </a:extLst>
                </p:cNvPr>
                <p:cNvSpPr/>
                <p:nvPr>
                  <p:custDataLst>
                    <p:tags r:id="rId166"/>
                  </p:custDataLst>
                </p:nvPr>
              </p:nvSpPr>
              <p:spPr>
                <a:xfrm>
                  <a:off x="16031493" y="4562907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420" name="任意多边形: 形状 419">
                  <a:extLst>
                    <a:ext uri="{FF2B5EF4-FFF2-40B4-BE49-F238E27FC236}">
                      <a16:creationId xmlns:a16="http://schemas.microsoft.com/office/drawing/2014/main" id="{5D45B0DB-AD5B-116D-2801-975599D0FA19}"/>
                    </a:ext>
                  </a:extLst>
                </p:cNvPr>
                <p:cNvSpPr/>
                <p:nvPr>
                  <p:custDataLst>
                    <p:tags r:id="rId167"/>
                  </p:custDataLst>
                </p:nvPr>
              </p:nvSpPr>
              <p:spPr>
                <a:xfrm>
                  <a:off x="13441694" y="5126100"/>
                  <a:ext cx="2059448" cy="57591"/>
                </a:xfrm>
                <a:custGeom>
                  <a:avLst/>
                  <a:gdLst>
                    <a:gd name="connsiteX0" fmla="*/ 40 w 2442829"/>
                    <a:gd name="connsiteY0" fmla="*/ 63375 h 68312"/>
                    <a:gd name="connsiteX1" fmla="*/ 63415 w 2442829"/>
                    <a:gd name="connsiteY1" fmla="*/ 0 h 68312"/>
                    <a:gd name="connsiteX2" fmla="*/ 2374517 w 2442829"/>
                    <a:gd name="connsiteY2" fmla="*/ 0 h 68312"/>
                    <a:gd name="connsiteX3" fmla="*/ 2442830 w 2442829"/>
                    <a:gd name="connsiteY3" fmla="*/ 68313 h 68312"/>
                    <a:gd name="connsiteX4" fmla="*/ 40 w 2442829"/>
                    <a:gd name="connsiteY4" fmla="*/ 63375 h 68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42829" h="68312">
                      <a:moveTo>
                        <a:pt x="40" y="63375"/>
                      </a:moveTo>
                      <a:lnTo>
                        <a:pt x="63415" y="0"/>
                      </a:lnTo>
                      <a:lnTo>
                        <a:pt x="2374517" y="0"/>
                      </a:lnTo>
                      <a:lnTo>
                        <a:pt x="2442830" y="68313"/>
                      </a:lnTo>
                      <a:cubicBezTo>
                        <a:pt x="2442830" y="68038"/>
                        <a:pt x="-11482" y="63375"/>
                        <a:pt x="40" y="63375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421" name="任意多边形: 形状 420">
                  <a:extLst>
                    <a:ext uri="{FF2B5EF4-FFF2-40B4-BE49-F238E27FC236}">
                      <a16:creationId xmlns:a16="http://schemas.microsoft.com/office/drawing/2014/main" id="{B083DFA0-B69C-F753-55FB-5345DDA47C5A}"/>
                    </a:ext>
                  </a:extLst>
                </p:cNvPr>
                <p:cNvSpPr/>
                <p:nvPr>
                  <p:custDataLst>
                    <p:tags r:id="rId168"/>
                  </p:custDataLst>
                </p:nvPr>
              </p:nvSpPr>
              <p:spPr>
                <a:xfrm>
                  <a:off x="13444273" y="2742878"/>
                  <a:ext cx="2059448" cy="57591"/>
                </a:xfrm>
                <a:custGeom>
                  <a:avLst/>
                  <a:gdLst>
                    <a:gd name="connsiteX0" fmla="*/ 2442790 w 2442829"/>
                    <a:gd name="connsiteY0" fmla="*/ 4938 h 68312"/>
                    <a:gd name="connsiteX1" fmla="*/ 2379415 w 2442829"/>
                    <a:gd name="connsiteY1" fmla="*/ 68312 h 68312"/>
                    <a:gd name="connsiteX2" fmla="*/ 68313 w 2442829"/>
                    <a:gd name="connsiteY2" fmla="*/ 68312 h 68312"/>
                    <a:gd name="connsiteX3" fmla="*/ 0 w 2442829"/>
                    <a:gd name="connsiteY3" fmla="*/ 0 h 68312"/>
                    <a:gd name="connsiteX4" fmla="*/ 2442790 w 2442829"/>
                    <a:gd name="connsiteY4" fmla="*/ 4938 h 68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42829" h="68312">
                      <a:moveTo>
                        <a:pt x="2442790" y="4938"/>
                      </a:moveTo>
                      <a:lnTo>
                        <a:pt x="2379415" y="68312"/>
                      </a:lnTo>
                      <a:lnTo>
                        <a:pt x="68313" y="68312"/>
                      </a:lnTo>
                      <a:lnTo>
                        <a:pt x="0" y="0"/>
                      </a:lnTo>
                      <a:cubicBezTo>
                        <a:pt x="0" y="0"/>
                        <a:pt x="2454312" y="4938"/>
                        <a:pt x="2442790" y="4938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94" name="文本框 393">
                <a:extLst>
                  <a:ext uri="{FF2B5EF4-FFF2-40B4-BE49-F238E27FC236}">
                    <a16:creationId xmlns:a16="http://schemas.microsoft.com/office/drawing/2014/main" id="{FBEADC41-01E3-8ED9-7E0E-DDD08EACDF10}"/>
                  </a:ext>
                </a:extLst>
              </p:cNvPr>
              <p:cNvSpPr txBox="1">
                <a:spLocks/>
              </p:cNvSpPr>
              <p:nvPr>
                <p:custDataLst>
                  <p:tags r:id="rId141"/>
                </p:custDataLst>
              </p:nvPr>
            </p:nvSpPr>
            <p:spPr>
              <a:xfrm>
                <a:off x="3407657" y="3809784"/>
                <a:ext cx="892693" cy="304808"/>
              </a:xfrm>
              <a:prstGeom prst="rect">
                <a:avLst/>
              </a:prstGeom>
              <a:noFill/>
              <a:effectLst/>
              <a:sp3d>
                <a:bevelT w="0" h="0"/>
                <a:bevelB w="0" h="0"/>
              </a:sp3d>
            </p:spPr>
            <p:txBody>
              <a:bodyPr wrap="square" lIns="79937" tIns="39969" rIns="79937" bIns="39969">
                <a:spAutoFit/>
                <a:sp3d>
                  <a:bevelT w="0" h="0"/>
                  <a:bevelB w="0" h="0"/>
                </a:sp3d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OPPOSans R" panose="00020600040101010101" pitchFamily="18" charset="-122"/>
                  </a:rPr>
                  <a:t>流程重组</a:t>
                </a:r>
              </a:p>
            </p:txBody>
          </p:sp>
        </p:grpSp>
        <p:grpSp>
          <p:nvGrpSpPr>
            <p:cNvPr id="243" name="组合 242">
              <a:extLst>
                <a:ext uri="{FF2B5EF4-FFF2-40B4-BE49-F238E27FC236}">
                  <a16:creationId xmlns:a16="http://schemas.microsoft.com/office/drawing/2014/main" id="{D49BC1EC-85C8-8385-3364-92DE0234BD3D}"/>
                </a:ext>
              </a:extLst>
            </p:cNvPr>
            <p:cNvGrpSpPr/>
            <p:nvPr/>
          </p:nvGrpSpPr>
          <p:grpSpPr>
            <a:xfrm>
              <a:off x="4641415" y="3541738"/>
              <a:ext cx="1105610" cy="857843"/>
              <a:chOff x="3301199" y="3541738"/>
              <a:chExt cx="1105610" cy="857844"/>
            </a:xfrm>
          </p:grpSpPr>
          <p:grpSp>
            <p:nvGrpSpPr>
              <p:cNvPr id="364" name="组合 363">
                <a:extLst>
                  <a:ext uri="{FF2B5EF4-FFF2-40B4-BE49-F238E27FC236}">
                    <a16:creationId xmlns:a16="http://schemas.microsoft.com/office/drawing/2014/main" id="{8FB57A23-6DBE-5B3C-D7B8-C0B9CD824A20}"/>
                  </a:ext>
                </a:extLst>
              </p:cNvPr>
              <p:cNvGrpSpPr/>
              <p:nvPr/>
            </p:nvGrpSpPr>
            <p:grpSpPr>
              <a:xfrm>
                <a:off x="3301199" y="3541738"/>
                <a:ext cx="1105610" cy="857844"/>
                <a:chOff x="12924562" y="2741954"/>
                <a:chExt cx="3149951" cy="2444050"/>
              </a:xfrm>
            </p:grpSpPr>
            <p:sp>
              <p:nvSpPr>
                <p:cNvPr id="366" name="任意多边形: 形状 365">
                  <a:extLst>
                    <a:ext uri="{FF2B5EF4-FFF2-40B4-BE49-F238E27FC236}">
                      <a16:creationId xmlns:a16="http://schemas.microsoft.com/office/drawing/2014/main" id="{4979E3E7-5070-D1B6-24A2-DFBB28B5616D}"/>
                    </a:ext>
                  </a:extLst>
                </p:cNvPr>
                <p:cNvSpPr/>
                <p:nvPr>
                  <p:custDataLst>
                    <p:tags r:id="rId114"/>
                  </p:custDataLst>
                </p:nvPr>
              </p:nvSpPr>
              <p:spPr>
                <a:xfrm>
                  <a:off x="12924562" y="2741954"/>
                  <a:ext cx="3148332" cy="2444050"/>
                </a:xfrm>
                <a:custGeom>
                  <a:avLst/>
                  <a:gdLst>
                    <a:gd name="connsiteX0" fmla="*/ 0 w 3734417"/>
                    <a:gd name="connsiteY0" fmla="*/ 0 h 2899029"/>
                    <a:gd name="connsiteX1" fmla="*/ 3734418 w 3734417"/>
                    <a:gd name="connsiteY1" fmla="*/ 0 h 2899029"/>
                    <a:gd name="connsiteX2" fmla="*/ 3734418 w 3734417"/>
                    <a:gd name="connsiteY2" fmla="*/ 2899030 h 2899029"/>
                    <a:gd name="connsiteX3" fmla="*/ 0 w 3734417"/>
                    <a:gd name="connsiteY3" fmla="*/ 2899030 h 28990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34417" h="2899029">
                      <a:moveTo>
                        <a:pt x="0" y="0"/>
                      </a:moveTo>
                      <a:lnTo>
                        <a:pt x="3734418" y="0"/>
                      </a:lnTo>
                      <a:lnTo>
                        <a:pt x="3734418" y="2899030"/>
                      </a:lnTo>
                      <a:lnTo>
                        <a:pt x="0" y="2899030"/>
                      </a:lnTo>
                      <a:close/>
                    </a:path>
                  </a:pathLst>
                </a:custGeom>
                <a:solidFill>
                  <a:srgbClr val="4365E1">
                    <a:alpha val="6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67" name="任意多边形: 形状 366">
                  <a:extLst>
                    <a:ext uri="{FF2B5EF4-FFF2-40B4-BE49-F238E27FC236}">
                      <a16:creationId xmlns:a16="http://schemas.microsoft.com/office/drawing/2014/main" id="{9D322A84-FB36-DCC3-3C85-24F9B94D4F76}"/>
                    </a:ext>
                  </a:extLst>
                </p:cNvPr>
                <p:cNvSpPr/>
                <p:nvPr>
                  <p:custDataLst>
                    <p:tags r:id="rId115"/>
                  </p:custDataLst>
                </p:nvPr>
              </p:nvSpPr>
              <p:spPr>
                <a:xfrm>
                  <a:off x="12926875" y="2990591"/>
                  <a:ext cx="62217" cy="667736"/>
                </a:xfrm>
                <a:custGeom>
                  <a:avLst/>
                  <a:gdLst>
                    <a:gd name="connsiteX0" fmla="*/ 5761 w 73799"/>
                    <a:gd name="connsiteY0" fmla="*/ 4938 h 792040"/>
                    <a:gd name="connsiteX1" fmla="*/ 73799 w 73799"/>
                    <a:gd name="connsiteY1" fmla="*/ 72976 h 792040"/>
                    <a:gd name="connsiteX2" fmla="*/ 73799 w 73799"/>
                    <a:gd name="connsiteY2" fmla="*/ 718241 h 792040"/>
                    <a:gd name="connsiteX3" fmla="*/ 0 w 73799"/>
                    <a:gd name="connsiteY3" fmla="*/ 792041 h 792040"/>
                    <a:gd name="connsiteX4" fmla="*/ 0 w 73799"/>
                    <a:gd name="connsiteY4" fmla="*/ 0 h 792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799" h="792040">
                      <a:moveTo>
                        <a:pt x="5761" y="4938"/>
                      </a:moveTo>
                      <a:lnTo>
                        <a:pt x="73799" y="72976"/>
                      </a:lnTo>
                      <a:lnTo>
                        <a:pt x="73799" y="718241"/>
                      </a:lnTo>
                      <a:lnTo>
                        <a:pt x="0" y="7920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68" name="任意多边形: 形状 367">
                  <a:extLst>
                    <a:ext uri="{FF2B5EF4-FFF2-40B4-BE49-F238E27FC236}">
                      <a16:creationId xmlns:a16="http://schemas.microsoft.com/office/drawing/2014/main" id="{1AAB9EE9-1B1A-1C73-0D01-C1D1D0497B2E}"/>
                    </a:ext>
                  </a:extLst>
                </p:cNvPr>
                <p:cNvSpPr/>
                <p:nvPr>
                  <p:custDataLst>
                    <p:tags r:id="rId116"/>
                  </p:custDataLst>
                </p:nvPr>
              </p:nvSpPr>
              <p:spPr>
                <a:xfrm>
                  <a:off x="12926875" y="3723783"/>
                  <a:ext cx="25904" cy="276854"/>
                </a:xfrm>
                <a:custGeom>
                  <a:avLst/>
                  <a:gdLst>
                    <a:gd name="connsiteX0" fmla="*/ 2469 w 30726"/>
                    <a:gd name="connsiteY0" fmla="*/ 2195 h 328393"/>
                    <a:gd name="connsiteX1" fmla="*/ 30727 w 30726"/>
                    <a:gd name="connsiteY1" fmla="*/ 30178 h 328393"/>
                    <a:gd name="connsiteX2" fmla="*/ 30727 w 30726"/>
                    <a:gd name="connsiteY2" fmla="*/ 297667 h 328393"/>
                    <a:gd name="connsiteX3" fmla="*/ 0 w 30726"/>
                    <a:gd name="connsiteY3" fmla="*/ 328394 h 328393"/>
                    <a:gd name="connsiteX4" fmla="*/ 0 w 30726"/>
                    <a:gd name="connsiteY4" fmla="*/ 0 h 328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26" h="328393">
                      <a:moveTo>
                        <a:pt x="2469" y="2195"/>
                      </a:moveTo>
                      <a:lnTo>
                        <a:pt x="30727" y="30178"/>
                      </a:lnTo>
                      <a:lnTo>
                        <a:pt x="30727" y="297667"/>
                      </a:lnTo>
                      <a:lnTo>
                        <a:pt x="0" y="32839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365E1">
                    <a:lumMod val="60000"/>
                    <a:lumOff val="4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69" name="任意多边形: 形状 368">
                  <a:extLst>
                    <a:ext uri="{FF2B5EF4-FFF2-40B4-BE49-F238E27FC236}">
                      <a16:creationId xmlns:a16="http://schemas.microsoft.com/office/drawing/2014/main" id="{7D5DCAB8-509B-A43A-791B-7E8FE95CB544}"/>
                    </a:ext>
                  </a:extLst>
                </p:cNvPr>
                <p:cNvSpPr/>
                <p:nvPr>
                  <p:custDataLst>
                    <p:tags r:id="rId117"/>
                  </p:custDataLst>
                </p:nvPr>
              </p:nvSpPr>
              <p:spPr>
                <a:xfrm>
                  <a:off x="12926875" y="4711165"/>
                  <a:ext cx="25904" cy="276854"/>
                </a:xfrm>
                <a:custGeom>
                  <a:avLst/>
                  <a:gdLst>
                    <a:gd name="connsiteX0" fmla="*/ 2469 w 30726"/>
                    <a:gd name="connsiteY0" fmla="*/ 2195 h 328393"/>
                    <a:gd name="connsiteX1" fmla="*/ 30727 w 30726"/>
                    <a:gd name="connsiteY1" fmla="*/ 30178 h 328393"/>
                    <a:gd name="connsiteX2" fmla="*/ 30727 w 30726"/>
                    <a:gd name="connsiteY2" fmla="*/ 297667 h 328393"/>
                    <a:gd name="connsiteX3" fmla="*/ 0 w 30726"/>
                    <a:gd name="connsiteY3" fmla="*/ 328394 h 328393"/>
                    <a:gd name="connsiteX4" fmla="*/ 0 w 30726"/>
                    <a:gd name="connsiteY4" fmla="*/ 0 h 328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26" h="328393">
                      <a:moveTo>
                        <a:pt x="2469" y="2195"/>
                      </a:moveTo>
                      <a:lnTo>
                        <a:pt x="30727" y="30178"/>
                      </a:lnTo>
                      <a:lnTo>
                        <a:pt x="30727" y="297667"/>
                      </a:lnTo>
                      <a:lnTo>
                        <a:pt x="0" y="32839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365E1">
                    <a:lumMod val="60000"/>
                    <a:lumOff val="4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70" name="任意多边形: 形状 369">
                  <a:extLst>
                    <a:ext uri="{FF2B5EF4-FFF2-40B4-BE49-F238E27FC236}">
                      <a16:creationId xmlns:a16="http://schemas.microsoft.com/office/drawing/2014/main" id="{B1B05305-644B-DBF5-AF0B-35C6B0C54145}"/>
                    </a:ext>
                  </a:extLst>
                </p:cNvPr>
                <p:cNvSpPr/>
                <p:nvPr>
                  <p:custDataLst>
                    <p:tags r:id="rId118"/>
                  </p:custDataLst>
                </p:nvPr>
              </p:nvSpPr>
              <p:spPr>
                <a:xfrm>
                  <a:off x="12927803" y="4039496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71" name="任意多边形: 形状 370">
                  <a:extLst>
                    <a:ext uri="{FF2B5EF4-FFF2-40B4-BE49-F238E27FC236}">
                      <a16:creationId xmlns:a16="http://schemas.microsoft.com/office/drawing/2014/main" id="{E308D04B-B0CA-6208-B7B4-026089CB2923}"/>
                    </a:ext>
                  </a:extLst>
                </p:cNvPr>
                <p:cNvSpPr/>
                <p:nvPr>
                  <p:custDataLst>
                    <p:tags r:id="rId119"/>
                  </p:custDataLst>
                </p:nvPr>
              </p:nvSpPr>
              <p:spPr>
                <a:xfrm>
                  <a:off x="12927803" y="4104951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72" name="任意多边形: 形状 371">
                  <a:extLst>
                    <a:ext uri="{FF2B5EF4-FFF2-40B4-BE49-F238E27FC236}">
                      <a16:creationId xmlns:a16="http://schemas.microsoft.com/office/drawing/2014/main" id="{008CA381-5036-FED7-F941-28918B374583}"/>
                    </a:ext>
                  </a:extLst>
                </p:cNvPr>
                <p:cNvSpPr/>
                <p:nvPr>
                  <p:custDataLst>
                    <p:tags r:id="rId120"/>
                  </p:custDataLst>
                </p:nvPr>
              </p:nvSpPr>
              <p:spPr>
                <a:xfrm>
                  <a:off x="12927803" y="4170406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73" name="任意多边形: 形状 372">
                  <a:extLst>
                    <a:ext uri="{FF2B5EF4-FFF2-40B4-BE49-F238E27FC236}">
                      <a16:creationId xmlns:a16="http://schemas.microsoft.com/office/drawing/2014/main" id="{75EA1721-0F6B-7A1C-F280-93F453C8A1F5}"/>
                    </a:ext>
                  </a:extLst>
                </p:cNvPr>
                <p:cNvSpPr/>
                <p:nvPr>
                  <p:custDataLst>
                    <p:tags r:id="rId121"/>
                  </p:custDataLst>
                </p:nvPr>
              </p:nvSpPr>
              <p:spPr>
                <a:xfrm>
                  <a:off x="12927803" y="4235862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74" name="任意多边形: 形状 373">
                  <a:extLst>
                    <a:ext uri="{FF2B5EF4-FFF2-40B4-BE49-F238E27FC236}">
                      <a16:creationId xmlns:a16="http://schemas.microsoft.com/office/drawing/2014/main" id="{A44B60D7-73E0-8C74-2710-F377F90ED581}"/>
                    </a:ext>
                  </a:extLst>
                </p:cNvPr>
                <p:cNvSpPr/>
                <p:nvPr>
                  <p:custDataLst>
                    <p:tags r:id="rId122"/>
                  </p:custDataLst>
                </p:nvPr>
              </p:nvSpPr>
              <p:spPr>
                <a:xfrm>
                  <a:off x="12927803" y="4301085"/>
                  <a:ext cx="42323" cy="74014"/>
                </a:xfrm>
                <a:custGeom>
                  <a:avLst/>
                  <a:gdLst>
                    <a:gd name="connsiteX0" fmla="*/ 546 w 50202"/>
                    <a:gd name="connsiteY0" fmla="*/ 49657 h 87792"/>
                    <a:gd name="connsiteX1" fmla="*/ 50203 w 50202"/>
                    <a:gd name="connsiteY1" fmla="*/ 0 h 87792"/>
                    <a:gd name="connsiteX2" fmla="*/ 50203 w 50202"/>
                    <a:gd name="connsiteY2" fmla="*/ 38409 h 87792"/>
                    <a:gd name="connsiteX3" fmla="*/ 820 w 50202"/>
                    <a:gd name="connsiteY3" fmla="*/ 87791 h 87792"/>
                    <a:gd name="connsiteX4" fmla="*/ 546 w 50202"/>
                    <a:gd name="connsiteY4" fmla="*/ 49657 h 87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2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8065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75" name="任意多边形: 形状 374">
                  <a:extLst>
                    <a:ext uri="{FF2B5EF4-FFF2-40B4-BE49-F238E27FC236}">
                      <a16:creationId xmlns:a16="http://schemas.microsoft.com/office/drawing/2014/main" id="{646F6675-994A-885D-C434-F70CFD631849}"/>
                    </a:ext>
                  </a:extLst>
                </p:cNvPr>
                <p:cNvSpPr/>
                <p:nvPr>
                  <p:custDataLst>
                    <p:tags r:id="rId123"/>
                  </p:custDataLst>
                </p:nvPr>
              </p:nvSpPr>
              <p:spPr>
                <a:xfrm>
                  <a:off x="12927803" y="4366541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76" name="任意多边形: 形状 375">
                  <a:extLst>
                    <a:ext uri="{FF2B5EF4-FFF2-40B4-BE49-F238E27FC236}">
                      <a16:creationId xmlns:a16="http://schemas.microsoft.com/office/drawing/2014/main" id="{2A249E2F-E48C-5AFB-0EBC-AB858006CDB6}"/>
                    </a:ext>
                  </a:extLst>
                </p:cNvPr>
                <p:cNvSpPr/>
                <p:nvPr>
                  <p:custDataLst>
                    <p:tags r:id="rId124"/>
                  </p:custDataLst>
                </p:nvPr>
              </p:nvSpPr>
              <p:spPr>
                <a:xfrm>
                  <a:off x="12927803" y="4431996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77" name="任意多边形: 形状 376">
                  <a:extLst>
                    <a:ext uri="{FF2B5EF4-FFF2-40B4-BE49-F238E27FC236}">
                      <a16:creationId xmlns:a16="http://schemas.microsoft.com/office/drawing/2014/main" id="{0210D604-E9E7-4E84-CF64-68AFC4A0DC86}"/>
                    </a:ext>
                  </a:extLst>
                </p:cNvPr>
                <p:cNvSpPr/>
                <p:nvPr>
                  <p:custDataLst>
                    <p:tags r:id="rId125"/>
                  </p:custDataLst>
                </p:nvPr>
              </p:nvSpPr>
              <p:spPr>
                <a:xfrm>
                  <a:off x="12927803" y="4497451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78" name="任意多边形: 形状 377">
                  <a:extLst>
                    <a:ext uri="{FF2B5EF4-FFF2-40B4-BE49-F238E27FC236}">
                      <a16:creationId xmlns:a16="http://schemas.microsoft.com/office/drawing/2014/main" id="{0F4A7089-A0CD-B6B9-8DC6-5AE41B4FCBC7}"/>
                    </a:ext>
                  </a:extLst>
                </p:cNvPr>
                <p:cNvSpPr/>
                <p:nvPr>
                  <p:custDataLst>
                    <p:tags r:id="rId126"/>
                  </p:custDataLst>
                </p:nvPr>
              </p:nvSpPr>
              <p:spPr>
                <a:xfrm>
                  <a:off x="12927803" y="4562907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79" name="任意多边形: 形状 378">
                  <a:extLst>
                    <a:ext uri="{FF2B5EF4-FFF2-40B4-BE49-F238E27FC236}">
                      <a16:creationId xmlns:a16="http://schemas.microsoft.com/office/drawing/2014/main" id="{FAF015D9-BDB2-FECD-A18E-4D47FE817B2D}"/>
                    </a:ext>
                  </a:extLst>
                </p:cNvPr>
                <p:cNvSpPr/>
                <p:nvPr>
                  <p:custDataLst>
                    <p:tags r:id="rId127"/>
                  </p:custDataLst>
                </p:nvPr>
              </p:nvSpPr>
              <p:spPr>
                <a:xfrm>
                  <a:off x="16012527" y="2990591"/>
                  <a:ext cx="61986" cy="667736"/>
                </a:xfrm>
                <a:custGeom>
                  <a:avLst/>
                  <a:gdLst>
                    <a:gd name="connsiteX0" fmla="*/ 67764 w 73525"/>
                    <a:gd name="connsiteY0" fmla="*/ 4938 h 792040"/>
                    <a:gd name="connsiteX1" fmla="*/ 0 w 73525"/>
                    <a:gd name="connsiteY1" fmla="*/ 72976 h 792040"/>
                    <a:gd name="connsiteX2" fmla="*/ 0 w 73525"/>
                    <a:gd name="connsiteY2" fmla="*/ 718241 h 792040"/>
                    <a:gd name="connsiteX3" fmla="*/ 73525 w 73525"/>
                    <a:gd name="connsiteY3" fmla="*/ 792041 h 792040"/>
                    <a:gd name="connsiteX4" fmla="*/ 73525 w 73525"/>
                    <a:gd name="connsiteY4" fmla="*/ 0 h 792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525" h="792040">
                      <a:moveTo>
                        <a:pt x="67764" y="4938"/>
                      </a:moveTo>
                      <a:lnTo>
                        <a:pt x="0" y="72976"/>
                      </a:lnTo>
                      <a:lnTo>
                        <a:pt x="0" y="718241"/>
                      </a:lnTo>
                      <a:lnTo>
                        <a:pt x="73525" y="792041"/>
                      </a:lnTo>
                      <a:lnTo>
                        <a:pt x="73525" y="0"/>
                      </a:ln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80" name="任意多边形: 形状 379">
                  <a:extLst>
                    <a:ext uri="{FF2B5EF4-FFF2-40B4-BE49-F238E27FC236}">
                      <a16:creationId xmlns:a16="http://schemas.microsoft.com/office/drawing/2014/main" id="{E3625262-47B3-A5E8-6DD4-CF72F4105F65}"/>
                    </a:ext>
                  </a:extLst>
                </p:cNvPr>
                <p:cNvSpPr/>
                <p:nvPr>
                  <p:custDataLst>
                    <p:tags r:id="rId128"/>
                  </p:custDataLst>
                </p:nvPr>
              </p:nvSpPr>
              <p:spPr>
                <a:xfrm>
                  <a:off x="16048840" y="3723783"/>
                  <a:ext cx="25673" cy="276854"/>
                </a:xfrm>
                <a:custGeom>
                  <a:avLst/>
                  <a:gdLst>
                    <a:gd name="connsiteX0" fmla="*/ 28258 w 30452"/>
                    <a:gd name="connsiteY0" fmla="*/ 2195 h 328393"/>
                    <a:gd name="connsiteX1" fmla="*/ 0 w 30452"/>
                    <a:gd name="connsiteY1" fmla="*/ 30178 h 328393"/>
                    <a:gd name="connsiteX2" fmla="*/ 0 w 30452"/>
                    <a:gd name="connsiteY2" fmla="*/ 297667 h 328393"/>
                    <a:gd name="connsiteX3" fmla="*/ 30452 w 30452"/>
                    <a:gd name="connsiteY3" fmla="*/ 328394 h 328393"/>
                    <a:gd name="connsiteX4" fmla="*/ 30452 w 30452"/>
                    <a:gd name="connsiteY4" fmla="*/ 0 h 328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452" h="328393">
                      <a:moveTo>
                        <a:pt x="28258" y="2195"/>
                      </a:moveTo>
                      <a:lnTo>
                        <a:pt x="0" y="30178"/>
                      </a:lnTo>
                      <a:lnTo>
                        <a:pt x="0" y="297667"/>
                      </a:lnTo>
                      <a:lnTo>
                        <a:pt x="30452" y="328394"/>
                      </a:lnTo>
                      <a:lnTo>
                        <a:pt x="30452" y="0"/>
                      </a:lnTo>
                      <a:close/>
                    </a:path>
                  </a:pathLst>
                </a:custGeom>
                <a:solidFill>
                  <a:srgbClr val="4365E1">
                    <a:lumMod val="60000"/>
                    <a:lumOff val="4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81" name="任意多边形: 形状 380">
                  <a:extLst>
                    <a:ext uri="{FF2B5EF4-FFF2-40B4-BE49-F238E27FC236}">
                      <a16:creationId xmlns:a16="http://schemas.microsoft.com/office/drawing/2014/main" id="{1FCF6731-B1D1-2928-2B84-D69705866CF0}"/>
                    </a:ext>
                  </a:extLst>
                </p:cNvPr>
                <p:cNvSpPr/>
                <p:nvPr>
                  <p:custDataLst>
                    <p:tags r:id="rId129"/>
                  </p:custDataLst>
                </p:nvPr>
              </p:nvSpPr>
              <p:spPr>
                <a:xfrm>
                  <a:off x="16048840" y="4711165"/>
                  <a:ext cx="25673" cy="276854"/>
                </a:xfrm>
                <a:custGeom>
                  <a:avLst/>
                  <a:gdLst>
                    <a:gd name="connsiteX0" fmla="*/ 28258 w 30452"/>
                    <a:gd name="connsiteY0" fmla="*/ 2195 h 328393"/>
                    <a:gd name="connsiteX1" fmla="*/ 0 w 30452"/>
                    <a:gd name="connsiteY1" fmla="*/ 30178 h 328393"/>
                    <a:gd name="connsiteX2" fmla="*/ 0 w 30452"/>
                    <a:gd name="connsiteY2" fmla="*/ 297667 h 328393"/>
                    <a:gd name="connsiteX3" fmla="*/ 30452 w 30452"/>
                    <a:gd name="connsiteY3" fmla="*/ 328394 h 328393"/>
                    <a:gd name="connsiteX4" fmla="*/ 30452 w 30452"/>
                    <a:gd name="connsiteY4" fmla="*/ 0 h 328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452" h="328393">
                      <a:moveTo>
                        <a:pt x="28258" y="2195"/>
                      </a:moveTo>
                      <a:lnTo>
                        <a:pt x="0" y="30178"/>
                      </a:lnTo>
                      <a:lnTo>
                        <a:pt x="0" y="297667"/>
                      </a:lnTo>
                      <a:lnTo>
                        <a:pt x="30452" y="328394"/>
                      </a:lnTo>
                      <a:lnTo>
                        <a:pt x="30452" y="0"/>
                      </a:lnTo>
                      <a:close/>
                    </a:path>
                  </a:pathLst>
                </a:custGeom>
                <a:solidFill>
                  <a:srgbClr val="4365E1">
                    <a:lumMod val="60000"/>
                    <a:lumOff val="4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82" name="任意多边形: 形状 381">
                  <a:extLst>
                    <a:ext uri="{FF2B5EF4-FFF2-40B4-BE49-F238E27FC236}">
                      <a16:creationId xmlns:a16="http://schemas.microsoft.com/office/drawing/2014/main" id="{2018C106-ACD9-C7F0-6DA9-7F62DC7D35AE}"/>
                    </a:ext>
                  </a:extLst>
                </p:cNvPr>
                <p:cNvSpPr/>
                <p:nvPr>
                  <p:custDataLst>
                    <p:tags r:id="rId130"/>
                  </p:custDataLst>
                </p:nvPr>
              </p:nvSpPr>
              <p:spPr>
                <a:xfrm>
                  <a:off x="16031493" y="4039496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83" name="任意多边形: 形状 382">
                  <a:extLst>
                    <a:ext uri="{FF2B5EF4-FFF2-40B4-BE49-F238E27FC236}">
                      <a16:creationId xmlns:a16="http://schemas.microsoft.com/office/drawing/2014/main" id="{5F2F3B92-8DFA-2A6A-36F2-BA5C6E48BA62}"/>
                    </a:ext>
                  </a:extLst>
                </p:cNvPr>
                <p:cNvSpPr/>
                <p:nvPr>
                  <p:custDataLst>
                    <p:tags r:id="rId131"/>
                  </p:custDataLst>
                </p:nvPr>
              </p:nvSpPr>
              <p:spPr>
                <a:xfrm>
                  <a:off x="16031493" y="4104951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84" name="任意多边形: 形状 383">
                  <a:extLst>
                    <a:ext uri="{FF2B5EF4-FFF2-40B4-BE49-F238E27FC236}">
                      <a16:creationId xmlns:a16="http://schemas.microsoft.com/office/drawing/2014/main" id="{95AD6EE4-238F-36AC-1E38-897CC2BDECF8}"/>
                    </a:ext>
                  </a:extLst>
                </p:cNvPr>
                <p:cNvSpPr/>
                <p:nvPr>
                  <p:custDataLst>
                    <p:tags r:id="rId132"/>
                  </p:custDataLst>
                </p:nvPr>
              </p:nvSpPr>
              <p:spPr>
                <a:xfrm>
                  <a:off x="16031493" y="4170406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85" name="任意多边形: 形状 384">
                  <a:extLst>
                    <a:ext uri="{FF2B5EF4-FFF2-40B4-BE49-F238E27FC236}">
                      <a16:creationId xmlns:a16="http://schemas.microsoft.com/office/drawing/2014/main" id="{308B672B-111A-9E4E-E14A-6D6973FE3D5C}"/>
                    </a:ext>
                  </a:extLst>
                </p:cNvPr>
                <p:cNvSpPr/>
                <p:nvPr>
                  <p:custDataLst>
                    <p:tags r:id="rId133"/>
                  </p:custDataLst>
                </p:nvPr>
              </p:nvSpPr>
              <p:spPr>
                <a:xfrm>
                  <a:off x="16031493" y="4235862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86" name="任意多边形: 形状 385">
                  <a:extLst>
                    <a:ext uri="{FF2B5EF4-FFF2-40B4-BE49-F238E27FC236}">
                      <a16:creationId xmlns:a16="http://schemas.microsoft.com/office/drawing/2014/main" id="{F21F4E69-566D-B1A1-649C-E3D482D0785F}"/>
                    </a:ext>
                  </a:extLst>
                </p:cNvPr>
                <p:cNvSpPr/>
                <p:nvPr>
                  <p:custDataLst>
                    <p:tags r:id="rId134"/>
                  </p:custDataLst>
                </p:nvPr>
              </p:nvSpPr>
              <p:spPr>
                <a:xfrm>
                  <a:off x="16031493" y="4301085"/>
                  <a:ext cx="42323" cy="74014"/>
                </a:xfrm>
                <a:custGeom>
                  <a:avLst/>
                  <a:gdLst>
                    <a:gd name="connsiteX0" fmla="*/ 49657 w 50202"/>
                    <a:gd name="connsiteY0" fmla="*/ 49657 h 87792"/>
                    <a:gd name="connsiteX1" fmla="*/ 0 w 50202"/>
                    <a:gd name="connsiteY1" fmla="*/ 0 h 87792"/>
                    <a:gd name="connsiteX2" fmla="*/ 0 w 50202"/>
                    <a:gd name="connsiteY2" fmla="*/ 38409 h 87792"/>
                    <a:gd name="connsiteX3" fmla="*/ 49383 w 50202"/>
                    <a:gd name="connsiteY3" fmla="*/ 87791 h 87792"/>
                    <a:gd name="connsiteX4" fmla="*/ 49657 w 50202"/>
                    <a:gd name="connsiteY4" fmla="*/ 49657 h 87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2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8065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87" name="任意多边形: 形状 386">
                  <a:extLst>
                    <a:ext uri="{FF2B5EF4-FFF2-40B4-BE49-F238E27FC236}">
                      <a16:creationId xmlns:a16="http://schemas.microsoft.com/office/drawing/2014/main" id="{AC96C218-2922-66FC-D8C9-BFC4BD526951}"/>
                    </a:ext>
                  </a:extLst>
                </p:cNvPr>
                <p:cNvSpPr/>
                <p:nvPr>
                  <p:custDataLst>
                    <p:tags r:id="rId135"/>
                  </p:custDataLst>
                </p:nvPr>
              </p:nvSpPr>
              <p:spPr>
                <a:xfrm>
                  <a:off x="16031493" y="4366541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88" name="任意多边形: 形状 387">
                  <a:extLst>
                    <a:ext uri="{FF2B5EF4-FFF2-40B4-BE49-F238E27FC236}">
                      <a16:creationId xmlns:a16="http://schemas.microsoft.com/office/drawing/2014/main" id="{A7C6F858-D460-D851-F4E6-AF916C7DB439}"/>
                    </a:ext>
                  </a:extLst>
                </p:cNvPr>
                <p:cNvSpPr/>
                <p:nvPr>
                  <p:custDataLst>
                    <p:tags r:id="rId136"/>
                  </p:custDataLst>
                </p:nvPr>
              </p:nvSpPr>
              <p:spPr>
                <a:xfrm>
                  <a:off x="16031493" y="4431996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89" name="任意多边形: 形状 388">
                  <a:extLst>
                    <a:ext uri="{FF2B5EF4-FFF2-40B4-BE49-F238E27FC236}">
                      <a16:creationId xmlns:a16="http://schemas.microsoft.com/office/drawing/2014/main" id="{5DF711D7-0CCB-22A2-7C6A-5E441BC905F1}"/>
                    </a:ext>
                  </a:extLst>
                </p:cNvPr>
                <p:cNvSpPr/>
                <p:nvPr>
                  <p:custDataLst>
                    <p:tags r:id="rId137"/>
                  </p:custDataLst>
                </p:nvPr>
              </p:nvSpPr>
              <p:spPr>
                <a:xfrm>
                  <a:off x="16031493" y="4497451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90" name="任意多边形: 形状 389">
                  <a:extLst>
                    <a:ext uri="{FF2B5EF4-FFF2-40B4-BE49-F238E27FC236}">
                      <a16:creationId xmlns:a16="http://schemas.microsoft.com/office/drawing/2014/main" id="{BB45A0BA-69FE-AA6B-8D29-9F54B239B7EF}"/>
                    </a:ext>
                  </a:extLst>
                </p:cNvPr>
                <p:cNvSpPr/>
                <p:nvPr>
                  <p:custDataLst>
                    <p:tags r:id="rId138"/>
                  </p:custDataLst>
                </p:nvPr>
              </p:nvSpPr>
              <p:spPr>
                <a:xfrm>
                  <a:off x="16031493" y="4562907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91" name="任意多边形: 形状 390">
                  <a:extLst>
                    <a:ext uri="{FF2B5EF4-FFF2-40B4-BE49-F238E27FC236}">
                      <a16:creationId xmlns:a16="http://schemas.microsoft.com/office/drawing/2014/main" id="{1EBE3E15-E756-CB47-B644-1F99E215AC46}"/>
                    </a:ext>
                  </a:extLst>
                </p:cNvPr>
                <p:cNvSpPr/>
                <p:nvPr>
                  <p:custDataLst>
                    <p:tags r:id="rId139"/>
                  </p:custDataLst>
                </p:nvPr>
              </p:nvSpPr>
              <p:spPr>
                <a:xfrm>
                  <a:off x="13441694" y="5126100"/>
                  <a:ext cx="2059448" cy="57591"/>
                </a:xfrm>
                <a:custGeom>
                  <a:avLst/>
                  <a:gdLst>
                    <a:gd name="connsiteX0" fmla="*/ 40 w 2442829"/>
                    <a:gd name="connsiteY0" fmla="*/ 63375 h 68312"/>
                    <a:gd name="connsiteX1" fmla="*/ 63415 w 2442829"/>
                    <a:gd name="connsiteY1" fmla="*/ 0 h 68312"/>
                    <a:gd name="connsiteX2" fmla="*/ 2374517 w 2442829"/>
                    <a:gd name="connsiteY2" fmla="*/ 0 h 68312"/>
                    <a:gd name="connsiteX3" fmla="*/ 2442830 w 2442829"/>
                    <a:gd name="connsiteY3" fmla="*/ 68313 h 68312"/>
                    <a:gd name="connsiteX4" fmla="*/ 40 w 2442829"/>
                    <a:gd name="connsiteY4" fmla="*/ 63375 h 68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42829" h="68312">
                      <a:moveTo>
                        <a:pt x="40" y="63375"/>
                      </a:moveTo>
                      <a:lnTo>
                        <a:pt x="63415" y="0"/>
                      </a:lnTo>
                      <a:lnTo>
                        <a:pt x="2374517" y="0"/>
                      </a:lnTo>
                      <a:lnTo>
                        <a:pt x="2442830" y="68313"/>
                      </a:lnTo>
                      <a:cubicBezTo>
                        <a:pt x="2442830" y="68038"/>
                        <a:pt x="-11482" y="63375"/>
                        <a:pt x="40" y="63375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92" name="任意多边形: 形状 391">
                  <a:extLst>
                    <a:ext uri="{FF2B5EF4-FFF2-40B4-BE49-F238E27FC236}">
                      <a16:creationId xmlns:a16="http://schemas.microsoft.com/office/drawing/2014/main" id="{21742004-6E05-97D2-B7C7-E4DF6DC84ED5}"/>
                    </a:ext>
                  </a:extLst>
                </p:cNvPr>
                <p:cNvSpPr/>
                <p:nvPr>
                  <p:custDataLst>
                    <p:tags r:id="rId140"/>
                  </p:custDataLst>
                </p:nvPr>
              </p:nvSpPr>
              <p:spPr>
                <a:xfrm>
                  <a:off x="13444273" y="2742878"/>
                  <a:ext cx="2059448" cy="57591"/>
                </a:xfrm>
                <a:custGeom>
                  <a:avLst/>
                  <a:gdLst>
                    <a:gd name="connsiteX0" fmla="*/ 2442790 w 2442829"/>
                    <a:gd name="connsiteY0" fmla="*/ 4938 h 68312"/>
                    <a:gd name="connsiteX1" fmla="*/ 2379415 w 2442829"/>
                    <a:gd name="connsiteY1" fmla="*/ 68312 h 68312"/>
                    <a:gd name="connsiteX2" fmla="*/ 68313 w 2442829"/>
                    <a:gd name="connsiteY2" fmla="*/ 68312 h 68312"/>
                    <a:gd name="connsiteX3" fmla="*/ 0 w 2442829"/>
                    <a:gd name="connsiteY3" fmla="*/ 0 h 68312"/>
                    <a:gd name="connsiteX4" fmla="*/ 2442790 w 2442829"/>
                    <a:gd name="connsiteY4" fmla="*/ 4938 h 68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42829" h="68312">
                      <a:moveTo>
                        <a:pt x="2442790" y="4938"/>
                      </a:moveTo>
                      <a:lnTo>
                        <a:pt x="2379415" y="68312"/>
                      </a:lnTo>
                      <a:lnTo>
                        <a:pt x="68313" y="68312"/>
                      </a:lnTo>
                      <a:lnTo>
                        <a:pt x="0" y="0"/>
                      </a:lnTo>
                      <a:cubicBezTo>
                        <a:pt x="0" y="0"/>
                        <a:pt x="2454312" y="4938"/>
                        <a:pt x="2442790" y="4938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65" name="文本框 364">
                <a:extLst>
                  <a:ext uri="{FF2B5EF4-FFF2-40B4-BE49-F238E27FC236}">
                    <a16:creationId xmlns:a16="http://schemas.microsoft.com/office/drawing/2014/main" id="{F7FEC4F4-4BE2-A31D-3C4B-1571B4C43C4D}"/>
                  </a:ext>
                </a:extLst>
              </p:cNvPr>
              <p:cNvSpPr txBox="1">
                <a:spLocks/>
              </p:cNvSpPr>
              <p:nvPr>
                <p:custDataLst>
                  <p:tags r:id="rId113"/>
                </p:custDataLst>
              </p:nvPr>
            </p:nvSpPr>
            <p:spPr>
              <a:xfrm>
                <a:off x="3407657" y="3809784"/>
                <a:ext cx="892693" cy="304808"/>
              </a:xfrm>
              <a:prstGeom prst="rect">
                <a:avLst/>
              </a:prstGeom>
              <a:noFill/>
              <a:effectLst/>
              <a:sp3d>
                <a:bevelT w="0" h="0"/>
                <a:bevelB w="0" h="0"/>
              </a:sp3d>
            </p:spPr>
            <p:txBody>
              <a:bodyPr wrap="square" lIns="79937" tIns="39969" rIns="79937" bIns="39969">
                <a:spAutoFit/>
                <a:sp3d>
                  <a:bevelT w="0" h="0"/>
                  <a:bevelB w="0" h="0"/>
                </a:sp3d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OPPOSans R" panose="00020600040101010101" pitchFamily="18" charset="-122"/>
                  </a:rPr>
                  <a:t>会诊制度</a:t>
                </a:r>
              </a:p>
            </p:txBody>
          </p:sp>
        </p:grpSp>
        <p:grpSp>
          <p:nvGrpSpPr>
            <p:cNvPr id="244" name="组合 243">
              <a:extLst>
                <a:ext uri="{FF2B5EF4-FFF2-40B4-BE49-F238E27FC236}">
                  <a16:creationId xmlns:a16="http://schemas.microsoft.com/office/drawing/2014/main" id="{824290F6-F877-DA0D-2E77-699FD25504B2}"/>
                </a:ext>
              </a:extLst>
            </p:cNvPr>
            <p:cNvGrpSpPr/>
            <p:nvPr/>
          </p:nvGrpSpPr>
          <p:grpSpPr>
            <a:xfrm>
              <a:off x="5981633" y="3541739"/>
              <a:ext cx="1105610" cy="857844"/>
              <a:chOff x="3301199" y="3541738"/>
              <a:chExt cx="1105610" cy="857844"/>
            </a:xfrm>
          </p:grpSpPr>
          <p:grpSp>
            <p:nvGrpSpPr>
              <p:cNvPr id="335" name="组合 334">
                <a:extLst>
                  <a:ext uri="{FF2B5EF4-FFF2-40B4-BE49-F238E27FC236}">
                    <a16:creationId xmlns:a16="http://schemas.microsoft.com/office/drawing/2014/main" id="{0B2F4771-2507-4E1A-D652-F3B4CD75F737}"/>
                  </a:ext>
                </a:extLst>
              </p:cNvPr>
              <p:cNvGrpSpPr/>
              <p:nvPr/>
            </p:nvGrpSpPr>
            <p:grpSpPr>
              <a:xfrm>
                <a:off x="3301199" y="3541738"/>
                <a:ext cx="1105610" cy="857844"/>
                <a:chOff x="12924562" y="2741954"/>
                <a:chExt cx="3149951" cy="2444050"/>
              </a:xfrm>
            </p:grpSpPr>
            <p:sp>
              <p:nvSpPr>
                <p:cNvPr id="337" name="任意多边形: 形状 336">
                  <a:extLst>
                    <a:ext uri="{FF2B5EF4-FFF2-40B4-BE49-F238E27FC236}">
                      <a16:creationId xmlns:a16="http://schemas.microsoft.com/office/drawing/2014/main" id="{787E4808-2177-9091-9EA5-62ADDA345990}"/>
                    </a:ext>
                  </a:extLst>
                </p:cNvPr>
                <p:cNvSpPr/>
                <p:nvPr>
                  <p:custDataLst>
                    <p:tags r:id="rId86"/>
                  </p:custDataLst>
                </p:nvPr>
              </p:nvSpPr>
              <p:spPr>
                <a:xfrm>
                  <a:off x="12924562" y="2741954"/>
                  <a:ext cx="3148332" cy="2444050"/>
                </a:xfrm>
                <a:custGeom>
                  <a:avLst/>
                  <a:gdLst>
                    <a:gd name="connsiteX0" fmla="*/ 0 w 3734417"/>
                    <a:gd name="connsiteY0" fmla="*/ 0 h 2899029"/>
                    <a:gd name="connsiteX1" fmla="*/ 3734418 w 3734417"/>
                    <a:gd name="connsiteY1" fmla="*/ 0 h 2899029"/>
                    <a:gd name="connsiteX2" fmla="*/ 3734418 w 3734417"/>
                    <a:gd name="connsiteY2" fmla="*/ 2899030 h 2899029"/>
                    <a:gd name="connsiteX3" fmla="*/ 0 w 3734417"/>
                    <a:gd name="connsiteY3" fmla="*/ 2899030 h 28990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34417" h="2899029">
                      <a:moveTo>
                        <a:pt x="0" y="0"/>
                      </a:moveTo>
                      <a:lnTo>
                        <a:pt x="3734418" y="0"/>
                      </a:lnTo>
                      <a:lnTo>
                        <a:pt x="3734418" y="2899030"/>
                      </a:lnTo>
                      <a:lnTo>
                        <a:pt x="0" y="2899030"/>
                      </a:lnTo>
                      <a:close/>
                    </a:path>
                  </a:pathLst>
                </a:custGeom>
                <a:solidFill>
                  <a:srgbClr val="4365E1">
                    <a:alpha val="6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</a:endParaRPr>
                </a:p>
              </p:txBody>
            </p:sp>
            <p:sp>
              <p:nvSpPr>
                <p:cNvPr id="338" name="任意多边形: 形状 337">
                  <a:extLst>
                    <a:ext uri="{FF2B5EF4-FFF2-40B4-BE49-F238E27FC236}">
                      <a16:creationId xmlns:a16="http://schemas.microsoft.com/office/drawing/2014/main" id="{547C7D4A-539C-D396-DD69-73819FAB9AEA}"/>
                    </a:ext>
                  </a:extLst>
                </p:cNvPr>
                <p:cNvSpPr/>
                <p:nvPr>
                  <p:custDataLst>
                    <p:tags r:id="rId87"/>
                  </p:custDataLst>
                </p:nvPr>
              </p:nvSpPr>
              <p:spPr>
                <a:xfrm>
                  <a:off x="12926875" y="2990591"/>
                  <a:ext cx="62217" cy="667736"/>
                </a:xfrm>
                <a:custGeom>
                  <a:avLst/>
                  <a:gdLst>
                    <a:gd name="connsiteX0" fmla="*/ 5761 w 73799"/>
                    <a:gd name="connsiteY0" fmla="*/ 4938 h 792040"/>
                    <a:gd name="connsiteX1" fmla="*/ 73799 w 73799"/>
                    <a:gd name="connsiteY1" fmla="*/ 72976 h 792040"/>
                    <a:gd name="connsiteX2" fmla="*/ 73799 w 73799"/>
                    <a:gd name="connsiteY2" fmla="*/ 718241 h 792040"/>
                    <a:gd name="connsiteX3" fmla="*/ 0 w 73799"/>
                    <a:gd name="connsiteY3" fmla="*/ 792041 h 792040"/>
                    <a:gd name="connsiteX4" fmla="*/ 0 w 73799"/>
                    <a:gd name="connsiteY4" fmla="*/ 0 h 792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799" h="792040">
                      <a:moveTo>
                        <a:pt x="5761" y="4938"/>
                      </a:moveTo>
                      <a:lnTo>
                        <a:pt x="73799" y="72976"/>
                      </a:lnTo>
                      <a:lnTo>
                        <a:pt x="73799" y="718241"/>
                      </a:lnTo>
                      <a:lnTo>
                        <a:pt x="0" y="7920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39" name="任意多边形: 形状 338">
                  <a:extLst>
                    <a:ext uri="{FF2B5EF4-FFF2-40B4-BE49-F238E27FC236}">
                      <a16:creationId xmlns:a16="http://schemas.microsoft.com/office/drawing/2014/main" id="{9199D99E-0FB8-50DA-4777-D12BCB9F01D6}"/>
                    </a:ext>
                  </a:extLst>
                </p:cNvPr>
                <p:cNvSpPr/>
                <p:nvPr>
                  <p:custDataLst>
                    <p:tags r:id="rId88"/>
                  </p:custDataLst>
                </p:nvPr>
              </p:nvSpPr>
              <p:spPr>
                <a:xfrm>
                  <a:off x="12926875" y="3723783"/>
                  <a:ext cx="25904" cy="276854"/>
                </a:xfrm>
                <a:custGeom>
                  <a:avLst/>
                  <a:gdLst>
                    <a:gd name="connsiteX0" fmla="*/ 2469 w 30726"/>
                    <a:gd name="connsiteY0" fmla="*/ 2195 h 328393"/>
                    <a:gd name="connsiteX1" fmla="*/ 30727 w 30726"/>
                    <a:gd name="connsiteY1" fmla="*/ 30178 h 328393"/>
                    <a:gd name="connsiteX2" fmla="*/ 30727 w 30726"/>
                    <a:gd name="connsiteY2" fmla="*/ 297667 h 328393"/>
                    <a:gd name="connsiteX3" fmla="*/ 0 w 30726"/>
                    <a:gd name="connsiteY3" fmla="*/ 328394 h 328393"/>
                    <a:gd name="connsiteX4" fmla="*/ 0 w 30726"/>
                    <a:gd name="connsiteY4" fmla="*/ 0 h 328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26" h="328393">
                      <a:moveTo>
                        <a:pt x="2469" y="2195"/>
                      </a:moveTo>
                      <a:lnTo>
                        <a:pt x="30727" y="30178"/>
                      </a:lnTo>
                      <a:lnTo>
                        <a:pt x="30727" y="297667"/>
                      </a:lnTo>
                      <a:lnTo>
                        <a:pt x="0" y="32839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365E1">
                    <a:lumMod val="60000"/>
                    <a:lumOff val="4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40" name="任意多边形: 形状 339">
                  <a:extLst>
                    <a:ext uri="{FF2B5EF4-FFF2-40B4-BE49-F238E27FC236}">
                      <a16:creationId xmlns:a16="http://schemas.microsoft.com/office/drawing/2014/main" id="{02E0612E-09C8-75EA-48D5-BCC44EB3F126}"/>
                    </a:ext>
                  </a:extLst>
                </p:cNvPr>
                <p:cNvSpPr/>
                <p:nvPr>
                  <p:custDataLst>
                    <p:tags r:id="rId89"/>
                  </p:custDataLst>
                </p:nvPr>
              </p:nvSpPr>
              <p:spPr>
                <a:xfrm>
                  <a:off x="12926875" y="4711165"/>
                  <a:ext cx="25904" cy="276854"/>
                </a:xfrm>
                <a:custGeom>
                  <a:avLst/>
                  <a:gdLst>
                    <a:gd name="connsiteX0" fmla="*/ 2469 w 30726"/>
                    <a:gd name="connsiteY0" fmla="*/ 2195 h 328393"/>
                    <a:gd name="connsiteX1" fmla="*/ 30727 w 30726"/>
                    <a:gd name="connsiteY1" fmla="*/ 30178 h 328393"/>
                    <a:gd name="connsiteX2" fmla="*/ 30727 w 30726"/>
                    <a:gd name="connsiteY2" fmla="*/ 297667 h 328393"/>
                    <a:gd name="connsiteX3" fmla="*/ 0 w 30726"/>
                    <a:gd name="connsiteY3" fmla="*/ 328394 h 328393"/>
                    <a:gd name="connsiteX4" fmla="*/ 0 w 30726"/>
                    <a:gd name="connsiteY4" fmla="*/ 0 h 328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26" h="328393">
                      <a:moveTo>
                        <a:pt x="2469" y="2195"/>
                      </a:moveTo>
                      <a:lnTo>
                        <a:pt x="30727" y="30178"/>
                      </a:lnTo>
                      <a:lnTo>
                        <a:pt x="30727" y="297667"/>
                      </a:lnTo>
                      <a:lnTo>
                        <a:pt x="0" y="32839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365E1">
                    <a:lumMod val="60000"/>
                    <a:lumOff val="4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41" name="任意多边形: 形状 340">
                  <a:extLst>
                    <a:ext uri="{FF2B5EF4-FFF2-40B4-BE49-F238E27FC236}">
                      <a16:creationId xmlns:a16="http://schemas.microsoft.com/office/drawing/2014/main" id="{D5FF2B85-9DC3-20E0-6E83-E0F9106792AC}"/>
                    </a:ext>
                  </a:extLst>
                </p:cNvPr>
                <p:cNvSpPr/>
                <p:nvPr>
                  <p:custDataLst>
                    <p:tags r:id="rId90"/>
                  </p:custDataLst>
                </p:nvPr>
              </p:nvSpPr>
              <p:spPr>
                <a:xfrm>
                  <a:off x="12927803" y="4039496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42" name="任意多边形: 形状 341">
                  <a:extLst>
                    <a:ext uri="{FF2B5EF4-FFF2-40B4-BE49-F238E27FC236}">
                      <a16:creationId xmlns:a16="http://schemas.microsoft.com/office/drawing/2014/main" id="{ECB44184-A63C-7EDE-6984-3B55D7377C61}"/>
                    </a:ext>
                  </a:extLst>
                </p:cNvPr>
                <p:cNvSpPr/>
                <p:nvPr>
                  <p:custDataLst>
                    <p:tags r:id="rId91"/>
                  </p:custDataLst>
                </p:nvPr>
              </p:nvSpPr>
              <p:spPr>
                <a:xfrm>
                  <a:off x="12927803" y="4104951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43" name="任意多边形: 形状 342">
                  <a:extLst>
                    <a:ext uri="{FF2B5EF4-FFF2-40B4-BE49-F238E27FC236}">
                      <a16:creationId xmlns:a16="http://schemas.microsoft.com/office/drawing/2014/main" id="{03A24569-B05C-F880-EE93-4F377EAD4EBA}"/>
                    </a:ext>
                  </a:extLst>
                </p:cNvPr>
                <p:cNvSpPr/>
                <p:nvPr>
                  <p:custDataLst>
                    <p:tags r:id="rId92"/>
                  </p:custDataLst>
                </p:nvPr>
              </p:nvSpPr>
              <p:spPr>
                <a:xfrm>
                  <a:off x="12927803" y="4170406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44" name="任意多边形: 形状 343">
                  <a:extLst>
                    <a:ext uri="{FF2B5EF4-FFF2-40B4-BE49-F238E27FC236}">
                      <a16:creationId xmlns:a16="http://schemas.microsoft.com/office/drawing/2014/main" id="{97F196F6-CD0D-86DD-0E4A-E5004A66B1D6}"/>
                    </a:ext>
                  </a:extLst>
                </p:cNvPr>
                <p:cNvSpPr/>
                <p:nvPr>
                  <p:custDataLst>
                    <p:tags r:id="rId93"/>
                  </p:custDataLst>
                </p:nvPr>
              </p:nvSpPr>
              <p:spPr>
                <a:xfrm>
                  <a:off x="12927803" y="4235862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45" name="任意多边形: 形状 344">
                  <a:extLst>
                    <a:ext uri="{FF2B5EF4-FFF2-40B4-BE49-F238E27FC236}">
                      <a16:creationId xmlns:a16="http://schemas.microsoft.com/office/drawing/2014/main" id="{F3AB718A-D41E-C030-42B7-A2CF4F934981}"/>
                    </a:ext>
                  </a:extLst>
                </p:cNvPr>
                <p:cNvSpPr/>
                <p:nvPr>
                  <p:custDataLst>
                    <p:tags r:id="rId94"/>
                  </p:custDataLst>
                </p:nvPr>
              </p:nvSpPr>
              <p:spPr>
                <a:xfrm>
                  <a:off x="12927803" y="4301085"/>
                  <a:ext cx="42323" cy="74014"/>
                </a:xfrm>
                <a:custGeom>
                  <a:avLst/>
                  <a:gdLst>
                    <a:gd name="connsiteX0" fmla="*/ 546 w 50202"/>
                    <a:gd name="connsiteY0" fmla="*/ 49657 h 87792"/>
                    <a:gd name="connsiteX1" fmla="*/ 50203 w 50202"/>
                    <a:gd name="connsiteY1" fmla="*/ 0 h 87792"/>
                    <a:gd name="connsiteX2" fmla="*/ 50203 w 50202"/>
                    <a:gd name="connsiteY2" fmla="*/ 38409 h 87792"/>
                    <a:gd name="connsiteX3" fmla="*/ 820 w 50202"/>
                    <a:gd name="connsiteY3" fmla="*/ 87791 h 87792"/>
                    <a:gd name="connsiteX4" fmla="*/ 546 w 50202"/>
                    <a:gd name="connsiteY4" fmla="*/ 49657 h 87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2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8065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46" name="任意多边形: 形状 345">
                  <a:extLst>
                    <a:ext uri="{FF2B5EF4-FFF2-40B4-BE49-F238E27FC236}">
                      <a16:creationId xmlns:a16="http://schemas.microsoft.com/office/drawing/2014/main" id="{02774EB5-AB97-511C-5209-11A8D4C24068}"/>
                    </a:ext>
                  </a:extLst>
                </p:cNvPr>
                <p:cNvSpPr/>
                <p:nvPr>
                  <p:custDataLst>
                    <p:tags r:id="rId95"/>
                  </p:custDataLst>
                </p:nvPr>
              </p:nvSpPr>
              <p:spPr>
                <a:xfrm>
                  <a:off x="12927803" y="4366541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47" name="任意多边形: 形状 346">
                  <a:extLst>
                    <a:ext uri="{FF2B5EF4-FFF2-40B4-BE49-F238E27FC236}">
                      <a16:creationId xmlns:a16="http://schemas.microsoft.com/office/drawing/2014/main" id="{E965C47F-3789-5E5B-A3CE-522CC7BF06B2}"/>
                    </a:ext>
                  </a:extLst>
                </p:cNvPr>
                <p:cNvSpPr/>
                <p:nvPr>
                  <p:custDataLst>
                    <p:tags r:id="rId96"/>
                  </p:custDataLst>
                </p:nvPr>
              </p:nvSpPr>
              <p:spPr>
                <a:xfrm>
                  <a:off x="12927803" y="4431996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48" name="任意多边形: 形状 347">
                  <a:extLst>
                    <a:ext uri="{FF2B5EF4-FFF2-40B4-BE49-F238E27FC236}">
                      <a16:creationId xmlns:a16="http://schemas.microsoft.com/office/drawing/2014/main" id="{9CC6EFC9-4042-2FFE-5C9A-EA401C59294F}"/>
                    </a:ext>
                  </a:extLst>
                </p:cNvPr>
                <p:cNvSpPr/>
                <p:nvPr>
                  <p:custDataLst>
                    <p:tags r:id="rId97"/>
                  </p:custDataLst>
                </p:nvPr>
              </p:nvSpPr>
              <p:spPr>
                <a:xfrm>
                  <a:off x="12927803" y="4497451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49" name="任意多边形: 形状 348">
                  <a:extLst>
                    <a:ext uri="{FF2B5EF4-FFF2-40B4-BE49-F238E27FC236}">
                      <a16:creationId xmlns:a16="http://schemas.microsoft.com/office/drawing/2014/main" id="{D9780891-8D2C-2DC8-DA0A-04EED12456D3}"/>
                    </a:ext>
                  </a:extLst>
                </p:cNvPr>
                <p:cNvSpPr/>
                <p:nvPr>
                  <p:custDataLst>
                    <p:tags r:id="rId98"/>
                  </p:custDataLst>
                </p:nvPr>
              </p:nvSpPr>
              <p:spPr>
                <a:xfrm>
                  <a:off x="12927803" y="4562907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50" name="任意多边形: 形状 349">
                  <a:extLst>
                    <a:ext uri="{FF2B5EF4-FFF2-40B4-BE49-F238E27FC236}">
                      <a16:creationId xmlns:a16="http://schemas.microsoft.com/office/drawing/2014/main" id="{180AA100-7F10-E01E-6A9E-FC680CB64617}"/>
                    </a:ext>
                  </a:extLst>
                </p:cNvPr>
                <p:cNvSpPr/>
                <p:nvPr>
                  <p:custDataLst>
                    <p:tags r:id="rId99"/>
                  </p:custDataLst>
                </p:nvPr>
              </p:nvSpPr>
              <p:spPr>
                <a:xfrm>
                  <a:off x="16012527" y="2990591"/>
                  <a:ext cx="61986" cy="667736"/>
                </a:xfrm>
                <a:custGeom>
                  <a:avLst/>
                  <a:gdLst>
                    <a:gd name="connsiteX0" fmla="*/ 67764 w 73525"/>
                    <a:gd name="connsiteY0" fmla="*/ 4938 h 792040"/>
                    <a:gd name="connsiteX1" fmla="*/ 0 w 73525"/>
                    <a:gd name="connsiteY1" fmla="*/ 72976 h 792040"/>
                    <a:gd name="connsiteX2" fmla="*/ 0 w 73525"/>
                    <a:gd name="connsiteY2" fmla="*/ 718241 h 792040"/>
                    <a:gd name="connsiteX3" fmla="*/ 73525 w 73525"/>
                    <a:gd name="connsiteY3" fmla="*/ 792041 h 792040"/>
                    <a:gd name="connsiteX4" fmla="*/ 73525 w 73525"/>
                    <a:gd name="connsiteY4" fmla="*/ 0 h 792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525" h="792040">
                      <a:moveTo>
                        <a:pt x="67764" y="4938"/>
                      </a:moveTo>
                      <a:lnTo>
                        <a:pt x="0" y="72976"/>
                      </a:lnTo>
                      <a:lnTo>
                        <a:pt x="0" y="718241"/>
                      </a:lnTo>
                      <a:lnTo>
                        <a:pt x="73525" y="792041"/>
                      </a:lnTo>
                      <a:lnTo>
                        <a:pt x="73525" y="0"/>
                      </a:ln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51" name="任意多边形: 形状 350">
                  <a:extLst>
                    <a:ext uri="{FF2B5EF4-FFF2-40B4-BE49-F238E27FC236}">
                      <a16:creationId xmlns:a16="http://schemas.microsoft.com/office/drawing/2014/main" id="{9F322990-E762-6E7B-D39E-6EF8770421E7}"/>
                    </a:ext>
                  </a:extLst>
                </p:cNvPr>
                <p:cNvSpPr/>
                <p:nvPr>
                  <p:custDataLst>
                    <p:tags r:id="rId100"/>
                  </p:custDataLst>
                </p:nvPr>
              </p:nvSpPr>
              <p:spPr>
                <a:xfrm>
                  <a:off x="16048840" y="3723783"/>
                  <a:ext cx="25673" cy="276854"/>
                </a:xfrm>
                <a:custGeom>
                  <a:avLst/>
                  <a:gdLst>
                    <a:gd name="connsiteX0" fmla="*/ 28258 w 30452"/>
                    <a:gd name="connsiteY0" fmla="*/ 2195 h 328393"/>
                    <a:gd name="connsiteX1" fmla="*/ 0 w 30452"/>
                    <a:gd name="connsiteY1" fmla="*/ 30178 h 328393"/>
                    <a:gd name="connsiteX2" fmla="*/ 0 w 30452"/>
                    <a:gd name="connsiteY2" fmla="*/ 297667 h 328393"/>
                    <a:gd name="connsiteX3" fmla="*/ 30452 w 30452"/>
                    <a:gd name="connsiteY3" fmla="*/ 328394 h 328393"/>
                    <a:gd name="connsiteX4" fmla="*/ 30452 w 30452"/>
                    <a:gd name="connsiteY4" fmla="*/ 0 h 328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452" h="328393">
                      <a:moveTo>
                        <a:pt x="28258" y="2195"/>
                      </a:moveTo>
                      <a:lnTo>
                        <a:pt x="0" y="30178"/>
                      </a:lnTo>
                      <a:lnTo>
                        <a:pt x="0" y="297667"/>
                      </a:lnTo>
                      <a:lnTo>
                        <a:pt x="30452" y="328394"/>
                      </a:lnTo>
                      <a:lnTo>
                        <a:pt x="30452" y="0"/>
                      </a:lnTo>
                      <a:close/>
                    </a:path>
                  </a:pathLst>
                </a:custGeom>
                <a:solidFill>
                  <a:srgbClr val="4365E1">
                    <a:lumMod val="60000"/>
                    <a:lumOff val="4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52" name="任意多边形: 形状 351">
                  <a:extLst>
                    <a:ext uri="{FF2B5EF4-FFF2-40B4-BE49-F238E27FC236}">
                      <a16:creationId xmlns:a16="http://schemas.microsoft.com/office/drawing/2014/main" id="{E05A1A15-2961-C88B-735A-AE32A9730704}"/>
                    </a:ext>
                  </a:extLst>
                </p:cNvPr>
                <p:cNvSpPr/>
                <p:nvPr>
                  <p:custDataLst>
                    <p:tags r:id="rId101"/>
                  </p:custDataLst>
                </p:nvPr>
              </p:nvSpPr>
              <p:spPr>
                <a:xfrm>
                  <a:off x="16048840" y="4711165"/>
                  <a:ext cx="25673" cy="276854"/>
                </a:xfrm>
                <a:custGeom>
                  <a:avLst/>
                  <a:gdLst>
                    <a:gd name="connsiteX0" fmla="*/ 28258 w 30452"/>
                    <a:gd name="connsiteY0" fmla="*/ 2195 h 328393"/>
                    <a:gd name="connsiteX1" fmla="*/ 0 w 30452"/>
                    <a:gd name="connsiteY1" fmla="*/ 30178 h 328393"/>
                    <a:gd name="connsiteX2" fmla="*/ 0 w 30452"/>
                    <a:gd name="connsiteY2" fmla="*/ 297667 h 328393"/>
                    <a:gd name="connsiteX3" fmla="*/ 30452 w 30452"/>
                    <a:gd name="connsiteY3" fmla="*/ 328394 h 328393"/>
                    <a:gd name="connsiteX4" fmla="*/ 30452 w 30452"/>
                    <a:gd name="connsiteY4" fmla="*/ 0 h 328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452" h="328393">
                      <a:moveTo>
                        <a:pt x="28258" y="2195"/>
                      </a:moveTo>
                      <a:lnTo>
                        <a:pt x="0" y="30178"/>
                      </a:lnTo>
                      <a:lnTo>
                        <a:pt x="0" y="297667"/>
                      </a:lnTo>
                      <a:lnTo>
                        <a:pt x="30452" y="328394"/>
                      </a:lnTo>
                      <a:lnTo>
                        <a:pt x="30452" y="0"/>
                      </a:lnTo>
                      <a:close/>
                    </a:path>
                  </a:pathLst>
                </a:custGeom>
                <a:solidFill>
                  <a:srgbClr val="4365E1">
                    <a:lumMod val="60000"/>
                    <a:lumOff val="4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53" name="任意多边形: 形状 352">
                  <a:extLst>
                    <a:ext uri="{FF2B5EF4-FFF2-40B4-BE49-F238E27FC236}">
                      <a16:creationId xmlns:a16="http://schemas.microsoft.com/office/drawing/2014/main" id="{A565038E-88B7-E731-C38D-AF6180C177AC}"/>
                    </a:ext>
                  </a:extLst>
                </p:cNvPr>
                <p:cNvSpPr/>
                <p:nvPr>
                  <p:custDataLst>
                    <p:tags r:id="rId102"/>
                  </p:custDataLst>
                </p:nvPr>
              </p:nvSpPr>
              <p:spPr>
                <a:xfrm>
                  <a:off x="16031493" y="4039496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54" name="任意多边形: 形状 353">
                  <a:extLst>
                    <a:ext uri="{FF2B5EF4-FFF2-40B4-BE49-F238E27FC236}">
                      <a16:creationId xmlns:a16="http://schemas.microsoft.com/office/drawing/2014/main" id="{BEA374F4-90F6-8028-58F8-B6B0755FFFB0}"/>
                    </a:ext>
                  </a:extLst>
                </p:cNvPr>
                <p:cNvSpPr/>
                <p:nvPr>
                  <p:custDataLst>
                    <p:tags r:id="rId103"/>
                  </p:custDataLst>
                </p:nvPr>
              </p:nvSpPr>
              <p:spPr>
                <a:xfrm>
                  <a:off x="16031493" y="4104951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55" name="任意多边形: 形状 354">
                  <a:extLst>
                    <a:ext uri="{FF2B5EF4-FFF2-40B4-BE49-F238E27FC236}">
                      <a16:creationId xmlns:a16="http://schemas.microsoft.com/office/drawing/2014/main" id="{7F0D7A10-ABA7-A71B-4029-014E951D1E75}"/>
                    </a:ext>
                  </a:extLst>
                </p:cNvPr>
                <p:cNvSpPr/>
                <p:nvPr>
                  <p:custDataLst>
                    <p:tags r:id="rId104"/>
                  </p:custDataLst>
                </p:nvPr>
              </p:nvSpPr>
              <p:spPr>
                <a:xfrm>
                  <a:off x="16031493" y="4170406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56" name="任意多边形: 形状 355">
                  <a:extLst>
                    <a:ext uri="{FF2B5EF4-FFF2-40B4-BE49-F238E27FC236}">
                      <a16:creationId xmlns:a16="http://schemas.microsoft.com/office/drawing/2014/main" id="{37DAD011-1AD7-FF81-0527-0AE487642EC5}"/>
                    </a:ext>
                  </a:extLst>
                </p:cNvPr>
                <p:cNvSpPr/>
                <p:nvPr>
                  <p:custDataLst>
                    <p:tags r:id="rId105"/>
                  </p:custDataLst>
                </p:nvPr>
              </p:nvSpPr>
              <p:spPr>
                <a:xfrm>
                  <a:off x="16031493" y="4235862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57" name="任意多边形: 形状 356">
                  <a:extLst>
                    <a:ext uri="{FF2B5EF4-FFF2-40B4-BE49-F238E27FC236}">
                      <a16:creationId xmlns:a16="http://schemas.microsoft.com/office/drawing/2014/main" id="{F4AD07FE-829A-059C-580F-676099F13BBC}"/>
                    </a:ext>
                  </a:extLst>
                </p:cNvPr>
                <p:cNvSpPr/>
                <p:nvPr>
                  <p:custDataLst>
                    <p:tags r:id="rId106"/>
                  </p:custDataLst>
                </p:nvPr>
              </p:nvSpPr>
              <p:spPr>
                <a:xfrm>
                  <a:off x="16031493" y="4301085"/>
                  <a:ext cx="42323" cy="74014"/>
                </a:xfrm>
                <a:custGeom>
                  <a:avLst/>
                  <a:gdLst>
                    <a:gd name="connsiteX0" fmla="*/ 49657 w 50202"/>
                    <a:gd name="connsiteY0" fmla="*/ 49657 h 87792"/>
                    <a:gd name="connsiteX1" fmla="*/ 0 w 50202"/>
                    <a:gd name="connsiteY1" fmla="*/ 0 h 87792"/>
                    <a:gd name="connsiteX2" fmla="*/ 0 w 50202"/>
                    <a:gd name="connsiteY2" fmla="*/ 38409 h 87792"/>
                    <a:gd name="connsiteX3" fmla="*/ 49383 w 50202"/>
                    <a:gd name="connsiteY3" fmla="*/ 87791 h 87792"/>
                    <a:gd name="connsiteX4" fmla="*/ 49657 w 50202"/>
                    <a:gd name="connsiteY4" fmla="*/ 49657 h 87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2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8065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58" name="任意多边形: 形状 357">
                  <a:extLst>
                    <a:ext uri="{FF2B5EF4-FFF2-40B4-BE49-F238E27FC236}">
                      <a16:creationId xmlns:a16="http://schemas.microsoft.com/office/drawing/2014/main" id="{EF2DFDB2-C3E9-80C7-7C93-04131900E871}"/>
                    </a:ext>
                  </a:extLst>
                </p:cNvPr>
                <p:cNvSpPr/>
                <p:nvPr>
                  <p:custDataLst>
                    <p:tags r:id="rId107"/>
                  </p:custDataLst>
                </p:nvPr>
              </p:nvSpPr>
              <p:spPr>
                <a:xfrm>
                  <a:off x="16031493" y="4366541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59" name="任意多边形: 形状 358">
                  <a:extLst>
                    <a:ext uri="{FF2B5EF4-FFF2-40B4-BE49-F238E27FC236}">
                      <a16:creationId xmlns:a16="http://schemas.microsoft.com/office/drawing/2014/main" id="{7D1D409A-DD93-22B5-5B57-372391C57E84}"/>
                    </a:ext>
                  </a:extLst>
                </p:cNvPr>
                <p:cNvSpPr/>
                <p:nvPr>
                  <p:custDataLst>
                    <p:tags r:id="rId108"/>
                  </p:custDataLst>
                </p:nvPr>
              </p:nvSpPr>
              <p:spPr>
                <a:xfrm>
                  <a:off x="16031493" y="4431996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60" name="任意多边形: 形状 359">
                  <a:extLst>
                    <a:ext uri="{FF2B5EF4-FFF2-40B4-BE49-F238E27FC236}">
                      <a16:creationId xmlns:a16="http://schemas.microsoft.com/office/drawing/2014/main" id="{7AE7A2D3-3AB2-780C-3D49-AACC9A547A4C}"/>
                    </a:ext>
                  </a:extLst>
                </p:cNvPr>
                <p:cNvSpPr/>
                <p:nvPr>
                  <p:custDataLst>
                    <p:tags r:id="rId109"/>
                  </p:custDataLst>
                </p:nvPr>
              </p:nvSpPr>
              <p:spPr>
                <a:xfrm>
                  <a:off x="16031493" y="4497451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61" name="任意多边形: 形状 360">
                  <a:extLst>
                    <a:ext uri="{FF2B5EF4-FFF2-40B4-BE49-F238E27FC236}">
                      <a16:creationId xmlns:a16="http://schemas.microsoft.com/office/drawing/2014/main" id="{30DABAD5-0047-308A-0FDA-EE044673DCE3}"/>
                    </a:ext>
                  </a:extLst>
                </p:cNvPr>
                <p:cNvSpPr/>
                <p:nvPr>
                  <p:custDataLst>
                    <p:tags r:id="rId110"/>
                  </p:custDataLst>
                </p:nvPr>
              </p:nvSpPr>
              <p:spPr>
                <a:xfrm>
                  <a:off x="16031493" y="4562907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62" name="任意多边形: 形状 361">
                  <a:extLst>
                    <a:ext uri="{FF2B5EF4-FFF2-40B4-BE49-F238E27FC236}">
                      <a16:creationId xmlns:a16="http://schemas.microsoft.com/office/drawing/2014/main" id="{F8E6AF63-852D-933F-9D4C-E82DCB4DE203}"/>
                    </a:ext>
                  </a:extLst>
                </p:cNvPr>
                <p:cNvSpPr/>
                <p:nvPr>
                  <p:custDataLst>
                    <p:tags r:id="rId111"/>
                  </p:custDataLst>
                </p:nvPr>
              </p:nvSpPr>
              <p:spPr>
                <a:xfrm>
                  <a:off x="13441694" y="5126100"/>
                  <a:ext cx="2059448" cy="57591"/>
                </a:xfrm>
                <a:custGeom>
                  <a:avLst/>
                  <a:gdLst>
                    <a:gd name="connsiteX0" fmla="*/ 40 w 2442829"/>
                    <a:gd name="connsiteY0" fmla="*/ 63375 h 68312"/>
                    <a:gd name="connsiteX1" fmla="*/ 63415 w 2442829"/>
                    <a:gd name="connsiteY1" fmla="*/ 0 h 68312"/>
                    <a:gd name="connsiteX2" fmla="*/ 2374517 w 2442829"/>
                    <a:gd name="connsiteY2" fmla="*/ 0 h 68312"/>
                    <a:gd name="connsiteX3" fmla="*/ 2442830 w 2442829"/>
                    <a:gd name="connsiteY3" fmla="*/ 68313 h 68312"/>
                    <a:gd name="connsiteX4" fmla="*/ 40 w 2442829"/>
                    <a:gd name="connsiteY4" fmla="*/ 63375 h 68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42829" h="68312">
                      <a:moveTo>
                        <a:pt x="40" y="63375"/>
                      </a:moveTo>
                      <a:lnTo>
                        <a:pt x="63415" y="0"/>
                      </a:lnTo>
                      <a:lnTo>
                        <a:pt x="2374517" y="0"/>
                      </a:lnTo>
                      <a:lnTo>
                        <a:pt x="2442830" y="68313"/>
                      </a:lnTo>
                      <a:cubicBezTo>
                        <a:pt x="2442830" y="68038"/>
                        <a:pt x="-11482" y="63375"/>
                        <a:pt x="40" y="63375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63" name="任意多边形: 形状 362">
                  <a:extLst>
                    <a:ext uri="{FF2B5EF4-FFF2-40B4-BE49-F238E27FC236}">
                      <a16:creationId xmlns:a16="http://schemas.microsoft.com/office/drawing/2014/main" id="{DE560378-B542-4E64-321F-45336F974E89}"/>
                    </a:ext>
                  </a:extLst>
                </p:cNvPr>
                <p:cNvSpPr/>
                <p:nvPr>
                  <p:custDataLst>
                    <p:tags r:id="rId112"/>
                  </p:custDataLst>
                </p:nvPr>
              </p:nvSpPr>
              <p:spPr>
                <a:xfrm>
                  <a:off x="13444273" y="2742878"/>
                  <a:ext cx="2059448" cy="57591"/>
                </a:xfrm>
                <a:custGeom>
                  <a:avLst/>
                  <a:gdLst>
                    <a:gd name="connsiteX0" fmla="*/ 2442790 w 2442829"/>
                    <a:gd name="connsiteY0" fmla="*/ 4938 h 68312"/>
                    <a:gd name="connsiteX1" fmla="*/ 2379415 w 2442829"/>
                    <a:gd name="connsiteY1" fmla="*/ 68312 h 68312"/>
                    <a:gd name="connsiteX2" fmla="*/ 68313 w 2442829"/>
                    <a:gd name="connsiteY2" fmla="*/ 68312 h 68312"/>
                    <a:gd name="connsiteX3" fmla="*/ 0 w 2442829"/>
                    <a:gd name="connsiteY3" fmla="*/ 0 h 68312"/>
                    <a:gd name="connsiteX4" fmla="*/ 2442790 w 2442829"/>
                    <a:gd name="connsiteY4" fmla="*/ 4938 h 68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42829" h="68312">
                      <a:moveTo>
                        <a:pt x="2442790" y="4938"/>
                      </a:moveTo>
                      <a:lnTo>
                        <a:pt x="2379415" y="68312"/>
                      </a:lnTo>
                      <a:lnTo>
                        <a:pt x="68313" y="68312"/>
                      </a:lnTo>
                      <a:lnTo>
                        <a:pt x="0" y="0"/>
                      </a:lnTo>
                      <a:cubicBezTo>
                        <a:pt x="0" y="0"/>
                        <a:pt x="2454312" y="4938"/>
                        <a:pt x="2442790" y="4938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36" name="文本框 335">
                <a:extLst>
                  <a:ext uri="{FF2B5EF4-FFF2-40B4-BE49-F238E27FC236}">
                    <a16:creationId xmlns:a16="http://schemas.microsoft.com/office/drawing/2014/main" id="{F36DD285-B6F1-D536-D472-455546FF1A7A}"/>
                  </a:ext>
                </a:extLst>
              </p:cNvPr>
              <p:cNvSpPr txBox="1">
                <a:spLocks/>
              </p:cNvSpPr>
              <p:nvPr>
                <p:custDataLst>
                  <p:tags r:id="rId85"/>
                </p:custDataLst>
              </p:nvPr>
            </p:nvSpPr>
            <p:spPr>
              <a:xfrm>
                <a:off x="3407657" y="3809784"/>
                <a:ext cx="892693" cy="304807"/>
              </a:xfrm>
              <a:prstGeom prst="rect">
                <a:avLst/>
              </a:prstGeom>
              <a:noFill/>
              <a:effectLst/>
              <a:sp3d>
                <a:bevelT w="0" h="0"/>
                <a:bevelB w="0" h="0"/>
              </a:sp3d>
            </p:spPr>
            <p:txBody>
              <a:bodyPr wrap="square" lIns="79937" tIns="39969" rIns="79937" bIns="39969">
                <a:spAutoFit/>
                <a:sp3d>
                  <a:bevelT w="0" h="0"/>
                  <a:bevelB w="0" h="0"/>
                </a:sp3d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OPPOSans R" panose="00020600040101010101" pitchFamily="18" charset="-122"/>
                  </a:rPr>
                  <a:t>影像传输</a:t>
                </a:r>
              </a:p>
            </p:txBody>
          </p:sp>
        </p:grpSp>
        <p:grpSp>
          <p:nvGrpSpPr>
            <p:cNvPr id="245" name="组合 244">
              <a:extLst>
                <a:ext uri="{FF2B5EF4-FFF2-40B4-BE49-F238E27FC236}">
                  <a16:creationId xmlns:a16="http://schemas.microsoft.com/office/drawing/2014/main" id="{BC8260E1-C317-1AB7-8D12-D4B17828E786}"/>
                </a:ext>
              </a:extLst>
            </p:cNvPr>
            <p:cNvGrpSpPr/>
            <p:nvPr/>
          </p:nvGrpSpPr>
          <p:grpSpPr>
            <a:xfrm>
              <a:off x="3301199" y="4617650"/>
              <a:ext cx="1105610" cy="857844"/>
              <a:chOff x="3301199" y="3541738"/>
              <a:chExt cx="1105610" cy="857844"/>
            </a:xfrm>
          </p:grpSpPr>
          <p:grpSp>
            <p:nvGrpSpPr>
              <p:cNvPr id="306" name="组合 305">
                <a:extLst>
                  <a:ext uri="{FF2B5EF4-FFF2-40B4-BE49-F238E27FC236}">
                    <a16:creationId xmlns:a16="http://schemas.microsoft.com/office/drawing/2014/main" id="{FDA50853-0FEE-0A8F-6FCD-ECB092A13B2E}"/>
                  </a:ext>
                </a:extLst>
              </p:cNvPr>
              <p:cNvGrpSpPr/>
              <p:nvPr/>
            </p:nvGrpSpPr>
            <p:grpSpPr>
              <a:xfrm>
                <a:off x="3301199" y="3541738"/>
                <a:ext cx="1105610" cy="857844"/>
                <a:chOff x="12924562" y="2741954"/>
                <a:chExt cx="3149951" cy="2444050"/>
              </a:xfrm>
            </p:grpSpPr>
            <p:sp>
              <p:nvSpPr>
                <p:cNvPr id="308" name="任意多边形: 形状 307">
                  <a:extLst>
                    <a:ext uri="{FF2B5EF4-FFF2-40B4-BE49-F238E27FC236}">
                      <a16:creationId xmlns:a16="http://schemas.microsoft.com/office/drawing/2014/main" id="{070BEDCB-0C79-22ED-E969-AADBE3AA10CF}"/>
                    </a:ext>
                  </a:extLst>
                </p:cNvPr>
                <p:cNvSpPr/>
                <p:nvPr>
                  <p:custDataLst>
                    <p:tags r:id="rId58"/>
                  </p:custDataLst>
                </p:nvPr>
              </p:nvSpPr>
              <p:spPr>
                <a:xfrm>
                  <a:off x="12924562" y="2741954"/>
                  <a:ext cx="3148332" cy="2444050"/>
                </a:xfrm>
                <a:custGeom>
                  <a:avLst/>
                  <a:gdLst>
                    <a:gd name="connsiteX0" fmla="*/ 0 w 3734417"/>
                    <a:gd name="connsiteY0" fmla="*/ 0 h 2899029"/>
                    <a:gd name="connsiteX1" fmla="*/ 3734418 w 3734417"/>
                    <a:gd name="connsiteY1" fmla="*/ 0 h 2899029"/>
                    <a:gd name="connsiteX2" fmla="*/ 3734418 w 3734417"/>
                    <a:gd name="connsiteY2" fmla="*/ 2899030 h 2899029"/>
                    <a:gd name="connsiteX3" fmla="*/ 0 w 3734417"/>
                    <a:gd name="connsiteY3" fmla="*/ 2899030 h 28990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34417" h="2899029">
                      <a:moveTo>
                        <a:pt x="0" y="0"/>
                      </a:moveTo>
                      <a:lnTo>
                        <a:pt x="3734418" y="0"/>
                      </a:lnTo>
                      <a:lnTo>
                        <a:pt x="3734418" y="2899030"/>
                      </a:lnTo>
                      <a:lnTo>
                        <a:pt x="0" y="2899030"/>
                      </a:lnTo>
                      <a:close/>
                    </a:path>
                  </a:pathLst>
                </a:custGeom>
                <a:solidFill>
                  <a:srgbClr val="4365E1">
                    <a:alpha val="6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09" name="任意多边形: 形状 308">
                  <a:extLst>
                    <a:ext uri="{FF2B5EF4-FFF2-40B4-BE49-F238E27FC236}">
                      <a16:creationId xmlns:a16="http://schemas.microsoft.com/office/drawing/2014/main" id="{6769C226-ADD9-75ED-F468-D846B981DDB4}"/>
                    </a:ext>
                  </a:extLst>
                </p:cNvPr>
                <p:cNvSpPr/>
                <p:nvPr>
                  <p:custDataLst>
                    <p:tags r:id="rId59"/>
                  </p:custDataLst>
                </p:nvPr>
              </p:nvSpPr>
              <p:spPr>
                <a:xfrm>
                  <a:off x="12926875" y="2990591"/>
                  <a:ext cx="62217" cy="667736"/>
                </a:xfrm>
                <a:custGeom>
                  <a:avLst/>
                  <a:gdLst>
                    <a:gd name="connsiteX0" fmla="*/ 5761 w 73799"/>
                    <a:gd name="connsiteY0" fmla="*/ 4938 h 792040"/>
                    <a:gd name="connsiteX1" fmla="*/ 73799 w 73799"/>
                    <a:gd name="connsiteY1" fmla="*/ 72976 h 792040"/>
                    <a:gd name="connsiteX2" fmla="*/ 73799 w 73799"/>
                    <a:gd name="connsiteY2" fmla="*/ 718241 h 792040"/>
                    <a:gd name="connsiteX3" fmla="*/ 0 w 73799"/>
                    <a:gd name="connsiteY3" fmla="*/ 792041 h 792040"/>
                    <a:gd name="connsiteX4" fmla="*/ 0 w 73799"/>
                    <a:gd name="connsiteY4" fmla="*/ 0 h 792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799" h="792040">
                      <a:moveTo>
                        <a:pt x="5761" y="4938"/>
                      </a:moveTo>
                      <a:lnTo>
                        <a:pt x="73799" y="72976"/>
                      </a:lnTo>
                      <a:lnTo>
                        <a:pt x="73799" y="718241"/>
                      </a:lnTo>
                      <a:lnTo>
                        <a:pt x="0" y="7920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10" name="任意多边形: 形状 309">
                  <a:extLst>
                    <a:ext uri="{FF2B5EF4-FFF2-40B4-BE49-F238E27FC236}">
                      <a16:creationId xmlns:a16="http://schemas.microsoft.com/office/drawing/2014/main" id="{8E6DB0B8-4F95-CCAD-2A63-58CFDA80597F}"/>
                    </a:ext>
                  </a:extLst>
                </p:cNvPr>
                <p:cNvSpPr/>
                <p:nvPr>
                  <p:custDataLst>
                    <p:tags r:id="rId60"/>
                  </p:custDataLst>
                </p:nvPr>
              </p:nvSpPr>
              <p:spPr>
                <a:xfrm>
                  <a:off x="12926875" y="3723783"/>
                  <a:ext cx="25904" cy="276854"/>
                </a:xfrm>
                <a:custGeom>
                  <a:avLst/>
                  <a:gdLst>
                    <a:gd name="connsiteX0" fmla="*/ 2469 w 30726"/>
                    <a:gd name="connsiteY0" fmla="*/ 2195 h 328393"/>
                    <a:gd name="connsiteX1" fmla="*/ 30727 w 30726"/>
                    <a:gd name="connsiteY1" fmla="*/ 30178 h 328393"/>
                    <a:gd name="connsiteX2" fmla="*/ 30727 w 30726"/>
                    <a:gd name="connsiteY2" fmla="*/ 297667 h 328393"/>
                    <a:gd name="connsiteX3" fmla="*/ 0 w 30726"/>
                    <a:gd name="connsiteY3" fmla="*/ 328394 h 328393"/>
                    <a:gd name="connsiteX4" fmla="*/ 0 w 30726"/>
                    <a:gd name="connsiteY4" fmla="*/ 0 h 328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26" h="328393">
                      <a:moveTo>
                        <a:pt x="2469" y="2195"/>
                      </a:moveTo>
                      <a:lnTo>
                        <a:pt x="30727" y="30178"/>
                      </a:lnTo>
                      <a:lnTo>
                        <a:pt x="30727" y="297667"/>
                      </a:lnTo>
                      <a:lnTo>
                        <a:pt x="0" y="32839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365E1">
                    <a:lumMod val="60000"/>
                    <a:lumOff val="4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11" name="任意多边形: 形状 310">
                  <a:extLst>
                    <a:ext uri="{FF2B5EF4-FFF2-40B4-BE49-F238E27FC236}">
                      <a16:creationId xmlns:a16="http://schemas.microsoft.com/office/drawing/2014/main" id="{3C41868B-C1F7-F062-49A2-19C13AD82F70}"/>
                    </a:ext>
                  </a:extLst>
                </p:cNvPr>
                <p:cNvSpPr/>
                <p:nvPr>
                  <p:custDataLst>
                    <p:tags r:id="rId61"/>
                  </p:custDataLst>
                </p:nvPr>
              </p:nvSpPr>
              <p:spPr>
                <a:xfrm>
                  <a:off x="12926875" y="4711165"/>
                  <a:ext cx="25904" cy="276854"/>
                </a:xfrm>
                <a:custGeom>
                  <a:avLst/>
                  <a:gdLst>
                    <a:gd name="connsiteX0" fmla="*/ 2469 w 30726"/>
                    <a:gd name="connsiteY0" fmla="*/ 2195 h 328393"/>
                    <a:gd name="connsiteX1" fmla="*/ 30727 w 30726"/>
                    <a:gd name="connsiteY1" fmla="*/ 30178 h 328393"/>
                    <a:gd name="connsiteX2" fmla="*/ 30727 w 30726"/>
                    <a:gd name="connsiteY2" fmla="*/ 297667 h 328393"/>
                    <a:gd name="connsiteX3" fmla="*/ 0 w 30726"/>
                    <a:gd name="connsiteY3" fmla="*/ 328394 h 328393"/>
                    <a:gd name="connsiteX4" fmla="*/ 0 w 30726"/>
                    <a:gd name="connsiteY4" fmla="*/ 0 h 328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26" h="328393">
                      <a:moveTo>
                        <a:pt x="2469" y="2195"/>
                      </a:moveTo>
                      <a:lnTo>
                        <a:pt x="30727" y="30178"/>
                      </a:lnTo>
                      <a:lnTo>
                        <a:pt x="30727" y="297667"/>
                      </a:lnTo>
                      <a:lnTo>
                        <a:pt x="0" y="32839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365E1">
                    <a:lumMod val="60000"/>
                    <a:lumOff val="4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12" name="任意多边形: 形状 311">
                  <a:extLst>
                    <a:ext uri="{FF2B5EF4-FFF2-40B4-BE49-F238E27FC236}">
                      <a16:creationId xmlns:a16="http://schemas.microsoft.com/office/drawing/2014/main" id="{DD9DDFFB-1B8F-3878-E232-FEC52F75BA74}"/>
                    </a:ext>
                  </a:extLst>
                </p:cNvPr>
                <p:cNvSpPr/>
                <p:nvPr>
                  <p:custDataLst>
                    <p:tags r:id="rId62"/>
                  </p:custDataLst>
                </p:nvPr>
              </p:nvSpPr>
              <p:spPr>
                <a:xfrm>
                  <a:off x="12927803" y="4039496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13" name="任意多边形: 形状 312">
                  <a:extLst>
                    <a:ext uri="{FF2B5EF4-FFF2-40B4-BE49-F238E27FC236}">
                      <a16:creationId xmlns:a16="http://schemas.microsoft.com/office/drawing/2014/main" id="{4B0771E5-43BC-FEEA-9FFF-CDD29938FD14}"/>
                    </a:ext>
                  </a:extLst>
                </p:cNvPr>
                <p:cNvSpPr/>
                <p:nvPr>
                  <p:custDataLst>
                    <p:tags r:id="rId63"/>
                  </p:custDataLst>
                </p:nvPr>
              </p:nvSpPr>
              <p:spPr>
                <a:xfrm>
                  <a:off x="12927803" y="4104951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14" name="任意多边形: 形状 313">
                  <a:extLst>
                    <a:ext uri="{FF2B5EF4-FFF2-40B4-BE49-F238E27FC236}">
                      <a16:creationId xmlns:a16="http://schemas.microsoft.com/office/drawing/2014/main" id="{36F5B638-8A6D-34DB-D3B8-3A7066A9167E}"/>
                    </a:ext>
                  </a:extLst>
                </p:cNvPr>
                <p:cNvSpPr/>
                <p:nvPr>
                  <p:custDataLst>
                    <p:tags r:id="rId64"/>
                  </p:custDataLst>
                </p:nvPr>
              </p:nvSpPr>
              <p:spPr>
                <a:xfrm>
                  <a:off x="12927803" y="4170406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15" name="任意多边形: 形状 314">
                  <a:extLst>
                    <a:ext uri="{FF2B5EF4-FFF2-40B4-BE49-F238E27FC236}">
                      <a16:creationId xmlns:a16="http://schemas.microsoft.com/office/drawing/2014/main" id="{F953163B-C761-6D0C-3C68-69390BF36A53}"/>
                    </a:ext>
                  </a:extLst>
                </p:cNvPr>
                <p:cNvSpPr/>
                <p:nvPr>
                  <p:custDataLst>
                    <p:tags r:id="rId65"/>
                  </p:custDataLst>
                </p:nvPr>
              </p:nvSpPr>
              <p:spPr>
                <a:xfrm>
                  <a:off x="12927803" y="4235862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16" name="任意多边形: 形状 315">
                  <a:extLst>
                    <a:ext uri="{FF2B5EF4-FFF2-40B4-BE49-F238E27FC236}">
                      <a16:creationId xmlns:a16="http://schemas.microsoft.com/office/drawing/2014/main" id="{C693CF55-CBA5-3463-E617-672F53900125}"/>
                    </a:ext>
                  </a:extLst>
                </p:cNvPr>
                <p:cNvSpPr/>
                <p:nvPr>
                  <p:custDataLst>
                    <p:tags r:id="rId66"/>
                  </p:custDataLst>
                </p:nvPr>
              </p:nvSpPr>
              <p:spPr>
                <a:xfrm>
                  <a:off x="12927803" y="4301085"/>
                  <a:ext cx="42323" cy="74014"/>
                </a:xfrm>
                <a:custGeom>
                  <a:avLst/>
                  <a:gdLst>
                    <a:gd name="connsiteX0" fmla="*/ 546 w 50202"/>
                    <a:gd name="connsiteY0" fmla="*/ 49657 h 87792"/>
                    <a:gd name="connsiteX1" fmla="*/ 50203 w 50202"/>
                    <a:gd name="connsiteY1" fmla="*/ 0 h 87792"/>
                    <a:gd name="connsiteX2" fmla="*/ 50203 w 50202"/>
                    <a:gd name="connsiteY2" fmla="*/ 38409 h 87792"/>
                    <a:gd name="connsiteX3" fmla="*/ 820 w 50202"/>
                    <a:gd name="connsiteY3" fmla="*/ 87791 h 87792"/>
                    <a:gd name="connsiteX4" fmla="*/ 546 w 50202"/>
                    <a:gd name="connsiteY4" fmla="*/ 49657 h 87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2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8065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17" name="任意多边形: 形状 316">
                  <a:extLst>
                    <a:ext uri="{FF2B5EF4-FFF2-40B4-BE49-F238E27FC236}">
                      <a16:creationId xmlns:a16="http://schemas.microsoft.com/office/drawing/2014/main" id="{1D4A66B2-026F-58D9-72C9-1A4D43DCF453}"/>
                    </a:ext>
                  </a:extLst>
                </p:cNvPr>
                <p:cNvSpPr/>
                <p:nvPr>
                  <p:custDataLst>
                    <p:tags r:id="rId67"/>
                  </p:custDataLst>
                </p:nvPr>
              </p:nvSpPr>
              <p:spPr>
                <a:xfrm>
                  <a:off x="12927803" y="4366541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18" name="任意多边形: 形状 317">
                  <a:extLst>
                    <a:ext uri="{FF2B5EF4-FFF2-40B4-BE49-F238E27FC236}">
                      <a16:creationId xmlns:a16="http://schemas.microsoft.com/office/drawing/2014/main" id="{4CC20C32-9A12-13D7-84A5-5DE58B6F69A2}"/>
                    </a:ext>
                  </a:extLst>
                </p:cNvPr>
                <p:cNvSpPr/>
                <p:nvPr>
                  <p:custDataLst>
                    <p:tags r:id="rId68"/>
                  </p:custDataLst>
                </p:nvPr>
              </p:nvSpPr>
              <p:spPr>
                <a:xfrm>
                  <a:off x="12927803" y="4431996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19" name="任意多边形: 形状 318">
                  <a:extLst>
                    <a:ext uri="{FF2B5EF4-FFF2-40B4-BE49-F238E27FC236}">
                      <a16:creationId xmlns:a16="http://schemas.microsoft.com/office/drawing/2014/main" id="{7E45FBC6-D18C-E2DD-007B-15C3462FBB3A}"/>
                    </a:ext>
                  </a:extLst>
                </p:cNvPr>
                <p:cNvSpPr/>
                <p:nvPr>
                  <p:custDataLst>
                    <p:tags r:id="rId69"/>
                  </p:custDataLst>
                </p:nvPr>
              </p:nvSpPr>
              <p:spPr>
                <a:xfrm>
                  <a:off x="12927803" y="4497451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20" name="任意多边形: 形状 319">
                  <a:extLst>
                    <a:ext uri="{FF2B5EF4-FFF2-40B4-BE49-F238E27FC236}">
                      <a16:creationId xmlns:a16="http://schemas.microsoft.com/office/drawing/2014/main" id="{E8492011-43C5-54A0-BA4C-0BE7DF47BCC4}"/>
                    </a:ext>
                  </a:extLst>
                </p:cNvPr>
                <p:cNvSpPr/>
                <p:nvPr>
                  <p:custDataLst>
                    <p:tags r:id="rId70"/>
                  </p:custDataLst>
                </p:nvPr>
              </p:nvSpPr>
              <p:spPr>
                <a:xfrm>
                  <a:off x="12927803" y="4562907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21" name="任意多边形: 形状 320">
                  <a:extLst>
                    <a:ext uri="{FF2B5EF4-FFF2-40B4-BE49-F238E27FC236}">
                      <a16:creationId xmlns:a16="http://schemas.microsoft.com/office/drawing/2014/main" id="{968077F3-D488-CBF3-1AFD-1F39BE952092}"/>
                    </a:ext>
                  </a:extLst>
                </p:cNvPr>
                <p:cNvSpPr/>
                <p:nvPr>
                  <p:custDataLst>
                    <p:tags r:id="rId71"/>
                  </p:custDataLst>
                </p:nvPr>
              </p:nvSpPr>
              <p:spPr>
                <a:xfrm>
                  <a:off x="16012527" y="2990591"/>
                  <a:ext cx="61986" cy="667736"/>
                </a:xfrm>
                <a:custGeom>
                  <a:avLst/>
                  <a:gdLst>
                    <a:gd name="connsiteX0" fmla="*/ 67764 w 73525"/>
                    <a:gd name="connsiteY0" fmla="*/ 4938 h 792040"/>
                    <a:gd name="connsiteX1" fmla="*/ 0 w 73525"/>
                    <a:gd name="connsiteY1" fmla="*/ 72976 h 792040"/>
                    <a:gd name="connsiteX2" fmla="*/ 0 w 73525"/>
                    <a:gd name="connsiteY2" fmla="*/ 718241 h 792040"/>
                    <a:gd name="connsiteX3" fmla="*/ 73525 w 73525"/>
                    <a:gd name="connsiteY3" fmla="*/ 792041 h 792040"/>
                    <a:gd name="connsiteX4" fmla="*/ 73525 w 73525"/>
                    <a:gd name="connsiteY4" fmla="*/ 0 h 792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525" h="792040">
                      <a:moveTo>
                        <a:pt x="67764" y="4938"/>
                      </a:moveTo>
                      <a:lnTo>
                        <a:pt x="0" y="72976"/>
                      </a:lnTo>
                      <a:lnTo>
                        <a:pt x="0" y="718241"/>
                      </a:lnTo>
                      <a:lnTo>
                        <a:pt x="73525" y="792041"/>
                      </a:lnTo>
                      <a:lnTo>
                        <a:pt x="73525" y="0"/>
                      </a:ln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22" name="任意多边形: 形状 321">
                  <a:extLst>
                    <a:ext uri="{FF2B5EF4-FFF2-40B4-BE49-F238E27FC236}">
                      <a16:creationId xmlns:a16="http://schemas.microsoft.com/office/drawing/2014/main" id="{9CA62C44-67E2-D708-23D7-0203702EA52F}"/>
                    </a:ext>
                  </a:extLst>
                </p:cNvPr>
                <p:cNvSpPr/>
                <p:nvPr>
                  <p:custDataLst>
                    <p:tags r:id="rId72"/>
                  </p:custDataLst>
                </p:nvPr>
              </p:nvSpPr>
              <p:spPr>
                <a:xfrm>
                  <a:off x="16048840" y="3723783"/>
                  <a:ext cx="25673" cy="276854"/>
                </a:xfrm>
                <a:custGeom>
                  <a:avLst/>
                  <a:gdLst>
                    <a:gd name="connsiteX0" fmla="*/ 28258 w 30452"/>
                    <a:gd name="connsiteY0" fmla="*/ 2195 h 328393"/>
                    <a:gd name="connsiteX1" fmla="*/ 0 w 30452"/>
                    <a:gd name="connsiteY1" fmla="*/ 30178 h 328393"/>
                    <a:gd name="connsiteX2" fmla="*/ 0 w 30452"/>
                    <a:gd name="connsiteY2" fmla="*/ 297667 h 328393"/>
                    <a:gd name="connsiteX3" fmla="*/ 30452 w 30452"/>
                    <a:gd name="connsiteY3" fmla="*/ 328394 h 328393"/>
                    <a:gd name="connsiteX4" fmla="*/ 30452 w 30452"/>
                    <a:gd name="connsiteY4" fmla="*/ 0 h 328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452" h="328393">
                      <a:moveTo>
                        <a:pt x="28258" y="2195"/>
                      </a:moveTo>
                      <a:lnTo>
                        <a:pt x="0" y="30178"/>
                      </a:lnTo>
                      <a:lnTo>
                        <a:pt x="0" y="297667"/>
                      </a:lnTo>
                      <a:lnTo>
                        <a:pt x="30452" y="328394"/>
                      </a:lnTo>
                      <a:lnTo>
                        <a:pt x="30452" y="0"/>
                      </a:lnTo>
                      <a:close/>
                    </a:path>
                  </a:pathLst>
                </a:custGeom>
                <a:solidFill>
                  <a:srgbClr val="4365E1">
                    <a:lumMod val="60000"/>
                    <a:lumOff val="4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23" name="任意多边形: 形状 322">
                  <a:extLst>
                    <a:ext uri="{FF2B5EF4-FFF2-40B4-BE49-F238E27FC236}">
                      <a16:creationId xmlns:a16="http://schemas.microsoft.com/office/drawing/2014/main" id="{528A0E42-43BB-B582-D412-3A2B240FC7E6}"/>
                    </a:ext>
                  </a:extLst>
                </p:cNvPr>
                <p:cNvSpPr/>
                <p:nvPr>
                  <p:custDataLst>
                    <p:tags r:id="rId73"/>
                  </p:custDataLst>
                </p:nvPr>
              </p:nvSpPr>
              <p:spPr>
                <a:xfrm>
                  <a:off x="16048840" y="4711165"/>
                  <a:ext cx="25673" cy="276854"/>
                </a:xfrm>
                <a:custGeom>
                  <a:avLst/>
                  <a:gdLst>
                    <a:gd name="connsiteX0" fmla="*/ 28258 w 30452"/>
                    <a:gd name="connsiteY0" fmla="*/ 2195 h 328393"/>
                    <a:gd name="connsiteX1" fmla="*/ 0 w 30452"/>
                    <a:gd name="connsiteY1" fmla="*/ 30178 h 328393"/>
                    <a:gd name="connsiteX2" fmla="*/ 0 w 30452"/>
                    <a:gd name="connsiteY2" fmla="*/ 297667 h 328393"/>
                    <a:gd name="connsiteX3" fmla="*/ 30452 w 30452"/>
                    <a:gd name="connsiteY3" fmla="*/ 328394 h 328393"/>
                    <a:gd name="connsiteX4" fmla="*/ 30452 w 30452"/>
                    <a:gd name="connsiteY4" fmla="*/ 0 h 328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452" h="328393">
                      <a:moveTo>
                        <a:pt x="28258" y="2195"/>
                      </a:moveTo>
                      <a:lnTo>
                        <a:pt x="0" y="30178"/>
                      </a:lnTo>
                      <a:lnTo>
                        <a:pt x="0" y="297667"/>
                      </a:lnTo>
                      <a:lnTo>
                        <a:pt x="30452" y="328394"/>
                      </a:lnTo>
                      <a:lnTo>
                        <a:pt x="30452" y="0"/>
                      </a:lnTo>
                      <a:close/>
                    </a:path>
                  </a:pathLst>
                </a:custGeom>
                <a:solidFill>
                  <a:srgbClr val="4365E1">
                    <a:lumMod val="60000"/>
                    <a:lumOff val="4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24" name="任意多边形: 形状 323">
                  <a:extLst>
                    <a:ext uri="{FF2B5EF4-FFF2-40B4-BE49-F238E27FC236}">
                      <a16:creationId xmlns:a16="http://schemas.microsoft.com/office/drawing/2014/main" id="{B720B6CE-9BF7-AE82-53DE-47822FCBC3DB}"/>
                    </a:ext>
                  </a:extLst>
                </p:cNvPr>
                <p:cNvSpPr/>
                <p:nvPr>
                  <p:custDataLst>
                    <p:tags r:id="rId74"/>
                  </p:custDataLst>
                </p:nvPr>
              </p:nvSpPr>
              <p:spPr>
                <a:xfrm>
                  <a:off x="16031493" y="4039496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25" name="任意多边形: 形状 324">
                  <a:extLst>
                    <a:ext uri="{FF2B5EF4-FFF2-40B4-BE49-F238E27FC236}">
                      <a16:creationId xmlns:a16="http://schemas.microsoft.com/office/drawing/2014/main" id="{D5ECC330-9FE9-2016-E3AA-F8E97BEBFC69}"/>
                    </a:ext>
                  </a:extLst>
                </p:cNvPr>
                <p:cNvSpPr/>
                <p:nvPr>
                  <p:custDataLst>
                    <p:tags r:id="rId75"/>
                  </p:custDataLst>
                </p:nvPr>
              </p:nvSpPr>
              <p:spPr>
                <a:xfrm>
                  <a:off x="16031493" y="4104951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26" name="任意多边形: 形状 325">
                  <a:extLst>
                    <a:ext uri="{FF2B5EF4-FFF2-40B4-BE49-F238E27FC236}">
                      <a16:creationId xmlns:a16="http://schemas.microsoft.com/office/drawing/2014/main" id="{770DBEA1-CE7C-6539-EDFB-73B5326E3207}"/>
                    </a:ext>
                  </a:extLst>
                </p:cNvPr>
                <p:cNvSpPr/>
                <p:nvPr>
                  <p:custDataLst>
                    <p:tags r:id="rId76"/>
                  </p:custDataLst>
                </p:nvPr>
              </p:nvSpPr>
              <p:spPr>
                <a:xfrm>
                  <a:off x="16031493" y="4170406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27" name="任意多边形: 形状 326">
                  <a:extLst>
                    <a:ext uri="{FF2B5EF4-FFF2-40B4-BE49-F238E27FC236}">
                      <a16:creationId xmlns:a16="http://schemas.microsoft.com/office/drawing/2014/main" id="{68414113-0FE6-F6F3-A864-D970831E6DAC}"/>
                    </a:ext>
                  </a:extLst>
                </p:cNvPr>
                <p:cNvSpPr/>
                <p:nvPr>
                  <p:custDataLst>
                    <p:tags r:id="rId77"/>
                  </p:custDataLst>
                </p:nvPr>
              </p:nvSpPr>
              <p:spPr>
                <a:xfrm>
                  <a:off x="16031493" y="4235862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28" name="任意多边形: 形状 327">
                  <a:extLst>
                    <a:ext uri="{FF2B5EF4-FFF2-40B4-BE49-F238E27FC236}">
                      <a16:creationId xmlns:a16="http://schemas.microsoft.com/office/drawing/2014/main" id="{EF2FDF27-7419-9895-615F-4E24590171B1}"/>
                    </a:ext>
                  </a:extLst>
                </p:cNvPr>
                <p:cNvSpPr/>
                <p:nvPr>
                  <p:custDataLst>
                    <p:tags r:id="rId78"/>
                  </p:custDataLst>
                </p:nvPr>
              </p:nvSpPr>
              <p:spPr>
                <a:xfrm>
                  <a:off x="16031493" y="4301085"/>
                  <a:ext cx="42323" cy="74014"/>
                </a:xfrm>
                <a:custGeom>
                  <a:avLst/>
                  <a:gdLst>
                    <a:gd name="connsiteX0" fmla="*/ 49657 w 50202"/>
                    <a:gd name="connsiteY0" fmla="*/ 49657 h 87792"/>
                    <a:gd name="connsiteX1" fmla="*/ 0 w 50202"/>
                    <a:gd name="connsiteY1" fmla="*/ 0 h 87792"/>
                    <a:gd name="connsiteX2" fmla="*/ 0 w 50202"/>
                    <a:gd name="connsiteY2" fmla="*/ 38409 h 87792"/>
                    <a:gd name="connsiteX3" fmla="*/ 49383 w 50202"/>
                    <a:gd name="connsiteY3" fmla="*/ 87791 h 87792"/>
                    <a:gd name="connsiteX4" fmla="*/ 49657 w 50202"/>
                    <a:gd name="connsiteY4" fmla="*/ 49657 h 87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2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8065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29" name="任意多边形: 形状 328">
                  <a:extLst>
                    <a:ext uri="{FF2B5EF4-FFF2-40B4-BE49-F238E27FC236}">
                      <a16:creationId xmlns:a16="http://schemas.microsoft.com/office/drawing/2014/main" id="{6525E0DB-6034-7DCB-F15E-D631A875D88D}"/>
                    </a:ext>
                  </a:extLst>
                </p:cNvPr>
                <p:cNvSpPr/>
                <p:nvPr>
                  <p:custDataLst>
                    <p:tags r:id="rId79"/>
                  </p:custDataLst>
                </p:nvPr>
              </p:nvSpPr>
              <p:spPr>
                <a:xfrm>
                  <a:off x="16031493" y="4366541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30" name="任意多边形: 形状 329">
                  <a:extLst>
                    <a:ext uri="{FF2B5EF4-FFF2-40B4-BE49-F238E27FC236}">
                      <a16:creationId xmlns:a16="http://schemas.microsoft.com/office/drawing/2014/main" id="{6E414348-D46F-B6FD-2C1E-42826792D821}"/>
                    </a:ext>
                  </a:extLst>
                </p:cNvPr>
                <p:cNvSpPr/>
                <p:nvPr>
                  <p:custDataLst>
                    <p:tags r:id="rId80"/>
                  </p:custDataLst>
                </p:nvPr>
              </p:nvSpPr>
              <p:spPr>
                <a:xfrm>
                  <a:off x="16031493" y="4431996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31" name="任意多边形: 形状 330">
                  <a:extLst>
                    <a:ext uri="{FF2B5EF4-FFF2-40B4-BE49-F238E27FC236}">
                      <a16:creationId xmlns:a16="http://schemas.microsoft.com/office/drawing/2014/main" id="{57E6F793-3A42-1A46-5283-4B22B7D5F56B}"/>
                    </a:ext>
                  </a:extLst>
                </p:cNvPr>
                <p:cNvSpPr/>
                <p:nvPr>
                  <p:custDataLst>
                    <p:tags r:id="rId81"/>
                  </p:custDataLst>
                </p:nvPr>
              </p:nvSpPr>
              <p:spPr>
                <a:xfrm>
                  <a:off x="16031493" y="4497451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32" name="任意多边形: 形状 331">
                  <a:extLst>
                    <a:ext uri="{FF2B5EF4-FFF2-40B4-BE49-F238E27FC236}">
                      <a16:creationId xmlns:a16="http://schemas.microsoft.com/office/drawing/2014/main" id="{CAFA2CD2-A5F6-02B2-2018-8ED73A79CA69}"/>
                    </a:ext>
                  </a:extLst>
                </p:cNvPr>
                <p:cNvSpPr/>
                <p:nvPr>
                  <p:custDataLst>
                    <p:tags r:id="rId82"/>
                  </p:custDataLst>
                </p:nvPr>
              </p:nvSpPr>
              <p:spPr>
                <a:xfrm>
                  <a:off x="16031493" y="4562907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33" name="任意多边形: 形状 332">
                  <a:extLst>
                    <a:ext uri="{FF2B5EF4-FFF2-40B4-BE49-F238E27FC236}">
                      <a16:creationId xmlns:a16="http://schemas.microsoft.com/office/drawing/2014/main" id="{4423422A-BDA6-51E7-2FFF-57AF866364D8}"/>
                    </a:ext>
                  </a:extLst>
                </p:cNvPr>
                <p:cNvSpPr/>
                <p:nvPr>
                  <p:custDataLst>
                    <p:tags r:id="rId83"/>
                  </p:custDataLst>
                </p:nvPr>
              </p:nvSpPr>
              <p:spPr>
                <a:xfrm>
                  <a:off x="13441694" y="5126100"/>
                  <a:ext cx="2059448" cy="57591"/>
                </a:xfrm>
                <a:custGeom>
                  <a:avLst/>
                  <a:gdLst>
                    <a:gd name="connsiteX0" fmla="*/ 40 w 2442829"/>
                    <a:gd name="connsiteY0" fmla="*/ 63375 h 68312"/>
                    <a:gd name="connsiteX1" fmla="*/ 63415 w 2442829"/>
                    <a:gd name="connsiteY1" fmla="*/ 0 h 68312"/>
                    <a:gd name="connsiteX2" fmla="*/ 2374517 w 2442829"/>
                    <a:gd name="connsiteY2" fmla="*/ 0 h 68312"/>
                    <a:gd name="connsiteX3" fmla="*/ 2442830 w 2442829"/>
                    <a:gd name="connsiteY3" fmla="*/ 68313 h 68312"/>
                    <a:gd name="connsiteX4" fmla="*/ 40 w 2442829"/>
                    <a:gd name="connsiteY4" fmla="*/ 63375 h 68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42829" h="68312">
                      <a:moveTo>
                        <a:pt x="40" y="63375"/>
                      </a:moveTo>
                      <a:lnTo>
                        <a:pt x="63415" y="0"/>
                      </a:lnTo>
                      <a:lnTo>
                        <a:pt x="2374517" y="0"/>
                      </a:lnTo>
                      <a:lnTo>
                        <a:pt x="2442830" y="68313"/>
                      </a:lnTo>
                      <a:cubicBezTo>
                        <a:pt x="2442830" y="68038"/>
                        <a:pt x="-11482" y="63375"/>
                        <a:pt x="40" y="63375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34" name="任意多边形: 形状 333">
                  <a:extLst>
                    <a:ext uri="{FF2B5EF4-FFF2-40B4-BE49-F238E27FC236}">
                      <a16:creationId xmlns:a16="http://schemas.microsoft.com/office/drawing/2014/main" id="{102C8FB1-7486-C1C0-FEBB-E11C21DFE855}"/>
                    </a:ext>
                  </a:extLst>
                </p:cNvPr>
                <p:cNvSpPr/>
                <p:nvPr>
                  <p:custDataLst>
                    <p:tags r:id="rId84"/>
                  </p:custDataLst>
                </p:nvPr>
              </p:nvSpPr>
              <p:spPr>
                <a:xfrm>
                  <a:off x="13444273" y="2742878"/>
                  <a:ext cx="2059448" cy="57591"/>
                </a:xfrm>
                <a:custGeom>
                  <a:avLst/>
                  <a:gdLst>
                    <a:gd name="connsiteX0" fmla="*/ 2442790 w 2442829"/>
                    <a:gd name="connsiteY0" fmla="*/ 4938 h 68312"/>
                    <a:gd name="connsiteX1" fmla="*/ 2379415 w 2442829"/>
                    <a:gd name="connsiteY1" fmla="*/ 68312 h 68312"/>
                    <a:gd name="connsiteX2" fmla="*/ 68313 w 2442829"/>
                    <a:gd name="connsiteY2" fmla="*/ 68312 h 68312"/>
                    <a:gd name="connsiteX3" fmla="*/ 0 w 2442829"/>
                    <a:gd name="connsiteY3" fmla="*/ 0 h 68312"/>
                    <a:gd name="connsiteX4" fmla="*/ 2442790 w 2442829"/>
                    <a:gd name="connsiteY4" fmla="*/ 4938 h 68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42829" h="68312">
                      <a:moveTo>
                        <a:pt x="2442790" y="4938"/>
                      </a:moveTo>
                      <a:lnTo>
                        <a:pt x="2379415" y="68312"/>
                      </a:lnTo>
                      <a:lnTo>
                        <a:pt x="68313" y="68312"/>
                      </a:lnTo>
                      <a:lnTo>
                        <a:pt x="0" y="0"/>
                      </a:lnTo>
                      <a:cubicBezTo>
                        <a:pt x="0" y="0"/>
                        <a:pt x="2454312" y="4938"/>
                        <a:pt x="2442790" y="4938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07" name="文本框 306">
                <a:extLst>
                  <a:ext uri="{FF2B5EF4-FFF2-40B4-BE49-F238E27FC236}">
                    <a16:creationId xmlns:a16="http://schemas.microsoft.com/office/drawing/2014/main" id="{CEBD109F-ADB1-D4BB-E1A1-2434F6E26A9D}"/>
                  </a:ext>
                </a:extLst>
              </p:cNvPr>
              <p:cNvSpPr txBox="1">
                <a:spLocks/>
              </p:cNvSpPr>
              <p:nvPr>
                <p:custDataLst>
                  <p:tags r:id="rId57"/>
                </p:custDataLst>
              </p:nvPr>
            </p:nvSpPr>
            <p:spPr>
              <a:xfrm>
                <a:off x="3407657" y="3809784"/>
                <a:ext cx="892693" cy="304807"/>
              </a:xfrm>
              <a:prstGeom prst="rect">
                <a:avLst/>
              </a:prstGeom>
              <a:noFill/>
              <a:effectLst/>
              <a:sp3d>
                <a:bevelT w="0" h="0"/>
                <a:bevelB w="0" h="0"/>
              </a:sp3d>
            </p:spPr>
            <p:txBody>
              <a:bodyPr wrap="square" lIns="79937" tIns="39969" rIns="79937" bIns="39969">
                <a:spAutoFit/>
                <a:sp3d>
                  <a:bevelT w="0" h="0"/>
                  <a:bevelB w="0" h="0"/>
                </a:sp3d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200" kern="0" dirty="0"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OPPOSans R" panose="00020600040101010101" pitchFamily="18" charset="-122"/>
                  </a:rPr>
                  <a:t>全院联动</a:t>
                </a: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OPPOSans R" panose="00020600040101010101" pitchFamily="18" charset="-122"/>
                </a:endParaRPr>
              </a:p>
            </p:txBody>
          </p:sp>
        </p:grpSp>
        <p:grpSp>
          <p:nvGrpSpPr>
            <p:cNvPr id="246" name="组合 245">
              <a:extLst>
                <a:ext uri="{FF2B5EF4-FFF2-40B4-BE49-F238E27FC236}">
                  <a16:creationId xmlns:a16="http://schemas.microsoft.com/office/drawing/2014/main" id="{C144CBF3-7CD5-8510-A5A2-8C7142F914A1}"/>
                </a:ext>
              </a:extLst>
            </p:cNvPr>
            <p:cNvGrpSpPr/>
            <p:nvPr/>
          </p:nvGrpSpPr>
          <p:grpSpPr>
            <a:xfrm>
              <a:off x="4641415" y="4617652"/>
              <a:ext cx="1105610" cy="857844"/>
              <a:chOff x="3301199" y="3541738"/>
              <a:chExt cx="1105610" cy="857844"/>
            </a:xfrm>
          </p:grpSpPr>
          <p:grpSp>
            <p:nvGrpSpPr>
              <p:cNvPr id="277" name="组合 276">
                <a:extLst>
                  <a:ext uri="{FF2B5EF4-FFF2-40B4-BE49-F238E27FC236}">
                    <a16:creationId xmlns:a16="http://schemas.microsoft.com/office/drawing/2014/main" id="{706CB823-B625-47CE-F01A-DE1F307151ED}"/>
                  </a:ext>
                </a:extLst>
              </p:cNvPr>
              <p:cNvGrpSpPr/>
              <p:nvPr/>
            </p:nvGrpSpPr>
            <p:grpSpPr>
              <a:xfrm>
                <a:off x="3301199" y="3541738"/>
                <a:ext cx="1105610" cy="857844"/>
                <a:chOff x="12924562" y="2741954"/>
                <a:chExt cx="3149951" cy="2444050"/>
              </a:xfrm>
            </p:grpSpPr>
            <p:sp>
              <p:nvSpPr>
                <p:cNvPr id="279" name="任意多边形: 形状 278">
                  <a:extLst>
                    <a:ext uri="{FF2B5EF4-FFF2-40B4-BE49-F238E27FC236}">
                      <a16:creationId xmlns:a16="http://schemas.microsoft.com/office/drawing/2014/main" id="{34683F3D-98A8-4CD8-8247-2F67E59958C4}"/>
                    </a:ext>
                  </a:extLst>
                </p:cNvPr>
                <p:cNvSpPr/>
                <p:nvPr>
                  <p:custDataLst>
                    <p:tags r:id="rId30"/>
                  </p:custDataLst>
                </p:nvPr>
              </p:nvSpPr>
              <p:spPr>
                <a:xfrm>
                  <a:off x="12924562" y="2741954"/>
                  <a:ext cx="3148332" cy="2444050"/>
                </a:xfrm>
                <a:custGeom>
                  <a:avLst/>
                  <a:gdLst>
                    <a:gd name="connsiteX0" fmla="*/ 0 w 3734417"/>
                    <a:gd name="connsiteY0" fmla="*/ 0 h 2899029"/>
                    <a:gd name="connsiteX1" fmla="*/ 3734418 w 3734417"/>
                    <a:gd name="connsiteY1" fmla="*/ 0 h 2899029"/>
                    <a:gd name="connsiteX2" fmla="*/ 3734418 w 3734417"/>
                    <a:gd name="connsiteY2" fmla="*/ 2899030 h 2899029"/>
                    <a:gd name="connsiteX3" fmla="*/ 0 w 3734417"/>
                    <a:gd name="connsiteY3" fmla="*/ 2899030 h 28990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34417" h="2899029">
                      <a:moveTo>
                        <a:pt x="0" y="0"/>
                      </a:moveTo>
                      <a:lnTo>
                        <a:pt x="3734418" y="0"/>
                      </a:lnTo>
                      <a:lnTo>
                        <a:pt x="3734418" y="2899030"/>
                      </a:lnTo>
                      <a:lnTo>
                        <a:pt x="0" y="2899030"/>
                      </a:lnTo>
                      <a:close/>
                    </a:path>
                  </a:pathLst>
                </a:custGeom>
                <a:solidFill>
                  <a:srgbClr val="4365E1">
                    <a:alpha val="6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80" name="任意多边形: 形状 279">
                  <a:extLst>
                    <a:ext uri="{FF2B5EF4-FFF2-40B4-BE49-F238E27FC236}">
                      <a16:creationId xmlns:a16="http://schemas.microsoft.com/office/drawing/2014/main" id="{9B0256E9-821B-FE72-72E0-C5848F53BA1A}"/>
                    </a:ext>
                  </a:extLst>
                </p:cNvPr>
                <p:cNvSpPr/>
                <p:nvPr>
                  <p:custDataLst>
                    <p:tags r:id="rId31"/>
                  </p:custDataLst>
                </p:nvPr>
              </p:nvSpPr>
              <p:spPr>
                <a:xfrm>
                  <a:off x="12926875" y="2990591"/>
                  <a:ext cx="62217" cy="667736"/>
                </a:xfrm>
                <a:custGeom>
                  <a:avLst/>
                  <a:gdLst>
                    <a:gd name="connsiteX0" fmla="*/ 5761 w 73799"/>
                    <a:gd name="connsiteY0" fmla="*/ 4938 h 792040"/>
                    <a:gd name="connsiteX1" fmla="*/ 73799 w 73799"/>
                    <a:gd name="connsiteY1" fmla="*/ 72976 h 792040"/>
                    <a:gd name="connsiteX2" fmla="*/ 73799 w 73799"/>
                    <a:gd name="connsiteY2" fmla="*/ 718241 h 792040"/>
                    <a:gd name="connsiteX3" fmla="*/ 0 w 73799"/>
                    <a:gd name="connsiteY3" fmla="*/ 792041 h 792040"/>
                    <a:gd name="connsiteX4" fmla="*/ 0 w 73799"/>
                    <a:gd name="connsiteY4" fmla="*/ 0 h 792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799" h="792040">
                      <a:moveTo>
                        <a:pt x="5761" y="4938"/>
                      </a:moveTo>
                      <a:lnTo>
                        <a:pt x="73799" y="72976"/>
                      </a:lnTo>
                      <a:lnTo>
                        <a:pt x="73799" y="718241"/>
                      </a:lnTo>
                      <a:lnTo>
                        <a:pt x="0" y="7920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81" name="任意多边形: 形状 280">
                  <a:extLst>
                    <a:ext uri="{FF2B5EF4-FFF2-40B4-BE49-F238E27FC236}">
                      <a16:creationId xmlns:a16="http://schemas.microsoft.com/office/drawing/2014/main" id="{5999033D-2F0B-ED19-CD66-00FE6A3FF834}"/>
                    </a:ext>
                  </a:extLst>
                </p:cNvPr>
                <p:cNvSpPr/>
                <p:nvPr>
                  <p:custDataLst>
                    <p:tags r:id="rId32"/>
                  </p:custDataLst>
                </p:nvPr>
              </p:nvSpPr>
              <p:spPr>
                <a:xfrm>
                  <a:off x="12926875" y="3723783"/>
                  <a:ext cx="25904" cy="276854"/>
                </a:xfrm>
                <a:custGeom>
                  <a:avLst/>
                  <a:gdLst>
                    <a:gd name="connsiteX0" fmla="*/ 2469 w 30726"/>
                    <a:gd name="connsiteY0" fmla="*/ 2195 h 328393"/>
                    <a:gd name="connsiteX1" fmla="*/ 30727 w 30726"/>
                    <a:gd name="connsiteY1" fmla="*/ 30178 h 328393"/>
                    <a:gd name="connsiteX2" fmla="*/ 30727 w 30726"/>
                    <a:gd name="connsiteY2" fmla="*/ 297667 h 328393"/>
                    <a:gd name="connsiteX3" fmla="*/ 0 w 30726"/>
                    <a:gd name="connsiteY3" fmla="*/ 328394 h 328393"/>
                    <a:gd name="connsiteX4" fmla="*/ 0 w 30726"/>
                    <a:gd name="connsiteY4" fmla="*/ 0 h 328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26" h="328393">
                      <a:moveTo>
                        <a:pt x="2469" y="2195"/>
                      </a:moveTo>
                      <a:lnTo>
                        <a:pt x="30727" y="30178"/>
                      </a:lnTo>
                      <a:lnTo>
                        <a:pt x="30727" y="297667"/>
                      </a:lnTo>
                      <a:lnTo>
                        <a:pt x="0" y="32839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365E1">
                    <a:lumMod val="60000"/>
                    <a:lumOff val="4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82" name="任意多边形: 形状 281">
                  <a:extLst>
                    <a:ext uri="{FF2B5EF4-FFF2-40B4-BE49-F238E27FC236}">
                      <a16:creationId xmlns:a16="http://schemas.microsoft.com/office/drawing/2014/main" id="{4C464AD7-DFA7-5FDA-E2F1-F24CCA2D7A4C}"/>
                    </a:ext>
                  </a:extLst>
                </p:cNvPr>
                <p:cNvSpPr/>
                <p:nvPr>
                  <p:custDataLst>
                    <p:tags r:id="rId33"/>
                  </p:custDataLst>
                </p:nvPr>
              </p:nvSpPr>
              <p:spPr>
                <a:xfrm>
                  <a:off x="12926875" y="4711165"/>
                  <a:ext cx="25904" cy="276854"/>
                </a:xfrm>
                <a:custGeom>
                  <a:avLst/>
                  <a:gdLst>
                    <a:gd name="connsiteX0" fmla="*/ 2469 w 30726"/>
                    <a:gd name="connsiteY0" fmla="*/ 2195 h 328393"/>
                    <a:gd name="connsiteX1" fmla="*/ 30727 w 30726"/>
                    <a:gd name="connsiteY1" fmla="*/ 30178 h 328393"/>
                    <a:gd name="connsiteX2" fmla="*/ 30727 w 30726"/>
                    <a:gd name="connsiteY2" fmla="*/ 297667 h 328393"/>
                    <a:gd name="connsiteX3" fmla="*/ 0 w 30726"/>
                    <a:gd name="connsiteY3" fmla="*/ 328394 h 328393"/>
                    <a:gd name="connsiteX4" fmla="*/ 0 w 30726"/>
                    <a:gd name="connsiteY4" fmla="*/ 0 h 328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26" h="328393">
                      <a:moveTo>
                        <a:pt x="2469" y="2195"/>
                      </a:moveTo>
                      <a:lnTo>
                        <a:pt x="30727" y="30178"/>
                      </a:lnTo>
                      <a:lnTo>
                        <a:pt x="30727" y="297667"/>
                      </a:lnTo>
                      <a:lnTo>
                        <a:pt x="0" y="32839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365E1">
                    <a:lumMod val="60000"/>
                    <a:lumOff val="4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83" name="任意多边形: 形状 282">
                  <a:extLst>
                    <a:ext uri="{FF2B5EF4-FFF2-40B4-BE49-F238E27FC236}">
                      <a16:creationId xmlns:a16="http://schemas.microsoft.com/office/drawing/2014/main" id="{93C572EC-453B-3536-0D06-783B4D849EAF}"/>
                    </a:ext>
                  </a:extLst>
                </p:cNvPr>
                <p:cNvSpPr/>
                <p:nvPr>
                  <p:custDataLst>
                    <p:tags r:id="rId34"/>
                  </p:custDataLst>
                </p:nvPr>
              </p:nvSpPr>
              <p:spPr>
                <a:xfrm>
                  <a:off x="12927803" y="4039496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84" name="任意多边形: 形状 283">
                  <a:extLst>
                    <a:ext uri="{FF2B5EF4-FFF2-40B4-BE49-F238E27FC236}">
                      <a16:creationId xmlns:a16="http://schemas.microsoft.com/office/drawing/2014/main" id="{1D08A02D-E937-DB57-E057-087D04D7F6BC}"/>
                    </a:ext>
                  </a:extLst>
                </p:cNvPr>
                <p:cNvSpPr/>
                <p:nvPr>
                  <p:custDataLst>
                    <p:tags r:id="rId35"/>
                  </p:custDataLst>
                </p:nvPr>
              </p:nvSpPr>
              <p:spPr>
                <a:xfrm>
                  <a:off x="12927803" y="4104951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85" name="任意多边形: 形状 284">
                  <a:extLst>
                    <a:ext uri="{FF2B5EF4-FFF2-40B4-BE49-F238E27FC236}">
                      <a16:creationId xmlns:a16="http://schemas.microsoft.com/office/drawing/2014/main" id="{CE04CB89-5662-002E-C692-9EEB26A149A4}"/>
                    </a:ext>
                  </a:extLst>
                </p:cNvPr>
                <p:cNvSpPr/>
                <p:nvPr>
                  <p:custDataLst>
                    <p:tags r:id="rId36"/>
                  </p:custDataLst>
                </p:nvPr>
              </p:nvSpPr>
              <p:spPr>
                <a:xfrm>
                  <a:off x="12927803" y="4170406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86" name="任意多边形: 形状 285">
                  <a:extLst>
                    <a:ext uri="{FF2B5EF4-FFF2-40B4-BE49-F238E27FC236}">
                      <a16:creationId xmlns:a16="http://schemas.microsoft.com/office/drawing/2014/main" id="{E6C5E0C5-1675-78C1-D484-C77BA76C8972}"/>
                    </a:ext>
                  </a:extLst>
                </p:cNvPr>
                <p:cNvSpPr/>
                <p:nvPr>
                  <p:custDataLst>
                    <p:tags r:id="rId37"/>
                  </p:custDataLst>
                </p:nvPr>
              </p:nvSpPr>
              <p:spPr>
                <a:xfrm>
                  <a:off x="12927803" y="4235862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87" name="任意多边形: 形状 286">
                  <a:extLst>
                    <a:ext uri="{FF2B5EF4-FFF2-40B4-BE49-F238E27FC236}">
                      <a16:creationId xmlns:a16="http://schemas.microsoft.com/office/drawing/2014/main" id="{34E30737-C603-78CC-94D2-4C3ECEAA50A8}"/>
                    </a:ext>
                  </a:extLst>
                </p:cNvPr>
                <p:cNvSpPr/>
                <p:nvPr>
                  <p:custDataLst>
                    <p:tags r:id="rId38"/>
                  </p:custDataLst>
                </p:nvPr>
              </p:nvSpPr>
              <p:spPr>
                <a:xfrm>
                  <a:off x="12927803" y="4301085"/>
                  <a:ext cx="42323" cy="74014"/>
                </a:xfrm>
                <a:custGeom>
                  <a:avLst/>
                  <a:gdLst>
                    <a:gd name="connsiteX0" fmla="*/ 546 w 50202"/>
                    <a:gd name="connsiteY0" fmla="*/ 49657 h 87792"/>
                    <a:gd name="connsiteX1" fmla="*/ 50203 w 50202"/>
                    <a:gd name="connsiteY1" fmla="*/ 0 h 87792"/>
                    <a:gd name="connsiteX2" fmla="*/ 50203 w 50202"/>
                    <a:gd name="connsiteY2" fmla="*/ 38409 h 87792"/>
                    <a:gd name="connsiteX3" fmla="*/ 820 w 50202"/>
                    <a:gd name="connsiteY3" fmla="*/ 87791 h 87792"/>
                    <a:gd name="connsiteX4" fmla="*/ 546 w 50202"/>
                    <a:gd name="connsiteY4" fmla="*/ 49657 h 87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2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8065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88" name="任意多边形: 形状 287">
                  <a:extLst>
                    <a:ext uri="{FF2B5EF4-FFF2-40B4-BE49-F238E27FC236}">
                      <a16:creationId xmlns:a16="http://schemas.microsoft.com/office/drawing/2014/main" id="{ADEB0636-0F45-3A9A-2D19-A5AD64DDE7FA}"/>
                    </a:ext>
                  </a:extLst>
                </p:cNvPr>
                <p:cNvSpPr/>
                <p:nvPr>
                  <p:custDataLst>
                    <p:tags r:id="rId39"/>
                  </p:custDataLst>
                </p:nvPr>
              </p:nvSpPr>
              <p:spPr>
                <a:xfrm>
                  <a:off x="12927803" y="4366541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89" name="任意多边形: 形状 288">
                  <a:extLst>
                    <a:ext uri="{FF2B5EF4-FFF2-40B4-BE49-F238E27FC236}">
                      <a16:creationId xmlns:a16="http://schemas.microsoft.com/office/drawing/2014/main" id="{70B7B586-36E4-2E45-B3B4-D73AC88C5CCA}"/>
                    </a:ext>
                  </a:extLst>
                </p:cNvPr>
                <p:cNvSpPr/>
                <p:nvPr>
                  <p:custDataLst>
                    <p:tags r:id="rId40"/>
                  </p:custDataLst>
                </p:nvPr>
              </p:nvSpPr>
              <p:spPr>
                <a:xfrm>
                  <a:off x="12927803" y="4431996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90" name="任意多边形: 形状 289">
                  <a:extLst>
                    <a:ext uri="{FF2B5EF4-FFF2-40B4-BE49-F238E27FC236}">
                      <a16:creationId xmlns:a16="http://schemas.microsoft.com/office/drawing/2014/main" id="{552FEF3C-12AF-94EF-516F-31A5A524C868}"/>
                    </a:ext>
                  </a:extLst>
                </p:cNvPr>
                <p:cNvSpPr/>
                <p:nvPr>
                  <p:custDataLst>
                    <p:tags r:id="rId41"/>
                  </p:custDataLst>
                </p:nvPr>
              </p:nvSpPr>
              <p:spPr>
                <a:xfrm>
                  <a:off x="12927803" y="4497451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91" name="任意多边形: 形状 290">
                  <a:extLst>
                    <a:ext uri="{FF2B5EF4-FFF2-40B4-BE49-F238E27FC236}">
                      <a16:creationId xmlns:a16="http://schemas.microsoft.com/office/drawing/2014/main" id="{1ACBFFB9-2788-B08F-69CC-94499D71A14F}"/>
                    </a:ext>
                  </a:extLst>
                </p:cNvPr>
                <p:cNvSpPr/>
                <p:nvPr>
                  <p:custDataLst>
                    <p:tags r:id="rId42"/>
                  </p:custDataLst>
                </p:nvPr>
              </p:nvSpPr>
              <p:spPr>
                <a:xfrm>
                  <a:off x="12927803" y="4562907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92" name="任意多边形: 形状 291">
                  <a:extLst>
                    <a:ext uri="{FF2B5EF4-FFF2-40B4-BE49-F238E27FC236}">
                      <a16:creationId xmlns:a16="http://schemas.microsoft.com/office/drawing/2014/main" id="{E558971A-7B7B-08FA-FB92-A37FA52F8B6F}"/>
                    </a:ext>
                  </a:extLst>
                </p:cNvPr>
                <p:cNvSpPr/>
                <p:nvPr>
                  <p:custDataLst>
                    <p:tags r:id="rId43"/>
                  </p:custDataLst>
                </p:nvPr>
              </p:nvSpPr>
              <p:spPr>
                <a:xfrm>
                  <a:off x="16012527" y="2990591"/>
                  <a:ext cx="61986" cy="667736"/>
                </a:xfrm>
                <a:custGeom>
                  <a:avLst/>
                  <a:gdLst>
                    <a:gd name="connsiteX0" fmla="*/ 67764 w 73525"/>
                    <a:gd name="connsiteY0" fmla="*/ 4938 h 792040"/>
                    <a:gd name="connsiteX1" fmla="*/ 0 w 73525"/>
                    <a:gd name="connsiteY1" fmla="*/ 72976 h 792040"/>
                    <a:gd name="connsiteX2" fmla="*/ 0 w 73525"/>
                    <a:gd name="connsiteY2" fmla="*/ 718241 h 792040"/>
                    <a:gd name="connsiteX3" fmla="*/ 73525 w 73525"/>
                    <a:gd name="connsiteY3" fmla="*/ 792041 h 792040"/>
                    <a:gd name="connsiteX4" fmla="*/ 73525 w 73525"/>
                    <a:gd name="connsiteY4" fmla="*/ 0 h 792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525" h="792040">
                      <a:moveTo>
                        <a:pt x="67764" y="4938"/>
                      </a:moveTo>
                      <a:lnTo>
                        <a:pt x="0" y="72976"/>
                      </a:lnTo>
                      <a:lnTo>
                        <a:pt x="0" y="718241"/>
                      </a:lnTo>
                      <a:lnTo>
                        <a:pt x="73525" y="792041"/>
                      </a:lnTo>
                      <a:lnTo>
                        <a:pt x="73525" y="0"/>
                      </a:ln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93" name="任意多边形: 形状 292">
                  <a:extLst>
                    <a:ext uri="{FF2B5EF4-FFF2-40B4-BE49-F238E27FC236}">
                      <a16:creationId xmlns:a16="http://schemas.microsoft.com/office/drawing/2014/main" id="{44316B92-587D-EE68-CB9B-45A6B6C35238}"/>
                    </a:ext>
                  </a:extLst>
                </p:cNvPr>
                <p:cNvSpPr/>
                <p:nvPr>
                  <p:custDataLst>
                    <p:tags r:id="rId44"/>
                  </p:custDataLst>
                </p:nvPr>
              </p:nvSpPr>
              <p:spPr>
                <a:xfrm>
                  <a:off x="16048840" y="3723783"/>
                  <a:ext cx="25673" cy="276854"/>
                </a:xfrm>
                <a:custGeom>
                  <a:avLst/>
                  <a:gdLst>
                    <a:gd name="connsiteX0" fmla="*/ 28258 w 30452"/>
                    <a:gd name="connsiteY0" fmla="*/ 2195 h 328393"/>
                    <a:gd name="connsiteX1" fmla="*/ 0 w 30452"/>
                    <a:gd name="connsiteY1" fmla="*/ 30178 h 328393"/>
                    <a:gd name="connsiteX2" fmla="*/ 0 w 30452"/>
                    <a:gd name="connsiteY2" fmla="*/ 297667 h 328393"/>
                    <a:gd name="connsiteX3" fmla="*/ 30452 w 30452"/>
                    <a:gd name="connsiteY3" fmla="*/ 328394 h 328393"/>
                    <a:gd name="connsiteX4" fmla="*/ 30452 w 30452"/>
                    <a:gd name="connsiteY4" fmla="*/ 0 h 328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452" h="328393">
                      <a:moveTo>
                        <a:pt x="28258" y="2195"/>
                      </a:moveTo>
                      <a:lnTo>
                        <a:pt x="0" y="30178"/>
                      </a:lnTo>
                      <a:lnTo>
                        <a:pt x="0" y="297667"/>
                      </a:lnTo>
                      <a:lnTo>
                        <a:pt x="30452" y="328394"/>
                      </a:lnTo>
                      <a:lnTo>
                        <a:pt x="30452" y="0"/>
                      </a:lnTo>
                      <a:close/>
                    </a:path>
                  </a:pathLst>
                </a:custGeom>
                <a:solidFill>
                  <a:srgbClr val="4365E1">
                    <a:lumMod val="60000"/>
                    <a:lumOff val="4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94" name="任意多边形: 形状 293">
                  <a:extLst>
                    <a:ext uri="{FF2B5EF4-FFF2-40B4-BE49-F238E27FC236}">
                      <a16:creationId xmlns:a16="http://schemas.microsoft.com/office/drawing/2014/main" id="{FE053075-6919-85AD-2FB6-7333B4AB7DB0}"/>
                    </a:ext>
                  </a:extLst>
                </p:cNvPr>
                <p:cNvSpPr/>
                <p:nvPr>
                  <p:custDataLst>
                    <p:tags r:id="rId45"/>
                  </p:custDataLst>
                </p:nvPr>
              </p:nvSpPr>
              <p:spPr>
                <a:xfrm>
                  <a:off x="16048840" y="4711165"/>
                  <a:ext cx="25673" cy="276854"/>
                </a:xfrm>
                <a:custGeom>
                  <a:avLst/>
                  <a:gdLst>
                    <a:gd name="connsiteX0" fmla="*/ 28258 w 30452"/>
                    <a:gd name="connsiteY0" fmla="*/ 2195 h 328393"/>
                    <a:gd name="connsiteX1" fmla="*/ 0 w 30452"/>
                    <a:gd name="connsiteY1" fmla="*/ 30178 h 328393"/>
                    <a:gd name="connsiteX2" fmla="*/ 0 w 30452"/>
                    <a:gd name="connsiteY2" fmla="*/ 297667 h 328393"/>
                    <a:gd name="connsiteX3" fmla="*/ 30452 w 30452"/>
                    <a:gd name="connsiteY3" fmla="*/ 328394 h 328393"/>
                    <a:gd name="connsiteX4" fmla="*/ 30452 w 30452"/>
                    <a:gd name="connsiteY4" fmla="*/ 0 h 328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452" h="328393">
                      <a:moveTo>
                        <a:pt x="28258" y="2195"/>
                      </a:moveTo>
                      <a:lnTo>
                        <a:pt x="0" y="30178"/>
                      </a:lnTo>
                      <a:lnTo>
                        <a:pt x="0" y="297667"/>
                      </a:lnTo>
                      <a:lnTo>
                        <a:pt x="30452" y="328394"/>
                      </a:lnTo>
                      <a:lnTo>
                        <a:pt x="30452" y="0"/>
                      </a:lnTo>
                      <a:close/>
                    </a:path>
                  </a:pathLst>
                </a:custGeom>
                <a:solidFill>
                  <a:srgbClr val="4365E1">
                    <a:lumMod val="60000"/>
                    <a:lumOff val="4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95" name="任意多边形: 形状 294">
                  <a:extLst>
                    <a:ext uri="{FF2B5EF4-FFF2-40B4-BE49-F238E27FC236}">
                      <a16:creationId xmlns:a16="http://schemas.microsoft.com/office/drawing/2014/main" id="{CA8736F0-B3DF-A86D-2A47-1A8284075D21}"/>
                    </a:ext>
                  </a:extLst>
                </p:cNvPr>
                <p:cNvSpPr/>
                <p:nvPr>
                  <p:custDataLst>
                    <p:tags r:id="rId46"/>
                  </p:custDataLst>
                </p:nvPr>
              </p:nvSpPr>
              <p:spPr>
                <a:xfrm>
                  <a:off x="16031493" y="4039496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96" name="任意多边形: 形状 295">
                  <a:extLst>
                    <a:ext uri="{FF2B5EF4-FFF2-40B4-BE49-F238E27FC236}">
                      <a16:creationId xmlns:a16="http://schemas.microsoft.com/office/drawing/2014/main" id="{C8A0CB76-6911-D8E6-C555-102BB86C2EE2}"/>
                    </a:ext>
                  </a:extLst>
                </p:cNvPr>
                <p:cNvSpPr/>
                <p:nvPr>
                  <p:custDataLst>
                    <p:tags r:id="rId47"/>
                  </p:custDataLst>
                </p:nvPr>
              </p:nvSpPr>
              <p:spPr>
                <a:xfrm>
                  <a:off x="16031493" y="4104951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97" name="任意多边形: 形状 296">
                  <a:extLst>
                    <a:ext uri="{FF2B5EF4-FFF2-40B4-BE49-F238E27FC236}">
                      <a16:creationId xmlns:a16="http://schemas.microsoft.com/office/drawing/2014/main" id="{9EF52982-2AFF-505D-DE65-F345ED59A0F5}"/>
                    </a:ext>
                  </a:extLst>
                </p:cNvPr>
                <p:cNvSpPr/>
                <p:nvPr>
                  <p:custDataLst>
                    <p:tags r:id="rId48"/>
                  </p:custDataLst>
                </p:nvPr>
              </p:nvSpPr>
              <p:spPr>
                <a:xfrm>
                  <a:off x="16031493" y="4170406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98" name="任意多边形: 形状 297">
                  <a:extLst>
                    <a:ext uri="{FF2B5EF4-FFF2-40B4-BE49-F238E27FC236}">
                      <a16:creationId xmlns:a16="http://schemas.microsoft.com/office/drawing/2014/main" id="{E32930C6-6C2C-7F66-C01D-C31D56F887F3}"/>
                    </a:ext>
                  </a:extLst>
                </p:cNvPr>
                <p:cNvSpPr/>
                <p:nvPr>
                  <p:custDataLst>
                    <p:tags r:id="rId49"/>
                  </p:custDataLst>
                </p:nvPr>
              </p:nvSpPr>
              <p:spPr>
                <a:xfrm>
                  <a:off x="16031493" y="4235862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99" name="任意多边形: 形状 298">
                  <a:extLst>
                    <a:ext uri="{FF2B5EF4-FFF2-40B4-BE49-F238E27FC236}">
                      <a16:creationId xmlns:a16="http://schemas.microsoft.com/office/drawing/2014/main" id="{8ACA254A-909E-D9EA-5BCD-4E9F40017229}"/>
                    </a:ext>
                  </a:extLst>
                </p:cNvPr>
                <p:cNvSpPr/>
                <p:nvPr>
                  <p:custDataLst>
                    <p:tags r:id="rId50"/>
                  </p:custDataLst>
                </p:nvPr>
              </p:nvSpPr>
              <p:spPr>
                <a:xfrm>
                  <a:off x="16031493" y="4301085"/>
                  <a:ext cx="42323" cy="74014"/>
                </a:xfrm>
                <a:custGeom>
                  <a:avLst/>
                  <a:gdLst>
                    <a:gd name="connsiteX0" fmla="*/ 49657 w 50202"/>
                    <a:gd name="connsiteY0" fmla="*/ 49657 h 87792"/>
                    <a:gd name="connsiteX1" fmla="*/ 0 w 50202"/>
                    <a:gd name="connsiteY1" fmla="*/ 0 h 87792"/>
                    <a:gd name="connsiteX2" fmla="*/ 0 w 50202"/>
                    <a:gd name="connsiteY2" fmla="*/ 38409 h 87792"/>
                    <a:gd name="connsiteX3" fmla="*/ 49383 w 50202"/>
                    <a:gd name="connsiteY3" fmla="*/ 87791 h 87792"/>
                    <a:gd name="connsiteX4" fmla="*/ 49657 w 50202"/>
                    <a:gd name="connsiteY4" fmla="*/ 49657 h 87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2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8065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00" name="任意多边形: 形状 299">
                  <a:extLst>
                    <a:ext uri="{FF2B5EF4-FFF2-40B4-BE49-F238E27FC236}">
                      <a16:creationId xmlns:a16="http://schemas.microsoft.com/office/drawing/2014/main" id="{5A76C219-60E5-B081-A65D-AAC9B9FC8A73}"/>
                    </a:ext>
                  </a:extLst>
                </p:cNvPr>
                <p:cNvSpPr/>
                <p:nvPr>
                  <p:custDataLst>
                    <p:tags r:id="rId51"/>
                  </p:custDataLst>
                </p:nvPr>
              </p:nvSpPr>
              <p:spPr>
                <a:xfrm>
                  <a:off x="16031493" y="4366541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01" name="任意多边形: 形状 300">
                  <a:extLst>
                    <a:ext uri="{FF2B5EF4-FFF2-40B4-BE49-F238E27FC236}">
                      <a16:creationId xmlns:a16="http://schemas.microsoft.com/office/drawing/2014/main" id="{FB29CB93-D32F-7312-2113-3E018205AC0B}"/>
                    </a:ext>
                  </a:extLst>
                </p:cNvPr>
                <p:cNvSpPr/>
                <p:nvPr>
                  <p:custDataLst>
                    <p:tags r:id="rId52"/>
                  </p:custDataLst>
                </p:nvPr>
              </p:nvSpPr>
              <p:spPr>
                <a:xfrm>
                  <a:off x="16031493" y="4431996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02" name="任意多边形: 形状 301">
                  <a:extLst>
                    <a:ext uri="{FF2B5EF4-FFF2-40B4-BE49-F238E27FC236}">
                      <a16:creationId xmlns:a16="http://schemas.microsoft.com/office/drawing/2014/main" id="{1FB5BA2F-2426-230B-BC1A-E8293E3D440C}"/>
                    </a:ext>
                  </a:extLst>
                </p:cNvPr>
                <p:cNvSpPr/>
                <p:nvPr>
                  <p:custDataLst>
                    <p:tags r:id="rId53"/>
                  </p:custDataLst>
                </p:nvPr>
              </p:nvSpPr>
              <p:spPr>
                <a:xfrm>
                  <a:off x="16031493" y="4497451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03" name="任意多边形: 形状 302">
                  <a:extLst>
                    <a:ext uri="{FF2B5EF4-FFF2-40B4-BE49-F238E27FC236}">
                      <a16:creationId xmlns:a16="http://schemas.microsoft.com/office/drawing/2014/main" id="{2353A490-DE79-9AC0-9B22-B75BC6FABCC0}"/>
                    </a:ext>
                  </a:extLst>
                </p:cNvPr>
                <p:cNvSpPr/>
                <p:nvPr>
                  <p:custDataLst>
                    <p:tags r:id="rId54"/>
                  </p:custDataLst>
                </p:nvPr>
              </p:nvSpPr>
              <p:spPr>
                <a:xfrm>
                  <a:off x="16031493" y="4562907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04" name="任意多边形: 形状 303">
                  <a:extLst>
                    <a:ext uri="{FF2B5EF4-FFF2-40B4-BE49-F238E27FC236}">
                      <a16:creationId xmlns:a16="http://schemas.microsoft.com/office/drawing/2014/main" id="{F71E5F5B-41C4-AB50-D449-01950452AA3D}"/>
                    </a:ext>
                  </a:extLst>
                </p:cNvPr>
                <p:cNvSpPr/>
                <p:nvPr>
                  <p:custDataLst>
                    <p:tags r:id="rId55"/>
                  </p:custDataLst>
                </p:nvPr>
              </p:nvSpPr>
              <p:spPr>
                <a:xfrm>
                  <a:off x="13441694" y="5126100"/>
                  <a:ext cx="2059448" cy="57591"/>
                </a:xfrm>
                <a:custGeom>
                  <a:avLst/>
                  <a:gdLst>
                    <a:gd name="connsiteX0" fmla="*/ 40 w 2442829"/>
                    <a:gd name="connsiteY0" fmla="*/ 63375 h 68312"/>
                    <a:gd name="connsiteX1" fmla="*/ 63415 w 2442829"/>
                    <a:gd name="connsiteY1" fmla="*/ 0 h 68312"/>
                    <a:gd name="connsiteX2" fmla="*/ 2374517 w 2442829"/>
                    <a:gd name="connsiteY2" fmla="*/ 0 h 68312"/>
                    <a:gd name="connsiteX3" fmla="*/ 2442830 w 2442829"/>
                    <a:gd name="connsiteY3" fmla="*/ 68313 h 68312"/>
                    <a:gd name="connsiteX4" fmla="*/ 40 w 2442829"/>
                    <a:gd name="connsiteY4" fmla="*/ 63375 h 68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42829" h="68312">
                      <a:moveTo>
                        <a:pt x="40" y="63375"/>
                      </a:moveTo>
                      <a:lnTo>
                        <a:pt x="63415" y="0"/>
                      </a:lnTo>
                      <a:lnTo>
                        <a:pt x="2374517" y="0"/>
                      </a:lnTo>
                      <a:lnTo>
                        <a:pt x="2442830" y="68313"/>
                      </a:lnTo>
                      <a:cubicBezTo>
                        <a:pt x="2442830" y="68038"/>
                        <a:pt x="-11482" y="63375"/>
                        <a:pt x="40" y="63375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305" name="任意多边形: 形状 304">
                  <a:extLst>
                    <a:ext uri="{FF2B5EF4-FFF2-40B4-BE49-F238E27FC236}">
                      <a16:creationId xmlns:a16="http://schemas.microsoft.com/office/drawing/2014/main" id="{89E2B33C-0694-E670-C4DC-2B9C4FEF5FD0}"/>
                    </a:ext>
                  </a:extLst>
                </p:cNvPr>
                <p:cNvSpPr/>
                <p:nvPr>
                  <p:custDataLst>
                    <p:tags r:id="rId56"/>
                  </p:custDataLst>
                </p:nvPr>
              </p:nvSpPr>
              <p:spPr>
                <a:xfrm>
                  <a:off x="13444273" y="2742878"/>
                  <a:ext cx="2059448" cy="57591"/>
                </a:xfrm>
                <a:custGeom>
                  <a:avLst/>
                  <a:gdLst>
                    <a:gd name="connsiteX0" fmla="*/ 2442790 w 2442829"/>
                    <a:gd name="connsiteY0" fmla="*/ 4938 h 68312"/>
                    <a:gd name="connsiteX1" fmla="*/ 2379415 w 2442829"/>
                    <a:gd name="connsiteY1" fmla="*/ 68312 h 68312"/>
                    <a:gd name="connsiteX2" fmla="*/ 68313 w 2442829"/>
                    <a:gd name="connsiteY2" fmla="*/ 68312 h 68312"/>
                    <a:gd name="connsiteX3" fmla="*/ 0 w 2442829"/>
                    <a:gd name="connsiteY3" fmla="*/ 0 h 68312"/>
                    <a:gd name="connsiteX4" fmla="*/ 2442790 w 2442829"/>
                    <a:gd name="connsiteY4" fmla="*/ 4938 h 68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42829" h="68312">
                      <a:moveTo>
                        <a:pt x="2442790" y="4938"/>
                      </a:moveTo>
                      <a:lnTo>
                        <a:pt x="2379415" y="68312"/>
                      </a:lnTo>
                      <a:lnTo>
                        <a:pt x="68313" y="68312"/>
                      </a:lnTo>
                      <a:lnTo>
                        <a:pt x="0" y="0"/>
                      </a:lnTo>
                      <a:cubicBezTo>
                        <a:pt x="0" y="0"/>
                        <a:pt x="2454312" y="4938"/>
                        <a:pt x="2442790" y="4938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278" name="文本框 277">
                <a:extLst>
                  <a:ext uri="{FF2B5EF4-FFF2-40B4-BE49-F238E27FC236}">
                    <a16:creationId xmlns:a16="http://schemas.microsoft.com/office/drawing/2014/main" id="{CE563A9E-B337-B2C5-BC7F-2BD0C01B9273}"/>
                  </a:ext>
                </a:extLst>
              </p:cNvPr>
              <p:cNvSpPr txBox="1">
                <a:spLocks/>
              </p:cNvSpPr>
              <p:nvPr>
                <p:custDataLst>
                  <p:tags r:id="rId29"/>
                </p:custDataLst>
              </p:nvPr>
            </p:nvSpPr>
            <p:spPr>
              <a:xfrm>
                <a:off x="3407657" y="3809784"/>
                <a:ext cx="892693" cy="304807"/>
              </a:xfrm>
              <a:prstGeom prst="rect">
                <a:avLst/>
              </a:prstGeom>
              <a:noFill/>
              <a:effectLst/>
              <a:sp3d>
                <a:bevelT w="0" h="0"/>
                <a:bevelB w="0" h="0"/>
              </a:sp3d>
            </p:spPr>
            <p:txBody>
              <a:bodyPr wrap="square" lIns="79937" tIns="39969" rIns="79937" bIns="39969">
                <a:spAutoFit/>
                <a:sp3d>
                  <a:bevelT w="0" h="0"/>
                  <a:bevelB w="0" h="0"/>
                </a:sp3d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200" kern="0" dirty="0"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OPPOSans R" panose="00020600040101010101" pitchFamily="18" charset="-122"/>
                  </a:rPr>
                  <a:t>技术应用</a:t>
                </a: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OPPOSans R" panose="00020600040101010101" pitchFamily="18" charset="-122"/>
                </a:endParaRPr>
              </a:p>
            </p:txBody>
          </p:sp>
        </p:grpSp>
        <p:grpSp>
          <p:nvGrpSpPr>
            <p:cNvPr id="247" name="组合 246">
              <a:extLst>
                <a:ext uri="{FF2B5EF4-FFF2-40B4-BE49-F238E27FC236}">
                  <a16:creationId xmlns:a16="http://schemas.microsoft.com/office/drawing/2014/main" id="{46F778B5-36EF-3B97-08FC-37AAD9263182}"/>
                </a:ext>
              </a:extLst>
            </p:cNvPr>
            <p:cNvGrpSpPr/>
            <p:nvPr/>
          </p:nvGrpSpPr>
          <p:grpSpPr>
            <a:xfrm>
              <a:off x="5981632" y="4617649"/>
              <a:ext cx="1105610" cy="857844"/>
              <a:chOff x="3301199" y="3541738"/>
              <a:chExt cx="1105610" cy="857844"/>
            </a:xfrm>
          </p:grpSpPr>
          <p:grpSp>
            <p:nvGrpSpPr>
              <p:cNvPr id="248" name="组合 247">
                <a:extLst>
                  <a:ext uri="{FF2B5EF4-FFF2-40B4-BE49-F238E27FC236}">
                    <a16:creationId xmlns:a16="http://schemas.microsoft.com/office/drawing/2014/main" id="{E1E3DA1B-BA80-143D-BA34-4E8D46F4E1A2}"/>
                  </a:ext>
                </a:extLst>
              </p:cNvPr>
              <p:cNvGrpSpPr/>
              <p:nvPr/>
            </p:nvGrpSpPr>
            <p:grpSpPr>
              <a:xfrm>
                <a:off x="3301199" y="3541738"/>
                <a:ext cx="1105610" cy="857844"/>
                <a:chOff x="12924562" y="2741954"/>
                <a:chExt cx="3149951" cy="2444050"/>
              </a:xfrm>
            </p:grpSpPr>
            <p:sp>
              <p:nvSpPr>
                <p:cNvPr id="250" name="任意多边形: 形状 249">
                  <a:extLst>
                    <a:ext uri="{FF2B5EF4-FFF2-40B4-BE49-F238E27FC236}">
                      <a16:creationId xmlns:a16="http://schemas.microsoft.com/office/drawing/2014/main" id="{EDB68853-F1F2-31BB-5143-B997503B0A42}"/>
                    </a:ext>
                  </a:extLst>
                </p:cNvPr>
                <p:cNvSpPr/>
                <p:nvPr>
                  <p:custDataLst>
                    <p:tags r:id="rId2"/>
                  </p:custDataLst>
                </p:nvPr>
              </p:nvSpPr>
              <p:spPr>
                <a:xfrm>
                  <a:off x="12924562" y="2741954"/>
                  <a:ext cx="3148332" cy="2444050"/>
                </a:xfrm>
                <a:custGeom>
                  <a:avLst/>
                  <a:gdLst>
                    <a:gd name="connsiteX0" fmla="*/ 0 w 3734417"/>
                    <a:gd name="connsiteY0" fmla="*/ 0 h 2899029"/>
                    <a:gd name="connsiteX1" fmla="*/ 3734418 w 3734417"/>
                    <a:gd name="connsiteY1" fmla="*/ 0 h 2899029"/>
                    <a:gd name="connsiteX2" fmla="*/ 3734418 w 3734417"/>
                    <a:gd name="connsiteY2" fmla="*/ 2899030 h 2899029"/>
                    <a:gd name="connsiteX3" fmla="*/ 0 w 3734417"/>
                    <a:gd name="connsiteY3" fmla="*/ 2899030 h 28990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34417" h="2899029">
                      <a:moveTo>
                        <a:pt x="0" y="0"/>
                      </a:moveTo>
                      <a:lnTo>
                        <a:pt x="3734418" y="0"/>
                      </a:lnTo>
                      <a:lnTo>
                        <a:pt x="3734418" y="2899030"/>
                      </a:lnTo>
                      <a:lnTo>
                        <a:pt x="0" y="2899030"/>
                      </a:lnTo>
                      <a:close/>
                    </a:path>
                  </a:pathLst>
                </a:custGeom>
                <a:solidFill>
                  <a:srgbClr val="4365E1">
                    <a:alpha val="6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51" name="任意多边形: 形状 250">
                  <a:extLst>
                    <a:ext uri="{FF2B5EF4-FFF2-40B4-BE49-F238E27FC236}">
                      <a16:creationId xmlns:a16="http://schemas.microsoft.com/office/drawing/2014/main" id="{46CE3757-2775-7166-7413-EA24A8383A9C}"/>
                    </a:ext>
                  </a:extLst>
                </p:cNvPr>
                <p:cNvSpPr/>
                <p:nvPr>
                  <p:custDataLst>
                    <p:tags r:id="rId3"/>
                  </p:custDataLst>
                </p:nvPr>
              </p:nvSpPr>
              <p:spPr>
                <a:xfrm>
                  <a:off x="12926875" y="2990591"/>
                  <a:ext cx="62217" cy="667736"/>
                </a:xfrm>
                <a:custGeom>
                  <a:avLst/>
                  <a:gdLst>
                    <a:gd name="connsiteX0" fmla="*/ 5761 w 73799"/>
                    <a:gd name="connsiteY0" fmla="*/ 4938 h 792040"/>
                    <a:gd name="connsiteX1" fmla="*/ 73799 w 73799"/>
                    <a:gd name="connsiteY1" fmla="*/ 72976 h 792040"/>
                    <a:gd name="connsiteX2" fmla="*/ 73799 w 73799"/>
                    <a:gd name="connsiteY2" fmla="*/ 718241 h 792040"/>
                    <a:gd name="connsiteX3" fmla="*/ 0 w 73799"/>
                    <a:gd name="connsiteY3" fmla="*/ 792041 h 792040"/>
                    <a:gd name="connsiteX4" fmla="*/ 0 w 73799"/>
                    <a:gd name="connsiteY4" fmla="*/ 0 h 792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799" h="792040">
                      <a:moveTo>
                        <a:pt x="5761" y="4938"/>
                      </a:moveTo>
                      <a:lnTo>
                        <a:pt x="73799" y="72976"/>
                      </a:lnTo>
                      <a:lnTo>
                        <a:pt x="73799" y="718241"/>
                      </a:lnTo>
                      <a:lnTo>
                        <a:pt x="0" y="7920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52" name="任意多边形: 形状 251">
                  <a:extLst>
                    <a:ext uri="{FF2B5EF4-FFF2-40B4-BE49-F238E27FC236}">
                      <a16:creationId xmlns:a16="http://schemas.microsoft.com/office/drawing/2014/main" id="{1267EA85-5B3E-CFCE-2E36-B257D0721B89}"/>
                    </a:ext>
                  </a:extLst>
                </p:cNvPr>
                <p:cNvSpPr/>
                <p:nvPr>
                  <p:custDataLst>
                    <p:tags r:id="rId4"/>
                  </p:custDataLst>
                </p:nvPr>
              </p:nvSpPr>
              <p:spPr>
                <a:xfrm>
                  <a:off x="12926875" y="3723783"/>
                  <a:ext cx="25904" cy="276854"/>
                </a:xfrm>
                <a:custGeom>
                  <a:avLst/>
                  <a:gdLst>
                    <a:gd name="connsiteX0" fmla="*/ 2469 w 30726"/>
                    <a:gd name="connsiteY0" fmla="*/ 2195 h 328393"/>
                    <a:gd name="connsiteX1" fmla="*/ 30727 w 30726"/>
                    <a:gd name="connsiteY1" fmla="*/ 30178 h 328393"/>
                    <a:gd name="connsiteX2" fmla="*/ 30727 w 30726"/>
                    <a:gd name="connsiteY2" fmla="*/ 297667 h 328393"/>
                    <a:gd name="connsiteX3" fmla="*/ 0 w 30726"/>
                    <a:gd name="connsiteY3" fmla="*/ 328394 h 328393"/>
                    <a:gd name="connsiteX4" fmla="*/ 0 w 30726"/>
                    <a:gd name="connsiteY4" fmla="*/ 0 h 328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26" h="328393">
                      <a:moveTo>
                        <a:pt x="2469" y="2195"/>
                      </a:moveTo>
                      <a:lnTo>
                        <a:pt x="30727" y="30178"/>
                      </a:lnTo>
                      <a:lnTo>
                        <a:pt x="30727" y="297667"/>
                      </a:lnTo>
                      <a:lnTo>
                        <a:pt x="0" y="32839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365E1">
                    <a:lumMod val="60000"/>
                    <a:lumOff val="4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53" name="任意多边形: 形状 252">
                  <a:extLst>
                    <a:ext uri="{FF2B5EF4-FFF2-40B4-BE49-F238E27FC236}">
                      <a16:creationId xmlns:a16="http://schemas.microsoft.com/office/drawing/2014/main" id="{9C7EDF44-4F2E-85F4-C1E3-0DD02309C25D}"/>
                    </a:ext>
                  </a:extLst>
                </p:cNvPr>
                <p:cNvSpPr/>
                <p:nvPr>
                  <p:custDataLst>
                    <p:tags r:id="rId5"/>
                  </p:custDataLst>
                </p:nvPr>
              </p:nvSpPr>
              <p:spPr>
                <a:xfrm>
                  <a:off x="12926875" y="4711165"/>
                  <a:ext cx="25904" cy="276854"/>
                </a:xfrm>
                <a:custGeom>
                  <a:avLst/>
                  <a:gdLst>
                    <a:gd name="connsiteX0" fmla="*/ 2469 w 30726"/>
                    <a:gd name="connsiteY0" fmla="*/ 2195 h 328393"/>
                    <a:gd name="connsiteX1" fmla="*/ 30727 w 30726"/>
                    <a:gd name="connsiteY1" fmla="*/ 30178 h 328393"/>
                    <a:gd name="connsiteX2" fmla="*/ 30727 w 30726"/>
                    <a:gd name="connsiteY2" fmla="*/ 297667 h 328393"/>
                    <a:gd name="connsiteX3" fmla="*/ 0 w 30726"/>
                    <a:gd name="connsiteY3" fmla="*/ 328394 h 328393"/>
                    <a:gd name="connsiteX4" fmla="*/ 0 w 30726"/>
                    <a:gd name="connsiteY4" fmla="*/ 0 h 328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26" h="328393">
                      <a:moveTo>
                        <a:pt x="2469" y="2195"/>
                      </a:moveTo>
                      <a:lnTo>
                        <a:pt x="30727" y="30178"/>
                      </a:lnTo>
                      <a:lnTo>
                        <a:pt x="30727" y="297667"/>
                      </a:lnTo>
                      <a:lnTo>
                        <a:pt x="0" y="32839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365E1">
                    <a:lumMod val="60000"/>
                    <a:lumOff val="4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54" name="任意多边形: 形状 253">
                  <a:extLst>
                    <a:ext uri="{FF2B5EF4-FFF2-40B4-BE49-F238E27FC236}">
                      <a16:creationId xmlns:a16="http://schemas.microsoft.com/office/drawing/2014/main" id="{18B5C0C8-1A02-216E-DB28-D509580D32CE}"/>
                    </a:ext>
                  </a:extLst>
                </p:cNvPr>
                <p:cNvSpPr/>
                <p:nvPr>
                  <p:custDataLst>
                    <p:tags r:id="rId6"/>
                  </p:custDataLst>
                </p:nvPr>
              </p:nvSpPr>
              <p:spPr>
                <a:xfrm>
                  <a:off x="12927803" y="4039496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55" name="任意多边形: 形状 254">
                  <a:extLst>
                    <a:ext uri="{FF2B5EF4-FFF2-40B4-BE49-F238E27FC236}">
                      <a16:creationId xmlns:a16="http://schemas.microsoft.com/office/drawing/2014/main" id="{AA90D84B-4591-11CE-88A7-8A3595F357C6}"/>
                    </a:ext>
                  </a:extLst>
                </p:cNvPr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12927803" y="4104951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56" name="任意多边形: 形状 255">
                  <a:extLst>
                    <a:ext uri="{FF2B5EF4-FFF2-40B4-BE49-F238E27FC236}">
                      <a16:creationId xmlns:a16="http://schemas.microsoft.com/office/drawing/2014/main" id="{15EA9903-064B-39B3-8A44-8E42C68C7CA4}"/>
                    </a:ext>
                  </a:extLst>
                </p:cNvPr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12927803" y="4170406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57" name="任意多边形: 形状 256">
                  <a:extLst>
                    <a:ext uri="{FF2B5EF4-FFF2-40B4-BE49-F238E27FC236}">
                      <a16:creationId xmlns:a16="http://schemas.microsoft.com/office/drawing/2014/main" id="{F547A85F-1596-76D3-BAC7-C816E95153C8}"/>
                    </a:ext>
                  </a:extLst>
                </p:cNvPr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12927803" y="4235862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58" name="任意多边形: 形状 257">
                  <a:extLst>
                    <a:ext uri="{FF2B5EF4-FFF2-40B4-BE49-F238E27FC236}">
                      <a16:creationId xmlns:a16="http://schemas.microsoft.com/office/drawing/2014/main" id="{64880805-ADDC-6368-BCFF-187A79FADAF8}"/>
                    </a:ext>
                  </a:extLst>
                </p:cNvPr>
                <p:cNvSpPr/>
                <p:nvPr>
                  <p:custDataLst>
                    <p:tags r:id="rId10"/>
                  </p:custDataLst>
                </p:nvPr>
              </p:nvSpPr>
              <p:spPr>
                <a:xfrm>
                  <a:off x="12927803" y="4301085"/>
                  <a:ext cx="42323" cy="74014"/>
                </a:xfrm>
                <a:custGeom>
                  <a:avLst/>
                  <a:gdLst>
                    <a:gd name="connsiteX0" fmla="*/ 546 w 50202"/>
                    <a:gd name="connsiteY0" fmla="*/ 49657 h 87792"/>
                    <a:gd name="connsiteX1" fmla="*/ 50203 w 50202"/>
                    <a:gd name="connsiteY1" fmla="*/ 0 h 87792"/>
                    <a:gd name="connsiteX2" fmla="*/ 50203 w 50202"/>
                    <a:gd name="connsiteY2" fmla="*/ 38409 h 87792"/>
                    <a:gd name="connsiteX3" fmla="*/ 820 w 50202"/>
                    <a:gd name="connsiteY3" fmla="*/ 87791 h 87792"/>
                    <a:gd name="connsiteX4" fmla="*/ 546 w 50202"/>
                    <a:gd name="connsiteY4" fmla="*/ 49657 h 87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2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8065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59" name="任意多边形: 形状 258">
                  <a:extLst>
                    <a:ext uri="{FF2B5EF4-FFF2-40B4-BE49-F238E27FC236}">
                      <a16:creationId xmlns:a16="http://schemas.microsoft.com/office/drawing/2014/main" id="{6D7BB5BE-8386-ECA3-6E9F-A6339DD718FB}"/>
                    </a:ext>
                  </a:extLst>
                </p:cNvPr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12927803" y="4366541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60" name="任意多边形: 形状 259">
                  <a:extLst>
                    <a:ext uri="{FF2B5EF4-FFF2-40B4-BE49-F238E27FC236}">
                      <a16:creationId xmlns:a16="http://schemas.microsoft.com/office/drawing/2014/main" id="{27931155-D18D-52D3-8350-35975650902B}"/>
                    </a:ext>
                  </a:extLst>
                </p:cNvPr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12927803" y="4431996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61" name="任意多边形: 形状 260">
                  <a:extLst>
                    <a:ext uri="{FF2B5EF4-FFF2-40B4-BE49-F238E27FC236}">
                      <a16:creationId xmlns:a16="http://schemas.microsoft.com/office/drawing/2014/main" id="{06DDB7D6-5E60-0B9C-89EA-1E3F6E9EFE62}"/>
                    </a:ext>
                  </a:extLst>
                </p:cNvPr>
                <p:cNvSpPr/>
                <p:nvPr>
                  <p:custDataLst>
                    <p:tags r:id="rId13"/>
                  </p:custDataLst>
                </p:nvPr>
              </p:nvSpPr>
              <p:spPr>
                <a:xfrm>
                  <a:off x="12927803" y="4497451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62" name="任意多边形: 形状 261">
                  <a:extLst>
                    <a:ext uri="{FF2B5EF4-FFF2-40B4-BE49-F238E27FC236}">
                      <a16:creationId xmlns:a16="http://schemas.microsoft.com/office/drawing/2014/main" id="{90366E2F-DA45-02A8-0C7F-0AD16DAE9CD2}"/>
                    </a:ext>
                  </a:extLst>
                </p:cNvPr>
                <p:cNvSpPr/>
                <p:nvPr>
                  <p:custDataLst>
                    <p:tags r:id="rId14"/>
                  </p:custDataLst>
                </p:nvPr>
              </p:nvSpPr>
              <p:spPr>
                <a:xfrm>
                  <a:off x="12927803" y="4562907"/>
                  <a:ext cx="42323" cy="74013"/>
                </a:xfrm>
                <a:custGeom>
                  <a:avLst/>
                  <a:gdLst>
                    <a:gd name="connsiteX0" fmla="*/ 546 w 50202"/>
                    <a:gd name="connsiteY0" fmla="*/ 49657 h 87791"/>
                    <a:gd name="connsiteX1" fmla="*/ 50203 w 50202"/>
                    <a:gd name="connsiteY1" fmla="*/ 0 h 87791"/>
                    <a:gd name="connsiteX2" fmla="*/ 50203 w 50202"/>
                    <a:gd name="connsiteY2" fmla="*/ 38409 h 87791"/>
                    <a:gd name="connsiteX3" fmla="*/ 820 w 50202"/>
                    <a:gd name="connsiteY3" fmla="*/ 87791 h 87791"/>
                    <a:gd name="connsiteX4" fmla="*/ 546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546" y="49657"/>
                      </a:moveTo>
                      <a:lnTo>
                        <a:pt x="50203" y="0"/>
                      </a:lnTo>
                      <a:lnTo>
                        <a:pt x="50203" y="38409"/>
                      </a:lnTo>
                      <a:lnTo>
                        <a:pt x="820" y="87791"/>
                      </a:lnTo>
                      <a:cubicBezTo>
                        <a:pt x="820" y="87791"/>
                        <a:pt x="-826" y="48285"/>
                        <a:pt x="546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63" name="任意多边形: 形状 262">
                  <a:extLst>
                    <a:ext uri="{FF2B5EF4-FFF2-40B4-BE49-F238E27FC236}">
                      <a16:creationId xmlns:a16="http://schemas.microsoft.com/office/drawing/2014/main" id="{8D862CF6-616E-50A7-CF6A-E806CB7282D3}"/>
                    </a:ext>
                  </a:extLst>
                </p:cNvPr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16012527" y="2990591"/>
                  <a:ext cx="61986" cy="667736"/>
                </a:xfrm>
                <a:custGeom>
                  <a:avLst/>
                  <a:gdLst>
                    <a:gd name="connsiteX0" fmla="*/ 67764 w 73525"/>
                    <a:gd name="connsiteY0" fmla="*/ 4938 h 792040"/>
                    <a:gd name="connsiteX1" fmla="*/ 0 w 73525"/>
                    <a:gd name="connsiteY1" fmla="*/ 72976 h 792040"/>
                    <a:gd name="connsiteX2" fmla="*/ 0 w 73525"/>
                    <a:gd name="connsiteY2" fmla="*/ 718241 h 792040"/>
                    <a:gd name="connsiteX3" fmla="*/ 73525 w 73525"/>
                    <a:gd name="connsiteY3" fmla="*/ 792041 h 792040"/>
                    <a:gd name="connsiteX4" fmla="*/ 73525 w 73525"/>
                    <a:gd name="connsiteY4" fmla="*/ 0 h 792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525" h="792040">
                      <a:moveTo>
                        <a:pt x="67764" y="4938"/>
                      </a:moveTo>
                      <a:lnTo>
                        <a:pt x="0" y="72976"/>
                      </a:lnTo>
                      <a:lnTo>
                        <a:pt x="0" y="718241"/>
                      </a:lnTo>
                      <a:lnTo>
                        <a:pt x="73525" y="792041"/>
                      </a:lnTo>
                      <a:lnTo>
                        <a:pt x="73525" y="0"/>
                      </a:ln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64" name="任意多边形: 形状 263">
                  <a:extLst>
                    <a:ext uri="{FF2B5EF4-FFF2-40B4-BE49-F238E27FC236}">
                      <a16:creationId xmlns:a16="http://schemas.microsoft.com/office/drawing/2014/main" id="{5189EFF6-6F83-FD03-4A0D-ECE73D108546}"/>
                    </a:ext>
                  </a:extLst>
                </p:cNvPr>
                <p:cNvSpPr/>
                <p:nvPr>
                  <p:custDataLst>
                    <p:tags r:id="rId16"/>
                  </p:custDataLst>
                </p:nvPr>
              </p:nvSpPr>
              <p:spPr>
                <a:xfrm>
                  <a:off x="16048840" y="3723783"/>
                  <a:ext cx="25673" cy="276854"/>
                </a:xfrm>
                <a:custGeom>
                  <a:avLst/>
                  <a:gdLst>
                    <a:gd name="connsiteX0" fmla="*/ 28258 w 30452"/>
                    <a:gd name="connsiteY0" fmla="*/ 2195 h 328393"/>
                    <a:gd name="connsiteX1" fmla="*/ 0 w 30452"/>
                    <a:gd name="connsiteY1" fmla="*/ 30178 h 328393"/>
                    <a:gd name="connsiteX2" fmla="*/ 0 w 30452"/>
                    <a:gd name="connsiteY2" fmla="*/ 297667 h 328393"/>
                    <a:gd name="connsiteX3" fmla="*/ 30452 w 30452"/>
                    <a:gd name="connsiteY3" fmla="*/ 328394 h 328393"/>
                    <a:gd name="connsiteX4" fmla="*/ 30452 w 30452"/>
                    <a:gd name="connsiteY4" fmla="*/ 0 h 328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452" h="328393">
                      <a:moveTo>
                        <a:pt x="28258" y="2195"/>
                      </a:moveTo>
                      <a:lnTo>
                        <a:pt x="0" y="30178"/>
                      </a:lnTo>
                      <a:lnTo>
                        <a:pt x="0" y="297667"/>
                      </a:lnTo>
                      <a:lnTo>
                        <a:pt x="30452" y="328394"/>
                      </a:lnTo>
                      <a:lnTo>
                        <a:pt x="30452" y="0"/>
                      </a:lnTo>
                      <a:close/>
                    </a:path>
                  </a:pathLst>
                </a:custGeom>
                <a:solidFill>
                  <a:srgbClr val="4365E1">
                    <a:lumMod val="60000"/>
                    <a:lumOff val="4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65" name="任意多边形: 形状 264">
                  <a:extLst>
                    <a:ext uri="{FF2B5EF4-FFF2-40B4-BE49-F238E27FC236}">
                      <a16:creationId xmlns:a16="http://schemas.microsoft.com/office/drawing/2014/main" id="{AD325CBD-796F-8C6D-3641-8A883EC27756}"/>
                    </a:ext>
                  </a:extLst>
                </p:cNvPr>
                <p:cNvSpPr/>
                <p:nvPr>
                  <p:custDataLst>
                    <p:tags r:id="rId17"/>
                  </p:custDataLst>
                </p:nvPr>
              </p:nvSpPr>
              <p:spPr>
                <a:xfrm>
                  <a:off x="16048840" y="4711165"/>
                  <a:ext cx="25673" cy="276854"/>
                </a:xfrm>
                <a:custGeom>
                  <a:avLst/>
                  <a:gdLst>
                    <a:gd name="connsiteX0" fmla="*/ 28258 w 30452"/>
                    <a:gd name="connsiteY0" fmla="*/ 2195 h 328393"/>
                    <a:gd name="connsiteX1" fmla="*/ 0 w 30452"/>
                    <a:gd name="connsiteY1" fmla="*/ 30178 h 328393"/>
                    <a:gd name="connsiteX2" fmla="*/ 0 w 30452"/>
                    <a:gd name="connsiteY2" fmla="*/ 297667 h 328393"/>
                    <a:gd name="connsiteX3" fmla="*/ 30452 w 30452"/>
                    <a:gd name="connsiteY3" fmla="*/ 328394 h 328393"/>
                    <a:gd name="connsiteX4" fmla="*/ 30452 w 30452"/>
                    <a:gd name="connsiteY4" fmla="*/ 0 h 328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452" h="328393">
                      <a:moveTo>
                        <a:pt x="28258" y="2195"/>
                      </a:moveTo>
                      <a:lnTo>
                        <a:pt x="0" y="30178"/>
                      </a:lnTo>
                      <a:lnTo>
                        <a:pt x="0" y="297667"/>
                      </a:lnTo>
                      <a:lnTo>
                        <a:pt x="30452" y="328394"/>
                      </a:lnTo>
                      <a:lnTo>
                        <a:pt x="30452" y="0"/>
                      </a:lnTo>
                      <a:close/>
                    </a:path>
                  </a:pathLst>
                </a:custGeom>
                <a:solidFill>
                  <a:srgbClr val="4365E1">
                    <a:lumMod val="60000"/>
                    <a:lumOff val="40000"/>
                  </a:srgbClr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66" name="任意多边形: 形状 265">
                  <a:extLst>
                    <a:ext uri="{FF2B5EF4-FFF2-40B4-BE49-F238E27FC236}">
                      <a16:creationId xmlns:a16="http://schemas.microsoft.com/office/drawing/2014/main" id="{1A5DC3D4-E37E-8E21-A1C0-3A4817481FE9}"/>
                    </a:ext>
                  </a:extLst>
                </p:cNvPr>
                <p:cNvSpPr/>
                <p:nvPr>
                  <p:custDataLst>
                    <p:tags r:id="rId18"/>
                  </p:custDataLst>
                </p:nvPr>
              </p:nvSpPr>
              <p:spPr>
                <a:xfrm>
                  <a:off x="16031493" y="4039496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67" name="任意多边形: 形状 266">
                  <a:extLst>
                    <a:ext uri="{FF2B5EF4-FFF2-40B4-BE49-F238E27FC236}">
                      <a16:creationId xmlns:a16="http://schemas.microsoft.com/office/drawing/2014/main" id="{737C364D-8598-88F1-1E98-FA912B6B1B58}"/>
                    </a:ext>
                  </a:extLst>
                </p:cNvPr>
                <p:cNvSpPr/>
                <p:nvPr>
                  <p:custDataLst>
                    <p:tags r:id="rId19"/>
                  </p:custDataLst>
                </p:nvPr>
              </p:nvSpPr>
              <p:spPr>
                <a:xfrm>
                  <a:off x="16031493" y="4104951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68" name="任意多边形: 形状 267">
                  <a:extLst>
                    <a:ext uri="{FF2B5EF4-FFF2-40B4-BE49-F238E27FC236}">
                      <a16:creationId xmlns:a16="http://schemas.microsoft.com/office/drawing/2014/main" id="{D5E17FAF-C1D4-6CC7-E4B3-6DD4E07732CA}"/>
                    </a:ext>
                  </a:extLst>
                </p:cNvPr>
                <p:cNvSpPr/>
                <p:nvPr>
                  <p:custDataLst>
                    <p:tags r:id="rId20"/>
                  </p:custDataLst>
                </p:nvPr>
              </p:nvSpPr>
              <p:spPr>
                <a:xfrm>
                  <a:off x="16031493" y="4170406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69" name="任意多边形: 形状 268">
                  <a:extLst>
                    <a:ext uri="{FF2B5EF4-FFF2-40B4-BE49-F238E27FC236}">
                      <a16:creationId xmlns:a16="http://schemas.microsoft.com/office/drawing/2014/main" id="{FA4C6808-4C95-CCBE-C19A-BE7F4C9679C5}"/>
                    </a:ext>
                  </a:extLst>
                </p:cNvPr>
                <p:cNvSpPr/>
                <p:nvPr>
                  <p:custDataLst>
                    <p:tags r:id="rId21"/>
                  </p:custDataLst>
                </p:nvPr>
              </p:nvSpPr>
              <p:spPr>
                <a:xfrm>
                  <a:off x="16031493" y="4235862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70" name="任意多边形: 形状 269">
                  <a:extLst>
                    <a:ext uri="{FF2B5EF4-FFF2-40B4-BE49-F238E27FC236}">
                      <a16:creationId xmlns:a16="http://schemas.microsoft.com/office/drawing/2014/main" id="{C0FFC28C-27A0-1294-A98A-71AD64834024}"/>
                    </a:ext>
                  </a:extLst>
                </p:cNvPr>
                <p:cNvSpPr/>
                <p:nvPr>
                  <p:custDataLst>
                    <p:tags r:id="rId22"/>
                  </p:custDataLst>
                </p:nvPr>
              </p:nvSpPr>
              <p:spPr>
                <a:xfrm>
                  <a:off x="16031493" y="4301085"/>
                  <a:ext cx="42323" cy="74014"/>
                </a:xfrm>
                <a:custGeom>
                  <a:avLst/>
                  <a:gdLst>
                    <a:gd name="connsiteX0" fmla="*/ 49657 w 50202"/>
                    <a:gd name="connsiteY0" fmla="*/ 49657 h 87792"/>
                    <a:gd name="connsiteX1" fmla="*/ 0 w 50202"/>
                    <a:gd name="connsiteY1" fmla="*/ 0 h 87792"/>
                    <a:gd name="connsiteX2" fmla="*/ 0 w 50202"/>
                    <a:gd name="connsiteY2" fmla="*/ 38409 h 87792"/>
                    <a:gd name="connsiteX3" fmla="*/ 49383 w 50202"/>
                    <a:gd name="connsiteY3" fmla="*/ 87791 h 87792"/>
                    <a:gd name="connsiteX4" fmla="*/ 49657 w 50202"/>
                    <a:gd name="connsiteY4" fmla="*/ 49657 h 87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2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8065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71" name="任意多边形: 形状 270">
                  <a:extLst>
                    <a:ext uri="{FF2B5EF4-FFF2-40B4-BE49-F238E27FC236}">
                      <a16:creationId xmlns:a16="http://schemas.microsoft.com/office/drawing/2014/main" id="{7DB05057-995D-4084-C0FD-DE68E7BF34C9}"/>
                    </a:ext>
                  </a:extLst>
                </p:cNvPr>
                <p:cNvSpPr/>
                <p:nvPr>
                  <p:custDataLst>
                    <p:tags r:id="rId23"/>
                  </p:custDataLst>
                </p:nvPr>
              </p:nvSpPr>
              <p:spPr>
                <a:xfrm>
                  <a:off x="16031493" y="4366541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72" name="任意多边形: 形状 271">
                  <a:extLst>
                    <a:ext uri="{FF2B5EF4-FFF2-40B4-BE49-F238E27FC236}">
                      <a16:creationId xmlns:a16="http://schemas.microsoft.com/office/drawing/2014/main" id="{574FCDCC-B349-03C6-05F4-746392587D6F}"/>
                    </a:ext>
                  </a:extLst>
                </p:cNvPr>
                <p:cNvSpPr/>
                <p:nvPr>
                  <p:custDataLst>
                    <p:tags r:id="rId24"/>
                  </p:custDataLst>
                </p:nvPr>
              </p:nvSpPr>
              <p:spPr>
                <a:xfrm>
                  <a:off x="16031493" y="4431996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73" name="任意多边形: 形状 272">
                  <a:extLst>
                    <a:ext uri="{FF2B5EF4-FFF2-40B4-BE49-F238E27FC236}">
                      <a16:creationId xmlns:a16="http://schemas.microsoft.com/office/drawing/2014/main" id="{7526024E-E2D4-E68B-66D5-BD0E04811520}"/>
                    </a:ext>
                  </a:extLst>
                </p:cNvPr>
                <p:cNvSpPr/>
                <p:nvPr>
                  <p:custDataLst>
                    <p:tags r:id="rId25"/>
                  </p:custDataLst>
                </p:nvPr>
              </p:nvSpPr>
              <p:spPr>
                <a:xfrm>
                  <a:off x="16031493" y="4497451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74" name="任意多边形: 形状 273">
                  <a:extLst>
                    <a:ext uri="{FF2B5EF4-FFF2-40B4-BE49-F238E27FC236}">
                      <a16:creationId xmlns:a16="http://schemas.microsoft.com/office/drawing/2014/main" id="{BB0ED62A-4559-868D-F5C4-AE21BA438D78}"/>
                    </a:ext>
                  </a:extLst>
                </p:cNvPr>
                <p:cNvSpPr/>
                <p:nvPr>
                  <p:custDataLst>
                    <p:tags r:id="rId26"/>
                  </p:custDataLst>
                </p:nvPr>
              </p:nvSpPr>
              <p:spPr>
                <a:xfrm>
                  <a:off x="16031493" y="4562907"/>
                  <a:ext cx="42323" cy="74013"/>
                </a:xfrm>
                <a:custGeom>
                  <a:avLst/>
                  <a:gdLst>
                    <a:gd name="connsiteX0" fmla="*/ 49657 w 50202"/>
                    <a:gd name="connsiteY0" fmla="*/ 49657 h 87791"/>
                    <a:gd name="connsiteX1" fmla="*/ 0 w 50202"/>
                    <a:gd name="connsiteY1" fmla="*/ 0 h 87791"/>
                    <a:gd name="connsiteX2" fmla="*/ 0 w 50202"/>
                    <a:gd name="connsiteY2" fmla="*/ 38409 h 87791"/>
                    <a:gd name="connsiteX3" fmla="*/ 49383 w 50202"/>
                    <a:gd name="connsiteY3" fmla="*/ 87791 h 87791"/>
                    <a:gd name="connsiteX4" fmla="*/ 49657 w 50202"/>
                    <a:gd name="connsiteY4" fmla="*/ 49657 h 8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02" h="87791">
                      <a:moveTo>
                        <a:pt x="49657" y="49657"/>
                      </a:moveTo>
                      <a:lnTo>
                        <a:pt x="0" y="0"/>
                      </a:lnTo>
                      <a:lnTo>
                        <a:pt x="0" y="38409"/>
                      </a:lnTo>
                      <a:lnTo>
                        <a:pt x="49383" y="87791"/>
                      </a:lnTo>
                      <a:cubicBezTo>
                        <a:pt x="49383" y="87791"/>
                        <a:pt x="51029" y="48285"/>
                        <a:pt x="49657" y="49657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75" name="任意多边形: 形状 274">
                  <a:extLst>
                    <a:ext uri="{FF2B5EF4-FFF2-40B4-BE49-F238E27FC236}">
                      <a16:creationId xmlns:a16="http://schemas.microsoft.com/office/drawing/2014/main" id="{99FB3623-673E-7AA4-4421-F32E2272DB40}"/>
                    </a:ext>
                  </a:extLst>
                </p:cNvPr>
                <p:cNvSpPr/>
                <p:nvPr>
                  <p:custDataLst>
                    <p:tags r:id="rId27"/>
                  </p:custDataLst>
                </p:nvPr>
              </p:nvSpPr>
              <p:spPr>
                <a:xfrm>
                  <a:off x="13441694" y="5126100"/>
                  <a:ext cx="2059448" cy="57591"/>
                </a:xfrm>
                <a:custGeom>
                  <a:avLst/>
                  <a:gdLst>
                    <a:gd name="connsiteX0" fmla="*/ 40 w 2442829"/>
                    <a:gd name="connsiteY0" fmla="*/ 63375 h 68312"/>
                    <a:gd name="connsiteX1" fmla="*/ 63415 w 2442829"/>
                    <a:gd name="connsiteY1" fmla="*/ 0 h 68312"/>
                    <a:gd name="connsiteX2" fmla="*/ 2374517 w 2442829"/>
                    <a:gd name="connsiteY2" fmla="*/ 0 h 68312"/>
                    <a:gd name="connsiteX3" fmla="*/ 2442830 w 2442829"/>
                    <a:gd name="connsiteY3" fmla="*/ 68313 h 68312"/>
                    <a:gd name="connsiteX4" fmla="*/ 40 w 2442829"/>
                    <a:gd name="connsiteY4" fmla="*/ 63375 h 68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42829" h="68312">
                      <a:moveTo>
                        <a:pt x="40" y="63375"/>
                      </a:moveTo>
                      <a:lnTo>
                        <a:pt x="63415" y="0"/>
                      </a:lnTo>
                      <a:lnTo>
                        <a:pt x="2374517" y="0"/>
                      </a:lnTo>
                      <a:lnTo>
                        <a:pt x="2442830" y="68313"/>
                      </a:lnTo>
                      <a:cubicBezTo>
                        <a:pt x="2442830" y="68038"/>
                        <a:pt x="-11482" y="63375"/>
                        <a:pt x="40" y="63375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76" name="任意多边形: 形状 275">
                  <a:extLst>
                    <a:ext uri="{FF2B5EF4-FFF2-40B4-BE49-F238E27FC236}">
                      <a16:creationId xmlns:a16="http://schemas.microsoft.com/office/drawing/2014/main" id="{BE19C9DC-D507-CCEC-4D26-EF2E69CBA8A6}"/>
                    </a:ext>
                  </a:extLst>
                </p:cNvPr>
                <p:cNvSpPr/>
                <p:nvPr>
                  <p:custDataLst>
                    <p:tags r:id="rId28"/>
                  </p:custDataLst>
                </p:nvPr>
              </p:nvSpPr>
              <p:spPr>
                <a:xfrm>
                  <a:off x="13444273" y="2742878"/>
                  <a:ext cx="2059448" cy="57591"/>
                </a:xfrm>
                <a:custGeom>
                  <a:avLst/>
                  <a:gdLst>
                    <a:gd name="connsiteX0" fmla="*/ 2442790 w 2442829"/>
                    <a:gd name="connsiteY0" fmla="*/ 4938 h 68312"/>
                    <a:gd name="connsiteX1" fmla="*/ 2379415 w 2442829"/>
                    <a:gd name="connsiteY1" fmla="*/ 68312 h 68312"/>
                    <a:gd name="connsiteX2" fmla="*/ 68313 w 2442829"/>
                    <a:gd name="connsiteY2" fmla="*/ 68312 h 68312"/>
                    <a:gd name="connsiteX3" fmla="*/ 0 w 2442829"/>
                    <a:gd name="connsiteY3" fmla="*/ 0 h 68312"/>
                    <a:gd name="connsiteX4" fmla="*/ 2442790 w 2442829"/>
                    <a:gd name="connsiteY4" fmla="*/ 4938 h 68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42829" h="68312">
                      <a:moveTo>
                        <a:pt x="2442790" y="4938"/>
                      </a:moveTo>
                      <a:lnTo>
                        <a:pt x="2379415" y="68312"/>
                      </a:lnTo>
                      <a:lnTo>
                        <a:pt x="68313" y="68312"/>
                      </a:lnTo>
                      <a:lnTo>
                        <a:pt x="0" y="0"/>
                      </a:lnTo>
                      <a:cubicBezTo>
                        <a:pt x="0" y="0"/>
                        <a:pt x="2454312" y="4938"/>
                        <a:pt x="2442790" y="4938"/>
                      </a:cubicBezTo>
                      <a:close/>
                    </a:path>
                  </a:pathLst>
                </a:custGeom>
                <a:solidFill>
                  <a:srgbClr val="4365E1"/>
                </a:solidFill>
                <a:ln w="2743" cap="flat">
                  <a:noFill/>
                  <a:prstDash val="solid"/>
                  <a:miter/>
                </a:ln>
                <a:effectLst/>
                <a:sp3d>
                  <a:bevelT w="0" h="0"/>
                  <a:bevelB w="0" h="0"/>
                </a:sp3d>
              </p:spPr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249" name="文本框 248">
                <a:extLst>
                  <a:ext uri="{FF2B5EF4-FFF2-40B4-BE49-F238E27FC236}">
                    <a16:creationId xmlns:a16="http://schemas.microsoft.com/office/drawing/2014/main" id="{9A8388B3-9462-9E39-D087-FAC974CCB0A8}"/>
                  </a:ext>
                </a:extLst>
              </p:cNvPr>
              <p:cNvSpPr txBox="1">
                <a:spLocks/>
              </p:cNvSpPr>
              <p:nvPr>
                <p:custDataLst>
                  <p:tags r:id="rId1"/>
                </p:custDataLst>
              </p:nvPr>
            </p:nvSpPr>
            <p:spPr>
              <a:xfrm>
                <a:off x="3407657" y="3809784"/>
                <a:ext cx="892693" cy="304807"/>
              </a:xfrm>
              <a:prstGeom prst="rect">
                <a:avLst/>
              </a:prstGeom>
              <a:noFill/>
              <a:effectLst/>
              <a:sp3d>
                <a:bevelT w="0" h="0"/>
                <a:bevelB w="0" h="0"/>
              </a:sp3d>
            </p:spPr>
            <p:txBody>
              <a:bodyPr wrap="square" lIns="79937" tIns="39969" rIns="79937" bIns="39969">
                <a:spAutoFit/>
                <a:sp3d>
                  <a:bevelT w="0" h="0"/>
                  <a:bevelB w="0" h="0"/>
                </a:sp3d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200" kern="0" dirty="0"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OPPOSans R" panose="00020600040101010101" pitchFamily="18" charset="-122"/>
                  </a:rPr>
                  <a:t>设备更新</a:t>
                </a: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OPPOSans R" panose="00020600040101010101" pitchFamily="18" charset="-122"/>
                </a:endParaRPr>
              </a:p>
            </p:txBody>
          </p:sp>
        </p:grpSp>
      </p:grpSp>
      <p:pic>
        <p:nvPicPr>
          <p:cNvPr id="422" name="图片 421">
            <a:extLst>
              <a:ext uri="{FF2B5EF4-FFF2-40B4-BE49-F238E27FC236}">
                <a16:creationId xmlns:a16="http://schemas.microsoft.com/office/drawing/2014/main" id="{D7231E0E-9ED1-C161-2E50-B88EABF9B88F}"/>
              </a:ext>
            </a:extLst>
          </p:cNvPr>
          <p:cNvPicPr>
            <a:picLocks noChangeAspect="1"/>
          </p:cNvPicPr>
          <p:nvPr/>
        </p:nvPicPr>
        <p:blipFill>
          <a:blip r:embed="rId341">
            <a:duotone>
              <a:prstClr val="black"/>
              <a:srgbClr val="4365E1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3595987" y="1669315"/>
            <a:ext cx="4889416" cy="408467"/>
          </a:xfrm>
          <a:prstGeom prst="rect">
            <a:avLst/>
          </a:prstGeom>
        </p:spPr>
      </p:pic>
      <p:sp>
        <p:nvSpPr>
          <p:cNvPr id="426" name="文本框 425">
            <a:extLst>
              <a:ext uri="{FF2B5EF4-FFF2-40B4-BE49-F238E27FC236}">
                <a16:creationId xmlns:a16="http://schemas.microsoft.com/office/drawing/2014/main" id="{7A600391-1F47-81FB-868E-AE094838B7B7}"/>
              </a:ext>
            </a:extLst>
          </p:cNvPr>
          <p:cNvSpPr txBox="1"/>
          <p:nvPr/>
        </p:nvSpPr>
        <p:spPr>
          <a:xfrm>
            <a:off x="3401502" y="5309623"/>
            <a:ext cx="5593687" cy="801688"/>
          </a:xfrm>
          <a:prstGeom prst="rect">
            <a:avLst/>
          </a:prstGeom>
          <a:noFill/>
          <a:effectLst/>
        </p:spPr>
        <p:txBody>
          <a:bodyPr wrap="square" lIns="76245" tIns="38121" rIns="76245" bIns="38121" rtlCol="0">
            <a:prstTxWarp prst="textArchDown">
              <a:avLst>
                <a:gd name="adj" fmla="val 360564"/>
              </a:avLst>
            </a:prstTxWarp>
            <a:spAutoFit/>
          </a:bodyPr>
          <a:lstStyle/>
          <a:p>
            <a:pPr algn="ctr">
              <a:defRPr/>
            </a:pPr>
            <a:r>
              <a:rPr lang="zh-CN" altLang="en-US" sz="2800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R" panose="00020600040101010101" pitchFamily="18" charset="-122"/>
              </a:rPr>
              <a:t>满足多层次需求，为疾病诊疗、病人管理、临床队伍建设提供便捷实用的优质服务</a:t>
            </a:r>
          </a:p>
        </p:txBody>
      </p:sp>
      <p:sp>
        <p:nvSpPr>
          <p:cNvPr id="429" name="文本框 428">
            <a:extLst>
              <a:ext uri="{FF2B5EF4-FFF2-40B4-BE49-F238E27FC236}">
                <a16:creationId xmlns:a16="http://schemas.microsoft.com/office/drawing/2014/main" id="{BD41830B-1F6D-86CE-BCE6-45F36C2DE3B3}"/>
              </a:ext>
            </a:extLst>
          </p:cNvPr>
          <p:cNvSpPr txBox="1">
            <a:spLocks/>
          </p:cNvSpPr>
          <p:nvPr/>
        </p:nvSpPr>
        <p:spPr>
          <a:xfrm>
            <a:off x="367307" y="5864243"/>
            <a:ext cx="1273822" cy="511606"/>
          </a:xfrm>
          <a:prstGeom prst="rect">
            <a:avLst/>
          </a:prstGeom>
          <a:noFill/>
          <a:effectLst/>
        </p:spPr>
        <p:txBody>
          <a:bodyPr wrap="square" lIns="79937" tIns="39969" rIns="79937" bIns="39969">
            <a:spAutoFit/>
          </a:bodyPr>
          <a:lstStyle/>
          <a:p>
            <a:pPr algn="ctr">
              <a:defRPr/>
            </a:pPr>
            <a:r>
              <a:rPr lang="zh-CN" altLang="en-US" sz="1400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R" panose="00020600040101010101" pitchFamily="18" charset="-122"/>
              </a:rPr>
              <a:t>医疗数据去隐私处理系统</a:t>
            </a:r>
          </a:p>
        </p:txBody>
      </p:sp>
      <p:sp>
        <p:nvSpPr>
          <p:cNvPr id="430" name="矩形: 圆角 429">
            <a:extLst>
              <a:ext uri="{FF2B5EF4-FFF2-40B4-BE49-F238E27FC236}">
                <a16:creationId xmlns:a16="http://schemas.microsoft.com/office/drawing/2014/main" id="{B357D12B-C30A-CA2E-1E96-45E87E27B39D}"/>
              </a:ext>
            </a:extLst>
          </p:cNvPr>
          <p:cNvSpPr/>
          <p:nvPr/>
        </p:nvSpPr>
        <p:spPr>
          <a:xfrm>
            <a:off x="437142" y="2476805"/>
            <a:ext cx="1497843" cy="520072"/>
          </a:xfrm>
          <a:prstGeom prst="roundRect">
            <a:avLst>
              <a:gd name="adj" fmla="val 17874"/>
            </a:avLst>
          </a:prstGeom>
          <a:solidFill>
            <a:srgbClr val="5077F6"/>
          </a:solidFill>
          <a:ln>
            <a:gradFill>
              <a:gsLst>
                <a:gs pos="0">
                  <a:srgbClr val="4365E1"/>
                </a:gs>
                <a:gs pos="73000">
                  <a:schemeClr val="bg1"/>
                </a:gs>
              </a:gsLst>
              <a:lin ang="2700000" scaled="0"/>
            </a:gradFill>
          </a:ln>
          <a:effectLst>
            <a:outerShdw blurRad="63500" dist="38100" dir="2700000" algn="tl" rotWithShape="0">
              <a:srgbClr val="5077F6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3AE68D92-B479-ACA0-8DD6-BE71543FBC49}"/>
              </a:ext>
            </a:extLst>
          </p:cNvPr>
          <p:cNvSpPr txBox="1">
            <a:spLocks/>
          </p:cNvSpPr>
          <p:nvPr/>
        </p:nvSpPr>
        <p:spPr>
          <a:xfrm>
            <a:off x="421795" y="2575699"/>
            <a:ext cx="1535415" cy="326940"/>
          </a:xfrm>
          <a:prstGeom prst="rect">
            <a:avLst/>
          </a:prstGeom>
          <a:noFill/>
          <a:effectLst/>
        </p:spPr>
        <p:txBody>
          <a:bodyPr wrap="square" lIns="79937" tIns="39969" rIns="79937" bIns="39969">
            <a:spAutoFit/>
          </a:bodyPr>
          <a:lstStyle/>
          <a:p>
            <a:pPr algn="ctr">
              <a:defRPr/>
            </a:pPr>
            <a:r>
              <a:rPr lang="zh-CN" altLang="en-US" sz="16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R" panose="00020600040101010101" pitchFamily="18" charset="-122"/>
              </a:rPr>
              <a:t>基础技术研发</a:t>
            </a:r>
          </a:p>
        </p:txBody>
      </p:sp>
      <p:sp>
        <p:nvSpPr>
          <p:cNvPr id="431" name="矩形: 圆角 430">
            <a:extLst>
              <a:ext uri="{FF2B5EF4-FFF2-40B4-BE49-F238E27FC236}">
                <a16:creationId xmlns:a16="http://schemas.microsoft.com/office/drawing/2014/main" id="{EC25734D-D8E5-1893-4481-3EBF6D616722}"/>
              </a:ext>
            </a:extLst>
          </p:cNvPr>
          <p:cNvSpPr/>
          <p:nvPr/>
        </p:nvSpPr>
        <p:spPr>
          <a:xfrm>
            <a:off x="5530015" y="2590880"/>
            <a:ext cx="1497843" cy="520072"/>
          </a:xfrm>
          <a:prstGeom prst="roundRect">
            <a:avLst>
              <a:gd name="adj" fmla="val 17874"/>
            </a:avLst>
          </a:prstGeom>
          <a:solidFill>
            <a:srgbClr val="5077F6"/>
          </a:solidFill>
          <a:ln>
            <a:gradFill>
              <a:gsLst>
                <a:gs pos="0">
                  <a:srgbClr val="4365E1"/>
                </a:gs>
                <a:gs pos="73000">
                  <a:schemeClr val="bg1"/>
                </a:gs>
              </a:gsLst>
              <a:lin ang="2700000" scaled="0"/>
            </a:gradFill>
          </a:ln>
          <a:effectLst>
            <a:outerShdw blurRad="63500" dist="38100" dir="2700000" algn="tl" rotWithShape="0">
              <a:srgbClr val="5077F6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32" name="文本框 431">
            <a:extLst>
              <a:ext uri="{FF2B5EF4-FFF2-40B4-BE49-F238E27FC236}">
                <a16:creationId xmlns:a16="http://schemas.microsoft.com/office/drawing/2014/main" id="{A94115FA-84C7-EEBE-250F-3300D87A6546}"/>
              </a:ext>
            </a:extLst>
          </p:cNvPr>
          <p:cNvSpPr txBox="1">
            <a:spLocks/>
          </p:cNvSpPr>
          <p:nvPr/>
        </p:nvSpPr>
        <p:spPr>
          <a:xfrm>
            <a:off x="5514668" y="2689774"/>
            <a:ext cx="1535415" cy="326940"/>
          </a:xfrm>
          <a:prstGeom prst="rect">
            <a:avLst/>
          </a:prstGeom>
          <a:noFill/>
          <a:effectLst/>
        </p:spPr>
        <p:txBody>
          <a:bodyPr wrap="square" lIns="79937" tIns="39969" rIns="79937" bIns="39969">
            <a:spAutoFit/>
          </a:bodyPr>
          <a:lstStyle/>
          <a:p>
            <a:pPr algn="ctr">
              <a:defRPr/>
            </a:pPr>
            <a:r>
              <a:rPr lang="zh-CN" altLang="en-US" sz="16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R" panose="00020600040101010101" pitchFamily="18" charset="-122"/>
              </a:rPr>
              <a:t>功能模块</a:t>
            </a:r>
          </a:p>
        </p:txBody>
      </p:sp>
      <p:sp>
        <p:nvSpPr>
          <p:cNvPr id="433" name="矩形: 圆角 432">
            <a:extLst>
              <a:ext uri="{FF2B5EF4-FFF2-40B4-BE49-F238E27FC236}">
                <a16:creationId xmlns:a16="http://schemas.microsoft.com/office/drawing/2014/main" id="{F2689EAD-35D4-3D1F-19E4-CCE1CAAF57FB}"/>
              </a:ext>
            </a:extLst>
          </p:cNvPr>
          <p:cNvSpPr/>
          <p:nvPr/>
        </p:nvSpPr>
        <p:spPr>
          <a:xfrm>
            <a:off x="9987628" y="2476805"/>
            <a:ext cx="1497843" cy="520072"/>
          </a:xfrm>
          <a:prstGeom prst="roundRect">
            <a:avLst>
              <a:gd name="adj" fmla="val 17874"/>
            </a:avLst>
          </a:prstGeom>
          <a:solidFill>
            <a:srgbClr val="5077F6"/>
          </a:solidFill>
          <a:ln>
            <a:gradFill>
              <a:gsLst>
                <a:gs pos="0">
                  <a:srgbClr val="4365E1"/>
                </a:gs>
                <a:gs pos="73000">
                  <a:schemeClr val="bg1"/>
                </a:gs>
              </a:gsLst>
              <a:lin ang="2700000" scaled="0"/>
            </a:gradFill>
          </a:ln>
          <a:effectLst>
            <a:outerShdw blurRad="63500" dist="38100" dir="2700000" algn="tl" rotWithShape="0">
              <a:srgbClr val="5077F6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34" name="文本框 433">
            <a:extLst>
              <a:ext uri="{FF2B5EF4-FFF2-40B4-BE49-F238E27FC236}">
                <a16:creationId xmlns:a16="http://schemas.microsoft.com/office/drawing/2014/main" id="{95B32FE2-7970-4B1A-0E29-81E82F306790}"/>
              </a:ext>
            </a:extLst>
          </p:cNvPr>
          <p:cNvSpPr txBox="1">
            <a:spLocks/>
          </p:cNvSpPr>
          <p:nvPr/>
        </p:nvSpPr>
        <p:spPr>
          <a:xfrm>
            <a:off x="9982468" y="2486546"/>
            <a:ext cx="1535415" cy="573161"/>
          </a:xfrm>
          <a:prstGeom prst="rect">
            <a:avLst/>
          </a:prstGeom>
          <a:noFill/>
          <a:effectLst/>
        </p:spPr>
        <p:txBody>
          <a:bodyPr wrap="square" lIns="79937" tIns="39969" rIns="79937" bIns="39969">
            <a:spAutoFit/>
          </a:bodyPr>
          <a:lstStyle/>
          <a:p>
            <a:pPr algn="ctr">
              <a:defRPr/>
            </a:pPr>
            <a:r>
              <a:rPr lang="zh-CN" altLang="en-US" sz="16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R" panose="00020600040101010101" pitchFamily="18" charset="-122"/>
              </a:rPr>
              <a:t>一站式综合服务云平台</a:t>
            </a:r>
          </a:p>
        </p:txBody>
      </p:sp>
      <p:pic>
        <p:nvPicPr>
          <p:cNvPr id="441" name="图片 440">
            <a:extLst>
              <a:ext uri="{FF2B5EF4-FFF2-40B4-BE49-F238E27FC236}">
                <a16:creationId xmlns:a16="http://schemas.microsoft.com/office/drawing/2014/main" id="{053901D2-B6C6-E780-EE17-A78A60222CEC}"/>
              </a:ext>
            </a:extLst>
          </p:cNvPr>
          <p:cNvPicPr>
            <a:picLocks noChangeAspect="1"/>
          </p:cNvPicPr>
          <p:nvPr/>
        </p:nvPicPr>
        <p:blipFill>
          <a:blip r:embed="rId34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H="1" flipV="1">
            <a:off x="10909464" y="3793371"/>
            <a:ext cx="546114" cy="546114"/>
          </a:xfrm>
          <a:prstGeom prst="rect">
            <a:avLst/>
          </a:prstGeom>
        </p:spPr>
      </p:pic>
      <p:pic>
        <p:nvPicPr>
          <p:cNvPr id="442" name="图片 441">
            <a:extLst>
              <a:ext uri="{FF2B5EF4-FFF2-40B4-BE49-F238E27FC236}">
                <a16:creationId xmlns:a16="http://schemas.microsoft.com/office/drawing/2014/main" id="{DCB985BF-F9FF-64F2-7CE2-F078C0718A7C}"/>
              </a:ext>
            </a:extLst>
          </p:cNvPr>
          <p:cNvPicPr>
            <a:picLocks noChangeAspect="1"/>
          </p:cNvPicPr>
          <p:nvPr/>
        </p:nvPicPr>
        <p:blipFill>
          <a:blip r:embed="rId34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H="1" flipV="1">
            <a:off x="10959690" y="5133744"/>
            <a:ext cx="546114" cy="546114"/>
          </a:xfrm>
          <a:prstGeom prst="rect">
            <a:avLst/>
          </a:prstGeom>
        </p:spPr>
      </p:pic>
      <p:pic>
        <p:nvPicPr>
          <p:cNvPr id="444" name="图片 443">
            <a:extLst>
              <a:ext uri="{FF2B5EF4-FFF2-40B4-BE49-F238E27FC236}">
                <a16:creationId xmlns:a16="http://schemas.microsoft.com/office/drawing/2014/main" id="{8762B37D-4B18-E691-89AF-4E1B98414DB7}"/>
              </a:ext>
            </a:extLst>
          </p:cNvPr>
          <p:cNvPicPr>
            <a:picLocks noChangeAspect="1"/>
          </p:cNvPicPr>
          <p:nvPr/>
        </p:nvPicPr>
        <p:blipFill>
          <a:blip r:embed="rId343">
            <a:lum bright="70000" contrast="-70000"/>
          </a:blip>
          <a:stretch>
            <a:fillRect/>
          </a:stretch>
        </p:blipFill>
        <p:spPr>
          <a:xfrm rot="5400000" flipV="1">
            <a:off x="647668" y="3414594"/>
            <a:ext cx="432948" cy="432948"/>
          </a:xfrm>
          <a:prstGeom prst="rect">
            <a:avLst/>
          </a:prstGeom>
        </p:spPr>
      </p:pic>
      <p:pic>
        <p:nvPicPr>
          <p:cNvPr id="445" name="图片 444">
            <a:extLst>
              <a:ext uri="{FF2B5EF4-FFF2-40B4-BE49-F238E27FC236}">
                <a16:creationId xmlns:a16="http://schemas.microsoft.com/office/drawing/2014/main" id="{984158A3-B4F9-B84C-BFF2-E49ECE7D7E28}"/>
              </a:ext>
            </a:extLst>
          </p:cNvPr>
          <p:cNvPicPr>
            <a:picLocks noChangeAspect="1"/>
          </p:cNvPicPr>
          <p:nvPr/>
        </p:nvPicPr>
        <p:blipFill>
          <a:blip r:embed="rId343">
            <a:lum bright="70000" contrast="-70000"/>
          </a:blip>
          <a:stretch>
            <a:fillRect/>
          </a:stretch>
        </p:blipFill>
        <p:spPr>
          <a:xfrm rot="5400000" flipV="1">
            <a:off x="611234" y="3961285"/>
            <a:ext cx="432948" cy="432948"/>
          </a:xfrm>
          <a:prstGeom prst="rect">
            <a:avLst/>
          </a:prstGeom>
        </p:spPr>
      </p:pic>
      <p:pic>
        <p:nvPicPr>
          <p:cNvPr id="446" name="图片 445">
            <a:extLst>
              <a:ext uri="{FF2B5EF4-FFF2-40B4-BE49-F238E27FC236}">
                <a16:creationId xmlns:a16="http://schemas.microsoft.com/office/drawing/2014/main" id="{09B66534-5B37-17C3-FCFC-B1049F882623}"/>
              </a:ext>
            </a:extLst>
          </p:cNvPr>
          <p:cNvPicPr>
            <a:picLocks noChangeAspect="1"/>
          </p:cNvPicPr>
          <p:nvPr/>
        </p:nvPicPr>
        <p:blipFill>
          <a:blip r:embed="rId343">
            <a:lum bright="70000" contrast="-70000"/>
          </a:blip>
          <a:stretch>
            <a:fillRect/>
          </a:stretch>
        </p:blipFill>
        <p:spPr>
          <a:xfrm rot="5400000" flipV="1">
            <a:off x="611234" y="4546355"/>
            <a:ext cx="432948" cy="432948"/>
          </a:xfrm>
          <a:prstGeom prst="rect">
            <a:avLst/>
          </a:prstGeom>
        </p:spPr>
      </p:pic>
      <p:pic>
        <p:nvPicPr>
          <p:cNvPr id="447" name="图片 446">
            <a:extLst>
              <a:ext uri="{FF2B5EF4-FFF2-40B4-BE49-F238E27FC236}">
                <a16:creationId xmlns:a16="http://schemas.microsoft.com/office/drawing/2014/main" id="{51B450A8-2577-C05E-CCEA-F34832360374}"/>
              </a:ext>
            </a:extLst>
          </p:cNvPr>
          <p:cNvPicPr>
            <a:picLocks noChangeAspect="1"/>
          </p:cNvPicPr>
          <p:nvPr/>
        </p:nvPicPr>
        <p:blipFill>
          <a:blip r:embed="rId343">
            <a:lum bright="70000" contrast="-70000"/>
          </a:blip>
          <a:stretch>
            <a:fillRect/>
          </a:stretch>
        </p:blipFill>
        <p:spPr>
          <a:xfrm rot="5400000" flipV="1">
            <a:off x="723406" y="5526311"/>
            <a:ext cx="432948" cy="432948"/>
          </a:xfrm>
          <a:prstGeom prst="rect">
            <a:avLst/>
          </a:prstGeom>
        </p:spPr>
      </p:pic>
      <p:pic>
        <p:nvPicPr>
          <p:cNvPr id="448" name="图片 447">
            <a:extLst>
              <a:ext uri="{FF2B5EF4-FFF2-40B4-BE49-F238E27FC236}">
                <a16:creationId xmlns:a16="http://schemas.microsoft.com/office/drawing/2014/main" id="{36970434-253E-3F56-88D2-7AB628D4197A}"/>
              </a:ext>
            </a:extLst>
          </p:cNvPr>
          <p:cNvPicPr>
            <a:picLocks noChangeAspect="1"/>
          </p:cNvPicPr>
          <p:nvPr/>
        </p:nvPicPr>
        <p:blipFill rotWithShape="1">
          <a:blip r:embed="rId344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 l="9299" t="32654" b="33823"/>
          <a:stretch/>
        </p:blipFill>
        <p:spPr>
          <a:xfrm>
            <a:off x="1604405" y="4266077"/>
            <a:ext cx="882320" cy="326105"/>
          </a:xfrm>
          <a:prstGeom prst="rect">
            <a:avLst/>
          </a:prstGeom>
        </p:spPr>
      </p:pic>
      <p:pic>
        <p:nvPicPr>
          <p:cNvPr id="449" name="图片 448">
            <a:extLst>
              <a:ext uri="{FF2B5EF4-FFF2-40B4-BE49-F238E27FC236}">
                <a16:creationId xmlns:a16="http://schemas.microsoft.com/office/drawing/2014/main" id="{8B88EBBB-D4BA-9A42-5952-243FF71EEE73}"/>
              </a:ext>
            </a:extLst>
          </p:cNvPr>
          <p:cNvPicPr>
            <a:picLocks noChangeAspect="1"/>
          </p:cNvPicPr>
          <p:nvPr/>
        </p:nvPicPr>
        <p:blipFill rotWithShape="1">
          <a:blip r:embed="rId344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 l="9299" t="32654" b="33823"/>
          <a:stretch/>
        </p:blipFill>
        <p:spPr>
          <a:xfrm>
            <a:off x="9567721" y="4266077"/>
            <a:ext cx="882320" cy="326105"/>
          </a:xfrm>
          <a:prstGeom prst="rect">
            <a:avLst/>
          </a:prstGeom>
        </p:spPr>
      </p:pic>
      <p:pic>
        <p:nvPicPr>
          <p:cNvPr id="450" name="图片 449">
            <a:extLst>
              <a:ext uri="{FF2B5EF4-FFF2-40B4-BE49-F238E27FC236}">
                <a16:creationId xmlns:a16="http://schemas.microsoft.com/office/drawing/2014/main" id="{752083D0-414D-BB31-C793-40D8B20CE31F}"/>
              </a:ext>
            </a:extLst>
          </p:cNvPr>
          <p:cNvPicPr>
            <a:picLocks noChangeAspect="1"/>
          </p:cNvPicPr>
          <p:nvPr/>
        </p:nvPicPr>
        <p:blipFill>
          <a:blip r:embed="rId34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H="1" flipV="1">
            <a:off x="5828716" y="3864529"/>
            <a:ext cx="546114" cy="546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3783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79158" y="715073"/>
            <a:ext cx="951734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hlinkClick r:id="rId3"/>
              </a:rPr>
              <a:t>PPT</a:t>
            </a:r>
            <a:r>
              <a:rPr lang="zh-CN" altLang="en-US" sz="2400" b="1" dirty="0">
                <a:hlinkClick r:id="rId3"/>
              </a:rPr>
              <a:t>竞技场</a:t>
            </a:r>
            <a:r>
              <a:rPr lang="zh-CN" altLang="en-US" sz="2400" b="1" dirty="0"/>
              <a:t> 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TW" sz="2400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79156" y="4899060"/>
            <a:ext cx="9955544" cy="124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8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heme/theme1.xml><?xml version="1.0" encoding="utf-8"?>
<a:theme xmlns:a="http://schemas.openxmlformats.org/drawingml/2006/main" name="51PPT模板网，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1552</TotalTime>
  <Words>561</Words>
  <Application>Microsoft Office PowerPoint</Application>
  <PresentationFormat>宽屏</PresentationFormat>
  <Paragraphs>101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Facon</vt:lpstr>
      <vt:lpstr>HarmonyOS Sans SC Light</vt:lpstr>
      <vt:lpstr>OPPOSans B</vt:lpstr>
      <vt:lpstr>阿里巴巴普惠体 2.0 55 Regular</vt:lpstr>
      <vt:lpstr>阿里巴巴普惠体 2.0 65 Medium</vt:lpstr>
      <vt:lpstr>等线</vt:lpstr>
      <vt:lpstr>等线 Light</vt:lpstr>
      <vt:lpstr>思源黑体 CN Bold</vt:lpstr>
      <vt:lpstr>思源黑体 CN Regular</vt:lpstr>
      <vt:lpstr>微软雅黑</vt:lpstr>
      <vt:lpstr>字体圈欣意冠黑体</vt:lpstr>
      <vt:lpstr>Arial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蓝色清新医疗风医学项目汇报ppt模板</dc:title>
  <dc:creator>笨小孩</dc:creator>
  <cp:keywords>PPT竞技场</cp:keywords>
  <dc:description>51PPT模板网，幻灯片演示模板及素材免费下载！_x000d_
51PPT模板网 唯一访问网址：www.51pptmoban.com</dc:description>
  <cp:lastModifiedBy>Power user</cp:lastModifiedBy>
  <cp:revision>14</cp:revision>
  <dcterms:created xsi:type="dcterms:W3CDTF">2023-03-27T12:47:36Z</dcterms:created>
  <dcterms:modified xsi:type="dcterms:W3CDTF">2023-04-25T14:34:22Z</dcterms:modified>
</cp:coreProperties>
</file>