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4" r:id="rId2"/>
    <p:sldId id="258" r:id="rId3"/>
    <p:sldId id="259" r:id="rId4"/>
    <p:sldId id="261" r:id="rId5"/>
    <p:sldId id="262" r:id="rId6"/>
    <p:sldId id="263" r:id="rId7"/>
    <p:sldId id="266" r:id="rId8"/>
    <p:sldId id="260" r:id="rId9"/>
    <p:sldId id="265" r:id="rId10"/>
    <p:sldId id="256" r:id="rId11"/>
    <p:sldId id="257" r:id="rId12"/>
    <p:sldId id="31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846" autoAdjust="0"/>
  </p:normalViewPr>
  <p:slideViewPr>
    <p:cSldViewPr snapToGrid="0" showGuides="1">
      <p:cViewPr varScale="1">
        <p:scale>
          <a:sx n="114" d="100"/>
          <a:sy n="114" d="100"/>
        </p:scale>
        <p:origin x="120" y="510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224EC9-AD13-436B-99A5-68023563DC7D}" type="datetimeFigureOut">
              <a:rPr lang="zh-CN" altLang="en-US" smtClean="0"/>
              <a:t>2023/4/25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2A2E53-25C4-4FD5-A254-709F663ABD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531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2A2E53-25C4-4FD5-A254-709F663ABD3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0984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2A2E53-25C4-4FD5-A254-709F663ABD3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9934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2A2E53-25C4-4FD5-A254-709F663ABD3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6483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2A2E53-25C4-4FD5-A254-709F663ABD3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447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2A2E53-25C4-4FD5-A254-709F663ABD3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865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2A2E53-25C4-4FD5-A254-709F663ABD3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364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2A2E53-25C4-4FD5-A254-709F663ABD3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6349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2A2E53-25C4-4FD5-A254-709F663ABD3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105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2A2E53-25C4-4FD5-A254-709F663ABD3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053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2A2E53-25C4-4FD5-A254-709F663ABD3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506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2A2E53-25C4-4FD5-A254-709F663ABD3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6738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2A2E53-25C4-4FD5-A254-709F663ABD3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4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6EAEDD-44F1-8A3C-5466-D17D183AB3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AB94E22-6DF9-6F75-3335-2FFC173E3A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4B7EB6-6EC9-4295-254A-1463129F5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5D3FE-AA29-4066-8F8E-8C8753EC5C29}" type="datetimeFigureOut">
              <a:rPr lang="zh-CN" altLang="en-US" smtClean="0"/>
              <a:t>2023/4/25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3C31C3-FA75-A325-CCF4-DE9AF0663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8C9F010-BDE5-484D-F192-84D92E5A6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85420-EF42-4641-A194-B4EB70BA53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9732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A5A615-F854-E1C5-63CD-F28C44CEC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534D401-0D1B-9009-DAC4-C455076617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BEC5AF4-F296-4C3C-98D3-2456C1468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5D3FE-AA29-4066-8F8E-8C8753EC5C29}" type="datetimeFigureOut">
              <a:rPr lang="zh-CN" altLang="en-US" smtClean="0"/>
              <a:t>2023/4/25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000F39C-2C74-FB52-8C01-CEA74BAC2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C5999B-DD1E-4126-0787-9B2D794A5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85420-EF42-4641-A194-B4EB70BA53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282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5AA92E0-F502-D97E-0B38-CC6727490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4/25/2023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AB1BD3E-C69B-C74A-1381-200FC3FED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4DD7F07-05AC-828D-BFA1-33E75550D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F423AE4-F212-37DA-4D4E-8217FB354229}"/>
              </a:ext>
            </a:extLst>
          </p:cNvPr>
          <p:cNvGrpSpPr/>
          <p:nvPr userDrawn="1"/>
        </p:nvGrpSpPr>
        <p:grpSpPr>
          <a:xfrm>
            <a:off x="0" y="3360471"/>
            <a:ext cx="12193587" cy="3495943"/>
            <a:chOff x="0" y="2521079"/>
            <a:chExt cx="9144000" cy="262242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A2F3658-BBB0-54B5-5F2E-50C4F181F6AD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7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2A83533E-BA8B-6C7C-CAAE-D71F54115CA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230485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F851D49-0FB7-DE24-EF43-BF22B87B87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020D1E1-B0D5-F593-2E4A-BE318B00AC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DD18059-2080-6366-C2EE-1DF923D6E9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5D3FE-AA29-4066-8F8E-8C8753EC5C29}" type="datetimeFigureOut">
              <a:rPr lang="zh-CN" altLang="en-US" smtClean="0"/>
              <a:t>2023/4/25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FD1F5F3-DEF5-EBC1-D28F-C1C0A752FB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61F0596-A58E-E9FF-A93F-D25B117CA2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85420-EF42-4641-A194-B4EB70BA53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253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DCB2C997-8EFA-2849-34C9-71060946A8D4}"/>
              </a:ext>
            </a:extLst>
          </p:cNvPr>
          <p:cNvSpPr/>
          <p:nvPr/>
        </p:nvSpPr>
        <p:spPr>
          <a:xfrm>
            <a:off x="1909430" y="907209"/>
            <a:ext cx="2508784" cy="5347221"/>
          </a:xfrm>
          <a:custGeom>
            <a:avLst/>
            <a:gdLst>
              <a:gd name="connsiteX0" fmla="*/ 1450571 w 2674620"/>
              <a:gd name="connsiteY0" fmla="*/ 2516678 h 5700683"/>
              <a:gd name="connsiteX1" fmla="*/ 1560715 w 2674620"/>
              <a:gd name="connsiteY1" fmla="*/ 2599806 h 5700683"/>
              <a:gd name="connsiteX2" fmla="*/ 1625138 w 2674620"/>
              <a:gd name="connsiteY2" fmla="*/ 2616431 h 5700683"/>
              <a:gd name="connsiteX3" fmla="*/ 1733204 w 2674620"/>
              <a:gd name="connsiteY3" fmla="*/ 2633057 h 5700683"/>
              <a:gd name="connsiteX4" fmla="*/ 1772689 w 2674620"/>
              <a:gd name="connsiteY4" fmla="*/ 2649682 h 5700683"/>
              <a:gd name="connsiteX5" fmla="*/ 1772689 w 2674620"/>
              <a:gd name="connsiteY5" fmla="*/ 2657995 h 5700683"/>
              <a:gd name="connsiteX6" fmla="*/ 1812175 w 2674620"/>
              <a:gd name="connsiteY6" fmla="*/ 2975957 h 5700683"/>
              <a:gd name="connsiteX7" fmla="*/ 1845426 w 2674620"/>
              <a:gd name="connsiteY7" fmla="*/ 3239885 h 5700683"/>
              <a:gd name="connsiteX8" fmla="*/ 1872442 w 2674620"/>
              <a:gd name="connsiteY8" fmla="*/ 3453938 h 5700683"/>
              <a:gd name="connsiteX9" fmla="*/ 1895302 w 2674620"/>
              <a:gd name="connsiteY9" fmla="*/ 3636818 h 5700683"/>
              <a:gd name="connsiteX10" fmla="*/ 1914006 w 2674620"/>
              <a:gd name="connsiteY10" fmla="*/ 3784369 h 5700683"/>
              <a:gd name="connsiteX11" fmla="*/ 1930631 w 2674620"/>
              <a:gd name="connsiteY11" fmla="*/ 3917373 h 5700683"/>
              <a:gd name="connsiteX12" fmla="*/ 1965960 w 2674620"/>
              <a:gd name="connsiteY12" fmla="*/ 4212474 h 5700683"/>
              <a:gd name="connsiteX13" fmla="*/ 1990898 w 2674620"/>
              <a:gd name="connsiteY13" fmla="*/ 4337166 h 5700683"/>
              <a:gd name="connsiteX14" fmla="*/ 2013758 w 2674620"/>
              <a:gd name="connsiteY14" fmla="*/ 4511733 h 5700683"/>
              <a:gd name="connsiteX15" fmla="*/ 1995055 w 2674620"/>
              <a:gd name="connsiteY15" fmla="*/ 4621877 h 5700683"/>
              <a:gd name="connsiteX16" fmla="*/ 1874520 w 2674620"/>
              <a:gd name="connsiteY16" fmla="*/ 4601095 h 5700683"/>
              <a:gd name="connsiteX17" fmla="*/ 1762298 w 2674620"/>
              <a:gd name="connsiteY17" fmla="*/ 4520046 h 5700683"/>
              <a:gd name="connsiteX18" fmla="*/ 1785158 w 2674620"/>
              <a:gd name="connsiteY18" fmla="*/ 4441075 h 5700683"/>
              <a:gd name="connsiteX19" fmla="*/ 1778924 w 2674620"/>
              <a:gd name="connsiteY19" fmla="*/ 4405745 h 5700683"/>
              <a:gd name="connsiteX20" fmla="*/ 1762298 w 2674620"/>
              <a:gd name="connsiteY20" fmla="*/ 4370417 h 5700683"/>
              <a:gd name="connsiteX21" fmla="*/ 1781002 w 2674620"/>
              <a:gd name="connsiteY21" fmla="*/ 4335088 h 5700683"/>
              <a:gd name="connsiteX22" fmla="*/ 1772689 w 2674620"/>
              <a:gd name="connsiteY22" fmla="*/ 4272742 h 5700683"/>
              <a:gd name="connsiteX23" fmla="*/ 1756064 w 2674620"/>
              <a:gd name="connsiteY23" fmla="*/ 3736571 h 5700683"/>
              <a:gd name="connsiteX24" fmla="*/ 1691640 w 2674620"/>
              <a:gd name="connsiteY24" fmla="*/ 3399906 h 5700683"/>
              <a:gd name="connsiteX25" fmla="*/ 1647998 w 2674620"/>
              <a:gd name="connsiteY25" fmla="*/ 3187931 h 5700683"/>
              <a:gd name="connsiteX26" fmla="*/ 1620982 w 2674620"/>
              <a:gd name="connsiteY26" fmla="*/ 3146367 h 5700683"/>
              <a:gd name="connsiteX27" fmla="*/ 1569027 w 2674620"/>
              <a:gd name="connsiteY27" fmla="*/ 3081944 h 5700683"/>
              <a:gd name="connsiteX28" fmla="*/ 1330037 w 2674620"/>
              <a:gd name="connsiteY28" fmla="*/ 2863735 h 5700683"/>
              <a:gd name="connsiteX29" fmla="*/ 1151313 w 2674620"/>
              <a:gd name="connsiteY29" fmla="*/ 2709949 h 5700683"/>
              <a:gd name="connsiteX30" fmla="*/ 1201189 w 2674620"/>
              <a:gd name="connsiteY30" fmla="*/ 2697480 h 5700683"/>
              <a:gd name="connsiteX31" fmla="*/ 1213658 w 2674620"/>
              <a:gd name="connsiteY31" fmla="*/ 2680855 h 5700683"/>
              <a:gd name="connsiteX32" fmla="*/ 1213658 w 2674620"/>
              <a:gd name="connsiteY32" fmla="*/ 2641369 h 5700683"/>
              <a:gd name="connsiteX33" fmla="*/ 1251066 w 2674620"/>
              <a:gd name="connsiteY33" fmla="*/ 2423160 h 5700683"/>
              <a:gd name="connsiteX34" fmla="*/ 1450571 w 2674620"/>
              <a:gd name="connsiteY34" fmla="*/ 2516678 h 5700683"/>
              <a:gd name="connsiteX35" fmla="*/ 1724891 w 2674620"/>
              <a:gd name="connsiteY35" fmla="*/ 2364971 h 5700683"/>
              <a:gd name="connsiteX36" fmla="*/ 1677093 w 2674620"/>
              <a:gd name="connsiteY36" fmla="*/ 2367049 h 5700683"/>
              <a:gd name="connsiteX37" fmla="*/ 1631373 w 2674620"/>
              <a:gd name="connsiteY37" fmla="*/ 2377440 h 5700683"/>
              <a:gd name="connsiteX38" fmla="*/ 1614747 w 2674620"/>
              <a:gd name="connsiteY38" fmla="*/ 2373284 h 5700683"/>
              <a:gd name="connsiteX39" fmla="*/ 1438102 w 2674620"/>
              <a:gd name="connsiteY39" fmla="*/ 2254827 h 5700683"/>
              <a:gd name="connsiteX40" fmla="*/ 1298864 w 2674620"/>
              <a:gd name="connsiteY40" fmla="*/ 2165466 h 5700683"/>
              <a:gd name="connsiteX41" fmla="*/ 1313411 w 2674620"/>
              <a:gd name="connsiteY41" fmla="*/ 2011680 h 5700683"/>
              <a:gd name="connsiteX42" fmla="*/ 1315489 w 2674620"/>
              <a:gd name="connsiteY42" fmla="*/ 1899458 h 5700683"/>
              <a:gd name="connsiteX43" fmla="*/ 1313411 w 2674620"/>
              <a:gd name="connsiteY43" fmla="*/ 1874520 h 5700683"/>
              <a:gd name="connsiteX44" fmla="*/ 1386147 w 2674620"/>
              <a:gd name="connsiteY44" fmla="*/ 1843347 h 5700683"/>
              <a:gd name="connsiteX45" fmla="*/ 1571106 w 2674620"/>
              <a:gd name="connsiteY45" fmla="*/ 1666702 h 5700683"/>
              <a:gd name="connsiteX46" fmla="*/ 1585653 w 2674620"/>
              <a:gd name="connsiteY46" fmla="*/ 1604356 h 5700683"/>
              <a:gd name="connsiteX47" fmla="*/ 1631373 w 2674620"/>
              <a:gd name="connsiteY47" fmla="*/ 1463040 h 5700683"/>
              <a:gd name="connsiteX48" fmla="*/ 1724891 w 2674620"/>
              <a:gd name="connsiteY48" fmla="*/ 2364971 h 5700683"/>
              <a:gd name="connsiteX49" fmla="*/ 1641764 w 2674620"/>
              <a:gd name="connsiteY49" fmla="*/ 187036 h 5700683"/>
              <a:gd name="connsiteX50" fmla="*/ 1654233 w 2674620"/>
              <a:gd name="connsiteY50" fmla="*/ 222365 h 5700683"/>
              <a:gd name="connsiteX51" fmla="*/ 1687484 w 2674620"/>
              <a:gd name="connsiteY51" fmla="*/ 367838 h 5700683"/>
              <a:gd name="connsiteX52" fmla="*/ 1679171 w 2674620"/>
              <a:gd name="connsiteY52" fmla="*/ 444731 h 5700683"/>
              <a:gd name="connsiteX53" fmla="*/ 1751907 w 2674620"/>
              <a:gd name="connsiteY53" fmla="*/ 652549 h 5700683"/>
              <a:gd name="connsiteX54" fmla="*/ 1745673 w 2674620"/>
              <a:gd name="connsiteY54" fmla="*/ 665018 h 5700683"/>
              <a:gd name="connsiteX55" fmla="*/ 1687484 w 2674620"/>
              <a:gd name="connsiteY55" fmla="*/ 640080 h 5700683"/>
              <a:gd name="connsiteX56" fmla="*/ 1583575 w 2674620"/>
              <a:gd name="connsiteY56" fmla="*/ 623455 h 5700683"/>
              <a:gd name="connsiteX57" fmla="*/ 1523307 w 2674620"/>
              <a:gd name="connsiteY57" fmla="*/ 748145 h 5700683"/>
              <a:gd name="connsiteX58" fmla="*/ 1446415 w 2674620"/>
              <a:gd name="connsiteY58" fmla="*/ 841664 h 5700683"/>
              <a:gd name="connsiteX59" fmla="*/ 1411086 w 2674620"/>
              <a:gd name="connsiteY59" fmla="*/ 906087 h 5700683"/>
              <a:gd name="connsiteX60" fmla="*/ 1390304 w 2674620"/>
              <a:gd name="connsiteY60" fmla="*/ 926869 h 5700683"/>
              <a:gd name="connsiteX61" fmla="*/ 1423555 w 2674620"/>
              <a:gd name="connsiteY61" fmla="*/ 978824 h 5700683"/>
              <a:gd name="connsiteX62" fmla="*/ 1458884 w 2674620"/>
              <a:gd name="connsiteY62" fmla="*/ 1138844 h 5700683"/>
              <a:gd name="connsiteX63" fmla="*/ 1463040 w 2674620"/>
              <a:gd name="connsiteY63" fmla="*/ 1143000 h 5700683"/>
              <a:gd name="connsiteX64" fmla="*/ 1564871 w 2674620"/>
              <a:gd name="connsiteY64" fmla="*/ 1012074 h 5700683"/>
              <a:gd name="connsiteX65" fmla="*/ 1571106 w 2674620"/>
              <a:gd name="connsiteY65" fmla="*/ 1001684 h 5700683"/>
              <a:gd name="connsiteX66" fmla="*/ 1643842 w 2674620"/>
              <a:gd name="connsiteY66" fmla="*/ 993371 h 5700683"/>
              <a:gd name="connsiteX67" fmla="*/ 1691640 w 2674620"/>
              <a:gd name="connsiteY67" fmla="*/ 1001684 h 5700683"/>
              <a:gd name="connsiteX68" fmla="*/ 1699953 w 2674620"/>
              <a:gd name="connsiteY68" fmla="*/ 1022466 h 5700683"/>
              <a:gd name="connsiteX69" fmla="*/ 1783080 w 2674620"/>
              <a:gd name="connsiteY69" fmla="*/ 1055716 h 5700683"/>
              <a:gd name="connsiteX70" fmla="*/ 1770611 w 2674620"/>
              <a:gd name="connsiteY70" fmla="*/ 1091045 h 5700683"/>
              <a:gd name="connsiteX71" fmla="*/ 1793471 w 2674620"/>
              <a:gd name="connsiteY71" fmla="*/ 1118062 h 5700683"/>
              <a:gd name="connsiteX72" fmla="*/ 1808018 w 2674620"/>
              <a:gd name="connsiteY72" fmla="*/ 1126375 h 5700683"/>
              <a:gd name="connsiteX73" fmla="*/ 1810097 w 2674620"/>
              <a:gd name="connsiteY73" fmla="*/ 1155469 h 5700683"/>
              <a:gd name="connsiteX74" fmla="*/ 1832957 w 2674620"/>
              <a:gd name="connsiteY74" fmla="*/ 1192876 h 5700683"/>
              <a:gd name="connsiteX75" fmla="*/ 1826722 w 2674620"/>
              <a:gd name="connsiteY75" fmla="*/ 1219893 h 5700683"/>
              <a:gd name="connsiteX76" fmla="*/ 1837113 w 2674620"/>
              <a:gd name="connsiteY76" fmla="*/ 1255222 h 5700683"/>
              <a:gd name="connsiteX77" fmla="*/ 1741517 w 2674620"/>
              <a:gd name="connsiteY77" fmla="*/ 1359131 h 5700683"/>
              <a:gd name="connsiteX78" fmla="*/ 1766455 w 2674620"/>
              <a:gd name="connsiteY78" fmla="*/ 1560715 h 5700683"/>
              <a:gd name="connsiteX79" fmla="*/ 1787237 w 2674620"/>
              <a:gd name="connsiteY79" fmla="*/ 1726969 h 5700683"/>
              <a:gd name="connsiteX80" fmla="*/ 1866208 w 2674620"/>
              <a:gd name="connsiteY80" fmla="*/ 2358737 h 5700683"/>
              <a:gd name="connsiteX81" fmla="*/ 1889067 w 2674620"/>
              <a:gd name="connsiteY81" fmla="*/ 2367049 h 5700683"/>
              <a:gd name="connsiteX82" fmla="*/ 1918162 w 2674620"/>
              <a:gd name="connsiteY82" fmla="*/ 2379518 h 5700683"/>
              <a:gd name="connsiteX83" fmla="*/ 1968038 w 2674620"/>
              <a:gd name="connsiteY83" fmla="*/ 2452255 h 5700683"/>
              <a:gd name="connsiteX84" fmla="*/ 1959726 w 2674620"/>
              <a:gd name="connsiteY84" fmla="*/ 2473036 h 5700683"/>
              <a:gd name="connsiteX85" fmla="*/ 1955569 w 2674620"/>
              <a:gd name="connsiteY85" fmla="*/ 2502131 h 5700683"/>
              <a:gd name="connsiteX86" fmla="*/ 1965960 w 2674620"/>
              <a:gd name="connsiteY86" fmla="*/ 2579024 h 5700683"/>
              <a:gd name="connsiteX87" fmla="*/ 1963882 w 2674620"/>
              <a:gd name="connsiteY87" fmla="*/ 2595649 h 5700683"/>
              <a:gd name="connsiteX88" fmla="*/ 1957647 w 2674620"/>
              <a:gd name="connsiteY88" fmla="*/ 2606040 h 5700683"/>
              <a:gd name="connsiteX89" fmla="*/ 1963882 w 2674620"/>
              <a:gd name="connsiteY89" fmla="*/ 2624744 h 5700683"/>
              <a:gd name="connsiteX90" fmla="*/ 1903615 w 2674620"/>
              <a:gd name="connsiteY90" fmla="*/ 2676698 h 5700683"/>
              <a:gd name="connsiteX91" fmla="*/ 1903615 w 2674620"/>
              <a:gd name="connsiteY91" fmla="*/ 2691246 h 5700683"/>
              <a:gd name="connsiteX92" fmla="*/ 1943100 w 2674620"/>
              <a:gd name="connsiteY92" fmla="*/ 2990504 h 5700683"/>
              <a:gd name="connsiteX93" fmla="*/ 1976351 w 2674620"/>
              <a:gd name="connsiteY93" fmla="*/ 3237807 h 5700683"/>
              <a:gd name="connsiteX94" fmla="*/ 2005446 w 2674620"/>
              <a:gd name="connsiteY94" fmla="*/ 3456016 h 5700683"/>
              <a:gd name="connsiteX95" fmla="*/ 2088573 w 2674620"/>
              <a:gd name="connsiteY95" fmla="*/ 4075315 h 5700683"/>
              <a:gd name="connsiteX96" fmla="*/ 2109355 w 2674620"/>
              <a:gd name="connsiteY96" fmla="*/ 4185458 h 5700683"/>
              <a:gd name="connsiteX97" fmla="*/ 2142606 w 2674620"/>
              <a:gd name="connsiteY97" fmla="*/ 4474326 h 5700683"/>
              <a:gd name="connsiteX98" fmla="*/ 2128058 w 2674620"/>
              <a:gd name="connsiteY98" fmla="*/ 4717473 h 5700683"/>
              <a:gd name="connsiteX99" fmla="*/ 2157153 w 2674620"/>
              <a:gd name="connsiteY99" fmla="*/ 4813069 h 5700683"/>
              <a:gd name="connsiteX100" fmla="*/ 2389909 w 2674620"/>
              <a:gd name="connsiteY100" fmla="*/ 4742411 h 5700683"/>
              <a:gd name="connsiteX101" fmla="*/ 2437708 w 2674620"/>
              <a:gd name="connsiteY101" fmla="*/ 4831773 h 5700683"/>
              <a:gd name="connsiteX102" fmla="*/ 2591493 w 2674620"/>
              <a:gd name="connsiteY102" fmla="*/ 5114406 h 5700683"/>
              <a:gd name="connsiteX103" fmla="*/ 2641369 w 2674620"/>
              <a:gd name="connsiteY103" fmla="*/ 5214159 h 5700683"/>
              <a:gd name="connsiteX104" fmla="*/ 2674620 w 2674620"/>
              <a:gd name="connsiteY104" fmla="*/ 5388726 h 5700683"/>
              <a:gd name="connsiteX105" fmla="*/ 2626822 w 2674620"/>
              <a:gd name="connsiteY105" fmla="*/ 5588231 h 5700683"/>
              <a:gd name="connsiteX106" fmla="*/ 2583180 w 2674620"/>
              <a:gd name="connsiteY106" fmla="*/ 5660967 h 5700683"/>
              <a:gd name="connsiteX107" fmla="*/ 2556164 w 2674620"/>
              <a:gd name="connsiteY107" fmla="*/ 5694219 h 5700683"/>
              <a:gd name="connsiteX108" fmla="*/ 2512522 w 2674620"/>
              <a:gd name="connsiteY108" fmla="*/ 5700453 h 5700683"/>
              <a:gd name="connsiteX109" fmla="*/ 2015837 w 2674620"/>
              <a:gd name="connsiteY109" fmla="*/ 5365866 h 5700683"/>
              <a:gd name="connsiteX110" fmla="*/ 1916084 w 2674620"/>
              <a:gd name="connsiteY110" fmla="*/ 5139344 h 5700683"/>
              <a:gd name="connsiteX111" fmla="*/ 1801784 w 2674620"/>
              <a:gd name="connsiteY111" fmla="*/ 4860867 h 5700683"/>
              <a:gd name="connsiteX112" fmla="*/ 1415242 w 2674620"/>
              <a:gd name="connsiteY112" fmla="*/ 4923213 h 5700683"/>
              <a:gd name="connsiteX113" fmla="*/ 1334193 w 2674620"/>
              <a:gd name="connsiteY113" fmla="*/ 4921135 h 5700683"/>
              <a:gd name="connsiteX114" fmla="*/ 1294707 w 2674620"/>
              <a:gd name="connsiteY114" fmla="*/ 4910744 h 5700683"/>
              <a:gd name="connsiteX115" fmla="*/ 1261457 w 2674620"/>
              <a:gd name="connsiteY115" fmla="*/ 4815148 h 5700683"/>
              <a:gd name="connsiteX116" fmla="*/ 1182486 w 2674620"/>
              <a:gd name="connsiteY116" fmla="*/ 4636424 h 5700683"/>
              <a:gd name="connsiteX117" fmla="*/ 1251066 w 2674620"/>
              <a:gd name="connsiteY117" fmla="*/ 4499264 h 5700683"/>
              <a:gd name="connsiteX118" fmla="*/ 1219893 w 2674620"/>
              <a:gd name="connsiteY118" fmla="*/ 4447310 h 5700683"/>
              <a:gd name="connsiteX119" fmla="*/ 1184564 w 2674620"/>
              <a:gd name="connsiteY119" fmla="*/ 4397433 h 5700683"/>
              <a:gd name="connsiteX120" fmla="*/ 1172095 w 2674620"/>
              <a:gd name="connsiteY120" fmla="*/ 4283133 h 5700683"/>
              <a:gd name="connsiteX121" fmla="*/ 1134687 w 2674620"/>
              <a:gd name="connsiteY121" fmla="*/ 4004656 h 5700683"/>
              <a:gd name="connsiteX122" fmla="*/ 1126375 w 2674620"/>
              <a:gd name="connsiteY122" fmla="*/ 4104409 h 5700683"/>
              <a:gd name="connsiteX123" fmla="*/ 1161704 w 2674620"/>
              <a:gd name="connsiteY123" fmla="*/ 4538750 h 5700683"/>
              <a:gd name="connsiteX124" fmla="*/ 1145078 w 2674620"/>
              <a:gd name="connsiteY124" fmla="*/ 4659284 h 5700683"/>
              <a:gd name="connsiteX125" fmla="*/ 1080655 w 2674620"/>
              <a:gd name="connsiteY125" fmla="*/ 4744489 h 5700683"/>
              <a:gd name="connsiteX126" fmla="*/ 1103515 w 2674620"/>
              <a:gd name="connsiteY126" fmla="*/ 4827617 h 5700683"/>
              <a:gd name="connsiteX127" fmla="*/ 1130531 w 2674620"/>
              <a:gd name="connsiteY127" fmla="*/ 4858789 h 5700683"/>
              <a:gd name="connsiteX128" fmla="*/ 1174173 w 2674620"/>
              <a:gd name="connsiteY128" fmla="*/ 4879571 h 5700683"/>
              <a:gd name="connsiteX129" fmla="*/ 1251066 w 2674620"/>
              <a:gd name="connsiteY129" fmla="*/ 4914900 h 5700683"/>
              <a:gd name="connsiteX130" fmla="*/ 1354975 w 2674620"/>
              <a:gd name="connsiteY130" fmla="*/ 4937760 h 5700683"/>
              <a:gd name="connsiteX131" fmla="*/ 1485900 w 2674620"/>
              <a:gd name="connsiteY131" fmla="*/ 4958542 h 5700683"/>
              <a:gd name="connsiteX132" fmla="*/ 1564871 w 2674620"/>
              <a:gd name="connsiteY132" fmla="*/ 5062451 h 5700683"/>
              <a:gd name="connsiteX133" fmla="*/ 1519151 w 2674620"/>
              <a:gd name="connsiteY133" fmla="*/ 5101937 h 5700683"/>
              <a:gd name="connsiteX134" fmla="*/ 1253144 w 2674620"/>
              <a:gd name="connsiteY134" fmla="*/ 5155969 h 5700683"/>
              <a:gd name="connsiteX135" fmla="*/ 945573 w 2674620"/>
              <a:gd name="connsiteY135" fmla="*/ 5128953 h 5700683"/>
              <a:gd name="connsiteX136" fmla="*/ 708660 w 2674620"/>
              <a:gd name="connsiteY136" fmla="*/ 5147656 h 5700683"/>
              <a:gd name="connsiteX137" fmla="*/ 598516 w 2674620"/>
              <a:gd name="connsiteY137" fmla="*/ 5135188 h 5700683"/>
              <a:gd name="connsiteX138" fmla="*/ 565266 w 2674620"/>
              <a:gd name="connsiteY138" fmla="*/ 5122719 h 5700683"/>
              <a:gd name="connsiteX139" fmla="*/ 556953 w 2674620"/>
              <a:gd name="connsiteY139" fmla="*/ 5064529 h 5700683"/>
              <a:gd name="connsiteX140" fmla="*/ 542406 w 2674620"/>
              <a:gd name="connsiteY140" fmla="*/ 5012575 h 5700683"/>
              <a:gd name="connsiteX141" fmla="*/ 515389 w 2674620"/>
              <a:gd name="connsiteY141" fmla="*/ 4923213 h 5700683"/>
              <a:gd name="connsiteX142" fmla="*/ 542406 w 2674620"/>
              <a:gd name="connsiteY142" fmla="*/ 4815148 h 5700683"/>
              <a:gd name="connsiteX143" fmla="*/ 515389 w 2674620"/>
              <a:gd name="connsiteY143" fmla="*/ 4725786 h 5700683"/>
              <a:gd name="connsiteX144" fmla="*/ 640080 w 2674620"/>
              <a:gd name="connsiteY144" fmla="*/ 4461857 h 5700683"/>
              <a:gd name="connsiteX145" fmla="*/ 608907 w 2674620"/>
              <a:gd name="connsiteY145" fmla="*/ 4239491 h 5700683"/>
              <a:gd name="connsiteX146" fmla="*/ 608907 w 2674620"/>
              <a:gd name="connsiteY146" fmla="*/ 4150129 h 5700683"/>
              <a:gd name="connsiteX147" fmla="*/ 619298 w 2674620"/>
              <a:gd name="connsiteY147" fmla="*/ 4067002 h 5700683"/>
              <a:gd name="connsiteX148" fmla="*/ 629689 w 2674620"/>
              <a:gd name="connsiteY148" fmla="*/ 4002578 h 5700683"/>
              <a:gd name="connsiteX149" fmla="*/ 685800 w 2674620"/>
              <a:gd name="connsiteY149" fmla="*/ 3724102 h 5700683"/>
              <a:gd name="connsiteX150" fmla="*/ 635924 w 2674620"/>
              <a:gd name="connsiteY150" fmla="*/ 3618115 h 5700683"/>
              <a:gd name="connsiteX151" fmla="*/ 698269 w 2674620"/>
              <a:gd name="connsiteY151" fmla="*/ 3568238 h 5700683"/>
              <a:gd name="connsiteX152" fmla="*/ 590204 w 2674620"/>
              <a:gd name="connsiteY152" fmla="*/ 3258589 h 5700683"/>
              <a:gd name="connsiteX153" fmla="*/ 534093 w 2674620"/>
              <a:gd name="connsiteY153" fmla="*/ 3198322 h 5700683"/>
              <a:gd name="connsiteX154" fmla="*/ 349135 w 2674620"/>
              <a:gd name="connsiteY154" fmla="*/ 3002973 h 5700683"/>
              <a:gd name="connsiteX155" fmla="*/ 236913 w 2674620"/>
              <a:gd name="connsiteY155" fmla="*/ 2863735 h 5700683"/>
              <a:gd name="connsiteX156" fmla="*/ 205740 w 2674620"/>
              <a:gd name="connsiteY156" fmla="*/ 2849187 h 5700683"/>
              <a:gd name="connsiteX157" fmla="*/ 143395 w 2674620"/>
              <a:gd name="connsiteY157" fmla="*/ 2759825 h 5700683"/>
              <a:gd name="connsiteX158" fmla="*/ 89362 w 2674620"/>
              <a:gd name="connsiteY158" fmla="*/ 2693324 h 5700683"/>
              <a:gd name="connsiteX159" fmla="*/ 68580 w 2674620"/>
              <a:gd name="connsiteY159" fmla="*/ 2620587 h 5700683"/>
              <a:gd name="connsiteX160" fmla="*/ 29095 w 2674620"/>
              <a:gd name="connsiteY160" fmla="*/ 2591493 h 5700683"/>
              <a:gd name="connsiteX161" fmla="*/ 0 w 2674620"/>
              <a:gd name="connsiteY161" fmla="*/ 2421082 h 5700683"/>
              <a:gd name="connsiteX162" fmla="*/ 0 w 2674620"/>
              <a:gd name="connsiteY162" fmla="*/ 2379518 h 5700683"/>
              <a:gd name="connsiteX163" fmla="*/ 27016 w 2674620"/>
              <a:gd name="connsiteY163" fmla="*/ 2263140 h 5700683"/>
              <a:gd name="connsiteX164" fmla="*/ 68580 w 2674620"/>
              <a:gd name="connsiteY164" fmla="*/ 2055322 h 5700683"/>
              <a:gd name="connsiteX165" fmla="*/ 74815 w 2674620"/>
              <a:gd name="connsiteY165" fmla="*/ 1978429 h 5700683"/>
              <a:gd name="connsiteX166" fmla="*/ 76893 w 2674620"/>
              <a:gd name="connsiteY166" fmla="*/ 1891146 h 5700683"/>
              <a:gd name="connsiteX167" fmla="*/ 180802 w 2674620"/>
              <a:gd name="connsiteY167" fmla="*/ 1384069 h 5700683"/>
              <a:gd name="connsiteX168" fmla="*/ 378229 w 2674620"/>
              <a:gd name="connsiteY168" fmla="*/ 872836 h 5700683"/>
              <a:gd name="connsiteX169" fmla="*/ 519546 w 2674620"/>
              <a:gd name="connsiteY169" fmla="*/ 781396 h 5700683"/>
              <a:gd name="connsiteX170" fmla="*/ 673331 w 2674620"/>
              <a:gd name="connsiteY170" fmla="*/ 712816 h 5700683"/>
              <a:gd name="connsiteX171" fmla="*/ 773084 w 2674620"/>
              <a:gd name="connsiteY171" fmla="*/ 660862 h 5700683"/>
              <a:gd name="connsiteX172" fmla="*/ 849976 w 2674620"/>
              <a:gd name="connsiteY172" fmla="*/ 648393 h 5700683"/>
              <a:gd name="connsiteX173" fmla="*/ 935182 w 2674620"/>
              <a:gd name="connsiteY173" fmla="*/ 513311 h 5700683"/>
              <a:gd name="connsiteX174" fmla="*/ 926869 w 2674620"/>
              <a:gd name="connsiteY174" fmla="*/ 502920 h 5700683"/>
              <a:gd name="connsiteX175" fmla="*/ 912322 w 2674620"/>
              <a:gd name="connsiteY175" fmla="*/ 446809 h 5700683"/>
              <a:gd name="connsiteX176" fmla="*/ 912322 w 2674620"/>
              <a:gd name="connsiteY176" fmla="*/ 399011 h 5700683"/>
              <a:gd name="connsiteX177" fmla="*/ 953886 w 2674620"/>
              <a:gd name="connsiteY177" fmla="*/ 340822 h 5700683"/>
              <a:gd name="connsiteX178" fmla="*/ 953886 w 2674620"/>
              <a:gd name="connsiteY178" fmla="*/ 282633 h 5700683"/>
              <a:gd name="connsiteX179" fmla="*/ 949729 w 2674620"/>
              <a:gd name="connsiteY179" fmla="*/ 266007 h 5700683"/>
              <a:gd name="connsiteX180" fmla="*/ 974667 w 2674620"/>
              <a:gd name="connsiteY180" fmla="*/ 182880 h 5700683"/>
              <a:gd name="connsiteX181" fmla="*/ 1278082 w 2674620"/>
              <a:gd name="connsiteY181" fmla="*/ 0 h 5700683"/>
              <a:gd name="connsiteX182" fmla="*/ 1359131 w 2674620"/>
              <a:gd name="connsiteY182" fmla="*/ 0 h 5700683"/>
              <a:gd name="connsiteX183" fmla="*/ 1641764 w 2674620"/>
              <a:gd name="connsiteY183" fmla="*/ 187036 h 5700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</a:cxnLst>
            <a:rect l="l" t="t" r="r" b="b"/>
            <a:pathLst>
              <a:path w="2674620" h="5700683">
                <a:moveTo>
                  <a:pt x="1450571" y="2516678"/>
                </a:moveTo>
                <a:cubicBezTo>
                  <a:pt x="1483822" y="2535382"/>
                  <a:pt x="1521229" y="2583180"/>
                  <a:pt x="1560715" y="2599806"/>
                </a:cubicBezTo>
                <a:cubicBezTo>
                  <a:pt x="1579418" y="2608118"/>
                  <a:pt x="1606435" y="2614353"/>
                  <a:pt x="1625138" y="2616431"/>
                </a:cubicBezTo>
                <a:cubicBezTo>
                  <a:pt x="1658389" y="2622665"/>
                  <a:pt x="1697875" y="2626822"/>
                  <a:pt x="1733204" y="2633057"/>
                </a:cubicBezTo>
                <a:cubicBezTo>
                  <a:pt x="1743595" y="2635135"/>
                  <a:pt x="1760220" y="2637213"/>
                  <a:pt x="1772689" y="2649682"/>
                </a:cubicBezTo>
                <a:cubicBezTo>
                  <a:pt x="1774767" y="2651760"/>
                  <a:pt x="1772689" y="2653838"/>
                  <a:pt x="1772689" y="2657995"/>
                </a:cubicBezTo>
                <a:cubicBezTo>
                  <a:pt x="1772689" y="2664229"/>
                  <a:pt x="1799706" y="2869969"/>
                  <a:pt x="1812175" y="2975957"/>
                </a:cubicBezTo>
                <a:cubicBezTo>
                  <a:pt x="1824644" y="3061162"/>
                  <a:pt x="1835035" y="3152602"/>
                  <a:pt x="1845426" y="3239885"/>
                </a:cubicBezTo>
                <a:cubicBezTo>
                  <a:pt x="1855817" y="3308466"/>
                  <a:pt x="1864129" y="3383280"/>
                  <a:pt x="1872442" y="3453938"/>
                </a:cubicBezTo>
                <a:cubicBezTo>
                  <a:pt x="1880755" y="3512128"/>
                  <a:pt x="1886989" y="3576551"/>
                  <a:pt x="1895302" y="3636818"/>
                </a:cubicBezTo>
                <a:cubicBezTo>
                  <a:pt x="1901537" y="3682538"/>
                  <a:pt x="1909849" y="3734493"/>
                  <a:pt x="1914006" y="3784369"/>
                </a:cubicBezTo>
                <a:cubicBezTo>
                  <a:pt x="1918162" y="3828011"/>
                  <a:pt x="1924397" y="3873731"/>
                  <a:pt x="1930631" y="3917373"/>
                </a:cubicBezTo>
                <a:cubicBezTo>
                  <a:pt x="1943100" y="4010891"/>
                  <a:pt x="1957647" y="4116878"/>
                  <a:pt x="1965960" y="4212474"/>
                </a:cubicBezTo>
                <a:cubicBezTo>
                  <a:pt x="1970117" y="4254039"/>
                  <a:pt x="1982586" y="4295602"/>
                  <a:pt x="1990898" y="4337166"/>
                </a:cubicBezTo>
                <a:cubicBezTo>
                  <a:pt x="2003367" y="4395355"/>
                  <a:pt x="2013758" y="4453544"/>
                  <a:pt x="2013758" y="4511733"/>
                </a:cubicBezTo>
                <a:cubicBezTo>
                  <a:pt x="2013758" y="4544984"/>
                  <a:pt x="2011680" y="4584469"/>
                  <a:pt x="1995055" y="4621877"/>
                </a:cubicBezTo>
                <a:cubicBezTo>
                  <a:pt x="1955569" y="4617720"/>
                  <a:pt x="1911927" y="4611486"/>
                  <a:pt x="1874520" y="4601095"/>
                </a:cubicBezTo>
                <a:cubicBezTo>
                  <a:pt x="1857895" y="4596938"/>
                  <a:pt x="1762298" y="4542906"/>
                  <a:pt x="1762298" y="4520046"/>
                </a:cubicBezTo>
                <a:cubicBezTo>
                  <a:pt x="1762298" y="4499264"/>
                  <a:pt x="1785158" y="4486795"/>
                  <a:pt x="1785158" y="4441075"/>
                </a:cubicBezTo>
                <a:cubicBezTo>
                  <a:pt x="1785158" y="4436919"/>
                  <a:pt x="1783080" y="4416136"/>
                  <a:pt x="1778924" y="4405745"/>
                </a:cubicBezTo>
                <a:cubicBezTo>
                  <a:pt x="1774767" y="4393276"/>
                  <a:pt x="1762298" y="4374573"/>
                  <a:pt x="1762298" y="4370417"/>
                </a:cubicBezTo>
                <a:cubicBezTo>
                  <a:pt x="1762298" y="4357948"/>
                  <a:pt x="1778924" y="4351713"/>
                  <a:pt x="1781002" y="4335088"/>
                </a:cubicBezTo>
                <a:lnTo>
                  <a:pt x="1772689" y="4272742"/>
                </a:lnTo>
                <a:lnTo>
                  <a:pt x="1756064" y="3736571"/>
                </a:lnTo>
                <a:cubicBezTo>
                  <a:pt x="1743595" y="3624349"/>
                  <a:pt x="1714500" y="3510049"/>
                  <a:pt x="1691640" y="3399906"/>
                </a:cubicBezTo>
                <a:cubicBezTo>
                  <a:pt x="1677093" y="3329247"/>
                  <a:pt x="1666702" y="3256511"/>
                  <a:pt x="1647998" y="3187931"/>
                </a:cubicBezTo>
                <a:cubicBezTo>
                  <a:pt x="1645920" y="3173384"/>
                  <a:pt x="1631373" y="3160915"/>
                  <a:pt x="1620982" y="3146367"/>
                </a:cubicBezTo>
                <a:cubicBezTo>
                  <a:pt x="1604357" y="3125586"/>
                  <a:pt x="1585653" y="3102726"/>
                  <a:pt x="1569027" y="3081944"/>
                </a:cubicBezTo>
                <a:cubicBezTo>
                  <a:pt x="1494213" y="2992582"/>
                  <a:pt x="1409007" y="2928158"/>
                  <a:pt x="1330037" y="2863735"/>
                </a:cubicBezTo>
                <a:cubicBezTo>
                  <a:pt x="1273926" y="2818015"/>
                  <a:pt x="1209502" y="2776451"/>
                  <a:pt x="1151313" y="2709949"/>
                </a:cubicBezTo>
                <a:cubicBezTo>
                  <a:pt x="1165860" y="2705793"/>
                  <a:pt x="1184564" y="2703715"/>
                  <a:pt x="1201189" y="2697480"/>
                </a:cubicBezTo>
                <a:cubicBezTo>
                  <a:pt x="1207424" y="2695402"/>
                  <a:pt x="1211580" y="2687089"/>
                  <a:pt x="1213658" y="2680855"/>
                </a:cubicBezTo>
                <a:lnTo>
                  <a:pt x="1213658" y="2641369"/>
                </a:lnTo>
                <a:cubicBezTo>
                  <a:pt x="1234440" y="2568633"/>
                  <a:pt x="1238597" y="2495897"/>
                  <a:pt x="1251066" y="2423160"/>
                </a:cubicBezTo>
                <a:cubicBezTo>
                  <a:pt x="1317567" y="2450177"/>
                  <a:pt x="1384069" y="2477193"/>
                  <a:pt x="1450571" y="2516678"/>
                </a:cubicBezTo>
                <a:close/>
                <a:moveTo>
                  <a:pt x="1724891" y="2364971"/>
                </a:moveTo>
                <a:cubicBezTo>
                  <a:pt x="1710344" y="2364971"/>
                  <a:pt x="1691640" y="2362893"/>
                  <a:pt x="1677093" y="2367049"/>
                </a:cubicBezTo>
                <a:cubicBezTo>
                  <a:pt x="1662546" y="2369127"/>
                  <a:pt x="1635529" y="2377440"/>
                  <a:pt x="1631373" y="2377440"/>
                </a:cubicBezTo>
                <a:cubicBezTo>
                  <a:pt x="1625138" y="2377440"/>
                  <a:pt x="1618904" y="2377440"/>
                  <a:pt x="1614747" y="2373284"/>
                </a:cubicBezTo>
                <a:cubicBezTo>
                  <a:pt x="1554480" y="2337955"/>
                  <a:pt x="1496291" y="2292235"/>
                  <a:pt x="1438102" y="2254827"/>
                </a:cubicBezTo>
                <a:cubicBezTo>
                  <a:pt x="1392382" y="2223655"/>
                  <a:pt x="1298864" y="2169622"/>
                  <a:pt x="1298864" y="2165466"/>
                </a:cubicBezTo>
                <a:lnTo>
                  <a:pt x="1313411" y="2011680"/>
                </a:lnTo>
                <a:cubicBezTo>
                  <a:pt x="1315489" y="1905693"/>
                  <a:pt x="1317567" y="1901536"/>
                  <a:pt x="1315489" y="1899458"/>
                </a:cubicBezTo>
                <a:cubicBezTo>
                  <a:pt x="1315489" y="1893224"/>
                  <a:pt x="1315489" y="1884911"/>
                  <a:pt x="1313411" y="1874520"/>
                </a:cubicBezTo>
                <a:cubicBezTo>
                  <a:pt x="1336271" y="1866207"/>
                  <a:pt x="1361209" y="1855816"/>
                  <a:pt x="1386147" y="1843347"/>
                </a:cubicBezTo>
                <a:cubicBezTo>
                  <a:pt x="1450571" y="1814253"/>
                  <a:pt x="1552402" y="1741516"/>
                  <a:pt x="1571106" y="1666702"/>
                </a:cubicBezTo>
                <a:cubicBezTo>
                  <a:pt x="1577340" y="1645920"/>
                  <a:pt x="1579418" y="1623060"/>
                  <a:pt x="1585653" y="1604356"/>
                </a:cubicBezTo>
                <a:cubicBezTo>
                  <a:pt x="1596044" y="1558636"/>
                  <a:pt x="1604357" y="1508760"/>
                  <a:pt x="1631373" y="1463040"/>
                </a:cubicBezTo>
                <a:lnTo>
                  <a:pt x="1724891" y="2364971"/>
                </a:lnTo>
                <a:close/>
                <a:moveTo>
                  <a:pt x="1641764" y="187036"/>
                </a:moveTo>
                <a:cubicBezTo>
                  <a:pt x="1643842" y="197427"/>
                  <a:pt x="1650077" y="209896"/>
                  <a:pt x="1654233" y="222365"/>
                </a:cubicBezTo>
                <a:cubicBezTo>
                  <a:pt x="1672937" y="278476"/>
                  <a:pt x="1687484" y="315884"/>
                  <a:pt x="1687484" y="367838"/>
                </a:cubicBezTo>
                <a:cubicBezTo>
                  <a:pt x="1687484" y="371994"/>
                  <a:pt x="1683327" y="419793"/>
                  <a:pt x="1679171" y="444731"/>
                </a:cubicBezTo>
                <a:lnTo>
                  <a:pt x="1751907" y="652549"/>
                </a:lnTo>
                <a:cubicBezTo>
                  <a:pt x="1751907" y="658784"/>
                  <a:pt x="1749829" y="665018"/>
                  <a:pt x="1745673" y="665018"/>
                </a:cubicBezTo>
                <a:cubicBezTo>
                  <a:pt x="1739438" y="665018"/>
                  <a:pt x="1706187" y="646315"/>
                  <a:pt x="1687484" y="640080"/>
                </a:cubicBezTo>
                <a:cubicBezTo>
                  <a:pt x="1656311" y="629689"/>
                  <a:pt x="1616826" y="621376"/>
                  <a:pt x="1583575" y="623455"/>
                </a:cubicBezTo>
                <a:cubicBezTo>
                  <a:pt x="1564871" y="665018"/>
                  <a:pt x="1544089" y="706582"/>
                  <a:pt x="1523307" y="748145"/>
                </a:cubicBezTo>
                <a:cubicBezTo>
                  <a:pt x="1506682" y="781396"/>
                  <a:pt x="1469275" y="810491"/>
                  <a:pt x="1446415" y="841664"/>
                </a:cubicBezTo>
                <a:cubicBezTo>
                  <a:pt x="1431867" y="860367"/>
                  <a:pt x="1425633" y="885305"/>
                  <a:pt x="1411086" y="906087"/>
                </a:cubicBezTo>
                <a:cubicBezTo>
                  <a:pt x="1406929" y="912322"/>
                  <a:pt x="1390304" y="922713"/>
                  <a:pt x="1390304" y="926869"/>
                </a:cubicBezTo>
                <a:cubicBezTo>
                  <a:pt x="1390304" y="933104"/>
                  <a:pt x="1419398" y="960120"/>
                  <a:pt x="1423555" y="978824"/>
                </a:cubicBezTo>
                <a:cubicBezTo>
                  <a:pt x="1440180" y="1028700"/>
                  <a:pt x="1448493" y="1084811"/>
                  <a:pt x="1458884" y="1138844"/>
                </a:cubicBezTo>
                <a:lnTo>
                  <a:pt x="1463040" y="1143000"/>
                </a:lnTo>
                <a:cubicBezTo>
                  <a:pt x="1485900" y="1101436"/>
                  <a:pt x="1504604" y="1037013"/>
                  <a:pt x="1564871" y="1012074"/>
                </a:cubicBezTo>
                <a:cubicBezTo>
                  <a:pt x="1566949" y="1009996"/>
                  <a:pt x="1566949" y="1003762"/>
                  <a:pt x="1571106" y="1001684"/>
                </a:cubicBezTo>
                <a:cubicBezTo>
                  <a:pt x="1581497" y="991293"/>
                  <a:pt x="1620982" y="993371"/>
                  <a:pt x="1643842" y="993371"/>
                </a:cubicBezTo>
                <a:cubicBezTo>
                  <a:pt x="1658389" y="993371"/>
                  <a:pt x="1677093" y="991293"/>
                  <a:pt x="1691640" y="1001684"/>
                </a:cubicBezTo>
                <a:cubicBezTo>
                  <a:pt x="1693718" y="1007918"/>
                  <a:pt x="1695797" y="1016231"/>
                  <a:pt x="1699953" y="1022466"/>
                </a:cubicBezTo>
                <a:cubicBezTo>
                  <a:pt x="1712422" y="1020387"/>
                  <a:pt x="1783080" y="1014153"/>
                  <a:pt x="1783080" y="1055716"/>
                </a:cubicBezTo>
                <a:cubicBezTo>
                  <a:pt x="1783080" y="1059873"/>
                  <a:pt x="1770611" y="1084811"/>
                  <a:pt x="1770611" y="1091045"/>
                </a:cubicBezTo>
                <a:cubicBezTo>
                  <a:pt x="1770611" y="1095202"/>
                  <a:pt x="1781002" y="1109749"/>
                  <a:pt x="1793471" y="1118062"/>
                </a:cubicBezTo>
                <a:cubicBezTo>
                  <a:pt x="1795549" y="1122218"/>
                  <a:pt x="1803862" y="1124296"/>
                  <a:pt x="1808018" y="1126375"/>
                </a:cubicBezTo>
                <a:cubicBezTo>
                  <a:pt x="1810097" y="1134687"/>
                  <a:pt x="1808018" y="1145078"/>
                  <a:pt x="1810097" y="1155469"/>
                </a:cubicBezTo>
                <a:cubicBezTo>
                  <a:pt x="1812175" y="1167938"/>
                  <a:pt x="1832957" y="1186642"/>
                  <a:pt x="1832957" y="1192876"/>
                </a:cubicBezTo>
                <a:cubicBezTo>
                  <a:pt x="1832957" y="1197033"/>
                  <a:pt x="1826722" y="1213658"/>
                  <a:pt x="1826722" y="1219893"/>
                </a:cubicBezTo>
                <a:cubicBezTo>
                  <a:pt x="1826722" y="1224049"/>
                  <a:pt x="1837113" y="1251065"/>
                  <a:pt x="1837113" y="1255222"/>
                </a:cubicBezTo>
                <a:cubicBezTo>
                  <a:pt x="1837113" y="1263535"/>
                  <a:pt x="1741517" y="1359131"/>
                  <a:pt x="1741517" y="1359131"/>
                </a:cubicBezTo>
                <a:cubicBezTo>
                  <a:pt x="1741517" y="1363287"/>
                  <a:pt x="1758142" y="1494213"/>
                  <a:pt x="1766455" y="1560715"/>
                </a:cubicBezTo>
                <a:cubicBezTo>
                  <a:pt x="1772689" y="1612669"/>
                  <a:pt x="1781002" y="1670858"/>
                  <a:pt x="1787237" y="1726969"/>
                </a:cubicBezTo>
                <a:cubicBezTo>
                  <a:pt x="1814253" y="1936866"/>
                  <a:pt x="1839191" y="2148840"/>
                  <a:pt x="1866208" y="2358737"/>
                </a:cubicBezTo>
                <a:cubicBezTo>
                  <a:pt x="1866208" y="2367049"/>
                  <a:pt x="1880755" y="2364971"/>
                  <a:pt x="1889067" y="2367049"/>
                </a:cubicBezTo>
                <a:cubicBezTo>
                  <a:pt x="1897380" y="2369127"/>
                  <a:pt x="1907771" y="2373284"/>
                  <a:pt x="1918162" y="2379518"/>
                </a:cubicBezTo>
                <a:cubicBezTo>
                  <a:pt x="1924397" y="2383675"/>
                  <a:pt x="1968038" y="2435629"/>
                  <a:pt x="1968038" y="2452255"/>
                </a:cubicBezTo>
                <a:cubicBezTo>
                  <a:pt x="1968038" y="2458489"/>
                  <a:pt x="1961804" y="2464724"/>
                  <a:pt x="1959726" y="2473036"/>
                </a:cubicBezTo>
                <a:cubicBezTo>
                  <a:pt x="1955569" y="2481349"/>
                  <a:pt x="1955569" y="2497975"/>
                  <a:pt x="1955569" y="2502131"/>
                </a:cubicBezTo>
                <a:cubicBezTo>
                  <a:pt x="1955569" y="2508366"/>
                  <a:pt x="1965960" y="2574867"/>
                  <a:pt x="1965960" y="2579024"/>
                </a:cubicBezTo>
                <a:cubicBezTo>
                  <a:pt x="1965960" y="2585258"/>
                  <a:pt x="1965960" y="2591493"/>
                  <a:pt x="1963882" y="2595649"/>
                </a:cubicBezTo>
                <a:cubicBezTo>
                  <a:pt x="1963882" y="2597727"/>
                  <a:pt x="1957647" y="2599806"/>
                  <a:pt x="1957647" y="2606040"/>
                </a:cubicBezTo>
                <a:cubicBezTo>
                  <a:pt x="1957647" y="2610196"/>
                  <a:pt x="1963882" y="2618509"/>
                  <a:pt x="1963882" y="2624744"/>
                </a:cubicBezTo>
                <a:cubicBezTo>
                  <a:pt x="1963882" y="2647604"/>
                  <a:pt x="1934787" y="2680855"/>
                  <a:pt x="1903615" y="2676698"/>
                </a:cubicBezTo>
                <a:lnTo>
                  <a:pt x="1903615" y="2691246"/>
                </a:lnTo>
                <a:cubicBezTo>
                  <a:pt x="1918162" y="2790998"/>
                  <a:pt x="1930631" y="2890751"/>
                  <a:pt x="1943100" y="2990504"/>
                </a:cubicBezTo>
                <a:cubicBezTo>
                  <a:pt x="1953491" y="3069475"/>
                  <a:pt x="1965960" y="3154680"/>
                  <a:pt x="1976351" y="3237807"/>
                </a:cubicBezTo>
                <a:cubicBezTo>
                  <a:pt x="1986742" y="3308466"/>
                  <a:pt x="1997133" y="3383280"/>
                  <a:pt x="2005446" y="3456016"/>
                </a:cubicBezTo>
                <a:cubicBezTo>
                  <a:pt x="2032462" y="3661756"/>
                  <a:pt x="2059478" y="3869575"/>
                  <a:pt x="2088573" y="4075315"/>
                </a:cubicBezTo>
                <a:cubicBezTo>
                  <a:pt x="2092729" y="4108565"/>
                  <a:pt x="2103120" y="4148051"/>
                  <a:pt x="2109355" y="4185458"/>
                </a:cubicBezTo>
                <a:cubicBezTo>
                  <a:pt x="2121824" y="4258195"/>
                  <a:pt x="2142606" y="4389120"/>
                  <a:pt x="2142606" y="4474326"/>
                </a:cubicBezTo>
                <a:lnTo>
                  <a:pt x="2128058" y="4717473"/>
                </a:lnTo>
                <a:cubicBezTo>
                  <a:pt x="2128058" y="4727864"/>
                  <a:pt x="2121824" y="4813069"/>
                  <a:pt x="2157153" y="4813069"/>
                </a:cubicBezTo>
                <a:cubicBezTo>
                  <a:pt x="2190404" y="4813069"/>
                  <a:pt x="2381597" y="4744489"/>
                  <a:pt x="2389909" y="4742411"/>
                </a:cubicBezTo>
                <a:cubicBezTo>
                  <a:pt x="2406535" y="4771506"/>
                  <a:pt x="2423160" y="4802678"/>
                  <a:pt x="2437708" y="4831773"/>
                </a:cubicBezTo>
                <a:cubicBezTo>
                  <a:pt x="2489662" y="4925291"/>
                  <a:pt x="2541617" y="5020888"/>
                  <a:pt x="2591493" y="5114406"/>
                </a:cubicBezTo>
                <a:cubicBezTo>
                  <a:pt x="2608118" y="5145578"/>
                  <a:pt x="2628900" y="5178829"/>
                  <a:pt x="2641369" y="5214159"/>
                </a:cubicBezTo>
                <a:cubicBezTo>
                  <a:pt x="2662151" y="5268191"/>
                  <a:pt x="2674620" y="5334693"/>
                  <a:pt x="2674620" y="5388726"/>
                </a:cubicBezTo>
                <a:cubicBezTo>
                  <a:pt x="2674620" y="5444836"/>
                  <a:pt x="2653838" y="5540433"/>
                  <a:pt x="2626822" y="5588231"/>
                </a:cubicBezTo>
                <a:cubicBezTo>
                  <a:pt x="2614353" y="5609013"/>
                  <a:pt x="2599806" y="5636029"/>
                  <a:pt x="2583180" y="5660967"/>
                </a:cubicBezTo>
                <a:cubicBezTo>
                  <a:pt x="2574868" y="5669280"/>
                  <a:pt x="2568633" y="5685906"/>
                  <a:pt x="2556164" y="5694219"/>
                </a:cubicBezTo>
                <a:cubicBezTo>
                  <a:pt x="2541617" y="5702531"/>
                  <a:pt x="2516678" y="5700453"/>
                  <a:pt x="2512522" y="5700453"/>
                </a:cubicBezTo>
                <a:cubicBezTo>
                  <a:pt x="2333799" y="5700453"/>
                  <a:pt x="2140528" y="5588231"/>
                  <a:pt x="2015837" y="5365866"/>
                </a:cubicBezTo>
                <a:cubicBezTo>
                  <a:pt x="1976351" y="5293129"/>
                  <a:pt x="1945178" y="5210002"/>
                  <a:pt x="1916084" y="5139344"/>
                </a:cubicBezTo>
                <a:cubicBezTo>
                  <a:pt x="1878677" y="5047904"/>
                  <a:pt x="1841269" y="4954386"/>
                  <a:pt x="1801784" y="4860867"/>
                </a:cubicBezTo>
                <a:cubicBezTo>
                  <a:pt x="1791393" y="4860867"/>
                  <a:pt x="1483822" y="4923213"/>
                  <a:pt x="1415242" y="4923213"/>
                </a:cubicBezTo>
                <a:cubicBezTo>
                  <a:pt x="1411086" y="4923213"/>
                  <a:pt x="1400695" y="4921135"/>
                  <a:pt x="1334193" y="4921135"/>
                </a:cubicBezTo>
                <a:cubicBezTo>
                  <a:pt x="1323802" y="4921135"/>
                  <a:pt x="1298864" y="4921135"/>
                  <a:pt x="1294707" y="4910744"/>
                </a:cubicBezTo>
                <a:cubicBezTo>
                  <a:pt x="1282238" y="4879571"/>
                  <a:pt x="1276004" y="4844242"/>
                  <a:pt x="1261457" y="4815148"/>
                </a:cubicBezTo>
                <a:cubicBezTo>
                  <a:pt x="1246909" y="4781896"/>
                  <a:pt x="1182486" y="4682144"/>
                  <a:pt x="1182486" y="4636424"/>
                </a:cubicBezTo>
                <a:cubicBezTo>
                  <a:pt x="1182486" y="4611486"/>
                  <a:pt x="1251066" y="4547062"/>
                  <a:pt x="1251066" y="4499264"/>
                </a:cubicBezTo>
                <a:cubicBezTo>
                  <a:pt x="1251066" y="4480560"/>
                  <a:pt x="1238597" y="4468091"/>
                  <a:pt x="1219893" y="4447310"/>
                </a:cubicBezTo>
                <a:cubicBezTo>
                  <a:pt x="1205346" y="4430684"/>
                  <a:pt x="1188720" y="4414058"/>
                  <a:pt x="1184564" y="4397433"/>
                </a:cubicBezTo>
                <a:cubicBezTo>
                  <a:pt x="1174173" y="4360026"/>
                  <a:pt x="1176251" y="4318462"/>
                  <a:pt x="1172095" y="4283133"/>
                </a:cubicBezTo>
                <a:cubicBezTo>
                  <a:pt x="1163782" y="4191693"/>
                  <a:pt x="1153391" y="4096097"/>
                  <a:pt x="1134687" y="4004656"/>
                </a:cubicBezTo>
                <a:cubicBezTo>
                  <a:pt x="1124297" y="4033751"/>
                  <a:pt x="1126375" y="4075315"/>
                  <a:pt x="1126375" y="4104409"/>
                </a:cubicBezTo>
                <a:cubicBezTo>
                  <a:pt x="1126375" y="4160520"/>
                  <a:pt x="1161704" y="4438997"/>
                  <a:pt x="1161704" y="4538750"/>
                </a:cubicBezTo>
                <a:cubicBezTo>
                  <a:pt x="1161704" y="4580313"/>
                  <a:pt x="1165860" y="4619798"/>
                  <a:pt x="1145078" y="4659284"/>
                </a:cubicBezTo>
                <a:cubicBezTo>
                  <a:pt x="1132609" y="4682144"/>
                  <a:pt x="1080655" y="4715395"/>
                  <a:pt x="1080655" y="4744489"/>
                </a:cubicBezTo>
                <a:cubicBezTo>
                  <a:pt x="1080655" y="4748646"/>
                  <a:pt x="1095202" y="4800600"/>
                  <a:pt x="1103515" y="4827617"/>
                </a:cubicBezTo>
                <a:cubicBezTo>
                  <a:pt x="1105593" y="4833851"/>
                  <a:pt x="1120140" y="4854633"/>
                  <a:pt x="1130531" y="4858789"/>
                </a:cubicBezTo>
                <a:cubicBezTo>
                  <a:pt x="1143000" y="4867102"/>
                  <a:pt x="1159626" y="4873336"/>
                  <a:pt x="1174173" y="4879571"/>
                </a:cubicBezTo>
                <a:cubicBezTo>
                  <a:pt x="1197033" y="4889962"/>
                  <a:pt x="1224049" y="4906588"/>
                  <a:pt x="1251066" y="4914900"/>
                </a:cubicBezTo>
                <a:cubicBezTo>
                  <a:pt x="1282238" y="4927370"/>
                  <a:pt x="1319646" y="4933604"/>
                  <a:pt x="1354975" y="4937760"/>
                </a:cubicBezTo>
                <a:cubicBezTo>
                  <a:pt x="1398617" y="4943995"/>
                  <a:pt x="1440180" y="4941917"/>
                  <a:pt x="1485900" y="4958542"/>
                </a:cubicBezTo>
                <a:cubicBezTo>
                  <a:pt x="1548246" y="4981402"/>
                  <a:pt x="1564871" y="5016731"/>
                  <a:pt x="1564871" y="5062451"/>
                </a:cubicBezTo>
                <a:cubicBezTo>
                  <a:pt x="1564871" y="5083233"/>
                  <a:pt x="1542011" y="5091546"/>
                  <a:pt x="1519151" y="5101937"/>
                </a:cubicBezTo>
                <a:cubicBezTo>
                  <a:pt x="1431867" y="5133109"/>
                  <a:pt x="1340427" y="5155969"/>
                  <a:pt x="1253144" y="5155969"/>
                </a:cubicBezTo>
                <a:cubicBezTo>
                  <a:pt x="1178329" y="5155969"/>
                  <a:pt x="1030778" y="5128953"/>
                  <a:pt x="945573" y="5128953"/>
                </a:cubicBezTo>
                <a:lnTo>
                  <a:pt x="708660" y="5147656"/>
                </a:lnTo>
                <a:cubicBezTo>
                  <a:pt x="673331" y="5149735"/>
                  <a:pt x="633846" y="5143500"/>
                  <a:pt x="598516" y="5135188"/>
                </a:cubicBezTo>
                <a:cubicBezTo>
                  <a:pt x="588126" y="5133109"/>
                  <a:pt x="571500" y="5131031"/>
                  <a:pt x="565266" y="5122719"/>
                </a:cubicBezTo>
                <a:cubicBezTo>
                  <a:pt x="554875" y="5106093"/>
                  <a:pt x="561109" y="5081155"/>
                  <a:pt x="556953" y="5064529"/>
                </a:cubicBezTo>
                <a:cubicBezTo>
                  <a:pt x="554875" y="5049982"/>
                  <a:pt x="546562" y="5025044"/>
                  <a:pt x="542406" y="5012575"/>
                </a:cubicBezTo>
                <a:cubicBezTo>
                  <a:pt x="534093" y="4979324"/>
                  <a:pt x="515389" y="4952307"/>
                  <a:pt x="515389" y="4923213"/>
                </a:cubicBezTo>
                <a:cubicBezTo>
                  <a:pt x="515389" y="4889962"/>
                  <a:pt x="542406" y="4846320"/>
                  <a:pt x="542406" y="4815148"/>
                </a:cubicBezTo>
                <a:cubicBezTo>
                  <a:pt x="542406" y="4781896"/>
                  <a:pt x="515389" y="4763193"/>
                  <a:pt x="515389" y="4725786"/>
                </a:cubicBezTo>
                <a:cubicBezTo>
                  <a:pt x="515389" y="4621877"/>
                  <a:pt x="635924" y="4544984"/>
                  <a:pt x="640080" y="4461857"/>
                </a:cubicBezTo>
                <a:lnTo>
                  <a:pt x="608907" y="4239491"/>
                </a:lnTo>
                <a:lnTo>
                  <a:pt x="608907" y="4150129"/>
                </a:lnTo>
                <a:cubicBezTo>
                  <a:pt x="613064" y="4123113"/>
                  <a:pt x="615142" y="4094018"/>
                  <a:pt x="619298" y="4067002"/>
                </a:cubicBezTo>
                <a:cubicBezTo>
                  <a:pt x="623455" y="4046220"/>
                  <a:pt x="627611" y="4023360"/>
                  <a:pt x="629689" y="4002578"/>
                </a:cubicBezTo>
                <a:cubicBezTo>
                  <a:pt x="648393" y="3911138"/>
                  <a:pt x="685800" y="3730336"/>
                  <a:pt x="685800" y="3724102"/>
                </a:cubicBezTo>
                <a:cubicBezTo>
                  <a:pt x="685800" y="3722024"/>
                  <a:pt x="635924" y="3640974"/>
                  <a:pt x="635924" y="3618115"/>
                </a:cubicBezTo>
                <a:cubicBezTo>
                  <a:pt x="635924" y="3607724"/>
                  <a:pt x="694113" y="3570316"/>
                  <a:pt x="698269" y="3568238"/>
                </a:cubicBezTo>
                <a:cubicBezTo>
                  <a:pt x="638002" y="3466407"/>
                  <a:pt x="633846" y="3358342"/>
                  <a:pt x="590204" y="3258589"/>
                </a:cubicBezTo>
                <a:cubicBezTo>
                  <a:pt x="581891" y="3235729"/>
                  <a:pt x="552796" y="3219104"/>
                  <a:pt x="534093" y="3198322"/>
                </a:cubicBezTo>
                <a:cubicBezTo>
                  <a:pt x="473826" y="3135976"/>
                  <a:pt x="399011" y="3063240"/>
                  <a:pt x="349135" y="3002973"/>
                </a:cubicBezTo>
                <a:cubicBezTo>
                  <a:pt x="313806" y="2959331"/>
                  <a:pt x="282633" y="2903220"/>
                  <a:pt x="236913" y="2863735"/>
                </a:cubicBezTo>
                <a:cubicBezTo>
                  <a:pt x="228600" y="2855422"/>
                  <a:pt x="214053" y="2855422"/>
                  <a:pt x="205740" y="2849187"/>
                </a:cubicBezTo>
                <a:cubicBezTo>
                  <a:pt x="168333" y="2824249"/>
                  <a:pt x="162098" y="2786842"/>
                  <a:pt x="143395" y="2759825"/>
                </a:cubicBezTo>
                <a:cubicBezTo>
                  <a:pt x="128847" y="2736966"/>
                  <a:pt x="105987" y="2718262"/>
                  <a:pt x="89362" y="2693324"/>
                </a:cubicBezTo>
                <a:cubicBezTo>
                  <a:pt x="76893" y="2672542"/>
                  <a:pt x="74815" y="2645526"/>
                  <a:pt x="68580" y="2620587"/>
                </a:cubicBezTo>
                <a:cubicBezTo>
                  <a:pt x="62346" y="2612275"/>
                  <a:pt x="31173" y="2608118"/>
                  <a:pt x="29095" y="2591493"/>
                </a:cubicBezTo>
                <a:cubicBezTo>
                  <a:pt x="20782" y="2535382"/>
                  <a:pt x="0" y="2425238"/>
                  <a:pt x="0" y="2421082"/>
                </a:cubicBezTo>
                <a:lnTo>
                  <a:pt x="0" y="2379518"/>
                </a:lnTo>
                <a:cubicBezTo>
                  <a:pt x="4156" y="2342111"/>
                  <a:pt x="20782" y="2300547"/>
                  <a:pt x="27016" y="2263140"/>
                </a:cubicBezTo>
                <a:cubicBezTo>
                  <a:pt x="37407" y="2196638"/>
                  <a:pt x="68580" y="2119746"/>
                  <a:pt x="68580" y="2055322"/>
                </a:cubicBezTo>
                <a:cubicBezTo>
                  <a:pt x="70658" y="2030384"/>
                  <a:pt x="72736" y="2003367"/>
                  <a:pt x="74815" y="1978429"/>
                </a:cubicBezTo>
                <a:lnTo>
                  <a:pt x="76893" y="1891146"/>
                </a:lnTo>
                <a:cubicBezTo>
                  <a:pt x="93518" y="1724891"/>
                  <a:pt x="155864" y="1548246"/>
                  <a:pt x="180802" y="1384069"/>
                </a:cubicBezTo>
                <a:cubicBezTo>
                  <a:pt x="214053" y="1213658"/>
                  <a:pt x="226522" y="1041169"/>
                  <a:pt x="378229" y="872836"/>
                </a:cubicBezTo>
                <a:cubicBezTo>
                  <a:pt x="419793" y="827116"/>
                  <a:pt x="471747" y="802178"/>
                  <a:pt x="519546" y="781396"/>
                </a:cubicBezTo>
                <a:cubicBezTo>
                  <a:pt x="567344" y="760615"/>
                  <a:pt x="623455" y="743989"/>
                  <a:pt x="673331" y="712816"/>
                </a:cubicBezTo>
                <a:cubicBezTo>
                  <a:pt x="708660" y="692035"/>
                  <a:pt x="737755" y="665018"/>
                  <a:pt x="773084" y="660862"/>
                </a:cubicBezTo>
                <a:cubicBezTo>
                  <a:pt x="795944" y="656705"/>
                  <a:pt x="831273" y="665018"/>
                  <a:pt x="849976" y="648393"/>
                </a:cubicBezTo>
                <a:cubicBezTo>
                  <a:pt x="887384" y="613064"/>
                  <a:pt x="935182" y="517467"/>
                  <a:pt x="935182" y="513311"/>
                </a:cubicBezTo>
                <a:cubicBezTo>
                  <a:pt x="935182" y="507076"/>
                  <a:pt x="928947" y="507076"/>
                  <a:pt x="926869" y="502920"/>
                </a:cubicBezTo>
                <a:cubicBezTo>
                  <a:pt x="918556" y="484216"/>
                  <a:pt x="912322" y="450965"/>
                  <a:pt x="912322" y="446809"/>
                </a:cubicBezTo>
                <a:lnTo>
                  <a:pt x="912322" y="399011"/>
                </a:lnTo>
                <a:cubicBezTo>
                  <a:pt x="914400" y="382385"/>
                  <a:pt x="928947" y="347056"/>
                  <a:pt x="953886" y="340822"/>
                </a:cubicBezTo>
                <a:lnTo>
                  <a:pt x="953886" y="282633"/>
                </a:lnTo>
                <a:cubicBezTo>
                  <a:pt x="951807" y="278476"/>
                  <a:pt x="949729" y="270164"/>
                  <a:pt x="949729" y="266007"/>
                </a:cubicBezTo>
                <a:cubicBezTo>
                  <a:pt x="949729" y="241069"/>
                  <a:pt x="964276" y="205740"/>
                  <a:pt x="974667" y="182880"/>
                </a:cubicBezTo>
                <a:cubicBezTo>
                  <a:pt x="1028700" y="54033"/>
                  <a:pt x="1182486" y="0"/>
                  <a:pt x="1278082" y="0"/>
                </a:cubicBezTo>
                <a:lnTo>
                  <a:pt x="1359131" y="0"/>
                </a:lnTo>
                <a:cubicBezTo>
                  <a:pt x="1444337" y="0"/>
                  <a:pt x="1610591" y="68580"/>
                  <a:pt x="1641764" y="18703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375AAA6A-A75E-625B-FC41-438E3D08C2F7}"/>
              </a:ext>
            </a:extLst>
          </p:cNvPr>
          <p:cNvSpPr/>
          <p:nvPr/>
        </p:nvSpPr>
        <p:spPr>
          <a:xfrm>
            <a:off x="6604001" y="883678"/>
            <a:ext cx="3678570" cy="5113526"/>
          </a:xfrm>
          <a:custGeom>
            <a:avLst/>
            <a:gdLst>
              <a:gd name="connsiteX0" fmla="*/ 2535382 w 3472641"/>
              <a:gd name="connsiteY0" fmla="*/ 2574867 h 5742016"/>
              <a:gd name="connsiteX1" fmla="*/ 2533304 w 3472641"/>
              <a:gd name="connsiteY1" fmla="*/ 2579024 h 5742016"/>
              <a:gd name="connsiteX2" fmla="*/ 2479271 w 3472641"/>
              <a:gd name="connsiteY2" fmla="*/ 2601884 h 5742016"/>
              <a:gd name="connsiteX3" fmla="*/ 2227811 w 3472641"/>
              <a:gd name="connsiteY3" fmla="*/ 2703715 h 5742016"/>
              <a:gd name="connsiteX4" fmla="*/ 2389909 w 3472641"/>
              <a:gd name="connsiteY4" fmla="*/ 2535382 h 5742016"/>
              <a:gd name="connsiteX5" fmla="*/ 2487584 w 3472641"/>
              <a:gd name="connsiteY5" fmla="*/ 2423160 h 5742016"/>
              <a:gd name="connsiteX6" fmla="*/ 2535382 w 3472641"/>
              <a:gd name="connsiteY6" fmla="*/ 2574867 h 5742016"/>
              <a:gd name="connsiteX7" fmla="*/ 2350424 w 3472641"/>
              <a:gd name="connsiteY7" fmla="*/ 2053244 h 5742016"/>
              <a:gd name="connsiteX8" fmla="*/ 2302626 w 3472641"/>
              <a:gd name="connsiteY8" fmla="*/ 2144684 h 5742016"/>
              <a:gd name="connsiteX9" fmla="*/ 2211186 w 3472641"/>
              <a:gd name="connsiteY9" fmla="*/ 2352502 h 5742016"/>
              <a:gd name="connsiteX10" fmla="*/ 2049087 w 3472641"/>
              <a:gd name="connsiteY10" fmla="*/ 2601884 h 5742016"/>
              <a:gd name="connsiteX11" fmla="*/ 1911927 w 3472641"/>
              <a:gd name="connsiteY11" fmla="*/ 2718262 h 5742016"/>
              <a:gd name="connsiteX12" fmla="*/ 1880755 w 3472641"/>
              <a:gd name="connsiteY12" fmla="*/ 2822171 h 5742016"/>
              <a:gd name="connsiteX13" fmla="*/ 1785158 w 3472641"/>
              <a:gd name="connsiteY13" fmla="*/ 2853344 h 5742016"/>
              <a:gd name="connsiteX14" fmla="*/ 1810096 w 3472641"/>
              <a:gd name="connsiteY14" fmla="*/ 2803467 h 5742016"/>
              <a:gd name="connsiteX15" fmla="*/ 2078182 w 3472641"/>
              <a:gd name="connsiteY15" fmla="*/ 2391987 h 5742016"/>
              <a:gd name="connsiteX16" fmla="*/ 2157153 w 3472641"/>
              <a:gd name="connsiteY16" fmla="*/ 2194560 h 5742016"/>
              <a:gd name="connsiteX17" fmla="*/ 2229889 w 3472641"/>
              <a:gd name="connsiteY17" fmla="*/ 1853738 h 5742016"/>
              <a:gd name="connsiteX18" fmla="*/ 2240280 w 3472641"/>
              <a:gd name="connsiteY18" fmla="*/ 1783080 h 5742016"/>
              <a:gd name="connsiteX19" fmla="*/ 2350424 w 3472641"/>
              <a:gd name="connsiteY19" fmla="*/ 2053244 h 5742016"/>
              <a:gd name="connsiteX20" fmla="*/ 2315095 w 3472641"/>
              <a:gd name="connsiteY20" fmla="*/ 95596 h 5742016"/>
              <a:gd name="connsiteX21" fmla="*/ 2335877 w 3472641"/>
              <a:gd name="connsiteY21" fmla="*/ 160020 h 5742016"/>
              <a:gd name="connsiteX22" fmla="*/ 2352502 w 3472641"/>
              <a:gd name="connsiteY22" fmla="*/ 209896 h 5742016"/>
              <a:gd name="connsiteX23" fmla="*/ 2387831 w 3472641"/>
              <a:gd name="connsiteY23" fmla="*/ 328353 h 5742016"/>
              <a:gd name="connsiteX24" fmla="*/ 2394066 w 3472641"/>
              <a:gd name="connsiteY24" fmla="*/ 384464 h 5742016"/>
              <a:gd name="connsiteX25" fmla="*/ 2421082 w 3472641"/>
              <a:gd name="connsiteY25" fmla="*/ 482138 h 5742016"/>
              <a:gd name="connsiteX26" fmla="*/ 2481349 w 3472641"/>
              <a:gd name="connsiteY26" fmla="*/ 573578 h 5742016"/>
              <a:gd name="connsiteX27" fmla="*/ 2512522 w 3472641"/>
              <a:gd name="connsiteY27" fmla="*/ 586047 h 5742016"/>
              <a:gd name="connsiteX28" fmla="*/ 2545773 w 3472641"/>
              <a:gd name="connsiteY28" fmla="*/ 631767 h 5742016"/>
              <a:gd name="connsiteX29" fmla="*/ 2601884 w 3472641"/>
              <a:gd name="connsiteY29" fmla="*/ 650471 h 5742016"/>
              <a:gd name="connsiteX30" fmla="*/ 2664229 w 3472641"/>
              <a:gd name="connsiteY30" fmla="*/ 685800 h 5742016"/>
              <a:gd name="connsiteX31" fmla="*/ 2734887 w 3472641"/>
              <a:gd name="connsiteY31" fmla="*/ 685800 h 5742016"/>
              <a:gd name="connsiteX32" fmla="*/ 2824249 w 3472641"/>
              <a:gd name="connsiteY32" fmla="*/ 704504 h 5742016"/>
              <a:gd name="connsiteX33" fmla="*/ 2853344 w 3472641"/>
              <a:gd name="connsiteY33" fmla="*/ 743989 h 5742016"/>
              <a:gd name="connsiteX34" fmla="*/ 2961410 w 3472641"/>
              <a:gd name="connsiteY34" fmla="*/ 908166 h 5742016"/>
              <a:gd name="connsiteX35" fmla="*/ 2990504 w 3472641"/>
              <a:gd name="connsiteY35" fmla="*/ 941416 h 5742016"/>
              <a:gd name="connsiteX36" fmla="*/ 3017520 w 3472641"/>
              <a:gd name="connsiteY36" fmla="*/ 993371 h 5742016"/>
              <a:gd name="connsiteX37" fmla="*/ 3040380 w 3472641"/>
              <a:gd name="connsiteY37" fmla="*/ 1057795 h 5742016"/>
              <a:gd name="connsiteX38" fmla="*/ 3108960 w 3472641"/>
              <a:gd name="connsiteY38" fmla="*/ 1265613 h 5742016"/>
              <a:gd name="connsiteX39" fmla="*/ 3231573 w 3472641"/>
              <a:gd name="connsiteY39" fmla="*/ 1608513 h 5742016"/>
              <a:gd name="connsiteX40" fmla="*/ 3281449 w 3472641"/>
              <a:gd name="connsiteY40" fmla="*/ 1724891 h 5742016"/>
              <a:gd name="connsiteX41" fmla="*/ 3468486 w 3472641"/>
              <a:gd name="connsiteY41" fmla="*/ 2184169 h 5742016"/>
              <a:gd name="connsiteX42" fmla="*/ 3458095 w 3472641"/>
              <a:gd name="connsiteY42" fmla="*/ 2221577 h 5742016"/>
              <a:gd name="connsiteX43" fmla="*/ 3466408 w 3472641"/>
              <a:gd name="connsiteY43" fmla="*/ 2273531 h 5742016"/>
              <a:gd name="connsiteX44" fmla="*/ 3451860 w 3472641"/>
              <a:gd name="connsiteY44" fmla="*/ 2298469 h 5742016"/>
              <a:gd name="connsiteX45" fmla="*/ 3451860 w 3472641"/>
              <a:gd name="connsiteY45" fmla="*/ 2333798 h 5742016"/>
              <a:gd name="connsiteX46" fmla="*/ 3472642 w 3472641"/>
              <a:gd name="connsiteY46" fmla="*/ 2558242 h 5742016"/>
              <a:gd name="connsiteX47" fmla="*/ 3472642 w 3472641"/>
              <a:gd name="connsiteY47" fmla="*/ 2724496 h 5742016"/>
              <a:gd name="connsiteX48" fmla="*/ 3464329 w 3472641"/>
              <a:gd name="connsiteY48" fmla="*/ 2872047 h 5742016"/>
              <a:gd name="connsiteX49" fmla="*/ 3424844 w 3472641"/>
              <a:gd name="connsiteY49" fmla="*/ 3241964 h 5742016"/>
              <a:gd name="connsiteX50" fmla="*/ 3418609 w 3472641"/>
              <a:gd name="connsiteY50" fmla="*/ 3281449 h 5742016"/>
              <a:gd name="connsiteX51" fmla="*/ 3420688 w 3472641"/>
              <a:gd name="connsiteY51" fmla="*/ 3530831 h 5742016"/>
              <a:gd name="connsiteX52" fmla="*/ 3422766 w 3472641"/>
              <a:gd name="connsiteY52" fmla="*/ 4025438 h 5742016"/>
              <a:gd name="connsiteX53" fmla="*/ 3410297 w 3472641"/>
              <a:gd name="connsiteY53" fmla="*/ 4158442 h 5742016"/>
              <a:gd name="connsiteX54" fmla="*/ 3381202 w 3472641"/>
              <a:gd name="connsiteY54" fmla="*/ 4376651 h 5742016"/>
              <a:gd name="connsiteX55" fmla="*/ 3397827 w 3472641"/>
              <a:gd name="connsiteY55" fmla="*/ 4478482 h 5742016"/>
              <a:gd name="connsiteX56" fmla="*/ 3397827 w 3472641"/>
              <a:gd name="connsiteY56" fmla="*/ 4594861 h 5742016"/>
              <a:gd name="connsiteX57" fmla="*/ 3372889 w 3472641"/>
              <a:gd name="connsiteY57" fmla="*/ 4919057 h 5742016"/>
              <a:gd name="connsiteX58" fmla="*/ 3385358 w 3472641"/>
              <a:gd name="connsiteY58" fmla="*/ 5074921 h 5742016"/>
              <a:gd name="connsiteX59" fmla="*/ 3377046 w 3472641"/>
              <a:gd name="connsiteY59" fmla="*/ 5147657 h 5742016"/>
              <a:gd name="connsiteX60" fmla="*/ 3406140 w 3472641"/>
              <a:gd name="connsiteY60" fmla="*/ 5191298 h 5742016"/>
              <a:gd name="connsiteX61" fmla="*/ 3429000 w 3472641"/>
              <a:gd name="connsiteY61" fmla="*/ 5272348 h 5742016"/>
              <a:gd name="connsiteX62" fmla="*/ 3410297 w 3472641"/>
              <a:gd name="connsiteY62" fmla="*/ 5384569 h 5742016"/>
              <a:gd name="connsiteX63" fmla="*/ 3424844 w 3472641"/>
              <a:gd name="connsiteY63" fmla="*/ 5498869 h 5742016"/>
              <a:gd name="connsiteX64" fmla="*/ 3391593 w 3472641"/>
              <a:gd name="connsiteY64" fmla="*/ 5569528 h 5742016"/>
              <a:gd name="connsiteX65" fmla="*/ 3302231 w 3472641"/>
              <a:gd name="connsiteY65" fmla="*/ 5609013 h 5742016"/>
              <a:gd name="connsiteX66" fmla="*/ 3175462 w 3472641"/>
              <a:gd name="connsiteY66" fmla="*/ 5663046 h 5742016"/>
              <a:gd name="connsiteX67" fmla="*/ 3069475 w 3472641"/>
              <a:gd name="connsiteY67" fmla="*/ 5719157 h 5742016"/>
              <a:gd name="connsiteX68" fmla="*/ 2957253 w 3472641"/>
              <a:gd name="connsiteY68" fmla="*/ 5742017 h 5742016"/>
              <a:gd name="connsiteX69" fmla="*/ 2718262 w 3472641"/>
              <a:gd name="connsiteY69" fmla="*/ 5642264 h 5742016"/>
              <a:gd name="connsiteX70" fmla="*/ 2718262 w 3472641"/>
              <a:gd name="connsiteY70" fmla="*/ 5600700 h 5742016"/>
              <a:gd name="connsiteX71" fmla="*/ 2911533 w 3472641"/>
              <a:gd name="connsiteY71" fmla="*/ 5390804 h 5742016"/>
              <a:gd name="connsiteX72" fmla="*/ 2951019 w 3472641"/>
              <a:gd name="connsiteY72" fmla="*/ 5357553 h 5742016"/>
              <a:gd name="connsiteX73" fmla="*/ 2965566 w 3472641"/>
              <a:gd name="connsiteY73" fmla="*/ 5307676 h 5742016"/>
              <a:gd name="connsiteX74" fmla="*/ 2959331 w 3472641"/>
              <a:gd name="connsiteY74" fmla="*/ 5293129 h 5742016"/>
              <a:gd name="connsiteX75" fmla="*/ 2924002 w 3472641"/>
              <a:gd name="connsiteY75" fmla="*/ 5247409 h 5742016"/>
              <a:gd name="connsiteX76" fmla="*/ 2903220 w 3472641"/>
              <a:gd name="connsiteY76" fmla="*/ 5168439 h 5742016"/>
              <a:gd name="connsiteX77" fmla="*/ 2811780 w 3472641"/>
              <a:gd name="connsiteY77" fmla="*/ 4827616 h 5742016"/>
              <a:gd name="connsiteX78" fmla="*/ 2845031 w 3472641"/>
              <a:gd name="connsiteY78" fmla="*/ 4511733 h 5742016"/>
              <a:gd name="connsiteX79" fmla="*/ 2849188 w 3472641"/>
              <a:gd name="connsiteY79" fmla="*/ 4466013 h 5742016"/>
              <a:gd name="connsiteX80" fmla="*/ 2855422 w 3472641"/>
              <a:gd name="connsiteY80" fmla="*/ 4395355 h 5742016"/>
              <a:gd name="connsiteX81" fmla="*/ 2857500 w 3472641"/>
              <a:gd name="connsiteY81" fmla="*/ 4360025 h 5742016"/>
              <a:gd name="connsiteX82" fmla="*/ 2859579 w 3472641"/>
              <a:gd name="connsiteY82" fmla="*/ 4320540 h 5742016"/>
              <a:gd name="connsiteX83" fmla="*/ 2884517 w 3472641"/>
              <a:gd name="connsiteY83" fmla="*/ 4247804 h 5742016"/>
              <a:gd name="connsiteX84" fmla="*/ 2853344 w 3472641"/>
              <a:gd name="connsiteY84" fmla="*/ 4121035 h 5742016"/>
              <a:gd name="connsiteX85" fmla="*/ 2834640 w 3472641"/>
              <a:gd name="connsiteY85" fmla="*/ 3983875 h 5742016"/>
              <a:gd name="connsiteX86" fmla="*/ 2828406 w 3472641"/>
              <a:gd name="connsiteY86" fmla="*/ 3992187 h 5742016"/>
              <a:gd name="connsiteX87" fmla="*/ 2755669 w 3472641"/>
              <a:gd name="connsiteY87" fmla="*/ 4326775 h 5742016"/>
              <a:gd name="connsiteX88" fmla="*/ 2635135 w 3472641"/>
              <a:gd name="connsiteY88" fmla="*/ 4713317 h 5742016"/>
              <a:gd name="connsiteX89" fmla="*/ 2606040 w 3472641"/>
              <a:gd name="connsiteY89" fmla="*/ 4806835 h 5742016"/>
              <a:gd name="connsiteX90" fmla="*/ 2608118 w 3472641"/>
              <a:gd name="connsiteY90" fmla="*/ 4844242 h 5742016"/>
              <a:gd name="connsiteX91" fmla="*/ 2635135 w 3472641"/>
              <a:gd name="connsiteY91" fmla="*/ 5022966 h 5742016"/>
              <a:gd name="connsiteX92" fmla="*/ 2620588 w 3472641"/>
              <a:gd name="connsiteY92" fmla="*/ 5126875 h 5742016"/>
              <a:gd name="connsiteX93" fmla="*/ 2595649 w 3472641"/>
              <a:gd name="connsiteY93" fmla="*/ 5218315 h 5742016"/>
              <a:gd name="connsiteX94" fmla="*/ 2468880 w 3472641"/>
              <a:gd name="connsiteY94" fmla="*/ 5259879 h 5742016"/>
              <a:gd name="connsiteX95" fmla="*/ 2304704 w 3472641"/>
              <a:gd name="connsiteY95" fmla="*/ 5243253 h 5742016"/>
              <a:gd name="connsiteX96" fmla="*/ 2034540 w 3472641"/>
              <a:gd name="connsiteY96" fmla="*/ 5268191 h 5742016"/>
              <a:gd name="connsiteX97" fmla="*/ 1857895 w 3472641"/>
              <a:gd name="connsiteY97" fmla="*/ 5170517 h 5742016"/>
              <a:gd name="connsiteX98" fmla="*/ 1911927 w 3472641"/>
              <a:gd name="connsiteY98" fmla="*/ 5081155 h 5742016"/>
              <a:gd name="connsiteX99" fmla="*/ 1961804 w 3472641"/>
              <a:gd name="connsiteY99" fmla="*/ 5064530 h 5742016"/>
              <a:gd name="connsiteX100" fmla="*/ 2101042 w 3472641"/>
              <a:gd name="connsiteY100" fmla="*/ 5008418 h 5742016"/>
              <a:gd name="connsiteX101" fmla="*/ 2169622 w 3472641"/>
              <a:gd name="connsiteY101" fmla="*/ 4966855 h 5742016"/>
              <a:gd name="connsiteX102" fmla="*/ 2171700 w 3472641"/>
              <a:gd name="connsiteY102" fmla="*/ 4956464 h 5742016"/>
              <a:gd name="connsiteX103" fmla="*/ 2184169 w 3472641"/>
              <a:gd name="connsiteY103" fmla="*/ 4898275 h 5742016"/>
              <a:gd name="connsiteX104" fmla="*/ 2213264 w 3472641"/>
              <a:gd name="connsiteY104" fmla="*/ 4848398 h 5742016"/>
              <a:gd name="connsiteX105" fmla="*/ 2192482 w 3472641"/>
              <a:gd name="connsiteY105" fmla="*/ 4763193 h 5742016"/>
              <a:gd name="connsiteX106" fmla="*/ 2192482 w 3472641"/>
              <a:gd name="connsiteY106" fmla="*/ 4711239 h 5742016"/>
              <a:gd name="connsiteX107" fmla="*/ 2254827 w 3472641"/>
              <a:gd name="connsiteY107" fmla="*/ 4488873 h 5742016"/>
              <a:gd name="connsiteX108" fmla="*/ 2254827 w 3472641"/>
              <a:gd name="connsiteY108" fmla="*/ 4372495 h 5742016"/>
              <a:gd name="connsiteX109" fmla="*/ 2294313 w 3472641"/>
              <a:gd name="connsiteY109" fmla="*/ 4083627 h 5742016"/>
              <a:gd name="connsiteX110" fmla="*/ 2290157 w 3472641"/>
              <a:gd name="connsiteY110" fmla="*/ 3778135 h 5742016"/>
              <a:gd name="connsiteX111" fmla="*/ 2292235 w 3472641"/>
              <a:gd name="connsiteY111" fmla="*/ 3740728 h 5742016"/>
              <a:gd name="connsiteX112" fmla="*/ 2385753 w 3472641"/>
              <a:gd name="connsiteY112" fmla="*/ 3316778 h 5742016"/>
              <a:gd name="connsiteX113" fmla="*/ 2385753 w 3472641"/>
              <a:gd name="connsiteY113" fmla="*/ 3271058 h 5742016"/>
              <a:gd name="connsiteX114" fmla="*/ 2398222 w 3472641"/>
              <a:gd name="connsiteY114" fmla="*/ 3167149 h 5742016"/>
              <a:gd name="connsiteX115" fmla="*/ 2410691 w 3472641"/>
              <a:gd name="connsiteY115" fmla="*/ 3086100 h 5742016"/>
              <a:gd name="connsiteX116" fmla="*/ 2427317 w 3472641"/>
              <a:gd name="connsiteY116" fmla="*/ 2992582 h 5742016"/>
              <a:gd name="connsiteX117" fmla="*/ 2439786 w 3472641"/>
              <a:gd name="connsiteY117" fmla="*/ 2928158 h 5742016"/>
              <a:gd name="connsiteX118" fmla="*/ 2479271 w 3472641"/>
              <a:gd name="connsiteY118" fmla="*/ 2745278 h 5742016"/>
              <a:gd name="connsiteX119" fmla="*/ 2477193 w 3472641"/>
              <a:gd name="connsiteY119" fmla="*/ 2739044 h 5742016"/>
              <a:gd name="connsiteX120" fmla="*/ 2186248 w 3472641"/>
              <a:gd name="connsiteY120" fmla="*/ 2842953 h 5742016"/>
              <a:gd name="connsiteX121" fmla="*/ 2094807 w 3472641"/>
              <a:gd name="connsiteY121" fmla="*/ 2951018 h 5742016"/>
              <a:gd name="connsiteX122" fmla="*/ 2076104 w 3472641"/>
              <a:gd name="connsiteY122" fmla="*/ 2946862 h 5742016"/>
              <a:gd name="connsiteX123" fmla="*/ 2038696 w 3472641"/>
              <a:gd name="connsiteY123" fmla="*/ 2969722 h 5742016"/>
              <a:gd name="connsiteX124" fmla="*/ 2026227 w 3472641"/>
              <a:gd name="connsiteY124" fmla="*/ 2965566 h 5742016"/>
              <a:gd name="connsiteX125" fmla="*/ 1986742 w 3472641"/>
              <a:gd name="connsiteY125" fmla="*/ 2984269 h 5742016"/>
              <a:gd name="connsiteX126" fmla="*/ 1957647 w 3472641"/>
              <a:gd name="connsiteY126" fmla="*/ 2967644 h 5742016"/>
              <a:gd name="connsiteX127" fmla="*/ 1916084 w 3472641"/>
              <a:gd name="connsiteY127" fmla="*/ 3013364 h 5742016"/>
              <a:gd name="connsiteX128" fmla="*/ 1878677 w 3472641"/>
              <a:gd name="connsiteY128" fmla="*/ 2953096 h 5742016"/>
              <a:gd name="connsiteX129" fmla="*/ 1872442 w 3472641"/>
              <a:gd name="connsiteY129" fmla="*/ 2951018 h 5742016"/>
              <a:gd name="connsiteX130" fmla="*/ 1747751 w 3472641"/>
              <a:gd name="connsiteY130" fmla="*/ 3005051 h 5742016"/>
              <a:gd name="connsiteX131" fmla="*/ 1737360 w 3472641"/>
              <a:gd name="connsiteY131" fmla="*/ 3067397 h 5742016"/>
              <a:gd name="connsiteX132" fmla="*/ 1702031 w 3472641"/>
              <a:gd name="connsiteY132" fmla="*/ 3086100 h 5742016"/>
              <a:gd name="connsiteX133" fmla="*/ 1685406 w 3472641"/>
              <a:gd name="connsiteY133" fmla="*/ 3106882 h 5742016"/>
              <a:gd name="connsiteX134" fmla="*/ 1643842 w 3472641"/>
              <a:gd name="connsiteY134" fmla="*/ 3113117 h 5742016"/>
              <a:gd name="connsiteX135" fmla="*/ 1629295 w 3472641"/>
              <a:gd name="connsiteY135" fmla="*/ 3131820 h 5742016"/>
              <a:gd name="connsiteX136" fmla="*/ 1604356 w 3472641"/>
              <a:gd name="connsiteY136" fmla="*/ 3142211 h 5742016"/>
              <a:gd name="connsiteX137" fmla="*/ 1575262 w 3472641"/>
              <a:gd name="connsiteY137" fmla="*/ 3133898 h 5742016"/>
              <a:gd name="connsiteX138" fmla="*/ 1529542 w 3472641"/>
              <a:gd name="connsiteY138" fmla="*/ 3169228 h 5742016"/>
              <a:gd name="connsiteX139" fmla="*/ 1481744 w 3472641"/>
              <a:gd name="connsiteY139" fmla="*/ 3111038 h 5742016"/>
              <a:gd name="connsiteX140" fmla="*/ 340822 w 3472641"/>
              <a:gd name="connsiteY140" fmla="*/ 3626427 h 5742016"/>
              <a:gd name="connsiteX141" fmla="*/ 330431 w 3472641"/>
              <a:gd name="connsiteY141" fmla="*/ 3640975 h 5742016"/>
              <a:gd name="connsiteX142" fmla="*/ 274320 w 3472641"/>
              <a:gd name="connsiteY142" fmla="*/ 3699164 h 5742016"/>
              <a:gd name="connsiteX143" fmla="*/ 270164 w 3472641"/>
              <a:gd name="connsiteY143" fmla="*/ 3717867 h 5742016"/>
              <a:gd name="connsiteX144" fmla="*/ 403167 w 3472641"/>
              <a:gd name="connsiteY144" fmla="*/ 3961015 h 5742016"/>
              <a:gd name="connsiteX145" fmla="*/ 255616 w 3472641"/>
              <a:gd name="connsiteY145" fmla="*/ 4033751 h 5742016"/>
              <a:gd name="connsiteX146" fmla="*/ 243147 w 3472641"/>
              <a:gd name="connsiteY146" fmla="*/ 4019204 h 5742016"/>
              <a:gd name="connsiteX147" fmla="*/ 160020 w 3472641"/>
              <a:gd name="connsiteY147" fmla="*/ 3717867 h 5742016"/>
              <a:gd name="connsiteX148" fmla="*/ 116378 w 3472641"/>
              <a:gd name="connsiteY148" fmla="*/ 3736571 h 5742016"/>
              <a:gd name="connsiteX149" fmla="*/ 81049 w 3472641"/>
              <a:gd name="connsiteY149" fmla="*/ 3688773 h 5742016"/>
              <a:gd name="connsiteX150" fmla="*/ 51955 w 3472641"/>
              <a:gd name="connsiteY150" fmla="*/ 3564082 h 5742016"/>
              <a:gd name="connsiteX151" fmla="*/ 51955 w 3472641"/>
              <a:gd name="connsiteY151" fmla="*/ 3526675 h 5742016"/>
              <a:gd name="connsiteX152" fmla="*/ 97675 w 3472641"/>
              <a:gd name="connsiteY152" fmla="*/ 3480955 h 5742016"/>
              <a:gd name="connsiteX153" fmla="*/ 51955 w 3472641"/>
              <a:gd name="connsiteY153" fmla="*/ 3327169 h 5742016"/>
              <a:gd name="connsiteX154" fmla="*/ 2078 w 3472641"/>
              <a:gd name="connsiteY154" fmla="*/ 3038302 h 5742016"/>
              <a:gd name="connsiteX155" fmla="*/ 0 w 3472641"/>
              <a:gd name="connsiteY155" fmla="*/ 2994660 h 5742016"/>
              <a:gd name="connsiteX156" fmla="*/ 33251 w 3472641"/>
              <a:gd name="connsiteY156" fmla="*/ 2959331 h 5742016"/>
              <a:gd name="connsiteX157" fmla="*/ 68580 w 3472641"/>
              <a:gd name="connsiteY157" fmla="*/ 3260668 h 5742016"/>
              <a:gd name="connsiteX158" fmla="*/ 162098 w 3472641"/>
              <a:gd name="connsiteY158" fmla="*/ 3449782 h 5742016"/>
              <a:gd name="connsiteX159" fmla="*/ 209896 w 3472641"/>
              <a:gd name="connsiteY159" fmla="*/ 3437313 h 5742016"/>
              <a:gd name="connsiteX160" fmla="*/ 238991 w 3472641"/>
              <a:gd name="connsiteY160" fmla="*/ 3431078 h 5742016"/>
              <a:gd name="connsiteX161" fmla="*/ 263929 w 3472641"/>
              <a:gd name="connsiteY161" fmla="*/ 3431078 h 5742016"/>
              <a:gd name="connsiteX162" fmla="*/ 417715 w 3472641"/>
              <a:gd name="connsiteY162" fmla="*/ 3377046 h 5742016"/>
              <a:gd name="connsiteX163" fmla="*/ 1396538 w 3472641"/>
              <a:gd name="connsiteY163" fmla="*/ 3007129 h 5742016"/>
              <a:gd name="connsiteX164" fmla="*/ 1496291 w 3472641"/>
              <a:gd name="connsiteY164" fmla="*/ 2967644 h 5742016"/>
              <a:gd name="connsiteX165" fmla="*/ 1500447 w 3472641"/>
              <a:gd name="connsiteY165" fmla="*/ 2957253 h 5742016"/>
              <a:gd name="connsiteX166" fmla="*/ 1502526 w 3472641"/>
              <a:gd name="connsiteY166" fmla="*/ 2926080 h 5742016"/>
              <a:gd name="connsiteX167" fmla="*/ 1514995 w 3472641"/>
              <a:gd name="connsiteY167" fmla="*/ 2876204 h 5742016"/>
              <a:gd name="connsiteX168" fmla="*/ 1656311 w 3472641"/>
              <a:gd name="connsiteY168" fmla="*/ 2691246 h 5742016"/>
              <a:gd name="connsiteX169" fmla="*/ 1726969 w 3472641"/>
              <a:gd name="connsiteY169" fmla="*/ 2522913 h 5742016"/>
              <a:gd name="connsiteX170" fmla="*/ 1787236 w 3472641"/>
              <a:gd name="connsiteY170" fmla="*/ 2321329 h 5742016"/>
              <a:gd name="connsiteX171" fmla="*/ 1837113 w 3472641"/>
              <a:gd name="connsiteY171" fmla="*/ 2119746 h 5742016"/>
              <a:gd name="connsiteX172" fmla="*/ 1980507 w 3472641"/>
              <a:gd name="connsiteY172" fmla="*/ 1835035 h 5742016"/>
              <a:gd name="connsiteX173" fmla="*/ 1965960 w 3472641"/>
              <a:gd name="connsiteY173" fmla="*/ 1758142 h 5742016"/>
              <a:gd name="connsiteX174" fmla="*/ 1976351 w 3472641"/>
              <a:gd name="connsiteY174" fmla="*/ 1687484 h 5742016"/>
              <a:gd name="connsiteX175" fmla="*/ 1968038 w 3472641"/>
              <a:gd name="connsiteY175" fmla="*/ 1623060 h 5742016"/>
              <a:gd name="connsiteX176" fmla="*/ 1970117 w 3472641"/>
              <a:gd name="connsiteY176" fmla="*/ 1531620 h 5742016"/>
              <a:gd name="connsiteX177" fmla="*/ 1972195 w 3472641"/>
              <a:gd name="connsiteY177" fmla="*/ 1508760 h 5742016"/>
              <a:gd name="connsiteX178" fmla="*/ 2001289 w 3472641"/>
              <a:gd name="connsiteY178" fmla="*/ 1396538 h 5742016"/>
              <a:gd name="connsiteX179" fmla="*/ 1999211 w 3472641"/>
              <a:gd name="connsiteY179" fmla="*/ 1319646 h 5742016"/>
              <a:gd name="connsiteX180" fmla="*/ 2005446 w 3472641"/>
              <a:gd name="connsiteY180" fmla="*/ 1263535 h 5742016"/>
              <a:gd name="connsiteX181" fmla="*/ 2038696 w 3472641"/>
              <a:gd name="connsiteY181" fmla="*/ 1170017 h 5742016"/>
              <a:gd name="connsiteX182" fmla="*/ 2059478 w 3472641"/>
              <a:gd name="connsiteY182" fmla="*/ 1105593 h 5742016"/>
              <a:gd name="connsiteX183" fmla="*/ 2132215 w 3472641"/>
              <a:gd name="connsiteY183" fmla="*/ 1014153 h 5742016"/>
              <a:gd name="connsiteX184" fmla="*/ 2096886 w 3472641"/>
              <a:gd name="connsiteY184" fmla="*/ 1007918 h 5742016"/>
              <a:gd name="connsiteX185" fmla="*/ 2057400 w 3472641"/>
              <a:gd name="connsiteY185" fmla="*/ 964276 h 5742016"/>
              <a:gd name="connsiteX186" fmla="*/ 2034540 w 3472641"/>
              <a:gd name="connsiteY186" fmla="*/ 928947 h 5742016"/>
              <a:gd name="connsiteX187" fmla="*/ 2034540 w 3472641"/>
              <a:gd name="connsiteY187" fmla="*/ 914400 h 5742016"/>
              <a:gd name="connsiteX188" fmla="*/ 2032462 w 3472641"/>
              <a:gd name="connsiteY188" fmla="*/ 908166 h 5742016"/>
              <a:gd name="connsiteX189" fmla="*/ 2017915 w 3472641"/>
              <a:gd name="connsiteY189" fmla="*/ 912322 h 5742016"/>
              <a:gd name="connsiteX190" fmla="*/ 2007524 w 3472641"/>
              <a:gd name="connsiteY190" fmla="*/ 908166 h 5742016"/>
              <a:gd name="connsiteX191" fmla="*/ 1968038 w 3472641"/>
              <a:gd name="connsiteY191" fmla="*/ 856211 h 5742016"/>
              <a:gd name="connsiteX192" fmla="*/ 1932709 w 3472641"/>
              <a:gd name="connsiteY192" fmla="*/ 866602 h 5742016"/>
              <a:gd name="connsiteX193" fmla="*/ 1909849 w 3472641"/>
              <a:gd name="connsiteY193" fmla="*/ 856211 h 5742016"/>
              <a:gd name="connsiteX194" fmla="*/ 1897380 w 3472641"/>
              <a:gd name="connsiteY194" fmla="*/ 783475 h 5742016"/>
              <a:gd name="connsiteX195" fmla="*/ 1901536 w 3472641"/>
              <a:gd name="connsiteY195" fmla="*/ 729442 h 5742016"/>
              <a:gd name="connsiteX196" fmla="*/ 1893224 w 3472641"/>
              <a:gd name="connsiteY196" fmla="*/ 698269 h 5742016"/>
              <a:gd name="connsiteX197" fmla="*/ 1839191 w 3472641"/>
              <a:gd name="connsiteY197" fmla="*/ 669175 h 5742016"/>
              <a:gd name="connsiteX198" fmla="*/ 1824644 w 3472641"/>
              <a:gd name="connsiteY198" fmla="*/ 625533 h 5742016"/>
              <a:gd name="connsiteX199" fmla="*/ 1662545 w 3472641"/>
              <a:gd name="connsiteY199" fmla="*/ 704504 h 5742016"/>
              <a:gd name="connsiteX200" fmla="*/ 1612669 w 3472641"/>
              <a:gd name="connsiteY200" fmla="*/ 683722 h 5742016"/>
              <a:gd name="connsiteX201" fmla="*/ 1774768 w 3472641"/>
              <a:gd name="connsiteY201" fmla="*/ 492529 h 5742016"/>
              <a:gd name="connsiteX202" fmla="*/ 1768533 w 3472641"/>
              <a:gd name="connsiteY202" fmla="*/ 455122 h 5742016"/>
              <a:gd name="connsiteX203" fmla="*/ 1768533 w 3472641"/>
              <a:gd name="connsiteY203" fmla="*/ 386542 h 5742016"/>
              <a:gd name="connsiteX204" fmla="*/ 2090651 w 3472641"/>
              <a:gd name="connsiteY204" fmla="*/ 0 h 5742016"/>
              <a:gd name="connsiteX205" fmla="*/ 2315095 w 3472641"/>
              <a:gd name="connsiteY205" fmla="*/ 95596 h 5742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</a:cxnLst>
            <a:rect l="l" t="t" r="r" b="b"/>
            <a:pathLst>
              <a:path w="3472641" h="5742016">
                <a:moveTo>
                  <a:pt x="2535382" y="2574867"/>
                </a:moveTo>
                <a:cubicBezTo>
                  <a:pt x="2535382" y="2574867"/>
                  <a:pt x="2535382" y="2579024"/>
                  <a:pt x="2533304" y="2579024"/>
                </a:cubicBezTo>
                <a:cubicBezTo>
                  <a:pt x="2516678" y="2587337"/>
                  <a:pt x="2495897" y="2593571"/>
                  <a:pt x="2479271" y="2601884"/>
                </a:cubicBezTo>
                <a:cubicBezTo>
                  <a:pt x="2396144" y="2635135"/>
                  <a:pt x="2313016" y="2670464"/>
                  <a:pt x="2227811" y="2703715"/>
                </a:cubicBezTo>
                <a:cubicBezTo>
                  <a:pt x="2261062" y="2637213"/>
                  <a:pt x="2327564" y="2593571"/>
                  <a:pt x="2389909" y="2535382"/>
                </a:cubicBezTo>
                <a:cubicBezTo>
                  <a:pt x="2425238" y="2502131"/>
                  <a:pt x="2464724" y="2456411"/>
                  <a:pt x="2487584" y="2423160"/>
                </a:cubicBezTo>
                <a:lnTo>
                  <a:pt x="2535382" y="2574867"/>
                </a:lnTo>
                <a:close/>
                <a:moveTo>
                  <a:pt x="2350424" y="2053244"/>
                </a:moveTo>
                <a:cubicBezTo>
                  <a:pt x="2350424" y="2057400"/>
                  <a:pt x="2317173" y="2111433"/>
                  <a:pt x="2302626" y="2144684"/>
                </a:cubicBezTo>
                <a:cubicBezTo>
                  <a:pt x="2271453" y="2211186"/>
                  <a:pt x="2244437" y="2283922"/>
                  <a:pt x="2211186" y="2352502"/>
                </a:cubicBezTo>
                <a:cubicBezTo>
                  <a:pt x="2171700" y="2435629"/>
                  <a:pt x="2123902" y="2516678"/>
                  <a:pt x="2049087" y="2601884"/>
                </a:cubicBezTo>
                <a:cubicBezTo>
                  <a:pt x="2007524" y="2649682"/>
                  <a:pt x="1947256" y="2664229"/>
                  <a:pt x="1911927" y="2718262"/>
                </a:cubicBezTo>
                <a:cubicBezTo>
                  <a:pt x="1893224" y="2747357"/>
                  <a:pt x="1891145" y="2786842"/>
                  <a:pt x="1880755" y="2822171"/>
                </a:cubicBezTo>
                <a:cubicBezTo>
                  <a:pt x="1851660" y="2832562"/>
                  <a:pt x="1818409" y="2842953"/>
                  <a:pt x="1785158" y="2853344"/>
                </a:cubicBezTo>
                <a:cubicBezTo>
                  <a:pt x="1793471" y="2836718"/>
                  <a:pt x="1803862" y="2820093"/>
                  <a:pt x="1810096" y="2803467"/>
                </a:cubicBezTo>
                <a:cubicBezTo>
                  <a:pt x="1870364" y="2666307"/>
                  <a:pt x="1992976" y="2527069"/>
                  <a:pt x="2078182" y="2391987"/>
                </a:cubicBezTo>
                <a:cubicBezTo>
                  <a:pt x="2115589" y="2327564"/>
                  <a:pt x="2148840" y="2258984"/>
                  <a:pt x="2157153" y="2194560"/>
                </a:cubicBezTo>
                <a:cubicBezTo>
                  <a:pt x="2165466" y="2080260"/>
                  <a:pt x="2221576" y="1965960"/>
                  <a:pt x="2229889" y="1853738"/>
                </a:cubicBezTo>
                <a:cubicBezTo>
                  <a:pt x="2234046" y="1830878"/>
                  <a:pt x="2236124" y="1805940"/>
                  <a:pt x="2240280" y="1783080"/>
                </a:cubicBezTo>
                <a:cubicBezTo>
                  <a:pt x="2252749" y="1814253"/>
                  <a:pt x="2350424" y="2024149"/>
                  <a:pt x="2350424" y="2053244"/>
                </a:cubicBezTo>
                <a:close/>
                <a:moveTo>
                  <a:pt x="2315095" y="95596"/>
                </a:moveTo>
                <a:cubicBezTo>
                  <a:pt x="2329642" y="112222"/>
                  <a:pt x="2333799" y="141316"/>
                  <a:pt x="2335877" y="160020"/>
                </a:cubicBezTo>
                <a:cubicBezTo>
                  <a:pt x="2337955" y="176646"/>
                  <a:pt x="2352502" y="191193"/>
                  <a:pt x="2352502" y="209896"/>
                </a:cubicBezTo>
                <a:cubicBezTo>
                  <a:pt x="2356658" y="249382"/>
                  <a:pt x="2379518" y="288867"/>
                  <a:pt x="2387831" y="328353"/>
                </a:cubicBezTo>
                <a:cubicBezTo>
                  <a:pt x="2391988" y="344978"/>
                  <a:pt x="2389909" y="365760"/>
                  <a:pt x="2394066" y="384464"/>
                </a:cubicBezTo>
                <a:cubicBezTo>
                  <a:pt x="2400300" y="415636"/>
                  <a:pt x="2408613" y="448887"/>
                  <a:pt x="2421082" y="482138"/>
                </a:cubicBezTo>
                <a:cubicBezTo>
                  <a:pt x="2433551" y="515389"/>
                  <a:pt x="2454333" y="559031"/>
                  <a:pt x="2481349" y="573578"/>
                </a:cubicBezTo>
                <a:cubicBezTo>
                  <a:pt x="2491740" y="579813"/>
                  <a:pt x="2500053" y="575656"/>
                  <a:pt x="2512522" y="586047"/>
                </a:cubicBezTo>
                <a:cubicBezTo>
                  <a:pt x="2524991" y="598516"/>
                  <a:pt x="2529148" y="621376"/>
                  <a:pt x="2545773" y="631767"/>
                </a:cubicBezTo>
                <a:cubicBezTo>
                  <a:pt x="2560320" y="644236"/>
                  <a:pt x="2583180" y="642158"/>
                  <a:pt x="2601884" y="650471"/>
                </a:cubicBezTo>
                <a:cubicBezTo>
                  <a:pt x="2610197" y="654627"/>
                  <a:pt x="2647604" y="685800"/>
                  <a:pt x="2664229" y="685800"/>
                </a:cubicBezTo>
                <a:lnTo>
                  <a:pt x="2734887" y="685800"/>
                </a:lnTo>
                <a:cubicBezTo>
                  <a:pt x="2766060" y="689956"/>
                  <a:pt x="2795155" y="685800"/>
                  <a:pt x="2824249" y="704504"/>
                </a:cubicBezTo>
                <a:cubicBezTo>
                  <a:pt x="2836718" y="712816"/>
                  <a:pt x="2845031" y="731520"/>
                  <a:pt x="2853344" y="743989"/>
                </a:cubicBezTo>
                <a:cubicBezTo>
                  <a:pt x="2886595" y="798022"/>
                  <a:pt x="2921924" y="854133"/>
                  <a:pt x="2961410" y="908166"/>
                </a:cubicBezTo>
                <a:cubicBezTo>
                  <a:pt x="2969722" y="918556"/>
                  <a:pt x="2982191" y="928947"/>
                  <a:pt x="2990504" y="941416"/>
                </a:cubicBezTo>
                <a:cubicBezTo>
                  <a:pt x="3002973" y="955964"/>
                  <a:pt x="3011285" y="974667"/>
                  <a:pt x="3017520" y="993371"/>
                </a:cubicBezTo>
                <a:cubicBezTo>
                  <a:pt x="3025833" y="1012075"/>
                  <a:pt x="3034146" y="1037013"/>
                  <a:pt x="3040380" y="1057795"/>
                </a:cubicBezTo>
                <a:cubicBezTo>
                  <a:pt x="3063240" y="1124296"/>
                  <a:pt x="3084022" y="1197033"/>
                  <a:pt x="3108960" y="1265613"/>
                </a:cubicBezTo>
                <a:cubicBezTo>
                  <a:pt x="3148446" y="1379913"/>
                  <a:pt x="3187931" y="1494213"/>
                  <a:pt x="3231573" y="1608513"/>
                </a:cubicBezTo>
                <a:cubicBezTo>
                  <a:pt x="3246121" y="1645920"/>
                  <a:pt x="3262746" y="1685406"/>
                  <a:pt x="3281449" y="1724891"/>
                </a:cubicBezTo>
                <a:cubicBezTo>
                  <a:pt x="3291840" y="1745673"/>
                  <a:pt x="3468486" y="2119746"/>
                  <a:pt x="3468486" y="2184169"/>
                </a:cubicBezTo>
                <a:cubicBezTo>
                  <a:pt x="3468486" y="2190404"/>
                  <a:pt x="3458095" y="2217420"/>
                  <a:pt x="3458095" y="2221577"/>
                </a:cubicBezTo>
                <a:cubicBezTo>
                  <a:pt x="3458095" y="2227811"/>
                  <a:pt x="3466408" y="2267297"/>
                  <a:pt x="3466408" y="2273531"/>
                </a:cubicBezTo>
                <a:cubicBezTo>
                  <a:pt x="3466408" y="2281844"/>
                  <a:pt x="3464329" y="2290156"/>
                  <a:pt x="3451860" y="2298469"/>
                </a:cubicBezTo>
                <a:lnTo>
                  <a:pt x="3451860" y="2333798"/>
                </a:lnTo>
                <a:lnTo>
                  <a:pt x="3472642" y="2558242"/>
                </a:lnTo>
                <a:lnTo>
                  <a:pt x="3472642" y="2724496"/>
                </a:lnTo>
                <a:lnTo>
                  <a:pt x="3464329" y="2872047"/>
                </a:lnTo>
                <a:cubicBezTo>
                  <a:pt x="3451860" y="2990504"/>
                  <a:pt x="3453939" y="3121429"/>
                  <a:pt x="3424844" y="3241964"/>
                </a:cubicBezTo>
                <a:cubicBezTo>
                  <a:pt x="3420688" y="3252355"/>
                  <a:pt x="3420688" y="3268980"/>
                  <a:pt x="3418609" y="3281449"/>
                </a:cubicBezTo>
                <a:lnTo>
                  <a:pt x="3420688" y="3530831"/>
                </a:lnTo>
                <a:lnTo>
                  <a:pt x="3422766" y="4025438"/>
                </a:lnTo>
                <a:cubicBezTo>
                  <a:pt x="3418609" y="4071158"/>
                  <a:pt x="3416531" y="4114800"/>
                  <a:pt x="3410297" y="4158442"/>
                </a:cubicBezTo>
                <a:cubicBezTo>
                  <a:pt x="3401984" y="4231179"/>
                  <a:pt x="3381202" y="4370416"/>
                  <a:pt x="3381202" y="4376651"/>
                </a:cubicBezTo>
                <a:cubicBezTo>
                  <a:pt x="3381202" y="4380808"/>
                  <a:pt x="3397827" y="4472247"/>
                  <a:pt x="3397827" y="4478482"/>
                </a:cubicBezTo>
                <a:lnTo>
                  <a:pt x="3397827" y="4594861"/>
                </a:lnTo>
                <a:lnTo>
                  <a:pt x="3372889" y="4919057"/>
                </a:lnTo>
                <a:cubicBezTo>
                  <a:pt x="3368733" y="4973090"/>
                  <a:pt x="3385358" y="5025044"/>
                  <a:pt x="3385358" y="5074921"/>
                </a:cubicBezTo>
                <a:cubicBezTo>
                  <a:pt x="3385358" y="5112327"/>
                  <a:pt x="3377046" y="5133109"/>
                  <a:pt x="3377046" y="5147657"/>
                </a:cubicBezTo>
                <a:cubicBezTo>
                  <a:pt x="3377046" y="5164282"/>
                  <a:pt x="3395749" y="5170517"/>
                  <a:pt x="3406140" y="5191298"/>
                </a:cubicBezTo>
                <a:cubicBezTo>
                  <a:pt x="3420688" y="5214158"/>
                  <a:pt x="3429000" y="5249488"/>
                  <a:pt x="3429000" y="5272348"/>
                </a:cubicBezTo>
                <a:lnTo>
                  <a:pt x="3410297" y="5384569"/>
                </a:lnTo>
                <a:cubicBezTo>
                  <a:pt x="3414453" y="5424055"/>
                  <a:pt x="3424844" y="5494713"/>
                  <a:pt x="3424844" y="5498869"/>
                </a:cubicBezTo>
                <a:cubicBezTo>
                  <a:pt x="3424844" y="5527964"/>
                  <a:pt x="3422766" y="5548746"/>
                  <a:pt x="3391593" y="5569528"/>
                </a:cubicBezTo>
                <a:cubicBezTo>
                  <a:pt x="3362499" y="5586153"/>
                  <a:pt x="3329248" y="5598622"/>
                  <a:pt x="3302231" y="5609013"/>
                </a:cubicBezTo>
                <a:cubicBezTo>
                  <a:pt x="3260668" y="5623560"/>
                  <a:pt x="3214947" y="5642264"/>
                  <a:pt x="3175462" y="5663046"/>
                </a:cubicBezTo>
                <a:cubicBezTo>
                  <a:pt x="3138055" y="5681749"/>
                  <a:pt x="3102726" y="5708766"/>
                  <a:pt x="3069475" y="5719157"/>
                </a:cubicBezTo>
                <a:cubicBezTo>
                  <a:pt x="3032068" y="5731626"/>
                  <a:pt x="2994660" y="5742017"/>
                  <a:pt x="2957253" y="5742017"/>
                </a:cubicBezTo>
                <a:cubicBezTo>
                  <a:pt x="2932315" y="5742017"/>
                  <a:pt x="2718262" y="5708766"/>
                  <a:pt x="2718262" y="5642264"/>
                </a:cubicBezTo>
                <a:lnTo>
                  <a:pt x="2718262" y="5600700"/>
                </a:lnTo>
                <a:cubicBezTo>
                  <a:pt x="2720340" y="5486400"/>
                  <a:pt x="2865813" y="5440680"/>
                  <a:pt x="2911533" y="5390804"/>
                </a:cubicBezTo>
                <a:cubicBezTo>
                  <a:pt x="2919845" y="5380413"/>
                  <a:pt x="2940628" y="5372100"/>
                  <a:pt x="2951019" y="5357553"/>
                </a:cubicBezTo>
                <a:cubicBezTo>
                  <a:pt x="2961410" y="5343006"/>
                  <a:pt x="2965566" y="5311833"/>
                  <a:pt x="2965566" y="5307676"/>
                </a:cubicBezTo>
                <a:cubicBezTo>
                  <a:pt x="2965566" y="5301442"/>
                  <a:pt x="2963488" y="5295207"/>
                  <a:pt x="2959331" y="5293129"/>
                </a:cubicBezTo>
                <a:cubicBezTo>
                  <a:pt x="2942706" y="5278582"/>
                  <a:pt x="2930237" y="5264035"/>
                  <a:pt x="2924002" y="5247409"/>
                </a:cubicBezTo>
                <a:cubicBezTo>
                  <a:pt x="2913611" y="5224549"/>
                  <a:pt x="2909455" y="5193377"/>
                  <a:pt x="2903220" y="5168439"/>
                </a:cubicBezTo>
                <a:cubicBezTo>
                  <a:pt x="2892829" y="5114406"/>
                  <a:pt x="2811780" y="4912822"/>
                  <a:pt x="2811780" y="4827616"/>
                </a:cubicBezTo>
                <a:cubicBezTo>
                  <a:pt x="2811780" y="4821382"/>
                  <a:pt x="2834640" y="4617720"/>
                  <a:pt x="2845031" y="4511733"/>
                </a:cubicBezTo>
                <a:cubicBezTo>
                  <a:pt x="2847109" y="4497186"/>
                  <a:pt x="2847109" y="4480560"/>
                  <a:pt x="2849188" y="4466013"/>
                </a:cubicBezTo>
                <a:cubicBezTo>
                  <a:pt x="2851266" y="4443153"/>
                  <a:pt x="2853344" y="4418215"/>
                  <a:pt x="2855422" y="4395355"/>
                </a:cubicBezTo>
                <a:cubicBezTo>
                  <a:pt x="2855422" y="4384964"/>
                  <a:pt x="2857500" y="4372495"/>
                  <a:pt x="2857500" y="4360025"/>
                </a:cubicBezTo>
                <a:cubicBezTo>
                  <a:pt x="2859579" y="4347557"/>
                  <a:pt x="2859579" y="4333009"/>
                  <a:pt x="2859579" y="4320540"/>
                </a:cubicBezTo>
                <a:cubicBezTo>
                  <a:pt x="2859579" y="4287289"/>
                  <a:pt x="2884517" y="4251960"/>
                  <a:pt x="2884517" y="4247804"/>
                </a:cubicBezTo>
                <a:cubicBezTo>
                  <a:pt x="2884517" y="4241569"/>
                  <a:pt x="2861657" y="4162598"/>
                  <a:pt x="2853344" y="4121035"/>
                </a:cubicBezTo>
                <a:cubicBezTo>
                  <a:pt x="2845031" y="4075315"/>
                  <a:pt x="2840875" y="4029595"/>
                  <a:pt x="2834640" y="3983875"/>
                </a:cubicBezTo>
                <a:cubicBezTo>
                  <a:pt x="2832562" y="3985953"/>
                  <a:pt x="2830484" y="3990109"/>
                  <a:pt x="2828406" y="3992187"/>
                </a:cubicBezTo>
                <a:cubicBezTo>
                  <a:pt x="2797233" y="4100253"/>
                  <a:pt x="2776451" y="4214553"/>
                  <a:pt x="2755669" y="4326775"/>
                </a:cubicBezTo>
                <a:cubicBezTo>
                  <a:pt x="2730731" y="4455622"/>
                  <a:pt x="2705793" y="4584469"/>
                  <a:pt x="2635135" y="4713317"/>
                </a:cubicBezTo>
                <a:cubicBezTo>
                  <a:pt x="2620588" y="4738255"/>
                  <a:pt x="2606040" y="4777740"/>
                  <a:pt x="2606040" y="4806835"/>
                </a:cubicBezTo>
                <a:cubicBezTo>
                  <a:pt x="2606040" y="4810991"/>
                  <a:pt x="2608118" y="4831773"/>
                  <a:pt x="2608118" y="4844242"/>
                </a:cubicBezTo>
                <a:cubicBezTo>
                  <a:pt x="2608118" y="4902431"/>
                  <a:pt x="2635135" y="4964777"/>
                  <a:pt x="2635135" y="5022966"/>
                </a:cubicBezTo>
                <a:cubicBezTo>
                  <a:pt x="2635135" y="5062451"/>
                  <a:pt x="2628900" y="5083233"/>
                  <a:pt x="2620588" y="5126875"/>
                </a:cubicBezTo>
                <a:cubicBezTo>
                  <a:pt x="2614353" y="5153891"/>
                  <a:pt x="2622666" y="5191298"/>
                  <a:pt x="2595649" y="5218315"/>
                </a:cubicBezTo>
                <a:cubicBezTo>
                  <a:pt x="2562398" y="5251566"/>
                  <a:pt x="2510444" y="5259879"/>
                  <a:pt x="2468880" y="5259879"/>
                </a:cubicBezTo>
                <a:cubicBezTo>
                  <a:pt x="2412769" y="5259879"/>
                  <a:pt x="2379518" y="5243253"/>
                  <a:pt x="2304704" y="5243253"/>
                </a:cubicBezTo>
                <a:cubicBezTo>
                  <a:pt x="2211186" y="5243253"/>
                  <a:pt x="2132215" y="5268191"/>
                  <a:pt x="2034540" y="5268191"/>
                </a:cubicBezTo>
                <a:cubicBezTo>
                  <a:pt x="1953491" y="5268191"/>
                  <a:pt x="1857895" y="5266113"/>
                  <a:pt x="1857895" y="5170517"/>
                </a:cubicBezTo>
                <a:cubicBezTo>
                  <a:pt x="1857895" y="5141422"/>
                  <a:pt x="1866208" y="5089468"/>
                  <a:pt x="1911927" y="5081155"/>
                </a:cubicBezTo>
                <a:cubicBezTo>
                  <a:pt x="1928553" y="5076999"/>
                  <a:pt x="1945178" y="5068686"/>
                  <a:pt x="1961804" y="5064530"/>
                </a:cubicBezTo>
                <a:cubicBezTo>
                  <a:pt x="2003367" y="5052060"/>
                  <a:pt x="2057400" y="5029200"/>
                  <a:pt x="2101042" y="5008418"/>
                </a:cubicBezTo>
                <a:cubicBezTo>
                  <a:pt x="2121824" y="4995949"/>
                  <a:pt x="2146762" y="4983480"/>
                  <a:pt x="2169622" y="4966855"/>
                </a:cubicBezTo>
                <a:cubicBezTo>
                  <a:pt x="2171700" y="4964777"/>
                  <a:pt x="2171700" y="4960620"/>
                  <a:pt x="2171700" y="4956464"/>
                </a:cubicBezTo>
                <a:cubicBezTo>
                  <a:pt x="2175856" y="4937760"/>
                  <a:pt x="2177935" y="4914900"/>
                  <a:pt x="2184169" y="4898275"/>
                </a:cubicBezTo>
                <a:cubicBezTo>
                  <a:pt x="2190404" y="4879571"/>
                  <a:pt x="2213264" y="4854633"/>
                  <a:pt x="2213264" y="4848398"/>
                </a:cubicBezTo>
                <a:cubicBezTo>
                  <a:pt x="2213264" y="4844242"/>
                  <a:pt x="2192482" y="4767349"/>
                  <a:pt x="2192482" y="4763193"/>
                </a:cubicBezTo>
                <a:lnTo>
                  <a:pt x="2192482" y="4711239"/>
                </a:lnTo>
                <a:cubicBezTo>
                  <a:pt x="2194560" y="4638502"/>
                  <a:pt x="2248593" y="4561609"/>
                  <a:pt x="2254827" y="4488873"/>
                </a:cubicBezTo>
                <a:lnTo>
                  <a:pt x="2254827" y="4372495"/>
                </a:lnTo>
                <a:cubicBezTo>
                  <a:pt x="2256906" y="4278977"/>
                  <a:pt x="2281844" y="4175067"/>
                  <a:pt x="2294313" y="4083627"/>
                </a:cubicBezTo>
                <a:lnTo>
                  <a:pt x="2290157" y="3778135"/>
                </a:lnTo>
                <a:cubicBezTo>
                  <a:pt x="2292235" y="3765666"/>
                  <a:pt x="2292235" y="3753197"/>
                  <a:pt x="2292235" y="3740728"/>
                </a:cubicBezTo>
                <a:cubicBezTo>
                  <a:pt x="2296391" y="3599411"/>
                  <a:pt x="2377440" y="3458095"/>
                  <a:pt x="2385753" y="3316778"/>
                </a:cubicBezTo>
                <a:lnTo>
                  <a:pt x="2385753" y="3271058"/>
                </a:lnTo>
                <a:cubicBezTo>
                  <a:pt x="2389909" y="3237807"/>
                  <a:pt x="2394066" y="3202478"/>
                  <a:pt x="2398222" y="3167149"/>
                </a:cubicBezTo>
                <a:lnTo>
                  <a:pt x="2410691" y="3086100"/>
                </a:lnTo>
                <a:cubicBezTo>
                  <a:pt x="2416926" y="3054927"/>
                  <a:pt x="2423160" y="3023755"/>
                  <a:pt x="2427317" y="2992582"/>
                </a:cubicBezTo>
                <a:cubicBezTo>
                  <a:pt x="2431473" y="2971800"/>
                  <a:pt x="2437708" y="2948940"/>
                  <a:pt x="2439786" y="2928158"/>
                </a:cubicBezTo>
                <a:cubicBezTo>
                  <a:pt x="2452255" y="2867891"/>
                  <a:pt x="2466802" y="2807624"/>
                  <a:pt x="2479271" y="2745278"/>
                </a:cubicBezTo>
                <a:lnTo>
                  <a:pt x="2477193" y="2739044"/>
                </a:lnTo>
                <a:cubicBezTo>
                  <a:pt x="2381597" y="2774373"/>
                  <a:pt x="2281844" y="2803467"/>
                  <a:pt x="2186248" y="2842953"/>
                </a:cubicBezTo>
                <a:cubicBezTo>
                  <a:pt x="2175856" y="2847109"/>
                  <a:pt x="2125980" y="2951018"/>
                  <a:pt x="2094807" y="2951018"/>
                </a:cubicBezTo>
                <a:cubicBezTo>
                  <a:pt x="2088573" y="2951018"/>
                  <a:pt x="2080260" y="2946862"/>
                  <a:pt x="2076104" y="2946862"/>
                </a:cubicBezTo>
                <a:cubicBezTo>
                  <a:pt x="2069869" y="2946862"/>
                  <a:pt x="2055322" y="2969722"/>
                  <a:pt x="2038696" y="2969722"/>
                </a:cubicBezTo>
                <a:cubicBezTo>
                  <a:pt x="2034540" y="2969722"/>
                  <a:pt x="2030384" y="2965566"/>
                  <a:pt x="2026227" y="2965566"/>
                </a:cubicBezTo>
                <a:cubicBezTo>
                  <a:pt x="2022071" y="2965566"/>
                  <a:pt x="2001289" y="2984269"/>
                  <a:pt x="1986742" y="2984269"/>
                </a:cubicBezTo>
                <a:cubicBezTo>
                  <a:pt x="1978429" y="2984269"/>
                  <a:pt x="1968038" y="2980113"/>
                  <a:pt x="1957647" y="2967644"/>
                </a:cubicBezTo>
                <a:cubicBezTo>
                  <a:pt x="1945178" y="2992582"/>
                  <a:pt x="1936866" y="3013364"/>
                  <a:pt x="1916084" y="3013364"/>
                </a:cubicBezTo>
                <a:cubicBezTo>
                  <a:pt x="1882833" y="3013364"/>
                  <a:pt x="1880755" y="2965566"/>
                  <a:pt x="1878677" y="2953096"/>
                </a:cubicBezTo>
                <a:cubicBezTo>
                  <a:pt x="1876598" y="2953096"/>
                  <a:pt x="1878677" y="2951018"/>
                  <a:pt x="1872442" y="2951018"/>
                </a:cubicBezTo>
                <a:cubicBezTo>
                  <a:pt x="1868286" y="2951018"/>
                  <a:pt x="1789315" y="2986347"/>
                  <a:pt x="1747751" y="3005051"/>
                </a:cubicBezTo>
                <a:cubicBezTo>
                  <a:pt x="1749829" y="3025833"/>
                  <a:pt x="1749829" y="3046615"/>
                  <a:pt x="1737360" y="3067397"/>
                </a:cubicBezTo>
                <a:cubicBezTo>
                  <a:pt x="1726969" y="3086100"/>
                  <a:pt x="1710344" y="3079866"/>
                  <a:pt x="1702031" y="3086100"/>
                </a:cubicBezTo>
                <a:cubicBezTo>
                  <a:pt x="1695796" y="3090256"/>
                  <a:pt x="1693718" y="3100647"/>
                  <a:pt x="1685406" y="3106882"/>
                </a:cubicBezTo>
                <a:cubicBezTo>
                  <a:pt x="1675015" y="3115195"/>
                  <a:pt x="1656311" y="3111038"/>
                  <a:pt x="1643842" y="3113117"/>
                </a:cubicBezTo>
                <a:cubicBezTo>
                  <a:pt x="1639686" y="3119351"/>
                  <a:pt x="1635529" y="3127664"/>
                  <a:pt x="1629295" y="3131820"/>
                </a:cubicBezTo>
                <a:cubicBezTo>
                  <a:pt x="1618904" y="3142211"/>
                  <a:pt x="1610591" y="3142211"/>
                  <a:pt x="1604356" y="3142211"/>
                </a:cubicBezTo>
                <a:cubicBezTo>
                  <a:pt x="1600200" y="3142211"/>
                  <a:pt x="1585653" y="3138055"/>
                  <a:pt x="1575262" y="3133898"/>
                </a:cubicBezTo>
                <a:cubicBezTo>
                  <a:pt x="1558636" y="3148446"/>
                  <a:pt x="1546167" y="3169228"/>
                  <a:pt x="1529542" y="3169228"/>
                </a:cubicBezTo>
                <a:cubicBezTo>
                  <a:pt x="1500447" y="3169228"/>
                  <a:pt x="1490057" y="3121429"/>
                  <a:pt x="1481744" y="3111038"/>
                </a:cubicBezTo>
                <a:cubicBezTo>
                  <a:pt x="1101436" y="3262746"/>
                  <a:pt x="719051" y="3416531"/>
                  <a:pt x="340822" y="3626427"/>
                </a:cubicBezTo>
                <a:cubicBezTo>
                  <a:pt x="334587" y="3628506"/>
                  <a:pt x="334587" y="3636818"/>
                  <a:pt x="330431" y="3640975"/>
                </a:cubicBezTo>
                <a:cubicBezTo>
                  <a:pt x="315884" y="3659679"/>
                  <a:pt x="280555" y="3676304"/>
                  <a:pt x="274320" y="3699164"/>
                </a:cubicBezTo>
                <a:cubicBezTo>
                  <a:pt x="272242" y="3705398"/>
                  <a:pt x="270164" y="3711633"/>
                  <a:pt x="270164" y="3717867"/>
                </a:cubicBezTo>
                <a:cubicBezTo>
                  <a:pt x="270164" y="3751119"/>
                  <a:pt x="394855" y="3948546"/>
                  <a:pt x="403167" y="3961015"/>
                </a:cubicBezTo>
                <a:lnTo>
                  <a:pt x="255616" y="4033751"/>
                </a:lnTo>
                <a:cubicBezTo>
                  <a:pt x="251460" y="4029595"/>
                  <a:pt x="245225" y="4023360"/>
                  <a:pt x="243147" y="4019204"/>
                </a:cubicBezTo>
                <a:cubicBezTo>
                  <a:pt x="214053" y="3919451"/>
                  <a:pt x="189115" y="3817620"/>
                  <a:pt x="160020" y="3717867"/>
                </a:cubicBezTo>
                <a:cubicBezTo>
                  <a:pt x="145473" y="3724102"/>
                  <a:pt x="120535" y="3736571"/>
                  <a:pt x="116378" y="3736571"/>
                </a:cubicBezTo>
                <a:cubicBezTo>
                  <a:pt x="91440" y="3736571"/>
                  <a:pt x="83127" y="3697085"/>
                  <a:pt x="81049" y="3688773"/>
                </a:cubicBezTo>
                <a:cubicBezTo>
                  <a:pt x="68580" y="3647209"/>
                  <a:pt x="51955" y="3568239"/>
                  <a:pt x="51955" y="3564082"/>
                </a:cubicBezTo>
                <a:lnTo>
                  <a:pt x="51955" y="3526675"/>
                </a:lnTo>
                <a:cubicBezTo>
                  <a:pt x="62345" y="3501736"/>
                  <a:pt x="97675" y="3501736"/>
                  <a:pt x="97675" y="3480955"/>
                </a:cubicBezTo>
                <a:cubicBezTo>
                  <a:pt x="97675" y="3474720"/>
                  <a:pt x="64424" y="3379124"/>
                  <a:pt x="51955" y="3327169"/>
                </a:cubicBezTo>
                <a:cubicBezTo>
                  <a:pt x="29095" y="3233651"/>
                  <a:pt x="4156" y="3129742"/>
                  <a:pt x="2078" y="3038302"/>
                </a:cubicBezTo>
                <a:cubicBezTo>
                  <a:pt x="0" y="3005051"/>
                  <a:pt x="0" y="2998816"/>
                  <a:pt x="0" y="2994660"/>
                </a:cubicBezTo>
                <a:cubicBezTo>
                  <a:pt x="0" y="2982191"/>
                  <a:pt x="20782" y="2967644"/>
                  <a:pt x="33251" y="2959331"/>
                </a:cubicBezTo>
                <a:cubicBezTo>
                  <a:pt x="37407" y="3054927"/>
                  <a:pt x="47798" y="3162993"/>
                  <a:pt x="68580" y="3260668"/>
                </a:cubicBezTo>
                <a:cubicBezTo>
                  <a:pt x="74815" y="3283527"/>
                  <a:pt x="103909" y="3449782"/>
                  <a:pt x="162098" y="3449782"/>
                </a:cubicBezTo>
                <a:cubicBezTo>
                  <a:pt x="166255" y="3449782"/>
                  <a:pt x="193271" y="3439391"/>
                  <a:pt x="209896" y="3437313"/>
                </a:cubicBezTo>
                <a:cubicBezTo>
                  <a:pt x="216131" y="3435235"/>
                  <a:pt x="228600" y="3431078"/>
                  <a:pt x="238991" y="3431078"/>
                </a:cubicBezTo>
                <a:cubicBezTo>
                  <a:pt x="247304" y="3429000"/>
                  <a:pt x="255616" y="3433156"/>
                  <a:pt x="263929" y="3431078"/>
                </a:cubicBezTo>
                <a:cubicBezTo>
                  <a:pt x="313805" y="3416531"/>
                  <a:pt x="365760" y="3393671"/>
                  <a:pt x="417715" y="3377046"/>
                </a:cubicBezTo>
                <a:cubicBezTo>
                  <a:pt x="741911" y="3266902"/>
                  <a:pt x="1070264" y="3133898"/>
                  <a:pt x="1396538" y="3007129"/>
                </a:cubicBezTo>
                <a:cubicBezTo>
                  <a:pt x="1427711" y="2992582"/>
                  <a:pt x="1463040" y="2982191"/>
                  <a:pt x="1496291" y="2967644"/>
                </a:cubicBezTo>
                <a:cubicBezTo>
                  <a:pt x="1500447" y="2965566"/>
                  <a:pt x="1500447" y="2961409"/>
                  <a:pt x="1500447" y="2957253"/>
                </a:cubicBezTo>
                <a:cubicBezTo>
                  <a:pt x="1500447" y="2946862"/>
                  <a:pt x="1502526" y="2936471"/>
                  <a:pt x="1502526" y="2926080"/>
                </a:cubicBezTo>
                <a:cubicBezTo>
                  <a:pt x="1504604" y="2909455"/>
                  <a:pt x="1502526" y="2890751"/>
                  <a:pt x="1514995" y="2876204"/>
                </a:cubicBezTo>
                <a:cubicBezTo>
                  <a:pt x="1558636" y="2815936"/>
                  <a:pt x="1627217" y="2753591"/>
                  <a:pt x="1656311" y="2691246"/>
                </a:cubicBezTo>
                <a:cubicBezTo>
                  <a:pt x="1683327" y="2635135"/>
                  <a:pt x="1702031" y="2576946"/>
                  <a:pt x="1726969" y="2522913"/>
                </a:cubicBezTo>
                <a:cubicBezTo>
                  <a:pt x="1756064" y="2456411"/>
                  <a:pt x="1781002" y="2383675"/>
                  <a:pt x="1787236" y="2321329"/>
                </a:cubicBezTo>
                <a:cubicBezTo>
                  <a:pt x="1797627" y="2256906"/>
                  <a:pt x="1808018" y="2182091"/>
                  <a:pt x="1837113" y="2119746"/>
                </a:cubicBezTo>
                <a:cubicBezTo>
                  <a:pt x="1880755" y="2024149"/>
                  <a:pt x="1980507" y="1841269"/>
                  <a:pt x="1980507" y="1835035"/>
                </a:cubicBezTo>
                <a:cubicBezTo>
                  <a:pt x="1980507" y="1830878"/>
                  <a:pt x="1965960" y="1762298"/>
                  <a:pt x="1965960" y="1758142"/>
                </a:cubicBezTo>
                <a:cubicBezTo>
                  <a:pt x="1965960" y="1751907"/>
                  <a:pt x="1976351" y="1691640"/>
                  <a:pt x="1976351" y="1687484"/>
                </a:cubicBezTo>
                <a:cubicBezTo>
                  <a:pt x="1976351" y="1681249"/>
                  <a:pt x="1970117" y="1643842"/>
                  <a:pt x="1968038" y="1623060"/>
                </a:cubicBezTo>
                <a:lnTo>
                  <a:pt x="1970117" y="1531620"/>
                </a:lnTo>
                <a:cubicBezTo>
                  <a:pt x="1972195" y="1525385"/>
                  <a:pt x="1972195" y="1517073"/>
                  <a:pt x="1972195" y="1508760"/>
                </a:cubicBezTo>
                <a:cubicBezTo>
                  <a:pt x="1982586" y="1471353"/>
                  <a:pt x="1992976" y="1433945"/>
                  <a:pt x="2001289" y="1396538"/>
                </a:cubicBezTo>
                <a:cubicBezTo>
                  <a:pt x="2001289" y="1332115"/>
                  <a:pt x="1999211" y="1323802"/>
                  <a:pt x="1999211" y="1319646"/>
                </a:cubicBezTo>
                <a:cubicBezTo>
                  <a:pt x="1999211" y="1313411"/>
                  <a:pt x="2003367" y="1282238"/>
                  <a:pt x="2005446" y="1263535"/>
                </a:cubicBezTo>
                <a:cubicBezTo>
                  <a:pt x="2015837" y="1232362"/>
                  <a:pt x="2028306" y="1201189"/>
                  <a:pt x="2038696" y="1170017"/>
                </a:cubicBezTo>
                <a:cubicBezTo>
                  <a:pt x="2044931" y="1149235"/>
                  <a:pt x="2049087" y="1124296"/>
                  <a:pt x="2059478" y="1105593"/>
                </a:cubicBezTo>
                <a:cubicBezTo>
                  <a:pt x="2074026" y="1078576"/>
                  <a:pt x="2119746" y="1043247"/>
                  <a:pt x="2132215" y="1014153"/>
                </a:cubicBezTo>
                <a:cubicBezTo>
                  <a:pt x="2121824" y="1014153"/>
                  <a:pt x="2107277" y="1016231"/>
                  <a:pt x="2096886" y="1007918"/>
                </a:cubicBezTo>
                <a:cubicBezTo>
                  <a:pt x="2082338" y="999606"/>
                  <a:pt x="2065713" y="976746"/>
                  <a:pt x="2057400" y="964276"/>
                </a:cubicBezTo>
                <a:cubicBezTo>
                  <a:pt x="2051166" y="951807"/>
                  <a:pt x="2042853" y="941416"/>
                  <a:pt x="2034540" y="928947"/>
                </a:cubicBezTo>
                <a:cubicBezTo>
                  <a:pt x="2032462" y="924791"/>
                  <a:pt x="2034540" y="918556"/>
                  <a:pt x="2034540" y="914400"/>
                </a:cubicBezTo>
                <a:cubicBezTo>
                  <a:pt x="2034540" y="908166"/>
                  <a:pt x="2034540" y="910244"/>
                  <a:pt x="2032462" y="908166"/>
                </a:cubicBezTo>
                <a:cubicBezTo>
                  <a:pt x="2028306" y="910244"/>
                  <a:pt x="2024149" y="912322"/>
                  <a:pt x="2017915" y="912322"/>
                </a:cubicBezTo>
                <a:cubicBezTo>
                  <a:pt x="2013758" y="912322"/>
                  <a:pt x="2009602" y="912322"/>
                  <a:pt x="2007524" y="908166"/>
                </a:cubicBezTo>
                <a:cubicBezTo>
                  <a:pt x="1992976" y="893618"/>
                  <a:pt x="1982586" y="874915"/>
                  <a:pt x="1968038" y="856211"/>
                </a:cubicBezTo>
                <a:cubicBezTo>
                  <a:pt x="1957647" y="860367"/>
                  <a:pt x="1936866" y="866602"/>
                  <a:pt x="1932709" y="866602"/>
                </a:cubicBezTo>
                <a:cubicBezTo>
                  <a:pt x="1930631" y="866602"/>
                  <a:pt x="1911927" y="860367"/>
                  <a:pt x="1909849" y="856211"/>
                </a:cubicBezTo>
                <a:cubicBezTo>
                  <a:pt x="1903615" y="845820"/>
                  <a:pt x="1897380" y="791787"/>
                  <a:pt x="1897380" y="783475"/>
                </a:cubicBezTo>
                <a:cubicBezTo>
                  <a:pt x="1897380" y="777240"/>
                  <a:pt x="1901536" y="735676"/>
                  <a:pt x="1901536" y="729442"/>
                </a:cubicBezTo>
                <a:cubicBezTo>
                  <a:pt x="1901536" y="725286"/>
                  <a:pt x="1901536" y="706582"/>
                  <a:pt x="1893224" y="698269"/>
                </a:cubicBezTo>
                <a:cubicBezTo>
                  <a:pt x="1876598" y="679565"/>
                  <a:pt x="1855816" y="689956"/>
                  <a:pt x="1839191" y="669175"/>
                </a:cubicBezTo>
                <a:cubicBezTo>
                  <a:pt x="1828800" y="654627"/>
                  <a:pt x="1828800" y="640080"/>
                  <a:pt x="1824644" y="625533"/>
                </a:cubicBezTo>
                <a:cubicBezTo>
                  <a:pt x="1758142" y="679565"/>
                  <a:pt x="1720735" y="704504"/>
                  <a:pt x="1662545" y="704504"/>
                </a:cubicBezTo>
                <a:cubicBezTo>
                  <a:pt x="1643842" y="704504"/>
                  <a:pt x="1629295" y="704504"/>
                  <a:pt x="1612669" y="683722"/>
                </a:cubicBezTo>
                <a:lnTo>
                  <a:pt x="1774768" y="492529"/>
                </a:lnTo>
                <a:cubicBezTo>
                  <a:pt x="1772689" y="480060"/>
                  <a:pt x="1768533" y="459278"/>
                  <a:pt x="1768533" y="455122"/>
                </a:cubicBezTo>
                <a:lnTo>
                  <a:pt x="1768533" y="386542"/>
                </a:lnTo>
                <a:cubicBezTo>
                  <a:pt x="1778924" y="207818"/>
                  <a:pt x="1905693" y="0"/>
                  <a:pt x="2090651" y="0"/>
                </a:cubicBezTo>
                <a:cubicBezTo>
                  <a:pt x="2155075" y="0"/>
                  <a:pt x="2267296" y="33251"/>
                  <a:pt x="2315095" y="95596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486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形 18">
            <a:extLst>
              <a:ext uri="{FF2B5EF4-FFF2-40B4-BE49-F238E27FC236}">
                <a16:creationId xmlns:a16="http://schemas.microsoft.com/office/drawing/2014/main" id="{BBCC6170-53AA-1EC5-0C37-21A982E4EB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1816100"/>
            <a:ext cx="12192000" cy="254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3056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图形 3">
            <a:extLst>
              <a:ext uri="{FF2B5EF4-FFF2-40B4-BE49-F238E27FC236}">
                <a16:creationId xmlns:a16="http://schemas.microsoft.com/office/drawing/2014/main" id="{1FEEBED7-AD82-C12B-1441-D7BB63F116C1}"/>
              </a:ext>
            </a:extLst>
          </p:cNvPr>
          <p:cNvGrpSpPr/>
          <p:nvPr/>
        </p:nvGrpSpPr>
        <p:grpSpPr>
          <a:xfrm>
            <a:off x="0" y="381000"/>
            <a:ext cx="12192000" cy="6096000"/>
            <a:chOff x="0" y="381000"/>
            <a:chExt cx="12192000" cy="609600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24B10F6C-0FF5-D36B-D092-BE563271A136}"/>
                </a:ext>
              </a:extLst>
            </p:cNvPr>
            <p:cNvSpPr/>
            <p:nvPr/>
          </p:nvSpPr>
          <p:spPr>
            <a:xfrm>
              <a:off x="0" y="381000"/>
              <a:ext cx="12192000" cy="6096000"/>
            </a:xfrm>
            <a:custGeom>
              <a:avLst/>
              <a:gdLst>
                <a:gd name="connsiteX0" fmla="*/ 0 w 12192000"/>
                <a:gd name="connsiteY0" fmla="*/ 0 h 6096000"/>
                <a:gd name="connsiteX1" fmla="*/ 12192000 w 12192000"/>
                <a:gd name="connsiteY1" fmla="*/ 0 h 6096000"/>
                <a:gd name="connsiteX2" fmla="*/ 12192000 w 12192000"/>
                <a:gd name="connsiteY2" fmla="*/ 6096000 h 6096000"/>
                <a:gd name="connsiteX3" fmla="*/ 0 w 12192000"/>
                <a:gd name="connsiteY3" fmla="*/ 6096000 h 60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096000">
                  <a:moveTo>
                    <a:pt x="0" y="0"/>
                  </a:moveTo>
                  <a:lnTo>
                    <a:pt x="12192000" y="0"/>
                  </a:lnTo>
                  <a:lnTo>
                    <a:pt x="12192000" y="6096000"/>
                  </a:lnTo>
                  <a:lnTo>
                    <a:pt x="0" y="6096000"/>
                  </a:lnTo>
                  <a:close/>
                </a:path>
              </a:pathLst>
            </a:custGeom>
            <a:solidFill>
              <a:srgbClr val="FFFFFF"/>
            </a:solidFill>
            <a:ln w="406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" name="图形 3">
              <a:extLst>
                <a:ext uri="{FF2B5EF4-FFF2-40B4-BE49-F238E27FC236}">
                  <a16:creationId xmlns:a16="http://schemas.microsoft.com/office/drawing/2014/main" id="{8C4C3363-CC63-026F-DDD5-8BC80681DA87}"/>
                </a:ext>
              </a:extLst>
            </p:cNvPr>
            <p:cNvGrpSpPr/>
            <p:nvPr/>
          </p:nvGrpSpPr>
          <p:grpSpPr>
            <a:xfrm>
              <a:off x="130047" y="582867"/>
              <a:ext cx="1609957" cy="5592124"/>
              <a:chOff x="130047" y="582867"/>
              <a:chExt cx="1609957" cy="5592124"/>
            </a:xfrm>
          </p:grpSpPr>
          <p:grpSp>
            <p:nvGrpSpPr>
              <p:cNvPr id="8" name="图形 3">
                <a:extLst>
                  <a:ext uri="{FF2B5EF4-FFF2-40B4-BE49-F238E27FC236}">
                    <a16:creationId xmlns:a16="http://schemas.microsoft.com/office/drawing/2014/main" id="{F839025B-9375-8E2A-0D75-73B2AFCEF254}"/>
                  </a:ext>
                </a:extLst>
              </p:cNvPr>
              <p:cNvGrpSpPr/>
              <p:nvPr/>
            </p:nvGrpSpPr>
            <p:grpSpPr>
              <a:xfrm>
                <a:off x="1412969" y="3269244"/>
                <a:ext cx="237450" cy="406147"/>
                <a:chOff x="1412969" y="3269244"/>
                <a:chExt cx="237450" cy="406147"/>
              </a:xfrm>
            </p:grpSpPr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id="{A2BD2E5F-3AFE-BC1E-F3D7-B43B9F258FBC}"/>
                    </a:ext>
                  </a:extLst>
                </p:cNvPr>
                <p:cNvSpPr/>
                <p:nvPr/>
              </p:nvSpPr>
              <p:spPr>
                <a:xfrm>
                  <a:off x="1442694" y="3462588"/>
                  <a:ext cx="134665" cy="193502"/>
                </a:xfrm>
                <a:custGeom>
                  <a:avLst/>
                  <a:gdLst>
                    <a:gd name="connsiteX0" fmla="*/ 103148 w 134665"/>
                    <a:gd name="connsiteY0" fmla="*/ 190 h 193502"/>
                    <a:gd name="connsiteX1" fmla="*/ 73404 w 134665"/>
                    <a:gd name="connsiteY1" fmla="*/ 73626 h 193502"/>
                    <a:gd name="connsiteX2" fmla="*/ 9266 w 134665"/>
                    <a:gd name="connsiteY2" fmla="*/ 80129 h 193502"/>
                    <a:gd name="connsiteX3" fmla="*/ 66897 w 134665"/>
                    <a:gd name="connsiteY3" fmla="*/ 102440 h 193502"/>
                    <a:gd name="connsiteX4" fmla="*/ 902 w 134665"/>
                    <a:gd name="connsiteY4" fmla="*/ 124747 h 193502"/>
                    <a:gd name="connsiteX5" fmla="*/ 7404 w 134665"/>
                    <a:gd name="connsiteY5" fmla="*/ 138691 h 193502"/>
                    <a:gd name="connsiteX6" fmla="*/ 68771 w 134665"/>
                    <a:gd name="connsiteY6" fmla="*/ 127535 h 193502"/>
                    <a:gd name="connsiteX7" fmla="*/ 14858 w 134665"/>
                    <a:gd name="connsiteY7" fmla="*/ 164717 h 193502"/>
                    <a:gd name="connsiteX8" fmla="*/ 4633 w 134665"/>
                    <a:gd name="connsiteY8" fmla="*/ 187028 h 193502"/>
                    <a:gd name="connsiteX9" fmla="*/ 67840 w 134665"/>
                    <a:gd name="connsiteY9" fmla="*/ 176803 h 193502"/>
                    <a:gd name="connsiteX10" fmla="*/ 133836 w 134665"/>
                    <a:gd name="connsiteY10" fmla="*/ 53176 h 1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4665" h="193502">
                      <a:moveTo>
                        <a:pt x="103148" y="190"/>
                      </a:moveTo>
                      <a:cubicBezTo>
                        <a:pt x="103148" y="190"/>
                        <a:pt x="82698" y="71765"/>
                        <a:pt x="73404" y="73626"/>
                      </a:cubicBezTo>
                      <a:cubicBezTo>
                        <a:pt x="52954" y="77345"/>
                        <a:pt x="14842" y="72696"/>
                        <a:pt x="9266" y="80129"/>
                      </a:cubicBezTo>
                      <a:cubicBezTo>
                        <a:pt x="-2821" y="95003"/>
                        <a:pt x="66897" y="102440"/>
                        <a:pt x="66897" y="102440"/>
                      </a:cubicBezTo>
                      <a:cubicBezTo>
                        <a:pt x="66897" y="102440"/>
                        <a:pt x="11123" y="112665"/>
                        <a:pt x="902" y="124747"/>
                      </a:cubicBezTo>
                      <a:cubicBezTo>
                        <a:pt x="-3747" y="130323"/>
                        <a:pt x="1833" y="138691"/>
                        <a:pt x="7404" y="138691"/>
                      </a:cubicBezTo>
                      <a:cubicBezTo>
                        <a:pt x="27855" y="138691"/>
                        <a:pt x="68771" y="127535"/>
                        <a:pt x="68771" y="127535"/>
                      </a:cubicBezTo>
                      <a:cubicBezTo>
                        <a:pt x="68771" y="127535"/>
                        <a:pt x="45533" y="153545"/>
                        <a:pt x="14858" y="164717"/>
                      </a:cubicBezTo>
                      <a:cubicBezTo>
                        <a:pt x="914" y="170293"/>
                        <a:pt x="-16" y="184224"/>
                        <a:pt x="4633" y="187028"/>
                      </a:cubicBezTo>
                      <a:cubicBezTo>
                        <a:pt x="21364" y="200033"/>
                        <a:pt x="41814" y="192604"/>
                        <a:pt x="67840" y="176803"/>
                      </a:cubicBezTo>
                      <a:cubicBezTo>
                        <a:pt x="93866" y="161002"/>
                        <a:pt x="133836" y="53176"/>
                        <a:pt x="133836" y="53176"/>
                      </a:cubicBezTo>
                      <a:close/>
                    </a:path>
                  </a:pathLst>
                </a:custGeom>
                <a:solidFill>
                  <a:srgbClr val="D1917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281812D2-A23A-AA7C-F3BC-A5E6BC652E95}"/>
                    </a:ext>
                  </a:extLst>
                </p:cNvPr>
                <p:cNvSpPr/>
                <p:nvPr/>
              </p:nvSpPr>
              <p:spPr>
                <a:xfrm>
                  <a:off x="1412969" y="3269244"/>
                  <a:ext cx="237450" cy="406147"/>
                </a:xfrm>
                <a:custGeom>
                  <a:avLst/>
                  <a:gdLst>
                    <a:gd name="connsiteX0" fmla="*/ 215597 w 237450"/>
                    <a:gd name="connsiteY0" fmla="*/ 163 h 406147"/>
                    <a:gd name="connsiteX1" fmla="*/ 74291 w 237450"/>
                    <a:gd name="connsiteY1" fmla="*/ 163 h 406147"/>
                    <a:gd name="connsiteX2" fmla="*/ 69642 w 237450"/>
                    <a:gd name="connsiteY2" fmla="*/ 16894 h 406147"/>
                    <a:gd name="connsiteX3" fmla="*/ 36179 w 237450"/>
                    <a:gd name="connsiteY3" fmla="*/ 142383 h 406147"/>
                    <a:gd name="connsiteX4" fmla="*/ 11080 w 237450"/>
                    <a:gd name="connsiteY4" fmla="*/ 235334 h 406147"/>
                    <a:gd name="connsiteX5" fmla="*/ 10149 w 237450"/>
                    <a:gd name="connsiteY5" fmla="*/ 299472 h 406147"/>
                    <a:gd name="connsiteX6" fmla="*/ 64993 w 237450"/>
                    <a:gd name="connsiteY6" fmla="*/ 244608 h 406147"/>
                    <a:gd name="connsiteX7" fmla="*/ 127270 w 237450"/>
                    <a:gd name="connsiteY7" fmla="*/ 205570 h 406147"/>
                    <a:gd name="connsiteX8" fmla="*/ 126343 w 237450"/>
                    <a:gd name="connsiteY8" fmla="*/ 320833 h 406147"/>
                    <a:gd name="connsiteX9" fmla="*/ 51049 w 237450"/>
                    <a:gd name="connsiteY9" fmla="*/ 371027 h 406147"/>
                    <a:gd name="connsiteX10" fmla="*/ 34318 w 237450"/>
                    <a:gd name="connsiteY10" fmla="*/ 405421 h 406147"/>
                    <a:gd name="connsiteX11" fmla="*/ 156088 w 237450"/>
                    <a:gd name="connsiteY11" fmla="*/ 371958 h 406147"/>
                    <a:gd name="connsiteX12" fmla="*/ 235096 w 237450"/>
                    <a:gd name="connsiteY12" fmla="*/ 248327 h 406147"/>
                    <a:gd name="connsiteX13" fmla="*/ 223944 w 237450"/>
                    <a:gd name="connsiteY13" fmla="*/ 87519 h 406147"/>
                    <a:gd name="connsiteX14" fmla="*/ 215597 w 237450"/>
                    <a:gd name="connsiteY14" fmla="*/ 163 h 406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37450" h="406147">
                      <a:moveTo>
                        <a:pt x="215597" y="163"/>
                      </a:moveTo>
                      <a:lnTo>
                        <a:pt x="74291" y="163"/>
                      </a:lnTo>
                      <a:cubicBezTo>
                        <a:pt x="73361" y="4812"/>
                        <a:pt x="71503" y="10388"/>
                        <a:pt x="69642" y="16894"/>
                      </a:cubicBezTo>
                      <a:cubicBezTo>
                        <a:pt x="57560" y="51288"/>
                        <a:pt x="36179" y="106132"/>
                        <a:pt x="36179" y="142383"/>
                      </a:cubicBezTo>
                      <a:cubicBezTo>
                        <a:pt x="36179" y="177707"/>
                        <a:pt x="15729" y="214888"/>
                        <a:pt x="11080" y="235334"/>
                      </a:cubicBezTo>
                      <a:cubicBezTo>
                        <a:pt x="5504" y="257642"/>
                        <a:pt x="-12158" y="300403"/>
                        <a:pt x="10149" y="299472"/>
                      </a:cubicBezTo>
                      <a:cubicBezTo>
                        <a:pt x="32457" y="298542"/>
                        <a:pt x="45474" y="279022"/>
                        <a:pt x="64993" y="244608"/>
                      </a:cubicBezTo>
                      <a:cubicBezTo>
                        <a:pt x="84512" y="210195"/>
                        <a:pt x="102175" y="199990"/>
                        <a:pt x="127270" y="205570"/>
                      </a:cubicBezTo>
                      <a:cubicBezTo>
                        <a:pt x="163521" y="213007"/>
                        <a:pt x="136568" y="299448"/>
                        <a:pt x="126343" y="320833"/>
                      </a:cubicBezTo>
                      <a:cubicBezTo>
                        <a:pt x="119841" y="335703"/>
                        <a:pt x="71479" y="360802"/>
                        <a:pt x="51049" y="371027"/>
                      </a:cubicBezTo>
                      <a:cubicBezTo>
                        <a:pt x="36175" y="378464"/>
                        <a:pt x="27811" y="403560"/>
                        <a:pt x="34318" y="405421"/>
                      </a:cubicBezTo>
                      <a:cubicBezTo>
                        <a:pt x="56625" y="410070"/>
                        <a:pt x="109608" y="396127"/>
                        <a:pt x="156088" y="371958"/>
                      </a:cubicBezTo>
                      <a:cubicBezTo>
                        <a:pt x="176538" y="361733"/>
                        <a:pt x="229520" y="273426"/>
                        <a:pt x="235096" y="248327"/>
                      </a:cubicBezTo>
                      <a:cubicBezTo>
                        <a:pt x="240676" y="222317"/>
                        <a:pt x="229520" y="143289"/>
                        <a:pt x="223944" y="87519"/>
                      </a:cubicBezTo>
                      <a:cubicBezTo>
                        <a:pt x="222103" y="68950"/>
                        <a:pt x="218385" y="28981"/>
                        <a:pt x="215597" y="163"/>
                      </a:cubicBezTo>
                      <a:close/>
                    </a:path>
                  </a:pathLst>
                </a:custGeom>
                <a:solidFill>
                  <a:srgbClr val="FFB296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9FBE722E-5D07-775E-5EAE-38D32A1DE37B}"/>
                  </a:ext>
                </a:extLst>
              </p:cNvPr>
              <p:cNvSpPr/>
              <p:nvPr/>
            </p:nvSpPr>
            <p:spPr>
              <a:xfrm>
                <a:off x="455415" y="1247501"/>
                <a:ext cx="1020613" cy="2022677"/>
              </a:xfrm>
              <a:custGeom>
                <a:avLst/>
                <a:gdLst>
                  <a:gd name="connsiteX0" fmla="*/ 181198 w 1020613"/>
                  <a:gd name="connsiteY0" fmla="*/ 370760 h 2022677"/>
                  <a:gd name="connsiteX1" fmla="*/ 297392 w 1020613"/>
                  <a:gd name="connsiteY1" fmla="*/ 275016 h 2022677"/>
                  <a:gd name="connsiteX2" fmla="*/ 321557 w 1020613"/>
                  <a:gd name="connsiteY2" fmla="*/ -117 h 2022677"/>
                  <a:gd name="connsiteX3" fmla="*/ 634810 w 1020613"/>
                  <a:gd name="connsiteY3" fmla="*/ -117 h 2022677"/>
                  <a:gd name="connsiteX4" fmla="*/ 657121 w 1020613"/>
                  <a:gd name="connsiteY4" fmla="*/ 283392 h 2022677"/>
                  <a:gd name="connsiteX5" fmla="*/ 891366 w 1020613"/>
                  <a:gd name="connsiteY5" fmla="*/ 394006 h 2022677"/>
                  <a:gd name="connsiteX6" fmla="*/ 1019588 w 1020613"/>
                  <a:gd name="connsiteY6" fmla="*/ 529999 h 2022677"/>
                  <a:gd name="connsiteX7" fmla="*/ 1018711 w 1020613"/>
                  <a:gd name="connsiteY7" fmla="*/ 541801 h 2022677"/>
                  <a:gd name="connsiteX8" fmla="*/ 868128 w 1020613"/>
                  <a:gd name="connsiteY8" fmla="*/ 2022560 h 2022677"/>
                  <a:gd name="connsiteX9" fmla="*/ 29680 w 1020613"/>
                  <a:gd name="connsiteY9" fmla="*/ 2008617 h 2022677"/>
                  <a:gd name="connsiteX10" fmla="*/ 12018 w 1020613"/>
                  <a:gd name="connsiteY10" fmla="*/ 616164 h 2022677"/>
                  <a:gd name="connsiteX11" fmla="*/ 181198 w 1020613"/>
                  <a:gd name="connsiteY11" fmla="*/ 370760 h 202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20613" h="2022677">
                    <a:moveTo>
                      <a:pt x="181198" y="370760"/>
                    </a:moveTo>
                    <a:cubicBezTo>
                      <a:pt x="242565" y="364257"/>
                      <a:pt x="285305" y="335435"/>
                      <a:pt x="297392" y="275016"/>
                    </a:cubicBezTo>
                    <a:cubicBezTo>
                      <a:pt x="310397" y="210878"/>
                      <a:pt x="321557" y="-117"/>
                      <a:pt x="321557" y="-117"/>
                    </a:cubicBezTo>
                    <a:lnTo>
                      <a:pt x="634810" y="-117"/>
                    </a:lnTo>
                    <a:cubicBezTo>
                      <a:pt x="634810" y="-117"/>
                      <a:pt x="642247" y="211816"/>
                      <a:pt x="657121" y="283392"/>
                    </a:cubicBezTo>
                    <a:cubicBezTo>
                      <a:pt x="669208" y="341023"/>
                      <a:pt x="692445" y="390275"/>
                      <a:pt x="891366" y="394006"/>
                    </a:cubicBezTo>
                    <a:cubicBezTo>
                      <a:pt x="964327" y="396152"/>
                      <a:pt x="1021734" y="457038"/>
                      <a:pt x="1019588" y="529999"/>
                    </a:cubicBezTo>
                    <a:cubicBezTo>
                      <a:pt x="1019472" y="533944"/>
                      <a:pt x="1019179" y="537882"/>
                      <a:pt x="1018711" y="541801"/>
                    </a:cubicBezTo>
                    <a:cubicBezTo>
                      <a:pt x="960149" y="1052118"/>
                      <a:pt x="825367" y="1315180"/>
                      <a:pt x="868128" y="2022560"/>
                    </a:cubicBezTo>
                    <a:lnTo>
                      <a:pt x="29680" y="2008617"/>
                    </a:lnTo>
                    <a:cubicBezTo>
                      <a:pt x="82663" y="1297518"/>
                      <a:pt x="42685" y="962880"/>
                      <a:pt x="12018" y="616164"/>
                    </a:cubicBezTo>
                    <a:cubicBezTo>
                      <a:pt x="4585" y="535286"/>
                      <a:pt x="-58622" y="397716"/>
                      <a:pt x="181198" y="370760"/>
                    </a:cubicBezTo>
                    <a:close/>
                  </a:path>
                </a:pathLst>
              </a:custGeom>
              <a:solidFill>
                <a:srgbClr val="FFB29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7F9EDBF9-3718-8577-55C0-C0FC0DD04B4E}"/>
                  </a:ext>
                </a:extLst>
              </p:cNvPr>
              <p:cNvSpPr/>
              <p:nvPr/>
            </p:nvSpPr>
            <p:spPr>
              <a:xfrm>
                <a:off x="449807" y="3201387"/>
                <a:ext cx="921174" cy="2805359"/>
              </a:xfrm>
              <a:custGeom>
                <a:avLst/>
                <a:gdLst>
                  <a:gd name="connsiteX0" fmla="*/ 34357 w 921174"/>
                  <a:gd name="connsiteY0" fmla="*/ 153 h 2805359"/>
                  <a:gd name="connsiteX1" fmla="*/ 873731 w 921174"/>
                  <a:gd name="connsiteY1" fmla="*/ 14097 h 2805359"/>
                  <a:gd name="connsiteX2" fmla="*/ 920207 w 921174"/>
                  <a:gd name="connsiteY2" fmla="*/ 2805513 h 2805359"/>
                  <a:gd name="connsiteX3" fmla="*/ 646924 w 921174"/>
                  <a:gd name="connsiteY3" fmla="*/ 2805513 h 2805359"/>
                  <a:gd name="connsiteX4" fmla="*/ 478674 w 921174"/>
                  <a:gd name="connsiteY4" fmla="*/ 372900 h 2805359"/>
                  <a:gd name="connsiteX5" fmla="*/ 424761 w 921174"/>
                  <a:gd name="connsiteY5" fmla="*/ 372900 h 2805359"/>
                  <a:gd name="connsiteX6" fmla="*/ 297412 w 921174"/>
                  <a:gd name="connsiteY6" fmla="*/ 2805513 h 2805359"/>
                  <a:gd name="connsiteX7" fmla="*/ -967 w 921174"/>
                  <a:gd name="connsiteY7" fmla="*/ 2805513 h 280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1174" h="2805359">
                    <a:moveTo>
                      <a:pt x="34357" y="153"/>
                    </a:moveTo>
                    <a:lnTo>
                      <a:pt x="873731" y="14097"/>
                    </a:lnTo>
                    <a:lnTo>
                      <a:pt x="920207" y="2805513"/>
                    </a:lnTo>
                    <a:lnTo>
                      <a:pt x="646924" y="2805513"/>
                    </a:lnTo>
                    <a:lnTo>
                      <a:pt x="478674" y="372900"/>
                    </a:lnTo>
                    <a:lnTo>
                      <a:pt x="424761" y="372900"/>
                    </a:lnTo>
                    <a:lnTo>
                      <a:pt x="297412" y="2805513"/>
                    </a:lnTo>
                    <a:lnTo>
                      <a:pt x="-967" y="2805513"/>
                    </a:lnTo>
                    <a:close/>
                  </a:path>
                </a:pathLst>
              </a:custGeom>
              <a:solidFill>
                <a:srgbClr val="163D54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4685E12-92BA-626C-B509-6AF08DDC5742}"/>
                  </a:ext>
                </a:extLst>
              </p:cNvPr>
              <p:cNvSpPr/>
              <p:nvPr/>
            </p:nvSpPr>
            <p:spPr>
              <a:xfrm>
                <a:off x="1099551" y="6006742"/>
                <a:ext cx="640454" cy="168249"/>
              </a:xfrm>
              <a:custGeom>
                <a:avLst/>
                <a:gdLst>
                  <a:gd name="connsiteX0" fmla="*/ 540122 w 640454"/>
                  <a:gd name="connsiteY0" fmla="*/ 88849 h 168249"/>
                  <a:gd name="connsiteX1" fmla="*/ 248246 w 640454"/>
                  <a:gd name="connsiteY1" fmla="*/ 542 h 168249"/>
                  <a:gd name="connsiteX2" fmla="*/ -877 w 640454"/>
                  <a:gd name="connsiteY2" fmla="*/ 542 h 168249"/>
                  <a:gd name="connsiteX3" fmla="*/ -877 w 640454"/>
                  <a:gd name="connsiteY3" fmla="*/ 168792 h 168249"/>
                  <a:gd name="connsiteX4" fmla="*/ 639577 w 640454"/>
                  <a:gd name="connsiteY4" fmla="*/ 168792 h 168249"/>
                  <a:gd name="connsiteX5" fmla="*/ 540122 w 640454"/>
                  <a:gd name="connsiteY5" fmla="*/ 88849 h 168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0454" h="168249">
                    <a:moveTo>
                      <a:pt x="540122" y="88849"/>
                    </a:moveTo>
                    <a:cubicBezTo>
                      <a:pt x="447171" y="43299"/>
                      <a:pt x="248246" y="542"/>
                      <a:pt x="248246" y="542"/>
                    </a:cubicBezTo>
                    <a:lnTo>
                      <a:pt x="-877" y="542"/>
                    </a:lnTo>
                    <a:lnTo>
                      <a:pt x="-877" y="168792"/>
                    </a:lnTo>
                    <a:lnTo>
                      <a:pt x="639577" y="168792"/>
                    </a:lnTo>
                    <a:cubicBezTo>
                      <a:pt x="582884" y="112087"/>
                      <a:pt x="564291" y="100923"/>
                      <a:pt x="540122" y="88849"/>
                    </a:cubicBezTo>
                    <a:close/>
                  </a:path>
                </a:pathLst>
              </a:custGeom>
              <a:solidFill>
                <a:srgbClr val="222027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8B7A1416-B30A-4E84-ECD7-021ED386E384}"/>
                  </a:ext>
                </a:extLst>
              </p:cNvPr>
              <p:cNvSpPr/>
              <p:nvPr/>
            </p:nvSpPr>
            <p:spPr>
              <a:xfrm>
                <a:off x="130047" y="6006742"/>
                <a:ext cx="618150" cy="168249"/>
              </a:xfrm>
              <a:custGeom>
                <a:avLst/>
                <a:gdLst>
                  <a:gd name="connsiteX0" fmla="*/ 76139 w 618150"/>
                  <a:gd name="connsiteY0" fmla="*/ 88849 h 168249"/>
                  <a:gd name="connsiteX1" fmla="*/ 368016 w 618150"/>
                  <a:gd name="connsiteY1" fmla="*/ 542 h 168249"/>
                  <a:gd name="connsiteX2" fmla="*/ 617139 w 618150"/>
                  <a:gd name="connsiteY2" fmla="*/ 542 h 168249"/>
                  <a:gd name="connsiteX3" fmla="*/ 617139 w 618150"/>
                  <a:gd name="connsiteY3" fmla="*/ 168792 h 168249"/>
                  <a:gd name="connsiteX4" fmla="*/ -1012 w 618150"/>
                  <a:gd name="connsiteY4" fmla="*/ 168792 h 168249"/>
                  <a:gd name="connsiteX5" fmla="*/ 76139 w 618150"/>
                  <a:gd name="connsiteY5" fmla="*/ 88849 h 168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8150" h="168249">
                    <a:moveTo>
                      <a:pt x="76139" y="88849"/>
                    </a:moveTo>
                    <a:cubicBezTo>
                      <a:pt x="169095" y="43299"/>
                      <a:pt x="368016" y="542"/>
                      <a:pt x="368016" y="542"/>
                    </a:cubicBezTo>
                    <a:lnTo>
                      <a:pt x="617139" y="542"/>
                    </a:lnTo>
                    <a:lnTo>
                      <a:pt x="617139" y="168792"/>
                    </a:lnTo>
                    <a:lnTo>
                      <a:pt x="-1012" y="168792"/>
                    </a:lnTo>
                    <a:cubicBezTo>
                      <a:pt x="33382" y="112087"/>
                      <a:pt x="51971" y="100923"/>
                      <a:pt x="76139" y="88849"/>
                    </a:cubicBezTo>
                    <a:close/>
                  </a:path>
                </a:pathLst>
              </a:custGeom>
              <a:solidFill>
                <a:srgbClr val="222027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C395939E-98CB-88A2-0BCA-7B28C8CAA07D}"/>
                  </a:ext>
                </a:extLst>
              </p:cNvPr>
              <p:cNvSpPr/>
              <p:nvPr/>
            </p:nvSpPr>
            <p:spPr>
              <a:xfrm>
                <a:off x="1263869" y="1647602"/>
                <a:ext cx="411284" cy="1663472"/>
              </a:xfrm>
              <a:custGeom>
                <a:avLst/>
                <a:gdLst>
                  <a:gd name="connsiteX0" fmla="*/ 92306 w 411284"/>
                  <a:gd name="connsiteY0" fmla="*/ 2320 h 1663472"/>
                  <a:gd name="connsiteX1" fmla="*/ 321922 w 411284"/>
                  <a:gd name="connsiteY1" fmla="*/ 357404 h 1663472"/>
                  <a:gd name="connsiteX2" fmla="*/ 410229 w 411284"/>
                  <a:gd name="connsiteY2" fmla="*/ 1101965 h 1663472"/>
                  <a:gd name="connsiteX3" fmla="*/ 376766 w 411284"/>
                  <a:gd name="connsiteY3" fmla="*/ 1663411 h 1663472"/>
                  <a:gd name="connsiteX4" fmla="*/ 201083 w 411284"/>
                  <a:gd name="connsiteY4" fmla="*/ 1657835 h 1663472"/>
                  <a:gd name="connsiteX5" fmla="*/ 186209 w 411284"/>
                  <a:gd name="connsiteY5" fmla="*/ 999719 h 1663472"/>
                  <a:gd name="connsiteX6" fmla="*/ 88608 w 411284"/>
                  <a:gd name="connsiteY6" fmla="*/ 451290 h 1663472"/>
                  <a:gd name="connsiteX7" fmla="*/ 92306 w 411284"/>
                  <a:gd name="connsiteY7" fmla="*/ 2320 h 1663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1284" h="1663472">
                    <a:moveTo>
                      <a:pt x="92306" y="2320"/>
                    </a:moveTo>
                    <a:cubicBezTo>
                      <a:pt x="213145" y="-19992"/>
                      <a:pt x="268920" y="115705"/>
                      <a:pt x="321922" y="357404"/>
                    </a:cubicBezTo>
                    <a:cubicBezTo>
                      <a:pt x="386991" y="654856"/>
                      <a:pt x="413017" y="968113"/>
                      <a:pt x="410229" y="1101965"/>
                    </a:cubicBezTo>
                    <a:cubicBezTo>
                      <a:pt x="402792" y="1442179"/>
                      <a:pt x="376766" y="1663411"/>
                      <a:pt x="376766" y="1663411"/>
                    </a:cubicBezTo>
                    <a:lnTo>
                      <a:pt x="201083" y="1657835"/>
                    </a:lnTo>
                    <a:cubicBezTo>
                      <a:pt x="201083" y="1657835"/>
                      <a:pt x="187140" y="1420802"/>
                      <a:pt x="186209" y="999719"/>
                    </a:cubicBezTo>
                    <a:cubicBezTo>
                      <a:pt x="186209" y="878880"/>
                      <a:pt x="143452" y="741306"/>
                      <a:pt x="88608" y="451290"/>
                    </a:cubicBezTo>
                    <a:cubicBezTo>
                      <a:pt x="49557" y="244928"/>
                      <a:pt x="-93593" y="35783"/>
                      <a:pt x="92306" y="2320"/>
                    </a:cubicBezTo>
                    <a:close/>
                  </a:path>
                </a:pathLst>
              </a:custGeom>
              <a:solidFill>
                <a:srgbClr val="F2F4F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DF3DAACA-9D16-3A42-4BED-63E9D7BE1F46}"/>
                  </a:ext>
                </a:extLst>
              </p:cNvPr>
              <p:cNvSpPr/>
              <p:nvPr/>
            </p:nvSpPr>
            <p:spPr>
              <a:xfrm>
                <a:off x="442366" y="1611871"/>
                <a:ext cx="969519" cy="1658290"/>
              </a:xfrm>
              <a:custGeom>
                <a:avLst/>
                <a:gdLst>
                  <a:gd name="connsiteX0" fmla="*/ 923933 w 969519"/>
                  <a:gd name="connsiteY0" fmla="*/ 366169 h 1658290"/>
                  <a:gd name="connsiteX1" fmla="*/ 968552 w 969519"/>
                  <a:gd name="connsiteY1" fmla="*/ 38972 h 1658290"/>
                  <a:gd name="connsiteX2" fmla="*/ 842133 w 969519"/>
                  <a:gd name="connsiteY2" fmla="*/ 10154 h 1658290"/>
                  <a:gd name="connsiteX3" fmla="*/ 731519 w 969519"/>
                  <a:gd name="connsiteY3" fmla="*/ 860 h 1658290"/>
                  <a:gd name="connsiteX4" fmla="*/ 471248 w 969519"/>
                  <a:gd name="connsiteY4" fmla="*/ 104041 h 1658290"/>
                  <a:gd name="connsiteX5" fmla="*/ 228627 w 969519"/>
                  <a:gd name="connsiteY5" fmla="*/ -67 h 1658290"/>
                  <a:gd name="connsiteX6" fmla="*/ 228627 w 969519"/>
                  <a:gd name="connsiteY6" fmla="*/ -67 h 1658290"/>
                  <a:gd name="connsiteX7" fmla="*/ 110576 w 969519"/>
                  <a:gd name="connsiteY7" fmla="*/ 12938 h 1658290"/>
                  <a:gd name="connsiteX8" fmla="*/ -968 w 969519"/>
                  <a:gd name="connsiteY8" fmla="*/ 38948 h 1658290"/>
                  <a:gd name="connsiteX9" fmla="*/ 15763 w 969519"/>
                  <a:gd name="connsiteY9" fmla="*/ 355940 h 1658290"/>
                  <a:gd name="connsiteX10" fmla="*/ 26919 w 969519"/>
                  <a:gd name="connsiteY10" fmla="*/ 757504 h 1658290"/>
                  <a:gd name="connsiteX11" fmla="*/ 40862 w 969519"/>
                  <a:gd name="connsiteY11" fmla="*/ 1154418 h 1658290"/>
                  <a:gd name="connsiteX12" fmla="*/ 31568 w 969519"/>
                  <a:gd name="connsiteY12" fmla="*/ 1641497 h 1658290"/>
                  <a:gd name="connsiteX13" fmla="*/ 446141 w 969519"/>
                  <a:gd name="connsiteY13" fmla="*/ 1647999 h 1658290"/>
                  <a:gd name="connsiteX14" fmla="*/ 894181 w 969519"/>
                  <a:gd name="connsiteY14" fmla="*/ 1658224 h 1658290"/>
                  <a:gd name="connsiteX15" fmla="*/ 936011 w 969519"/>
                  <a:gd name="connsiteY15" fmla="*/ 842088 h 1658290"/>
                  <a:gd name="connsiteX16" fmla="*/ 951812 w 969519"/>
                  <a:gd name="connsiteY16" fmla="*/ 688712 h 1658290"/>
                  <a:gd name="connsiteX17" fmla="*/ 923933 w 969519"/>
                  <a:gd name="connsiteY17" fmla="*/ 366169 h 165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69519" h="1658290">
                    <a:moveTo>
                      <a:pt x="923933" y="366169"/>
                    </a:moveTo>
                    <a:cubicBezTo>
                      <a:pt x="918357" y="201642"/>
                      <a:pt x="968552" y="38972"/>
                      <a:pt x="968552" y="38972"/>
                    </a:cubicBezTo>
                    <a:cubicBezTo>
                      <a:pt x="926936" y="27196"/>
                      <a:pt x="884741" y="17578"/>
                      <a:pt x="842133" y="10154"/>
                    </a:cubicBezTo>
                    <a:cubicBezTo>
                      <a:pt x="805509" y="4600"/>
                      <a:pt x="768555" y="1495"/>
                      <a:pt x="731519" y="860"/>
                    </a:cubicBezTo>
                    <a:cubicBezTo>
                      <a:pt x="731519" y="860"/>
                      <a:pt x="609749" y="104041"/>
                      <a:pt x="471248" y="104041"/>
                    </a:cubicBezTo>
                    <a:cubicBezTo>
                      <a:pt x="332747" y="104041"/>
                      <a:pt x="228627" y="-67"/>
                      <a:pt x="228627" y="-67"/>
                    </a:cubicBezTo>
                    <a:lnTo>
                      <a:pt x="228627" y="-67"/>
                    </a:lnTo>
                    <a:cubicBezTo>
                      <a:pt x="189008" y="1327"/>
                      <a:pt x="149548" y="5674"/>
                      <a:pt x="110576" y="12938"/>
                    </a:cubicBezTo>
                    <a:cubicBezTo>
                      <a:pt x="33425" y="26882"/>
                      <a:pt x="-968" y="38948"/>
                      <a:pt x="-968" y="38948"/>
                    </a:cubicBezTo>
                    <a:cubicBezTo>
                      <a:pt x="-968" y="38948"/>
                      <a:pt x="10187" y="191392"/>
                      <a:pt x="15763" y="355940"/>
                    </a:cubicBezTo>
                    <a:cubicBezTo>
                      <a:pt x="25062" y="646886"/>
                      <a:pt x="26919" y="757504"/>
                      <a:pt x="26919" y="757504"/>
                    </a:cubicBezTo>
                    <a:lnTo>
                      <a:pt x="40862" y="1154418"/>
                    </a:lnTo>
                    <a:lnTo>
                      <a:pt x="31568" y="1641497"/>
                    </a:lnTo>
                    <a:lnTo>
                      <a:pt x="446141" y="1647999"/>
                    </a:lnTo>
                    <a:lnTo>
                      <a:pt x="894181" y="1658224"/>
                    </a:lnTo>
                    <a:cubicBezTo>
                      <a:pt x="894181" y="1658224"/>
                      <a:pt x="919280" y="977801"/>
                      <a:pt x="936011" y="842088"/>
                    </a:cubicBezTo>
                    <a:cubicBezTo>
                      <a:pt x="951812" y="706374"/>
                      <a:pt x="951812" y="688712"/>
                      <a:pt x="951812" y="688712"/>
                    </a:cubicBezTo>
                    <a:cubicBezTo>
                      <a:pt x="951812" y="688712"/>
                      <a:pt x="931370" y="577176"/>
                      <a:pt x="923933" y="366169"/>
                    </a:cubicBezTo>
                    <a:close/>
                  </a:path>
                </a:pathLst>
              </a:custGeom>
              <a:solidFill>
                <a:srgbClr val="1D5273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5F18C582-CF23-C768-31C9-D922C6027873}"/>
                  </a:ext>
                </a:extLst>
              </p:cNvPr>
              <p:cNvSpPr/>
              <p:nvPr/>
            </p:nvSpPr>
            <p:spPr>
              <a:xfrm>
                <a:off x="767713" y="1397146"/>
                <a:ext cx="330919" cy="145938"/>
              </a:xfrm>
              <a:custGeom>
                <a:avLst/>
                <a:gdLst>
                  <a:gd name="connsiteX0" fmla="*/ -923 w 330919"/>
                  <a:gd name="connsiteY0" fmla="*/ -96 h 145938"/>
                  <a:gd name="connsiteX1" fmla="*/ 167326 w 330919"/>
                  <a:gd name="connsiteY1" fmla="*/ 145842 h 145938"/>
                  <a:gd name="connsiteX2" fmla="*/ 329996 w 330919"/>
                  <a:gd name="connsiteY2" fmla="*/ -96 h 145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0919" h="145938">
                    <a:moveTo>
                      <a:pt x="-923" y="-96"/>
                    </a:moveTo>
                    <a:cubicBezTo>
                      <a:pt x="-923" y="-96"/>
                      <a:pt x="79016" y="145842"/>
                      <a:pt x="167326" y="145842"/>
                    </a:cubicBezTo>
                    <a:cubicBezTo>
                      <a:pt x="250057" y="145842"/>
                      <a:pt x="329996" y="-96"/>
                      <a:pt x="329996" y="-96"/>
                    </a:cubicBezTo>
                    <a:close/>
                  </a:path>
                </a:pathLst>
              </a:custGeom>
              <a:solidFill>
                <a:srgbClr val="D6957E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8" name="图形 3">
                <a:extLst>
                  <a:ext uri="{FF2B5EF4-FFF2-40B4-BE49-F238E27FC236}">
                    <a16:creationId xmlns:a16="http://schemas.microsoft.com/office/drawing/2014/main" id="{3C9E6963-6F6B-F239-90AA-158F22F7AD57}"/>
                  </a:ext>
                </a:extLst>
              </p:cNvPr>
              <p:cNvGrpSpPr/>
              <p:nvPr/>
            </p:nvGrpSpPr>
            <p:grpSpPr>
              <a:xfrm>
                <a:off x="599330" y="647786"/>
                <a:ext cx="673261" cy="852312"/>
                <a:chOff x="599330" y="647786"/>
                <a:chExt cx="673261" cy="852312"/>
              </a:xfrm>
            </p:grpSpPr>
            <p:grpSp>
              <p:nvGrpSpPr>
                <p:cNvPr id="19" name="图形 3">
                  <a:extLst>
                    <a:ext uri="{FF2B5EF4-FFF2-40B4-BE49-F238E27FC236}">
                      <a16:creationId xmlns:a16="http://schemas.microsoft.com/office/drawing/2014/main" id="{B042CE18-039A-66CE-B548-9A2A62DC59CE}"/>
                    </a:ext>
                  </a:extLst>
                </p:cNvPr>
                <p:cNvGrpSpPr/>
                <p:nvPr/>
              </p:nvGrpSpPr>
              <p:grpSpPr>
                <a:xfrm>
                  <a:off x="599330" y="1062520"/>
                  <a:ext cx="673261" cy="146372"/>
                  <a:chOff x="599330" y="1062520"/>
                  <a:chExt cx="673261" cy="146372"/>
                </a:xfrm>
                <a:solidFill>
                  <a:srgbClr val="EBA48A"/>
                </a:solidFill>
              </p:grpSpPr>
              <p:sp>
                <p:nvSpPr>
                  <p:cNvPr id="20" name="任意多边形: 形状 19">
                    <a:extLst>
                      <a:ext uri="{FF2B5EF4-FFF2-40B4-BE49-F238E27FC236}">
                        <a16:creationId xmlns:a16="http://schemas.microsoft.com/office/drawing/2014/main" id="{1CCB663B-526E-8A6D-501B-78E7B18A5D60}"/>
                      </a:ext>
                    </a:extLst>
                  </p:cNvPr>
                  <p:cNvSpPr/>
                  <p:nvPr/>
                </p:nvSpPr>
                <p:spPr>
                  <a:xfrm>
                    <a:off x="599330" y="1062520"/>
                    <a:ext cx="90775" cy="146372"/>
                  </a:xfrm>
                  <a:custGeom>
                    <a:avLst/>
                    <a:gdLst>
                      <a:gd name="connsiteX0" fmla="*/ 86567 w 90775"/>
                      <a:gd name="connsiteY0" fmla="*/ 63057 h 146372"/>
                      <a:gd name="connsiteX1" fmla="*/ 60557 w 90775"/>
                      <a:gd name="connsiteY1" fmla="*/ 145788 h 146372"/>
                      <a:gd name="connsiteX2" fmla="*/ 2926 w 90775"/>
                      <a:gd name="connsiteY2" fmla="*/ 63057 h 146372"/>
                      <a:gd name="connsiteX3" fmla="*/ 25233 w 90775"/>
                      <a:gd name="connsiteY3" fmla="*/ 776 h 146372"/>
                      <a:gd name="connsiteX4" fmla="*/ 86567 w 90775"/>
                      <a:gd name="connsiteY4" fmla="*/ 63057 h 1463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775" h="146372">
                        <a:moveTo>
                          <a:pt x="86567" y="63057"/>
                        </a:moveTo>
                        <a:cubicBezTo>
                          <a:pt x="95861" y="103026"/>
                          <a:pt x="84710" y="140208"/>
                          <a:pt x="60557" y="145788"/>
                        </a:cubicBezTo>
                        <a:cubicBezTo>
                          <a:pt x="36405" y="151367"/>
                          <a:pt x="12220" y="103030"/>
                          <a:pt x="2926" y="63057"/>
                        </a:cubicBezTo>
                        <a:cubicBezTo>
                          <a:pt x="-6369" y="23083"/>
                          <a:pt x="1068" y="7282"/>
                          <a:pt x="25233" y="776"/>
                        </a:cubicBezTo>
                        <a:cubicBezTo>
                          <a:pt x="49397" y="-5731"/>
                          <a:pt x="76342" y="23087"/>
                          <a:pt x="86567" y="63057"/>
                        </a:cubicBezTo>
                        <a:close/>
                      </a:path>
                    </a:pathLst>
                  </a:custGeom>
                  <a:solidFill>
                    <a:srgbClr val="EBA48A"/>
                  </a:soli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" name="任意多边形: 形状 20">
                    <a:extLst>
                      <a:ext uri="{FF2B5EF4-FFF2-40B4-BE49-F238E27FC236}">
                        <a16:creationId xmlns:a16="http://schemas.microsoft.com/office/drawing/2014/main" id="{615258E4-4F62-A32D-E61E-A9237DA46F5F}"/>
                      </a:ext>
                    </a:extLst>
                  </p:cNvPr>
                  <p:cNvSpPr/>
                  <p:nvPr/>
                </p:nvSpPr>
                <p:spPr>
                  <a:xfrm>
                    <a:off x="1181817" y="1062520"/>
                    <a:ext cx="90775" cy="146372"/>
                  </a:xfrm>
                  <a:custGeom>
                    <a:avLst/>
                    <a:gdLst>
                      <a:gd name="connsiteX0" fmla="*/ 2396 w 90775"/>
                      <a:gd name="connsiteY0" fmla="*/ 63057 h 146372"/>
                      <a:gd name="connsiteX1" fmla="*/ 28405 w 90775"/>
                      <a:gd name="connsiteY1" fmla="*/ 145788 h 146372"/>
                      <a:gd name="connsiteX2" fmla="*/ 86037 w 90775"/>
                      <a:gd name="connsiteY2" fmla="*/ 63057 h 146372"/>
                      <a:gd name="connsiteX3" fmla="*/ 63730 w 90775"/>
                      <a:gd name="connsiteY3" fmla="*/ 776 h 146372"/>
                      <a:gd name="connsiteX4" fmla="*/ 2396 w 90775"/>
                      <a:gd name="connsiteY4" fmla="*/ 63057 h 1463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775" h="146372">
                        <a:moveTo>
                          <a:pt x="2396" y="63057"/>
                        </a:moveTo>
                        <a:cubicBezTo>
                          <a:pt x="-6899" y="103026"/>
                          <a:pt x="4257" y="140208"/>
                          <a:pt x="28405" y="145788"/>
                        </a:cubicBezTo>
                        <a:cubicBezTo>
                          <a:pt x="52554" y="151367"/>
                          <a:pt x="76742" y="103030"/>
                          <a:pt x="86037" y="63057"/>
                        </a:cubicBezTo>
                        <a:cubicBezTo>
                          <a:pt x="95331" y="23083"/>
                          <a:pt x="87894" y="7282"/>
                          <a:pt x="63730" y="776"/>
                        </a:cubicBezTo>
                        <a:cubicBezTo>
                          <a:pt x="39565" y="-5731"/>
                          <a:pt x="11690" y="23087"/>
                          <a:pt x="2396" y="63057"/>
                        </a:cubicBezTo>
                        <a:close/>
                      </a:path>
                    </a:pathLst>
                  </a:custGeom>
                  <a:solidFill>
                    <a:srgbClr val="EBA48A"/>
                  </a:soli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2F760A8-1BD4-D2CE-689B-0A8EC9EE391D}"/>
                    </a:ext>
                  </a:extLst>
                </p:cNvPr>
                <p:cNvSpPr/>
                <p:nvPr/>
              </p:nvSpPr>
              <p:spPr>
                <a:xfrm>
                  <a:off x="651331" y="699060"/>
                  <a:ext cx="569961" cy="801038"/>
                </a:xfrm>
                <a:custGeom>
                  <a:avLst/>
                  <a:gdLst>
                    <a:gd name="connsiteX0" fmla="*/ 283689 w 569961"/>
                    <a:gd name="connsiteY0" fmla="*/ -193 h 801038"/>
                    <a:gd name="connsiteX1" fmla="*/ 180 w 569961"/>
                    <a:gd name="connsiteY1" fmla="*/ 331653 h 801038"/>
                    <a:gd name="connsiteX2" fmla="*/ 10405 w 569961"/>
                    <a:gd name="connsiteY2" fmla="*/ 498972 h 801038"/>
                    <a:gd name="connsiteX3" fmla="*/ 98712 w 569961"/>
                    <a:gd name="connsiteY3" fmla="*/ 683022 h 801038"/>
                    <a:gd name="connsiteX4" fmla="*/ 194456 w 569961"/>
                    <a:gd name="connsiteY4" fmla="*/ 766684 h 801038"/>
                    <a:gd name="connsiteX5" fmla="*/ 373861 w 569961"/>
                    <a:gd name="connsiteY5" fmla="*/ 766684 h 801038"/>
                    <a:gd name="connsiteX6" fmla="*/ 469601 w 569961"/>
                    <a:gd name="connsiteY6" fmla="*/ 683026 h 801038"/>
                    <a:gd name="connsiteX7" fmla="*/ 557907 w 569961"/>
                    <a:gd name="connsiteY7" fmla="*/ 498976 h 801038"/>
                    <a:gd name="connsiteX8" fmla="*/ 568132 w 569961"/>
                    <a:gd name="connsiteY8" fmla="*/ 331657 h 801038"/>
                    <a:gd name="connsiteX9" fmla="*/ 283689 w 569961"/>
                    <a:gd name="connsiteY9" fmla="*/ -193 h 801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69961" h="801038">
                      <a:moveTo>
                        <a:pt x="283689" y="-193"/>
                      </a:moveTo>
                      <a:cubicBezTo>
                        <a:pt x="59669" y="-193"/>
                        <a:pt x="-10976" y="159689"/>
                        <a:pt x="180" y="331653"/>
                      </a:cubicBezTo>
                      <a:lnTo>
                        <a:pt x="10405" y="498972"/>
                      </a:lnTo>
                      <a:cubicBezTo>
                        <a:pt x="14535" y="569536"/>
                        <a:pt x="46254" y="635645"/>
                        <a:pt x="98712" y="683022"/>
                      </a:cubicBezTo>
                      <a:lnTo>
                        <a:pt x="194456" y="766684"/>
                      </a:lnTo>
                      <a:cubicBezTo>
                        <a:pt x="245584" y="812233"/>
                        <a:pt x="322733" y="812233"/>
                        <a:pt x="373861" y="766684"/>
                      </a:cubicBezTo>
                      <a:lnTo>
                        <a:pt x="469601" y="683026"/>
                      </a:lnTo>
                      <a:cubicBezTo>
                        <a:pt x="522564" y="636029"/>
                        <a:pt x="554390" y="569697"/>
                        <a:pt x="557907" y="498976"/>
                      </a:cubicBezTo>
                      <a:lnTo>
                        <a:pt x="568132" y="331657"/>
                      </a:lnTo>
                      <a:cubicBezTo>
                        <a:pt x="577423" y="159689"/>
                        <a:pt x="516085" y="-193"/>
                        <a:pt x="283689" y="-193"/>
                      </a:cubicBezTo>
                      <a:close/>
                    </a:path>
                  </a:pathLst>
                </a:custGeom>
                <a:solidFill>
                  <a:srgbClr val="FFB296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89FC8CC7-3AA1-6C60-9EB3-10853E2974D9}"/>
                    </a:ext>
                  </a:extLst>
                </p:cNvPr>
                <p:cNvSpPr/>
                <p:nvPr/>
              </p:nvSpPr>
              <p:spPr>
                <a:xfrm>
                  <a:off x="618643" y="647786"/>
                  <a:ext cx="636471" cy="469565"/>
                </a:xfrm>
                <a:custGeom>
                  <a:avLst/>
                  <a:gdLst>
                    <a:gd name="connsiteX0" fmla="*/ 532954 w 636471"/>
                    <a:gd name="connsiteY0" fmla="*/ 84537 h 469565"/>
                    <a:gd name="connsiteX1" fmla="*/ 292203 w 636471"/>
                    <a:gd name="connsiteY1" fmla="*/ 879 h 469565"/>
                    <a:gd name="connsiteX2" fmla="*/ 13339 w 636471"/>
                    <a:gd name="connsiteY2" fmla="*/ 416383 h 469565"/>
                    <a:gd name="connsiteX3" fmla="*/ 35647 w 636471"/>
                    <a:gd name="connsiteY3" fmla="*/ 456352 h 469565"/>
                    <a:gd name="connsiteX4" fmla="*/ 59815 w 636471"/>
                    <a:gd name="connsiteY4" fmla="*/ 347595 h 469565"/>
                    <a:gd name="connsiteX5" fmla="*/ 253160 w 636471"/>
                    <a:gd name="connsiteY5" fmla="*/ 307626 h 469565"/>
                    <a:gd name="connsiteX6" fmla="*/ 470673 w 636471"/>
                    <a:gd name="connsiteY6" fmla="*/ 226752 h 469565"/>
                    <a:gd name="connsiteX7" fmla="*/ 445574 w 636471"/>
                    <a:gd name="connsiteY7" fmla="*/ 257427 h 469565"/>
                    <a:gd name="connsiteX8" fmla="*/ 396306 w 636471"/>
                    <a:gd name="connsiteY8" fmla="*/ 293678 h 469565"/>
                    <a:gd name="connsiteX9" fmla="*/ 359125 w 636471"/>
                    <a:gd name="connsiteY9" fmla="*/ 314128 h 469565"/>
                    <a:gd name="connsiteX10" fmla="*/ 345181 w 636471"/>
                    <a:gd name="connsiteY10" fmla="*/ 321565 h 469565"/>
                    <a:gd name="connsiteX11" fmla="*/ 360055 w 636471"/>
                    <a:gd name="connsiteY11" fmla="*/ 316916 h 469565"/>
                    <a:gd name="connsiteX12" fmla="*/ 400025 w 636471"/>
                    <a:gd name="connsiteY12" fmla="*/ 301115 h 469565"/>
                    <a:gd name="connsiteX13" fmla="*/ 454868 w 636471"/>
                    <a:gd name="connsiteY13" fmla="*/ 267652 h 469565"/>
                    <a:gd name="connsiteX14" fmla="*/ 493907 w 636471"/>
                    <a:gd name="connsiteY14" fmla="*/ 218389 h 469565"/>
                    <a:gd name="connsiteX15" fmla="*/ 509712 w 636471"/>
                    <a:gd name="connsiteY15" fmla="*/ 290894 h 469565"/>
                    <a:gd name="connsiteX16" fmla="*/ 521795 w 636471"/>
                    <a:gd name="connsiteY16" fmla="*/ 320639 h 469565"/>
                    <a:gd name="connsiteX17" fmla="*/ 527370 w 636471"/>
                    <a:gd name="connsiteY17" fmla="*/ 330864 h 469565"/>
                    <a:gd name="connsiteX18" fmla="*/ 524582 w 636471"/>
                    <a:gd name="connsiteY18" fmla="*/ 319708 h 469565"/>
                    <a:gd name="connsiteX19" fmla="*/ 518080 w 636471"/>
                    <a:gd name="connsiteY19" fmla="*/ 289033 h 469565"/>
                    <a:gd name="connsiteX20" fmla="*/ 510643 w 636471"/>
                    <a:gd name="connsiteY20" fmla="*/ 226752 h 469565"/>
                    <a:gd name="connsiteX21" fmla="*/ 538531 w 636471"/>
                    <a:gd name="connsiteY21" fmla="*/ 292752 h 469565"/>
                    <a:gd name="connsiteX22" fmla="*/ 597092 w 636471"/>
                    <a:gd name="connsiteY22" fmla="*/ 469365 h 469565"/>
                    <a:gd name="connsiteX23" fmla="*/ 611036 w 636471"/>
                    <a:gd name="connsiteY23" fmla="*/ 401496 h 469565"/>
                    <a:gd name="connsiteX24" fmla="*/ 532954 w 636471"/>
                    <a:gd name="connsiteY24" fmla="*/ 84537 h 469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636471" h="469565">
                      <a:moveTo>
                        <a:pt x="532954" y="84537"/>
                      </a:moveTo>
                      <a:cubicBezTo>
                        <a:pt x="499491" y="16668"/>
                        <a:pt x="388873" y="-5627"/>
                        <a:pt x="292203" y="879"/>
                      </a:cubicBezTo>
                      <a:cubicBezTo>
                        <a:pt x="-96348" y="25979"/>
                        <a:pt x="13339" y="416383"/>
                        <a:pt x="13339" y="416383"/>
                      </a:cubicBezTo>
                      <a:lnTo>
                        <a:pt x="35647" y="456352"/>
                      </a:lnTo>
                      <a:cubicBezTo>
                        <a:pt x="35647" y="456352"/>
                        <a:pt x="39365" y="394071"/>
                        <a:pt x="59815" y="347595"/>
                      </a:cubicBezTo>
                      <a:cubicBezTo>
                        <a:pt x="80265" y="301119"/>
                        <a:pt x="105365" y="315063"/>
                        <a:pt x="253160" y="307626"/>
                      </a:cubicBezTo>
                      <a:cubicBezTo>
                        <a:pt x="332108" y="302967"/>
                        <a:pt x="407858" y="274802"/>
                        <a:pt x="470673" y="226752"/>
                      </a:cubicBezTo>
                      <a:cubicBezTo>
                        <a:pt x="463819" y="238127"/>
                        <a:pt x="455366" y="248457"/>
                        <a:pt x="445574" y="257427"/>
                      </a:cubicBezTo>
                      <a:cubicBezTo>
                        <a:pt x="430843" y="271656"/>
                        <a:pt x="414273" y="283848"/>
                        <a:pt x="396306" y="293678"/>
                      </a:cubicBezTo>
                      <a:cubicBezTo>
                        <a:pt x="381432" y="302973"/>
                        <a:pt x="368419" y="309479"/>
                        <a:pt x="359125" y="314128"/>
                      </a:cubicBezTo>
                      <a:cubicBezTo>
                        <a:pt x="349830" y="318778"/>
                        <a:pt x="345181" y="321565"/>
                        <a:pt x="345181" y="321565"/>
                      </a:cubicBezTo>
                      <a:cubicBezTo>
                        <a:pt x="345181" y="321565"/>
                        <a:pt x="350757" y="319708"/>
                        <a:pt x="360055" y="316916"/>
                      </a:cubicBezTo>
                      <a:cubicBezTo>
                        <a:pt x="373666" y="312409"/>
                        <a:pt x="387011" y="307133"/>
                        <a:pt x="400025" y="301115"/>
                      </a:cubicBezTo>
                      <a:cubicBezTo>
                        <a:pt x="419715" y="292454"/>
                        <a:pt x="438160" y="281200"/>
                        <a:pt x="454868" y="267652"/>
                      </a:cubicBezTo>
                      <a:cubicBezTo>
                        <a:pt x="470785" y="253757"/>
                        <a:pt x="484017" y="237059"/>
                        <a:pt x="493907" y="218389"/>
                      </a:cubicBezTo>
                      <a:cubicBezTo>
                        <a:pt x="496294" y="243096"/>
                        <a:pt x="501599" y="267435"/>
                        <a:pt x="509712" y="290894"/>
                      </a:cubicBezTo>
                      <a:cubicBezTo>
                        <a:pt x="514357" y="303899"/>
                        <a:pt x="519007" y="313202"/>
                        <a:pt x="521795" y="320639"/>
                      </a:cubicBezTo>
                      <a:cubicBezTo>
                        <a:pt x="525513" y="327141"/>
                        <a:pt x="527370" y="330864"/>
                        <a:pt x="527370" y="330864"/>
                      </a:cubicBezTo>
                      <a:lnTo>
                        <a:pt x="524582" y="319708"/>
                      </a:lnTo>
                      <a:cubicBezTo>
                        <a:pt x="521840" y="309614"/>
                        <a:pt x="519669" y="299372"/>
                        <a:pt x="518080" y="289033"/>
                      </a:cubicBezTo>
                      <a:cubicBezTo>
                        <a:pt x="514239" y="268458"/>
                        <a:pt x="511755" y="247653"/>
                        <a:pt x="510643" y="226752"/>
                      </a:cubicBezTo>
                      <a:cubicBezTo>
                        <a:pt x="525838" y="245765"/>
                        <a:pt x="535488" y="268604"/>
                        <a:pt x="538531" y="292752"/>
                      </a:cubicBezTo>
                      <a:cubicBezTo>
                        <a:pt x="545033" y="349453"/>
                        <a:pt x="597092" y="469365"/>
                        <a:pt x="597092" y="469365"/>
                      </a:cubicBezTo>
                      <a:lnTo>
                        <a:pt x="611036" y="401496"/>
                      </a:lnTo>
                      <a:cubicBezTo>
                        <a:pt x="611036" y="400574"/>
                        <a:pt x="702130" y="123575"/>
                        <a:pt x="532954" y="84537"/>
                      </a:cubicBezTo>
                      <a:close/>
                    </a:path>
                  </a:pathLst>
                </a:custGeom>
                <a:solidFill>
                  <a:srgbClr val="000038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" name="图形 3">
                <a:extLst>
                  <a:ext uri="{FF2B5EF4-FFF2-40B4-BE49-F238E27FC236}">
                    <a16:creationId xmlns:a16="http://schemas.microsoft.com/office/drawing/2014/main" id="{1AC3619A-03A4-41B0-2E88-4F763BEAD6E3}"/>
                  </a:ext>
                </a:extLst>
              </p:cNvPr>
              <p:cNvGrpSpPr/>
              <p:nvPr/>
            </p:nvGrpSpPr>
            <p:grpSpPr>
              <a:xfrm>
                <a:off x="438656" y="1610941"/>
                <a:ext cx="987173" cy="2021825"/>
                <a:chOff x="438656" y="1610941"/>
                <a:chExt cx="987173" cy="2021825"/>
              </a:xfrm>
              <a:solidFill>
                <a:srgbClr val="F2F4F6"/>
              </a:solidFill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E1DBAA9E-B363-6643-1812-8830F97113E7}"/>
                    </a:ext>
                  </a:extLst>
                </p:cNvPr>
                <p:cNvSpPr/>
                <p:nvPr/>
              </p:nvSpPr>
              <p:spPr>
                <a:xfrm>
                  <a:off x="932240" y="1610941"/>
                  <a:ext cx="493589" cy="2005970"/>
                </a:xfrm>
                <a:custGeom>
                  <a:avLst/>
                  <a:gdLst>
                    <a:gd name="connsiteX0" fmla="*/ 492689 w 493589"/>
                    <a:gd name="connsiteY0" fmla="*/ 45483 h 2005970"/>
                    <a:gd name="connsiteX1" fmla="*/ 268665 w 493589"/>
                    <a:gd name="connsiteY1" fmla="*/ -67 h 2005970"/>
                    <a:gd name="connsiteX2" fmla="*/ 86476 w 493589"/>
                    <a:gd name="connsiteY2" fmla="*/ 181188 h 2005970"/>
                    <a:gd name="connsiteX3" fmla="*/ 17689 w 493589"/>
                    <a:gd name="connsiteY3" fmla="*/ 310394 h 2005970"/>
                    <a:gd name="connsiteX4" fmla="*/ -900 w 493589"/>
                    <a:gd name="connsiteY4" fmla="*/ 1960338 h 2005970"/>
                    <a:gd name="connsiteX5" fmla="*/ 26983 w 493589"/>
                    <a:gd name="connsiteY5" fmla="*/ 1990082 h 2005970"/>
                    <a:gd name="connsiteX6" fmla="*/ 390435 w 493589"/>
                    <a:gd name="connsiteY6" fmla="*/ 2005883 h 2005970"/>
                    <a:gd name="connsiteX7" fmla="*/ 421090 w 493589"/>
                    <a:gd name="connsiteY7" fmla="*/ 1977423 h 2005970"/>
                    <a:gd name="connsiteX8" fmla="*/ 421110 w 493589"/>
                    <a:gd name="connsiteY8" fmla="*/ 1976139 h 2005970"/>
                    <a:gd name="connsiteX9" fmla="*/ 459218 w 493589"/>
                    <a:gd name="connsiteY9" fmla="*/ 923896 h 2005970"/>
                    <a:gd name="connsiteX10" fmla="*/ 492689 w 493589"/>
                    <a:gd name="connsiteY10" fmla="*/ 45483 h 2005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3589" h="2005970">
                      <a:moveTo>
                        <a:pt x="492689" y="45483"/>
                      </a:moveTo>
                      <a:cubicBezTo>
                        <a:pt x="492689" y="45483"/>
                        <a:pt x="354184" y="-67"/>
                        <a:pt x="268665" y="-67"/>
                      </a:cubicBezTo>
                      <a:cubicBezTo>
                        <a:pt x="183146" y="-67"/>
                        <a:pt x="86476" y="181188"/>
                        <a:pt x="86476" y="181188"/>
                      </a:cubicBezTo>
                      <a:lnTo>
                        <a:pt x="17689" y="310394"/>
                      </a:lnTo>
                      <a:lnTo>
                        <a:pt x="-900" y="1960338"/>
                      </a:lnTo>
                      <a:cubicBezTo>
                        <a:pt x="-1000" y="1976092"/>
                        <a:pt x="11255" y="1989166"/>
                        <a:pt x="26983" y="1990082"/>
                      </a:cubicBezTo>
                      <a:lnTo>
                        <a:pt x="390435" y="2005883"/>
                      </a:lnTo>
                      <a:cubicBezTo>
                        <a:pt x="406759" y="2006489"/>
                        <a:pt x="420484" y="1993748"/>
                        <a:pt x="421090" y="1977423"/>
                      </a:cubicBezTo>
                      <a:cubicBezTo>
                        <a:pt x="421106" y="1976995"/>
                        <a:pt x="421112" y="1976567"/>
                        <a:pt x="421110" y="1976139"/>
                      </a:cubicBezTo>
                      <a:cubicBezTo>
                        <a:pt x="419248" y="1825551"/>
                        <a:pt x="415530" y="1170227"/>
                        <a:pt x="459218" y="923896"/>
                      </a:cubicBezTo>
                      <a:cubicBezTo>
                        <a:pt x="488966" y="746356"/>
                        <a:pt x="492689" y="45483"/>
                        <a:pt x="492689" y="45483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2177208D-E2F9-5F19-659C-354C4BC48F47}"/>
                    </a:ext>
                  </a:extLst>
                </p:cNvPr>
                <p:cNvSpPr/>
                <p:nvPr/>
              </p:nvSpPr>
              <p:spPr>
                <a:xfrm>
                  <a:off x="438656" y="1610941"/>
                  <a:ext cx="474995" cy="2021825"/>
                </a:xfrm>
                <a:custGeom>
                  <a:avLst/>
                  <a:gdLst>
                    <a:gd name="connsiteX0" fmla="*/ 223051 w 474995"/>
                    <a:gd name="connsiteY0" fmla="*/ -67 h 2021825"/>
                    <a:gd name="connsiteX1" fmla="*/ -969 w 474995"/>
                    <a:gd name="connsiteY1" fmla="*/ 39903 h 2021825"/>
                    <a:gd name="connsiteX2" fmla="*/ 33424 w 474995"/>
                    <a:gd name="connsiteY2" fmla="*/ 923896 h 2021825"/>
                    <a:gd name="connsiteX3" fmla="*/ 11113 w 474995"/>
                    <a:gd name="connsiteY3" fmla="*/ 1991009 h 2021825"/>
                    <a:gd name="connsiteX4" fmla="*/ 39387 w 474995"/>
                    <a:gd name="connsiteY4" fmla="*/ 2021734 h 2021825"/>
                    <a:gd name="connsiteX5" fmla="*/ 42719 w 474995"/>
                    <a:gd name="connsiteY5" fmla="*/ 2021684 h 2021825"/>
                    <a:gd name="connsiteX6" fmla="*/ 402452 w 474995"/>
                    <a:gd name="connsiteY6" fmla="*/ 1990078 h 2021825"/>
                    <a:gd name="connsiteX7" fmla="*/ 429409 w 474995"/>
                    <a:gd name="connsiteY7" fmla="*/ 1961264 h 2021825"/>
                    <a:gd name="connsiteX8" fmla="*/ 474027 w 474995"/>
                    <a:gd name="connsiteY8" fmla="*/ 310399 h 2021825"/>
                    <a:gd name="connsiteX9" fmla="*/ 405240 w 474995"/>
                    <a:gd name="connsiteY9" fmla="*/ 181188 h 2021825"/>
                    <a:gd name="connsiteX10" fmla="*/ 223051 w 474995"/>
                    <a:gd name="connsiteY10" fmla="*/ -67 h 2021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4995" h="2021825">
                      <a:moveTo>
                        <a:pt x="223051" y="-67"/>
                      </a:moveTo>
                      <a:cubicBezTo>
                        <a:pt x="126376" y="-67"/>
                        <a:pt x="-969" y="39903"/>
                        <a:pt x="-969" y="39903"/>
                      </a:cubicBezTo>
                      <a:cubicBezTo>
                        <a:pt x="-969" y="39903"/>
                        <a:pt x="19481" y="743568"/>
                        <a:pt x="33424" y="923896"/>
                      </a:cubicBezTo>
                      <a:cubicBezTo>
                        <a:pt x="46429" y="1083778"/>
                        <a:pt x="17624" y="1824621"/>
                        <a:pt x="11113" y="1991009"/>
                      </a:cubicBezTo>
                      <a:cubicBezTo>
                        <a:pt x="10436" y="2007301"/>
                        <a:pt x="23095" y="2021057"/>
                        <a:pt x="39387" y="2021734"/>
                      </a:cubicBezTo>
                      <a:cubicBezTo>
                        <a:pt x="40498" y="2021780"/>
                        <a:pt x="41610" y="2021763"/>
                        <a:pt x="42719" y="2021684"/>
                      </a:cubicBezTo>
                      <a:lnTo>
                        <a:pt x="402452" y="1990078"/>
                      </a:lnTo>
                      <a:cubicBezTo>
                        <a:pt x="417372" y="1988553"/>
                        <a:pt x="428880" y="1976253"/>
                        <a:pt x="429409" y="1961264"/>
                      </a:cubicBezTo>
                      <a:lnTo>
                        <a:pt x="474027" y="310399"/>
                      </a:lnTo>
                      <a:lnTo>
                        <a:pt x="405240" y="181188"/>
                      </a:lnTo>
                      <a:cubicBezTo>
                        <a:pt x="405240" y="181188"/>
                        <a:pt x="308569" y="-67"/>
                        <a:pt x="223051" y="-67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6117AFB9-F83F-D9F9-7DA2-4D87C0062CA5}"/>
                  </a:ext>
                </a:extLst>
              </p:cNvPr>
              <p:cNvSpPr/>
              <p:nvPr/>
            </p:nvSpPr>
            <p:spPr>
              <a:xfrm>
                <a:off x="950833" y="1557028"/>
                <a:ext cx="250980" cy="365308"/>
              </a:xfrm>
              <a:custGeom>
                <a:avLst/>
                <a:gdLst>
                  <a:gd name="connsiteX0" fmla="*/ 171066 w 250980"/>
                  <a:gd name="connsiteY0" fmla="*/ -74 h 365308"/>
                  <a:gd name="connsiteX1" fmla="*/ -898 w 250980"/>
                  <a:gd name="connsiteY1" fmla="*/ 365235 h 365308"/>
                  <a:gd name="connsiteX2" fmla="*/ 74396 w 250980"/>
                  <a:gd name="connsiteY2" fmla="*/ 233240 h 365308"/>
                  <a:gd name="connsiteX3" fmla="*/ 123664 w 250980"/>
                  <a:gd name="connsiteY3" fmla="*/ 356871 h 365308"/>
                  <a:gd name="connsiteX4" fmla="*/ 250082 w 250980"/>
                  <a:gd name="connsiteY4" fmla="*/ 54769 h 365308"/>
                  <a:gd name="connsiteX5" fmla="*/ 216619 w 250980"/>
                  <a:gd name="connsiteY5" fmla="*/ 19445 h 365308"/>
                  <a:gd name="connsiteX6" fmla="*/ 171066 w 250980"/>
                  <a:gd name="connsiteY6" fmla="*/ -74 h 36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980" h="365308">
                    <a:moveTo>
                      <a:pt x="171066" y="-74"/>
                    </a:moveTo>
                    <a:lnTo>
                      <a:pt x="-898" y="365235"/>
                    </a:lnTo>
                    <a:lnTo>
                      <a:pt x="74396" y="233240"/>
                    </a:lnTo>
                    <a:lnTo>
                      <a:pt x="123664" y="356871"/>
                    </a:lnTo>
                    <a:lnTo>
                      <a:pt x="250082" y="54769"/>
                    </a:lnTo>
                    <a:cubicBezTo>
                      <a:pt x="250082" y="54769"/>
                      <a:pt x="235212" y="31532"/>
                      <a:pt x="216619" y="19445"/>
                    </a:cubicBezTo>
                    <a:cubicBezTo>
                      <a:pt x="198027" y="5501"/>
                      <a:pt x="171066" y="-74"/>
                      <a:pt x="171066" y="-74"/>
                    </a:cubicBezTo>
                    <a:close/>
                  </a:path>
                </a:pathLst>
              </a:custGeom>
              <a:solidFill>
                <a:srgbClr val="ADADAD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8CA97066-FA7F-3655-2690-9BDC7CFF234C}"/>
                  </a:ext>
                </a:extLst>
              </p:cNvPr>
              <p:cNvSpPr/>
              <p:nvPr/>
            </p:nvSpPr>
            <p:spPr>
              <a:xfrm>
                <a:off x="662671" y="1557028"/>
                <a:ext cx="250976" cy="365308"/>
              </a:xfrm>
              <a:custGeom>
                <a:avLst/>
                <a:gdLst>
                  <a:gd name="connsiteX0" fmla="*/ 78075 w 250976"/>
                  <a:gd name="connsiteY0" fmla="*/ -74 h 365308"/>
                  <a:gd name="connsiteX1" fmla="*/ 250038 w 250976"/>
                  <a:gd name="connsiteY1" fmla="*/ 365235 h 365308"/>
                  <a:gd name="connsiteX2" fmla="*/ 174745 w 250976"/>
                  <a:gd name="connsiteY2" fmla="*/ 233240 h 365308"/>
                  <a:gd name="connsiteX3" fmla="*/ 125481 w 250976"/>
                  <a:gd name="connsiteY3" fmla="*/ 356871 h 365308"/>
                  <a:gd name="connsiteX4" fmla="*/ -938 w 250976"/>
                  <a:gd name="connsiteY4" fmla="*/ 54769 h 365308"/>
                  <a:gd name="connsiteX5" fmla="*/ 32525 w 250976"/>
                  <a:gd name="connsiteY5" fmla="*/ 19445 h 365308"/>
                  <a:gd name="connsiteX6" fmla="*/ 78075 w 250976"/>
                  <a:gd name="connsiteY6" fmla="*/ -74 h 36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976" h="365308">
                    <a:moveTo>
                      <a:pt x="78075" y="-74"/>
                    </a:moveTo>
                    <a:lnTo>
                      <a:pt x="250038" y="365235"/>
                    </a:lnTo>
                    <a:lnTo>
                      <a:pt x="174745" y="233240"/>
                    </a:lnTo>
                    <a:lnTo>
                      <a:pt x="125481" y="356871"/>
                    </a:lnTo>
                    <a:lnTo>
                      <a:pt x="-938" y="54769"/>
                    </a:lnTo>
                    <a:cubicBezTo>
                      <a:pt x="-938" y="54769"/>
                      <a:pt x="13937" y="31532"/>
                      <a:pt x="32525" y="19445"/>
                    </a:cubicBezTo>
                    <a:cubicBezTo>
                      <a:pt x="50187" y="5501"/>
                      <a:pt x="78075" y="-74"/>
                      <a:pt x="78075" y="-74"/>
                    </a:cubicBezTo>
                    <a:close/>
                  </a:path>
                </a:pathLst>
              </a:custGeom>
              <a:solidFill>
                <a:srgbClr val="ADADAD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9" name="图形 3">
                <a:extLst>
                  <a:ext uri="{FF2B5EF4-FFF2-40B4-BE49-F238E27FC236}">
                    <a16:creationId xmlns:a16="http://schemas.microsoft.com/office/drawing/2014/main" id="{C5516E16-09BC-A1E9-177D-F7D385434612}"/>
                  </a:ext>
                </a:extLst>
              </p:cNvPr>
              <p:cNvGrpSpPr/>
              <p:nvPr/>
            </p:nvGrpSpPr>
            <p:grpSpPr>
              <a:xfrm>
                <a:off x="579926" y="582867"/>
                <a:ext cx="713031" cy="433169"/>
                <a:chOff x="579926" y="582867"/>
                <a:chExt cx="713031" cy="433169"/>
              </a:xfrm>
            </p:grpSpPr>
            <p:grpSp>
              <p:nvGrpSpPr>
                <p:cNvPr id="30" name="图形 3">
                  <a:extLst>
                    <a:ext uri="{FF2B5EF4-FFF2-40B4-BE49-F238E27FC236}">
                      <a16:creationId xmlns:a16="http://schemas.microsoft.com/office/drawing/2014/main" id="{2C8EB969-EF00-E793-7624-EFA7057021EC}"/>
                    </a:ext>
                  </a:extLst>
                </p:cNvPr>
                <p:cNvGrpSpPr/>
                <p:nvPr/>
              </p:nvGrpSpPr>
              <p:grpSpPr>
                <a:xfrm>
                  <a:off x="579926" y="875672"/>
                  <a:ext cx="713031" cy="118044"/>
                  <a:chOff x="579926" y="875672"/>
                  <a:chExt cx="713031" cy="118044"/>
                </a:xfrm>
                <a:solidFill>
                  <a:srgbClr val="FFB614"/>
                </a:solidFill>
              </p:grpSpPr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EDDF52C1-1E81-1F86-F1E8-CE813722C8A5}"/>
                      </a:ext>
                    </a:extLst>
                  </p:cNvPr>
                  <p:cNvSpPr/>
                  <p:nvPr/>
                </p:nvSpPr>
                <p:spPr>
                  <a:xfrm>
                    <a:off x="579926" y="875672"/>
                    <a:ext cx="40968" cy="118044"/>
                  </a:xfrm>
                  <a:custGeom>
                    <a:avLst/>
                    <a:gdLst>
                      <a:gd name="connsiteX0" fmla="*/ 28813 w 40968"/>
                      <a:gd name="connsiteY0" fmla="*/ -167 h 118044"/>
                      <a:gd name="connsiteX1" fmla="*/ 10220 w 40968"/>
                      <a:gd name="connsiteY1" fmla="*/ -167 h 118044"/>
                      <a:gd name="connsiteX2" fmla="*/ -944 w 40968"/>
                      <a:gd name="connsiteY2" fmla="*/ 11709 h 118044"/>
                      <a:gd name="connsiteX3" fmla="*/ -935 w 40968"/>
                      <a:gd name="connsiteY3" fmla="*/ 11916 h 118044"/>
                      <a:gd name="connsiteX4" fmla="*/ -935 w 40968"/>
                      <a:gd name="connsiteY4" fmla="*/ 105794 h 118044"/>
                      <a:gd name="connsiteX5" fmla="*/ 10014 w 40968"/>
                      <a:gd name="connsiteY5" fmla="*/ 117868 h 118044"/>
                      <a:gd name="connsiteX6" fmla="*/ 10220 w 40968"/>
                      <a:gd name="connsiteY6" fmla="*/ 117876 h 118044"/>
                      <a:gd name="connsiteX7" fmla="*/ 28813 w 40968"/>
                      <a:gd name="connsiteY7" fmla="*/ 117876 h 118044"/>
                      <a:gd name="connsiteX8" fmla="*/ 39973 w 40968"/>
                      <a:gd name="connsiteY8" fmla="*/ 105996 h 118044"/>
                      <a:gd name="connsiteX9" fmla="*/ 39965 w 40968"/>
                      <a:gd name="connsiteY9" fmla="*/ 105794 h 118044"/>
                      <a:gd name="connsiteX10" fmla="*/ 39965 w 40968"/>
                      <a:gd name="connsiteY10" fmla="*/ 11916 h 118044"/>
                      <a:gd name="connsiteX11" fmla="*/ 30100 w 40968"/>
                      <a:gd name="connsiteY11" fmla="*/ -115 h 118044"/>
                      <a:gd name="connsiteX12" fmla="*/ 28813 w 40968"/>
                      <a:gd name="connsiteY12" fmla="*/ -167 h 118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0968" h="118044">
                        <a:moveTo>
                          <a:pt x="28813" y="-167"/>
                        </a:moveTo>
                        <a:lnTo>
                          <a:pt x="10220" y="-167"/>
                        </a:lnTo>
                        <a:cubicBezTo>
                          <a:pt x="3858" y="30"/>
                          <a:pt x="-1140" y="5347"/>
                          <a:pt x="-944" y="11709"/>
                        </a:cubicBezTo>
                        <a:cubicBezTo>
                          <a:pt x="-942" y="11778"/>
                          <a:pt x="-939" y="11847"/>
                          <a:pt x="-935" y="11916"/>
                        </a:cubicBezTo>
                        <a:lnTo>
                          <a:pt x="-935" y="105794"/>
                        </a:lnTo>
                        <a:cubicBezTo>
                          <a:pt x="-1246" y="112152"/>
                          <a:pt x="3657" y="117557"/>
                          <a:pt x="10014" y="117868"/>
                        </a:cubicBezTo>
                        <a:cubicBezTo>
                          <a:pt x="10082" y="117871"/>
                          <a:pt x="10151" y="117874"/>
                          <a:pt x="10220" y="117876"/>
                        </a:cubicBezTo>
                        <a:lnTo>
                          <a:pt x="28813" y="117876"/>
                        </a:lnTo>
                        <a:cubicBezTo>
                          <a:pt x="35175" y="117677"/>
                          <a:pt x="40172" y="112359"/>
                          <a:pt x="39973" y="105996"/>
                        </a:cubicBezTo>
                        <a:cubicBezTo>
                          <a:pt x="39971" y="105929"/>
                          <a:pt x="39968" y="105861"/>
                          <a:pt x="39965" y="105794"/>
                        </a:cubicBezTo>
                        <a:lnTo>
                          <a:pt x="39965" y="11916"/>
                        </a:lnTo>
                        <a:cubicBezTo>
                          <a:pt x="40563" y="5869"/>
                          <a:pt x="36146" y="483"/>
                          <a:pt x="30100" y="-115"/>
                        </a:cubicBezTo>
                        <a:cubicBezTo>
                          <a:pt x="29672" y="-157"/>
                          <a:pt x="29243" y="-175"/>
                          <a:pt x="28813" y="-167"/>
                        </a:cubicBezTo>
                        <a:close/>
                      </a:path>
                    </a:pathLst>
                  </a:custGeom>
                  <a:solidFill>
                    <a:srgbClr val="FFB614"/>
                  </a:soli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3E86A4C6-F401-5815-7697-B10C18E59EE1}"/>
                      </a:ext>
                    </a:extLst>
                  </p:cNvPr>
                  <p:cNvSpPr/>
                  <p:nvPr/>
                </p:nvSpPr>
                <p:spPr>
                  <a:xfrm>
                    <a:off x="1251990" y="875672"/>
                    <a:ext cx="40967" cy="118044"/>
                  </a:xfrm>
                  <a:custGeom>
                    <a:avLst/>
                    <a:gdLst>
                      <a:gd name="connsiteX0" fmla="*/ 28902 w 40967"/>
                      <a:gd name="connsiteY0" fmla="*/ -167 h 118044"/>
                      <a:gd name="connsiteX1" fmla="*/ 10313 w 40967"/>
                      <a:gd name="connsiteY1" fmla="*/ -167 h 118044"/>
                      <a:gd name="connsiteX2" fmla="*/ -851 w 40967"/>
                      <a:gd name="connsiteY2" fmla="*/ 11709 h 118044"/>
                      <a:gd name="connsiteX3" fmla="*/ -842 w 40967"/>
                      <a:gd name="connsiteY3" fmla="*/ 11915 h 118044"/>
                      <a:gd name="connsiteX4" fmla="*/ -842 w 40967"/>
                      <a:gd name="connsiteY4" fmla="*/ 105794 h 118044"/>
                      <a:gd name="connsiteX5" fmla="*/ 10107 w 40967"/>
                      <a:gd name="connsiteY5" fmla="*/ 117868 h 118044"/>
                      <a:gd name="connsiteX6" fmla="*/ 10313 w 40967"/>
                      <a:gd name="connsiteY6" fmla="*/ 117876 h 118044"/>
                      <a:gd name="connsiteX7" fmla="*/ 28902 w 40967"/>
                      <a:gd name="connsiteY7" fmla="*/ 117876 h 118044"/>
                      <a:gd name="connsiteX8" fmla="*/ 40066 w 40967"/>
                      <a:gd name="connsiteY8" fmla="*/ 106000 h 118044"/>
                      <a:gd name="connsiteX9" fmla="*/ 40058 w 40967"/>
                      <a:gd name="connsiteY9" fmla="*/ 105794 h 118044"/>
                      <a:gd name="connsiteX10" fmla="*/ 40058 w 40967"/>
                      <a:gd name="connsiteY10" fmla="*/ 11916 h 118044"/>
                      <a:gd name="connsiteX11" fmla="*/ 30185 w 40967"/>
                      <a:gd name="connsiteY11" fmla="*/ -116 h 118044"/>
                      <a:gd name="connsiteX12" fmla="*/ 28902 w 40967"/>
                      <a:gd name="connsiteY12" fmla="*/ -167 h 118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0967" h="118044">
                        <a:moveTo>
                          <a:pt x="28902" y="-167"/>
                        </a:moveTo>
                        <a:lnTo>
                          <a:pt x="10313" y="-167"/>
                        </a:lnTo>
                        <a:cubicBezTo>
                          <a:pt x="3951" y="30"/>
                          <a:pt x="-1047" y="5347"/>
                          <a:pt x="-851" y="11709"/>
                        </a:cubicBezTo>
                        <a:cubicBezTo>
                          <a:pt x="-849" y="11778"/>
                          <a:pt x="-846" y="11847"/>
                          <a:pt x="-842" y="11915"/>
                        </a:cubicBezTo>
                        <a:lnTo>
                          <a:pt x="-842" y="105794"/>
                        </a:lnTo>
                        <a:cubicBezTo>
                          <a:pt x="-1153" y="112152"/>
                          <a:pt x="3750" y="117557"/>
                          <a:pt x="10107" y="117868"/>
                        </a:cubicBezTo>
                        <a:cubicBezTo>
                          <a:pt x="10176" y="117871"/>
                          <a:pt x="10245" y="117874"/>
                          <a:pt x="10313" y="117876"/>
                        </a:cubicBezTo>
                        <a:lnTo>
                          <a:pt x="28902" y="117876"/>
                        </a:lnTo>
                        <a:cubicBezTo>
                          <a:pt x="35265" y="117680"/>
                          <a:pt x="40263" y="112362"/>
                          <a:pt x="40066" y="106000"/>
                        </a:cubicBezTo>
                        <a:cubicBezTo>
                          <a:pt x="40064" y="105931"/>
                          <a:pt x="40061" y="105863"/>
                          <a:pt x="40058" y="105794"/>
                        </a:cubicBezTo>
                        <a:lnTo>
                          <a:pt x="40058" y="11916"/>
                        </a:lnTo>
                        <a:cubicBezTo>
                          <a:pt x="40654" y="5867"/>
                          <a:pt x="36233" y="480"/>
                          <a:pt x="30185" y="-116"/>
                        </a:cubicBezTo>
                        <a:cubicBezTo>
                          <a:pt x="29758" y="-158"/>
                          <a:pt x="29330" y="-175"/>
                          <a:pt x="28902" y="-167"/>
                        </a:cubicBezTo>
                        <a:close/>
                      </a:path>
                    </a:pathLst>
                  </a:custGeom>
                  <a:solidFill>
                    <a:srgbClr val="FFB614"/>
                  </a:soli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4A280D79-8411-2749-5CF9-00911083046D}"/>
                    </a:ext>
                  </a:extLst>
                </p:cNvPr>
                <p:cNvSpPr/>
                <p:nvPr/>
              </p:nvSpPr>
              <p:spPr>
                <a:xfrm>
                  <a:off x="591096" y="598667"/>
                  <a:ext cx="689722" cy="394126"/>
                </a:xfrm>
                <a:custGeom>
                  <a:avLst/>
                  <a:gdLst>
                    <a:gd name="connsiteX0" fmla="*/ 631143 w 689722"/>
                    <a:gd name="connsiteY0" fmla="*/ 109480 h 394126"/>
                    <a:gd name="connsiteX1" fmla="*/ 344842 w 689722"/>
                    <a:gd name="connsiteY1" fmla="*/ -207 h 394126"/>
                    <a:gd name="connsiteX2" fmla="*/ 58541 w 689722"/>
                    <a:gd name="connsiteY2" fmla="*/ 109480 h 394126"/>
                    <a:gd name="connsiteX3" fmla="*/ -948 w 689722"/>
                    <a:gd name="connsiteY3" fmla="*/ 393920 h 394126"/>
                    <a:gd name="connsiteX4" fmla="*/ 688774 w 689722"/>
                    <a:gd name="connsiteY4" fmla="*/ 393920 h 394126"/>
                    <a:gd name="connsiteX5" fmla="*/ 631143 w 689722"/>
                    <a:gd name="connsiteY5" fmla="*/ 109480 h 394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9722" h="394126">
                      <a:moveTo>
                        <a:pt x="631143" y="109480"/>
                      </a:moveTo>
                      <a:cubicBezTo>
                        <a:pt x="582805" y="35109"/>
                        <a:pt x="434079" y="-207"/>
                        <a:pt x="344842" y="-207"/>
                      </a:cubicBezTo>
                      <a:cubicBezTo>
                        <a:pt x="255605" y="-207"/>
                        <a:pt x="106879" y="34187"/>
                        <a:pt x="58541" y="109480"/>
                      </a:cubicBezTo>
                      <a:cubicBezTo>
                        <a:pt x="24148" y="163394"/>
                        <a:pt x="12065" y="273081"/>
                        <a:pt x="-948" y="393920"/>
                      </a:cubicBezTo>
                      <a:lnTo>
                        <a:pt x="688774" y="393920"/>
                      </a:lnTo>
                      <a:cubicBezTo>
                        <a:pt x="678553" y="273077"/>
                        <a:pt x="666463" y="163394"/>
                        <a:pt x="631143" y="109480"/>
                      </a:cubicBezTo>
                      <a:close/>
                    </a:path>
                  </a:pathLst>
                </a:custGeom>
                <a:solidFill>
                  <a:srgbClr val="FFC43D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A796B6E6-8C69-3BE5-A225-831AA9DC52D6}"/>
                    </a:ext>
                  </a:extLst>
                </p:cNvPr>
                <p:cNvSpPr/>
                <p:nvPr/>
              </p:nvSpPr>
              <p:spPr>
                <a:xfrm>
                  <a:off x="833709" y="582867"/>
                  <a:ext cx="204517" cy="368100"/>
                </a:xfrm>
                <a:custGeom>
                  <a:avLst/>
                  <a:gdLst>
                    <a:gd name="connsiteX0" fmla="*/ 203586 w 204517"/>
                    <a:gd name="connsiteY0" fmla="*/ 367892 h 368100"/>
                    <a:gd name="connsiteX1" fmla="*/ -914 w 204517"/>
                    <a:gd name="connsiteY1" fmla="*/ 367892 h 368100"/>
                    <a:gd name="connsiteX2" fmla="*/ -914 w 204517"/>
                    <a:gd name="connsiteY2" fmla="*/ 42548 h 368100"/>
                    <a:gd name="connsiteX3" fmla="*/ 26973 w 204517"/>
                    <a:gd name="connsiteY3" fmla="*/ 9085 h 368100"/>
                    <a:gd name="connsiteX4" fmla="*/ 101345 w 204517"/>
                    <a:gd name="connsiteY4" fmla="*/ -209 h 368100"/>
                    <a:gd name="connsiteX5" fmla="*/ 175716 w 204517"/>
                    <a:gd name="connsiteY5" fmla="*/ 8159 h 368100"/>
                    <a:gd name="connsiteX6" fmla="*/ 203603 w 204517"/>
                    <a:gd name="connsiteY6" fmla="*/ 41622 h 36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4517" h="368100">
                      <a:moveTo>
                        <a:pt x="203586" y="367892"/>
                      </a:moveTo>
                      <a:lnTo>
                        <a:pt x="-914" y="367892"/>
                      </a:lnTo>
                      <a:lnTo>
                        <a:pt x="-914" y="42548"/>
                      </a:lnTo>
                      <a:cubicBezTo>
                        <a:pt x="-709" y="26200"/>
                        <a:pt x="10930" y="12235"/>
                        <a:pt x="26973" y="9085"/>
                      </a:cubicBezTo>
                      <a:cubicBezTo>
                        <a:pt x="51308" y="3053"/>
                        <a:pt x="76274" y="-67"/>
                        <a:pt x="101345" y="-209"/>
                      </a:cubicBezTo>
                      <a:cubicBezTo>
                        <a:pt x="126359" y="-27"/>
                        <a:pt x="151286" y="2777"/>
                        <a:pt x="175716" y="8159"/>
                      </a:cubicBezTo>
                      <a:cubicBezTo>
                        <a:pt x="191558" y="11643"/>
                        <a:pt x="203032" y="25411"/>
                        <a:pt x="203603" y="41622"/>
                      </a:cubicBezTo>
                      <a:close/>
                    </a:path>
                  </a:pathLst>
                </a:custGeom>
                <a:solidFill>
                  <a:srgbClr val="FFCF61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4CC863A1-98B7-28DE-7928-A73E58D1DF97}"/>
                    </a:ext>
                  </a:extLst>
                </p:cNvPr>
                <p:cNvSpPr/>
                <p:nvPr/>
              </p:nvSpPr>
              <p:spPr>
                <a:xfrm>
                  <a:off x="581806" y="970491"/>
                  <a:ext cx="711089" cy="45545"/>
                </a:xfrm>
                <a:custGeom>
                  <a:avLst/>
                  <a:gdLst>
                    <a:gd name="connsiteX0" fmla="*/ 691552 w 711089"/>
                    <a:gd name="connsiteY0" fmla="*/ 45390 h 45545"/>
                    <a:gd name="connsiteX1" fmla="*/ 17640 w 711089"/>
                    <a:gd name="connsiteY1" fmla="*/ 45390 h 45545"/>
                    <a:gd name="connsiteX2" fmla="*/ -949 w 711089"/>
                    <a:gd name="connsiteY2" fmla="*/ 26801 h 45545"/>
                    <a:gd name="connsiteX3" fmla="*/ -949 w 711089"/>
                    <a:gd name="connsiteY3" fmla="*/ 18433 h 45545"/>
                    <a:gd name="connsiteX4" fmla="*/ 17640 w 711089"/>
                    <a:gd name="connsiteY4" fmla="*/ -155 h 45545"/>
                    <a:gd name="connsiteX5" fmla="*/ 691552 w 711089"/>
                    <a:gd name="connsiteY5" fmla="*/ -155 h 45545"/>
                    <a:gd name="connsiteX6" fmla="*/ 710141 w 711089"/>
                    <a:gd name="connsiteY6" fmla="*/ 18433 h 45545"/>
                    <a:gd name="connsiteX7" fmla="*/ 710141 w 711089"/>
                    <a:gd name="connsiteY7" fmla="*/ 26801 h 45545"/>
                    <a:gd name="connsiteX8" fmla="*/ 691552 w 711089"/>
                    <a:gd name="connsiteY8" fmla="*/ 45390 h 455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1089" h="45545">
                      <a:moveTo>
                        <a:pt x="691552" y="45390"/>
                      </a:moveTo>
                      <a:lnTo>
                        <a:pt x="17640" y="45390"/>
                      </a:lnTo>
                      <a:cubicBezTo>
                        <a:pt x="7386" y="45359"/>
                        <a:pt x="-918" y="37054"/>
                        <a:pt x="-949" y="26801"/>
                      </a:cubicBezTo>
                      <a:lnTo>
                        <a:pt x="-949" y="18433"/>
                      </a:lnTo>
                      <a:cubicBezTo>
                        <a:pt x="-918" y="8180"/>
                        <a:pt x="7386" y="-124"/>
                        <a:pt x="17640" y="-155"/>
                      </a:cubicBezTo>
                      <a:lnTo>
                        <a:pt x="691552" y="-155"/>
                      </a:lnTo>
                      <a:cubicBezTo>
                        <a:pt x="701805" y="-124"/>
                        <a:pt x="710110" y="8180"/>
                        <a:pt x="710141" y="18433"/>
                      </a:cubicBezTo>
                      <a:lnTo>
                        <a:pt x="710141" y="26801"/>
                      </a:lnTo>
                      <a:cubicBezTo>
                        <a:pt x="710110" y="37054"/>
                        <a:pt x="701805" y="45359"/>
                        <a:pt x="691552" y="45390"/>
                      </a:cubicBezTo>
                      <a:close/>
                    </a:path>
                  </a:pathLst>
                </a:custGeom>
                <a:solidFill>
                  <a:srgbClr val="FFB614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7840F08-DFC4-46D3-C7D0-EB4643FA97A0}"/>
                  </a:ext>
                </a:extLst>
              </p:cNvPr>
              <p:cNvSpPr/>
              <p:nvPr/>
            </p:nvSpPr>
            <p:spPr>
              <a:xfrm>
                <a:off x="450716" y="2190975"/>
                <a:ext cx="443944" cy="1441795"/>
              </a:xfrm>
              <a:custGeom>
                <a:avLst/>
                <a:gdLst>
                  <a:gd name="connsiteX0" fmla="*/ 177606 w 443944"/>
                  <a:gd name="connsiteY0" fmla="*/ 343946 h 1441795"/>
                  <a:gd name="connsiteX1" fmla="*/ 47392 w 443944"/>
                  <a:gd name="connsiteY1" fmla="*/ 14 h 1441795"/>
                  <a:gd name="connsiteX2" fmla="*/ 6492 w 443944"/>
                  <a:gd name="connsiteY2" fmla="*/ 48351 h 1441795"/>
                  <a:gd name="connsiteX3" fmla="*/ 21366 w 443944"/>
                  <a:gd name="connsiteY3" fmla="*/ 343946 h 1441795"/>
                  <a:gd name="connsiteX4" fmla="*/ -941 w 443944"/>
                  <a:gd name="connsiteY4" fmla="*/ 1411059 h 1441795"/>
                  <a:gd name="connsiteX5" fmla="*/ 27333 w 443944"/>
                  <a:gd name="connsiteY5" fmla="*/ 1441783 h 1441795"/>
                  <a:gd name="connsiteX6" fmla="*/ 30660 w 443944"/>
                  <a:gd name="connsiteY6" fmla="*/ 1441734 h 1441795"/>
                  <a:gd name="connsiteX7" fmla="*/ 106885 w 443944"/>
                  <a:gd name="connsiteY7" fmla="*/ 1435231 h 1441795"/>
                  <a:gd name="connsiteX8" fmla="*/ 177598 w 443944"/>
                  <a:gd name="connsiteY8" fmla="*/ 682103 h 1441795"/>
                  <a:gd name="connsiteX9" fmla="*/ 442977 w 443944"/>
                  <a:gd name="connsiteY9" fmla="*/ 414212 h 1441795"/>
                  <a:gd name="connsiteX10" fmla="*/ 123616 w 443944"/>
                  <a:gd name="connsiteY10" fmla="*/ 527074 h 1441795"/>
                  <a:gd name="connsiteX11" fmla="*/ 177606 w 443944"/>
                  <a:gd name="connsiteY11" fmla="*/ 343946 h 1441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3944" h="1441795">
                    <a:moveTo>
                      <a:pt x="177606" y="343946"/>
                    </a:moveTo>
                    <a:cubicBezTo>
                      <a:pt x="171100" y="212878"/>
                      <a:pt x="47392" y="14"/>
                      <a:pt x="47392" y="14"/>
                    </a:cubicBezTo>
                    <a:cubicBezTo>
                      <a:pt x="32509" y="15026"/>
                      <a:pt x="18833" y="31188"/>
                      <a:pt x="6492" y="48351"/>
                    </a:cubicBezTo>
                    <a:cubicBezTo>
                      <a:pt x="11141" y="173839"/>
                      <a:pt x="16717" y="285384"/>
                      <a:pt x="21366" y="343946"/>
                    </a:cubicBezTo>
                    <a:cubicBezTo>
                      <a:pt x="34371" y="503828"/>
                      <a:pt x="5565" y="1244671"/>
                      <a:pt x="-941" y="1411059"/>
                    </a:cubicBezTo>
                    <a:cubicBezTo>
                      <a:pt x="-1618" y="1427351"/>
                      <a:pt x="11041" y="1441107"/>
                      <a:pt x="27333" y="1441783"/>
                    </a:cubicBezTo>
                    <a:cubicBezTo>
                      <a:pt x="28442" y="1441829"/>
                      <a:pt x="29553" y="1441813"/>
                      <a:pt x="30660" y="1441734"/>
                    </a:cubicBezTo>
                    <a:lnTo>
                      <a:pt x="106885" y="1435231"/>
                    </a:lnTo>
                    <a:cubicBezTo>
                      <a:pt x="158936" y="1241887"/>
                      <a:pt x="65135" y="732298"/>
                      <a:pt x="177598" y="682103"/>
                    </a:cubicBezTo>
                    <a:cubicBezTo>
                      <a:pt x="274269" y="638415"/>
                      <a:pt x="394616" y="496013"/>
                      <a:pt x="442977" y="414212"/>
                    </a:cubicBezTo>
                    <a:lnTo>
                      <a:pt x="123616" y="527074"/>
                    </a:lnTo>
                    <a:cubicBezTo>
                      <a:pt x="124543" y="527066"/>
                      <a:pt x="184113" y="475010"/>
                      <a:pt x="177606" y="343946"/>
                    </a:cubicBezTo>
                    <a:close/>
                  </a:path>
                </a:pathLst>
              </a:custGeom>
              <a:solidFill>
                <a:srgbClr val="D6D6D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329E49DF-D873-81E0-0C7F-BD29571768DE}"/>
                  </a:ext>
                </a:extLst>
              </p:cNvPr>
              <p:cNvSpPr/>
              <p:nvPr/>
            </p:nvSpPr>
            <p:spPr>
              <a:xfrm>
                <a:off x="257577" y="1644327"/>
                <a:ext cx="738833" cy="1288008"/>
              </a:xfrm>
              <a:custGeom>
                <a:avLst/>
                <a:gdLst>
                  <a:gd name="connsiteX0" fmla="*/ 211544 w 738833"/>
                  <a:gd name="connsiteY0" fmla="*/ -11 h 1288008"/>
                  <a:gd name="connsiteX1" fmla="*/ 54852 w 738833"/>
                  <a:gd name="connsiteY1" fmla="*/ 619310 h 1288008"/>
                  <a:gd name="connsiteX2" fmla="*/ 52064 w 738833"/>
                  <a:gd name="connsiteY2" fmla="*/ 1271850 h 1288008"/>
                  <a:gd name="connsiteX3" fmla="*/ 737848 w 738833"/>
                  <a:gd name="connsiteY3" fmla="*/ 887847 h 1288008"/>
                  <a:gd name="connsiteX4" fmla="*/ 615371 w 738833"/>
                  <a:gd name="connsiteY4" fmla="*/ 745928 h 1288008"/>
                  <a:gd name="connsiteX5" fmla="*/ 294023 w 738833"/>
                  <a:gd name="connsiteY5" fmla="*/ 907334 h 1288008"/>
                  <a:gd name="connsiteX6" fmla="*/ 342083 w 738833"/>
                  <a:gd name="connsiteY6" fmla="*/ 602578 h 1288008"/>
                  <a:gd name="connsiteX7" fmla="*/ 211544 w 738833"/>
                  <a:gd name="connsiteY7" fmla="*/ -11 h 1288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38833" h="1288008">
                    <a:moveTo>
                      <a:pt x="211544" y="-11"/>
                    </a:moveTo>
                    <a:cubicBezTo>
                      <a:pt x="95354" y="3707"/>
                      <a:pt x="103189" y="314420"/>
                      <a:pt x="54852" y="619310"/>
                    </a:cubicBezTo>
                    <a:cubicBezTo>
                      <a:pt x="1869" y="958593"/>
                      <a:pt x="-37173" y="1208639"/>
                      <a:pt x="52064" y="1271850"/>
                    </a:cubicBezTo>
                    <a:cubicBezTo>
                      <a:pt x="207309" y="1382464"/>
                      <a:pt x="737848" y="887847"/>
                      <a:pt x="737848" y="887847"/>
                    </a:cubicBezTo>
                    <a:lnTo>
                      <a:pt x="615371" y="745928"/>
                    </a:lnTo>
                    <a:lnTo>
                      <a:pt x="294023" y="907334"/>
                    </a:lnTo>
                    <a:cubicBezTo>
                      <a:pt x="294023" y="907334"/>
                      <a:pt x="323491" y="766179"/>
                      <a:pt x="342083" y="602578"/>
                    </a:cubicBezTo>
                    <a:cubicBezTo>
                      <a:pt x="353235" y="511484"/>
                      <a:pt x="345400" y="-3730"/>
                      <a:pt x="211544" y="-11"/>
                    </a:cubicBezTo>
                    <a:close/>
                  </a:path>
                </a:pathLst>
              </a:custGeom>
              <a:solidFill>
                <a:srgbClr val="F2F4F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8" name="图形 3">
                <a:extLst>
                  <a:ext uri="{FF2B5EF4-FFF2-40B4-BE49-F238E27FC236}">
                    <a16:creationId xmlns:a16="http://schemas.microsoft.com/office/drawing/2014/main" id="{C875D4D1-1B57-386C-BFE7-71741691D01A}"/>
                  </a:ext>
                </a:extLst>
              </p:cNvPr>
              <p:cNvGrpSpPr/>
              <p:nvPr/>
            </p:nvGrpSpPr>
            <p:grpSpPr>
              <a:xfrm>
                <a:off x="893396" y="1938641"/>
                <a:ext cx="435319" cy="636318"/>
                <a:chOff x="893396" y="1938641"/>
                <a:chExt cx="435319" cy="636318"/>
              </a:xfrm>
            </p:grpSpPr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EF62634C-05A8-13EB-61FA-E0F325156A5F}"/>
                    </a:ext>
                  </a:extLst>
                </p:cNvPr>
                <p:cNvSpPr/>
                <p:nvPr/>
              </p:nvSpPr>
              <p:spPr>
                <a:xfrm rot="960000">
                  <a:off x="975155" y="1969822"/>
                  <a:ext cx="278798" cy="577907"/>
                </a:xfrm>
                <a:custGeom>
                  <a:avLst/>
                  <a:gdLst>
                    <a:gd name="connsiteX0" fmla="*/ 259199 w 278798"/>
                    <a:gd name="connsiteY0" fmla="*/ 551349 h 577907"/>
                    <a:gd name="connsiteX1" fmla="*/ 53155 w 278798"/>
                    <a:gd name="connsiteY1" fmla="*/ 578204 h 577907"/>
                    <a:gd name="connsiteX2" fmla="*/ 29864 w 278798"/>
                    <a:gd name="connsiteY2" fmla="*/ 549382 h 577907"/>
                    <a:gd name="connsiteX3" fmla="*/ 302 w 278798"/>
                    <a:gd name="connsiteY3" fmla="*/ 61401 h 577907"/>
                    <a:gd name="connsiteX4" fmla="*/ 20009 w 278798"/>
                    <a:gd name="connsiteY4" fmla="*/ 27341 h 577907"/>
                    <a:gd name="connsiteX5" fmla="*/ 226053 w 278798"/>
                    <a:gd name="connsiteY5" fmla="*/ 486 h 577907"/>
                    <a:gd name="connsiteX6" fmla="*/ 249360 w 278798"/>
                    <a:gd name="connsiteY6" fmla="*/ 29308 h 577907"/>
                    <a:gd name="connsiteX7" fmla="*/ 278906 w 278798"/>
                    <a:gd name="connsiteY7" fmla="*/ 517288 h 577907"/>
                    <a:gd name="connsiteX8" fmla="*/ 259199 w 278798"/>
                    <a:gd name="connsiteY8" fmla="*/ 551349 h 577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8798" h="577907">
                      <a:moveTo>
                        <a:pt x="259199" y="551349"/>
                      </a:moveTo>
                      <a:lnTo>
                        <a:pt x="53155" y="578204"/>
                      </a:lnTo>
                      <a:cubicBezTo>
                        <a:pt x="41060" y="579512"/>
                        <a:pt x="30758" y="567068"/>
                        <a:pt x="29864" y="549382"/>
                      </a:cubicBezTo>
                      <a:lnTo>
                        <a:pt x="302" y="61401"/>
                      </a:lnTo>
                      <a:cubicBezTo>
                        <a:pt x="-576" y="43719"/>
                        <a:pt x="7918" y="28653"/>
                        <a:pt x="20009" y="27341"/>
                      </a:cubicBezTo>
                      <a:lnTo>
                        <a:pt x="226053" y="486"/>
                      </a:lnTo>
                      <a:cubicBezTo>
                        <a:pt x="238148" y="-827"/>
                        <a:pt x="248450" y="11621"/>
                        <a:pt x="249360" y="29308"/>
                      </a:cubicBezTo>
                      <a:lnTo>
                        <a:pt x="278906" y="517288"/>
                      </a:lnTo>
                      <a:cubicBezTo>
                        <a:pt x="280247" y="534317"/>
                        <a:pt x="271306" y="549382"/>
                        <a:pt x="259199" y="551349"/>
                      </a:cubicBezTo>
                      <a:close/>
                    </a:path>
                  </a:pathLst>
                </a:custGeom>
                <a:solidFill>
                  <a:srgbClr val="33313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EBDC02BE-F804-58D0-0235-2B50CD53C1A6}"/>
                    </a:ext>
                  </a:extLst>
                </p:cNvPr>
                <p:cNvSpPr/>
                <p:nvPr/>
              </p:nvSpPr>
              <p:spPr>
                <a:xfrm rot="960000">
                  <a:off x="968159" y="1965861"/>
                  <a:ext cx="278727" cy="577907"/>
                </a:xfrm>
                <a:custGeom>
                  <a:avLst/>
                  <a:gdLst>
                    <a:gd name="connsiteX0" fmla="*/ 259198 w 278727"/>
                    <a:gd name="connsiteY0" fmla="*/ 551348 h 577907"/>
                    <a:gd name="connsiteX1" fmla="*/ 53153 w 278727"/>
                    <a:gd name="connsiteY1" fmla="*/ 578203 h 577907"/>
                    <a:gd name="connsiteX2" fmla="*/ 29862 w 278727"/>
                    <a:gd name="connsiteY2" fmla="*/ 549381 h 577907"/>
                    <a:gd name="connsiteX3" fmla="*/ 301 w 278727"/>
                    <a:gd name="connsiteY3" fmla="*/ 61400 h 577907"/>
                    <a:gd name="connsiteX4" fmla="*/ 20007 w 278727"/>
                    <a:gd name="connsiteY4" fmla="*/ 27340 h 577907"/>
                    <a:gd name="connsiteX5" fmla="*/ 226052 w 278727"/>
                    <a:gd name="connsiteY5" fmla="*/ 485 h 577907"/>
                    <a:gd name="connsiteX6" fmla="*/ 249359 w 278727"/>
                    <a:gd name="connsiteY6" fmla="*/ 29307 h 577907"/>
                    <a:gd name="connsiteX7" fmla="*/ 278904 w 278727"/>
                    <a:gd name="connsiteY7" fmla="*/ 517287 h 577907"/>
                    <a:gd name="connsiteX8" fmla="*/ 259198 w 278727"/>
                    <a:gd name="connsiteY8" fmla="*/ 551348 h 577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8727" h="577907">
                      <a:moveTo>
                        <a:pt x="259198" y="551348"/>
                      </a:moveTo>
                      <a:lnTo>
                        <a:pt x="53153" y="578203"/>
                      </a:lnTo>
                      <a:cubicBezTo>
                        <a:pt x="41058" y="579511"/>
                        <a:pt x="30756" y="567067"/>
                        <a:pt x="29862" y="549381"/>
                      </a:cubicBezTo>
                      <a:lnTo>
                        <a:pt x="301" y="61400"/>
                      </a:lnTo>
                      <a:cubicBezTo>
                        <a:pt x="-577" y="43718"/>
                        <a:pt x="7916" y="28652"/>
                        <a:pt x="20007" y="27340"/>
                      </a:cubicBezTo>
                      <a:lnTo>
                        <a:pt x="226052" y="485"/>
                      </a:lnTo>
                      <a:cubicBezTo>
                        <a:pt x="238146" y="-828"/>
                        <a:pt x="248448" y="11620"/>
                        <a:pt x="249359" y="29307"/>
                      </a:cubicBezTo>
                      <a:lnTo>
                        <a:pt x="278904" y="517287"/>
                      </a:lnTo>
                      <a:cubicBezTo>
                        <a:pt x="279802" y="534316"/>
                        <a:pt x="270841" y="549381"/>
                        <a:pt x="259198" y="551348"/>
                      </a:cubicBezTo>
                      <a:close/>
                    </a:path>
                  </a:pathLst>
                </a:custGeom>
                <a:solidFill>
                  <a:srgbClr val="222027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07DBDD42-5BFA-3635-A873-57EE381F8142}"/>
                    </a:ext>
                  </a:extLst>
                </p:cNvPr>
                <p:cNvSpPr/>
                <p:nvPr/>
              </p:nvSpPr>
              <p:spPr>
                <a:xfrm rot="960000">
                  <a:off x="1058735" y="2008934"/>
                  <a:ext cx="22392" cy="22392"/>
                </a:xfrm>
                <a:custGeom>
                  <a:avLst/>
                  <a:gdLst>
                    <a:gd name="connsiteX0" fmla="*/ 22653 w 22392"/>
                    <a:gd name="connsiteY0" fmla="*/ 11597 h 22392"/>
                    <a:gd name="connsiteX1" fmla="*/ 11457 w 22392"/>
                    <a:gd name="connsiteY1" fmla="*/ 22793 h 22392"/>
                    <a:gd name="connsiteX2" fmla="*/ 261 w 22392"/>
                    <a:gd name="connsiteY2" fmla="*/ 11597 h 22392"/>
                    <a:gd name="connsiteX3" fmla="*/ 11457 w 22392"/>
                    <a:gd name="connsiteY3" fmla="*/ 401 h 22392"/>
                    <a:gd name="connsiteX4" fmla="*/ 22653 w 22392"/>
                    <a:gd name="connsiteY4" fmla="*/ 11597 h 22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392" h="22392">
                      <a:moveTo>
                        <a:pt x="22653" y="11597"/>
                      </a:moveTo>
                      <a:cubicBezTo>
                        <a:pt x="22653" y="17780"/>
                        <a:pt x="17640" y="22793"/>
                        <a:pt x="11457" y="22793"/>
                      </a:cubicBezTo>
                      <a:cubicBezTo>
                        <a:pt x="5273" y="22793"/>
                        <a:pt x="261" y="17780"/>
                        <a:pt x="261" y="11597"/>
                      </a:cubicBezTo>
                      <a:cubicBezTo>
                        <a:pt x="261" y="5413"/>
                        <a:pt x="5273" y="401"/>
                        <a:pt x="11457" y="401"/>
                      </a:cubicBezTo>
                      <a:cubicBezTo>
                        <a:pt x="17640" y="401"/>
                        <a:pt x="22653" y="5413"/>
                        <a:pt x="22653" y="11597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3826F94D-6942-9BF7-B441-3DC7E3135804}"/>
                  </a:ext>
                </a:extLst>
              </p:cNvPr>
              <p:cNvSpPr/>
              <p:nvPr/>
            </p:nvSpPr>
            <p:spPr>
              <a:xfrm rot="-2219754">
                <a:off x="831774" y="2165956"/>
                <a:ext cx="457266" cy="288857"/>
              </a:xfrm>
              <a:custGeom>
                <a:avLst/>
                <a:gdLst>
                  <a:gd name="connsiteX0" fmla="*/ 192445 w 457266"/>
                  <a:gd name="connsiteY0" fmla="*/ 285038 h 288857"/>
                  <a:gd name="connsiteX1" fmla="*/ 280787 w 457266"/>
                  <a:gd name="connsiteY1" fmla="*/ 273878 h 288857"/>
                  <a:gd name="connsiteX2" fmla="*/ 417486 w 457266"/>
                  <a:gd name="connsiteY2" fmla="*/ 236681 h 288857"/>
                  <a:gd name="connsiteX3" fmla="*/ 291016 w 457266"/>
                  <a:gd name="connsiteY3" fmla="*/ 229241 h 288857"/>
                  <a:gd name="connsiteX4" fmla="*/ 449104 w 457266"/>
                  <a:gd name="connsiteY4" fmla="*/ 188325 h 288857"/>
                  <a:gd name="connsiteX5" fmla="*/ 288227 w 457266"/>
                  <a:gd name="connsiteY5" fmla="*/ 179027 h 288857"/>
                  <a:gd name="connsiteX6" fmla="*/ 457471 w 457266"/>
                  <a:gd name="connsiteY6" fmla="*/ 122303 h 288857"/>
                  <a:gd name="connsiteX7" fmla="*/ 281718 w 457266"/>
                  <a:gd name="connsiteY7" fmla="*/ 122303 h 288857"/>
                  <a:gd name="connsiteX8" fmla="*/ 422133 w 457266"/>
                  <a:gd name="connsiteY8" fmla="*/ 68340 h 288857"/>
                  <a:gd name="connsiteX9" fmla="*/ 251957 w 457266"/>
                  <a:gd name="connsiteY9" fmla="*/ 74845 h 288857"/>
                  <a:gd name="connsiteX10" fmla="*/ 186863 w 457266"/>
                  <a:gd name="connsiteY10" fmla="*/ 61835 h 288857"/>
                  <a:gd name="connsiteX11" fmla="*/ 214761 w 457266"/>
                  <a:gd name="connsiteY11" fmla="*/ 7900 h 288857"/>
                  <a:gd name="connsiteX12" fmla="*/ 139437 w 457266"/>
                  <a:gd name="connsiteY12" fmla="*/ 35815 h 288857"/>
                  <a:gd name="connsiteX13" fmla="*/ 16687 w 457266"/>
                  <a:gd name="connsiteY13" fmla="*/ 144607 h 288857"/>
                  <a:gd name="connsiteX14" fmla="*/ 192445 w 457266"/>
                  <a:gd name="connsiteY14" fmla="*/ 285038 h 28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7266" h="288857">
                    <a:moveTo>
                      <a:pt x="192445" y="285038"/>
                    </a:moveTo>
                    <a:cubicBezTo>
                      <a:pt x="211960" y="282249"/>
                      <a:pt x="280787" y="273878"/>
                      <a:pt x="280787" y="273878"/>
                    </a:cubicBezTo>
                    <a:cubicBezTo>
                      <a:pt x="280787" y="273878"/>
                      <a:pt x="417486" y="258071"/>
                      <a:pt x="417486" y="236681"/>
                    </a:cubicBezTo>
                    <a:cubicBezTo>
                      <a:pt x="417486" y="216223"/>
                      <a:pt x="291016" y="241332"/>
                      <a:pt x="291016" y="229241"/>
                    </a:cubicBezTo>
                    <a:cubicBezTo>
                      <a:pt x="291016" y="219012"/>
                      <a:pt x="451893" y="220870"/>
                      <a:pt x="449104" y="188325"/>
                    </a:cubicBezTo>
                    <a:cubicBezTo>
                      <a:pt x="446315" y="155779"/>
                      <a:pt x="289158" y="191114"/>
                      <a:pt x="288227" y="179027"/>
                    </a:cubicBezTo>
                    <a:cubicBezTo>
                      <a:pt x="287296" y="166939"/>
                      <a:pt x="456544" y="149270"/>
                      <a:pt x="457471" y="122303"/>
                    </a:cubicBezTo>
                    <a:cubicBezTo>
                      <a:pt x="457471" y="86037"/>
                      <a:pt x="280787" y="135313"/>
                      <a:pt x="281718" y="122303"/>
                    </a:cubicBezTo>
                    <a:cubicBezTo>
                      <a:pt x="282645" y="110216"/>
                      <a:pt x="426784" y="97181"/>
                      <a:pt x="422133" y="68340"/>
                    </a:cubicBezTo>
                    <a:cubicBezTo>
                      <a:pt x="417482" y="41372"/>
                      <a:pt x="306823" y="65551"/>
                      <a:pt x="251957" y="74845"/>
                    </a:cubicBezTo>
                    <a:cubicBezTo>
                      <a:pt x="181284" y="86932"/>
                      <a:pt x="155244" y="87855"/>
                      <a:pt x="186863" y="61835"/>
                    </a:cubicBezTo>
                    <a:cubicBezTo>
                      <a:pt x="208252" y="44165"/>
                      <a:pt x="218481" y="18129"/>
                      <a:pt x="214761" y="7900"/>
                    </a:cubicBezTo>
                    <a:cubicBezTo>
                      <a:pt x="205463" y="-15335"/>
                      <a:pt x="172913" y="21857"/>
                      <a:pt x="139437" y="35815"/>
                    </a:cubicBezTo>
                    <a:cubicBezTo>
                      <a:pt x="107818" y="48825"/>
                      <a:pt x="35287" y="114850"/>
                      <a:pt x="16687" y="144607"/>
                    </a:cubicBezTo>
                    <a:cubicBezTo>
                      <a:pt x="-15858" y="196684"/>
                      <a:pt x="-19574" y="312924"/>
                      <a:pt x="192445" y="285038"/>
                    </a:cubicBezTo>
                    <a:close/>
                  </a:path>
                </a:pathLst>
              </a:custGeom>
              <a:solidFill>
                <a:srgbClr val="FFB296"/>
              </a:solidFill>
              <a:ln w="406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3" name="图形 3">
              <a:extLst>
                <a:ext uri="{FF2B5EF4-FFF2-40B4-BE49-F238E27FC236}">
                  <a16:creationId xmlns:a16="http://schemas.microsoft.com/office/drawing/2014/main" id="{9EF43CEC-45F0-8D66-9CFE-F4136B39ED3E}"/>
                </a:ext>
              </a:extLst>
            </p:cNvPr>
            <p:cNvGrpSpPr/>
            <p:nvPr/>
          </p:nvGrpSpPr>
          <p:grpSpPr>
            <a:xfrm>
              <a:off x="2263537" y="582867"/>
              <a:ext cx="1892577" cy="5592124"/>
              <a:chOff x="2263537" y="582867"/>
              <a:chExt cx="1892577" cy="5592124"/>
            </a:xfrm>
          </p:grpSpPr>
          <p:grpSp>
            <p:nvGrpSpPr>
              <p:cNvPr id="44" name="图形 3">
                <a:extLst>
                  <a:ext uri="{FF2B5EF4-FFF2-40B4-BE49-F238E27FC236}">
                    <a16:creationId xmlns:a16="http://schemas.microsoft.com/office/drawing/2014/main" id="{0251079D-13FD-C17B-8ECB-F1B4CC5DB9C6}"/>
                  </a:ext>
                </a:extLst>
              </p:cNvPr>
              <p:cNvGrpSpPr/>
              <p:nvPr/>
            </p:nvGrpSpPr>
            <p:grpSpPr>
              <a:xfrm>
                <a:off x="2363207" y="1629731"/>
                <a:ext cx="306673" cy="589426"/>
                <a:chOff x="2363207" y="1629731"/>
                <a:chExt cx="306673" cy="589426"/>
              </a:xfrm>
            </p:grpSpPr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569A2600-323A-EF78-7CE4-C4672F274757}"/>
                    </a:ext>
                  </a:extLst>
                </p:cNvPr>
                <p:cNvSpPr/>
                <p:nvPr/>
              </p:nvSpPr>
              <p:spPr>
                <a:xfrm rot="120000">
                  <a:off x="2381017" y="1636561"/>
                  <a:ext cx="278798" cy="577907"/>
                </a:xfrm>
                <a:custGeom>
                  <a:avLst/>
                  <a:gdLst>
                    <a:gd name="connsiteX0" fmla="*/ 259545 w 278798"/>
                    <a:gd name="connsiteY0" fmla="*/ 551267 h 577907"/>
                    <a:gd name="connsiteX1" fmla="*/ 53500 w 278798"/>
                    <a:gd name="connsiteY1" fmla="*/ 578122 h 577907"/>
                    <a:gd name="connsiteX2" fmla="*/ 30210 w 278798"/>
                    <a:gd name="connsiteY2" fmla="*/ 549300 h 577907"/>
                    <a:gd name="connsiteX3" fmla="*/ 648 w 278798"/>
                    <a:gd name="connsiteY3" fmla="*/ 61319 h 577907"/>
                    <a:gd name="connsiteX4" fmla="*/ 20359 w 278798"/>
                    <a:gd name="connsiteY4" fmla="*/ 27259 h 577907"/>
                    <a:gd name="connsiteX5" fmla="*/ 226399 w 278798"/>
                    <a:gd name="connsiteY5" fmla="*/ 404 h 577907"/>
                    <a:gd name="connsiteX6" fmla="*/ 249706 w 278798"/>
                    <a:gd name="connsiteY6" fmla="*/ 29226 h 577907"/>
                    <a:gd name="connsiteX7" fmla="*/ 279252 w 278798"/>
                    <a:gd name="connsiteY7" fmla="*/ 517206 h 577907"/>
                    <a:gd name="connsiteX8" fmla="*/ 259545 w 278798"/>
                    <a:gd name="connsiteY8" fmla="*/ 551267 h 577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8798" h="577907">
                      <a:moveTo>
                        <a:pt x="259545" y="551267"/>
                      </a:moveTo>
                      <a:lnTo>
                        <a:pt x="53500" y="578122"/>
                      </a:lnTo>
                      <a:cubicBezTo>
                        <a:pt x="41406" y="579430"/>
                        <a:pt x="31104" y="566986"/>
                        <a:pt x="30210" y="549300"/>
                      </a:cubicBezTo>
                      <a:lnTo>
                        <a:pt x="648" y="61319"/>
                      </a:lnTo>
                      <a:cubicBezTo>
                        <a:pt x="-230" y="43637"/>
                        <a:pt x="8264" y="28571"/>
                        <a:pt x="20359" y="27259"/>
                      </a:cubicBezTo>
                      <a:lnTo>
                        <a:pt x="226399" y="404"/>
                      </a:lnTo>
                      <a:cubicBezTo>
                        <a:pt x="238494" y="-909"/>
                        <a:pt x="248796" y="11539"/>
                        <a:pt x="249706" y="29226"/>
                      </a:cubicBezTo>
                      <a:lnTo>
                        <a:pt x="279252" y="517206"/>
                      </a:lnTo>
                      <a:cubicBezTo>
                        <a:pt x="280593" y="534235"/>
                        <a:pt x="271652" y="549300"/>
                        <a:pt x="259545" y="551267"/>
                      </a:cubicBezTo>
                      <a:close/>
                    </a:path>
                  </a:pathLst>
                </a:custGeom>
                <a:solidFill>
                  <a:srgbClr val="33313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26D04188-711B-E89F-6488-CF7C47EF8360}"/>
                    </a:ext>
                  </a:extLst>
                </p:cNvPr>
                <p:cNvSpPr/>
                <p:nvPr/>
              </p:nvSpPr>
              <p:spPr>
                <a:xfrm rot="120000">
                  <a:off x="2373272" y="1634419"/>
                  <a:ext cx="278727" cy="577907"/>
                </a:xfrm>
                <a:custGeom>
                  <a:avLst/>
                  <a:gdLst>
                    <a:gd name="connsiteX0" fmla="*/ 259543 w 278727"/>
                    <a:gd name="connsiteY0" fmla="*/ 551266 h 577907"/>
                    <a:gd name="connsiteX1" fmla="*/ 53499 w 278727"/>
                    <a:gd name="connsiteY1" fmla="*/ 578121 h 577907"/>
                    <a:gd name="connsiteX2" fmla="*/ 30208 w 278727"/>
                    <a:gd name="connsiteY2" fmla="*/ 549299 h 577907"/>
                    <a:gd name="connsiteX3" fmla="*/ 646 w 278727"/>
                    <a:gd name="connsiteY3" fmla="*/ 61319 h 577907"/>
                    <a:gd name="connsiteX4" fmla="*/ 20357 w 278727"/>
                    <a:gd name="connsiteY4" fmla="*/ 27258 h 577907"/>
                    <a:gd name="connsiteX5" fmla="*/ 226397 w 278727"/>
                    <a:gd name="connsiteY5" fmla="*/ 403 h 577907"/>
                    <a:gd name="connsiteX6" fmla="*/ 249704 w 278727"/>
                    <a:gd name="connsiteY6" fmla="*/ 29225 h 577907"/>
                    <a:gd name="connsiteX7" fmla="*/ 279250 w 278727"/>
                    <a:gd name="connsiteY7" fmla="*/ 517206 h 577907"/>
                    <a:gd name="connsiteX8" fmla="*/ 259543 w 278727"/>
                    <a:gd name="connsiteY8" fmla="*/ 551266 h 577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8727" h="577907">
                      <a:moveTo>
                        <a:pt x="259543" y="551266"/>
                      </a:moveTo>
                      <a:lnTo>
                        <a:pt x="53499" y="578121"/>
                      </a:lnTo>
                      <a:cubicBezTo>
                        <a:pt x="41404" y="579430"/>
                        <a:pt x="31102" y="566986"/>
                        <a:pt x="30208" y="549299"/>
                      </a:cubicBezTo>
                      <a:lnTo>
                        <a:pt x="646" y="61319"/>
                      </a:lnTo>
                      <a:cubicBezTo>
                        <a:pt x="-232" y="43636"/>
                        <a:pt x="8262" y="28571"/>
                        <a:pt x="20357" y="27258"/>
                      </a:cubicBezTo>
                      <a:lnTo>
                        <a:pt x="226397" y="403"/>
                      </a:lnTo>
                      <a:cubicBezTo>
                        <a:pt x="238492" y="-909"/>
                        <a:pt x="248794" y="11539"/>
                        <a:pt x="249704" y="29225"/>
                      </a:cubicBezTo>
                      <a:lnTo>
                        <a:pt x="279250" y="517206"/>
                      </a:lnTo>
                      <a:cubicBezTo>
                        <a:pt x="280148" y="534234"/>
                        <a:pt x="271187" y="549299"/>
                        <a:pt x="259543" y="551266"/>
                      </a:cubicBezTo>
                      <a:close/>
                    </a:path>
                  </a:pathLst>
                </a:custGeom>
                <a:solidFill>
                  <a:srgbClr val="222027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2C68B07D-7264-0AE6-3583-37351C34D72A}"/>
                    </a:ext>
                  </a:extLst>
                </p:cNvPr>
                <p:cNvSpPr/>
                <p:nvPr/>
              </p:nvSpPr>
              <p:spPr>
                <a:xfrm rot="120000">
                  <a:off x="2408188" y="1693557"/>
                  <a:ext cx="22392" cy="22392"/>
                </a:xfrm>
                <a:custGeom>
                  <a:avLst/>
                  <a:gdLst>
                    <a:gd name="connsiteX0" fmla="*/ 22985 w 22392"/>
                    <a:gd name="connsiteY0" fmla="*/ 11519 h 22392"/>
                    <a:gd name="connsiteX1" fmla="*/ 11789 w 22392"/>
                    <a:gd name="connsiteY1" fmla="*/ 22716 h 22392"/>
                    <a:gd name="connsiteX2" fmla="*/ 593 w 22392"/>
                    <a:gd name="connsiteY2" fmla="*/ 11519 h 22392"/>
                    <a:gd name="connsiteX3" fmla="*/ 11789 w 22392"/>
                    <a:gd name="connsiteY3" fmla="*/ 323 h 22392"/>
                    <a:gd name="connsiteX4" fmla="*/ 22985 w 22392"/>
                    <a:gd name="connsiteY4" fmla="*/ 11519 h 22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392" h="22392">
                      <a:moveTo>
                        <a:pt x="22985" y="11519"/>
                      </a:moveTo>
                      <a:cubicBezTo>
                        <a:pt x="22985" y="17703"/>
                        <a:pt x="17972" y="22716"/>
                        <a:pt x="11789" y="22716"/>
                      </a:cubicBezTo>
                      <a:cubicBezTo>
                        <a:pt x="5605" y="22716"/>
                        <a:pt x="593" y="17703"/>
                        <a:pt x="593" y="11519"/>
                      </a:cubicBezTo>
                      <a:cubicBezTo>
                        <a:pt x="593" y="5336"/>
                        <a:pt x="5605" y="323"/>
                        <a:pt x="11789" y="323"/>
                      </a:cubicBezTo>
                      <a:cubicBezTo>
                        <a:pt x="17972" y="323"/>
                        <a:pt x="22985" y="5336"/>
                        <a:pt x="22985" y="11519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图形 3">
                <a:extLst>
                  <a:ext uri="{FF2B5EF4-FFF2-40B4-BE49-F238E27FC236}">
                    <a16:creationId xmlns:a16="http://schemas.microsoft.com/office/drawing/2014/main" id="{7C601846-5070-FACB-ED41-D2001E88E126}"/>
                  </a:ext>
                </a:extLst>
              </p:cNvPr>
              <p:cNvGrpSpPr/>
              <p:nvPr/>
            </p:nvGrpSpPr>
            <p:grpSpPr>
              <a:xfrm>
                <a:off x="3829078" y="3269244"/>
                <a:ext cx="237450" cy="406147"/>
                <a:chOff x="3829078" y="3269244"/>
                <a:chExt cx="237450" cy="406147"/>
              </a:xfrm>
            </p:grpSpPr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F6436881-B8BE-6ED2-57FB-2D06414CC03C}"/>
                    </a:ext>
                  </a:extLst>
                </p:cNvPr>
                <p:cNvSpPr/>
                <p:nvPr/>
              </p:nvSpPr>
              <p:spPr>
                <a:xfrm>
                  <a:off x="3858803" y="3462588"/>
                  <a:ext cx="134665" cy="193502"/>
                </a:xfrm>
                <a:custGeom>
                  <a:avLst/>
                  <a:gdLst>
                    <a:gd name="connsiteX0" fmla="*/ 103743 w 134665"/>
                    <a:gd name="connsiteY0" fmla="*/ 190 h 193502"/>
                    <a:gd name="connsiteX1" fmla="*/ 73999 w 134665"/>
                    <a:gd name="connsiteY1" fmla="*/ 73626 h 193502"/>
                    <a:gd name="connsiteX2" fmla="*/ 9860 w 134665"/>
                    <a:gd name="connsiteY2" fmla="*/ 80129 h 193502"/>
                    <a:gd name="connsiteX3" fmla="*/ 67492 w 134665"/>
                    <a:gd name="connsiteY3" fmla="*/ 102440 h 193502"/>
                    <a:gd name="connsiteX4" fmla="*/ 1496 w 134665"/>
                    <a:gd name="connsiteY4" fmla="*/ 124747 h 193502"/>
                    <a:gd name="connsiteX5" fmla="*/ 7999 w 134665"/>
                    <a:gd name="connsiteY5" fmla="*/ 138691 h 193502"/>
                    <a:gd name="connsiteX6" fmla="*/ 69366 w 134665"/>
                    <a:gd name="connsiteY6" fmla="*/ 127535 h 193502"/>
                    <a:gd name="connsiteX7" fmla="*/ 15453 w 134665"/>
                    <a:gd name="connsiteY7" fmla="*/ 164717 h 193502"/>
                    <a:gd name="connsiteX8" fmla="*/ 5228 w 134665"/>
                    <a:gd name="connsiteY8" fmla="*/ 187028 h 193502"/>
                    <a:gd name="connsiteX9" fmla="*/ 68435 w 134665"/>
                    <a:gd name="connsiteY9" fmla="*/ 176803 h 193502"/>
                    <a:gd name="connsiteX10" fmla="*/ 134430 w 134665"/>
                    <a:gd name="connsiteY10" fmla="*/ 53176 h 193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4665" h="193502">
                      <a:moveTo>
                        <a:pt x="103743" y="190"/>
                      </a:moveTo>
                      <a:cubicBezTo>
                        <a:pt x="103743" y="190"/>
                        <a:pt x="83293" y="71765"/>
                        <a:pt x="73999" y="73626"/>
                      </a:cubicBezTo>
                      <a:cubicBezTo>
                        <a:pt x="53548" y="77345"/>
                        <a:pt x="15436" y="72696"/>
                        <a:pt x="9860" y="80129"/>
                      </a:cubicBezTo>
                      <a:cubicBezTo>
                        <a:pt x="-2226" y="95003"/>
                        <a:pt x="67492" y="102440"/>
                        <a:pt x="67492" y="102440"/>
                      </a:cubicBezTo>
                      <a:cubicBezTo>
                        <a:pt x="67492" y="102440"/>
                        <a:pt x="11717" y="112665"/>
                        <a:pt x="1496" y="124747"/>
                      </a:cubicBezTo>
                      <a:cubicBezTo>
                        <a:pt x="-3152" y="130323"/>
                        <a:pt x="2427" y="138691"/>
                        <a:pt x="7999" y="138691"/>
                      </a:cubicBezTo>
                      <a:cubicBezTo>
                        <a:pt x="28449" y="138691"/>
                        <a:pt x="69366" y="127535"/>
                        <a:pt x="69366" y="127535"/>
                      </a:cubicBezTo>
                      <a:cubicBezTo>
                        <a:pt x="69366" y="127535"/>
                        <a:pt x="46128" y="153545"/>
                        <a:pt x="15453" y="164717"/>
                      </a:cubicBezTo>
                      <a:cubicBezTo>
                        <a:pt x="1509" y="170293"/>
                        <a:pt x="578" y="184224"/>
                        <a:pt x="5228" y="187028"/>
                      </a:cubicBezTo>
                      <a:cubicBezTo>
                        <a:pt x="21959" y="200033"/>
                        <a:pt x="42409" y="192604"/>
                        <a:pt x="68435" y="176803"/>
                      </a:cubicBezTo>
                      <a:cubicBezTo>
                        <a:pt x="94460" y="161002"/>
                        <a:pt x="134430" y="53176"/>
                        <a:pt x="134430" y="53176"/>
                      </a:cubicBezTo>
                      <a:close/>
                    </a:path>
                  </a:pathLst>
                </a:custGeom>
                <a:solidFill>
                  <a:srgbClr val="D1917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6537344-EE6F-DC93-57BE-168A6079DCB4}"/>
                    </a:ext>
                  </a:extLst>
                </p:cNvPr>
                <p:cNvSpPr/>
                <p:nvPr/>
              </p:nvSpPr>
              <p:spPr>
                <a:xfrm>
                  <a:off x="3829078" y="3269244"/>
                  <a:ext cx="237450" cy="406147"/>
                </a:xfrm>
                <a:custGeom>
                  <a:avLst/>
                  <a:gdLst>
                    <a:gd name="connsiteX0" fmla="*/ 216191 w 237450"/>
                    <a:gd name="connsiteY0" fmla="*/ 163 h 406147"/>
                    <a:gd name="connsiteX1" fmla="*/ 74886 w 237450"/>
                    <a:gd name="connsiteY1" fmla="*/ 163 h 406147"/>
                    <a:gd name="connsiteX2" fmla="*/ 70237 w 237450"/>
                    <a:gd name="connsiteY2" fmla="*/ 16894 h 406147"/>
                    <a:gd name="connsiteX3" fmla="*/ 36774 w 237450"/>
                    <a:gd name="connsiteY3" fmla="*/ 142383 h 406147"/>
                    <a:gd name="connsiteX4" fmla="*/ 11675 w 237450"/>
                    <a:gd name="connsiteY4" fmla="*/ 235334 h 406147"/>
                    <a:gd name="connsiteX5" fmla="*/ 10744 w 237450"/>
                    <a:gd name="connsiteY5" fmla="*/ 299472 h 406147"/>
                    <a:gd name="connsiteX6" fmla="*/ 65588 w 237450"/>
                    <a:gd name="connsiteY6" fmla="*/ 244608 h 406147"/>
                    <a:gd name="connsiteX7" fmla="*/ 127864 w 237450"/>
                    <a:gd name="connsiteY7" fmla="*/ 205570 h 406147"/>
                    <a:gd name="connsiteX8" fmla="*/ 126937 w 237450"/>
                    <a:gd name="connsiteY8" fmla="*/ 320833 h 406147"/>
                    <a:gd name="connsiteX9" fmla="*/ 51644 w 237450"/>
                    <a:gd name="connsiteY9" fmla="*/ 371027 h 406147"/>
                    <a:gd name="connsiteX10" fmla="*/ 34913 w 237450"/>
                    <a:gd name="connsiteY10" fmla="*/ 405421 h 406147"/>
                    <a:gd name="connsiteX11" fmla="*/ 156682 w 237450"/>
                    <a:gd name="connsiteY11" fmla="*/ 371958 h 406147"/>
                    <a:gd name="connsiteX12" fmla="*/ 235690 w 237450"/>
                    <a:gd name="connsiteY12" fmla="*/ 248327 h 406147"/>
                    <a:gd name="connsiteX13" fmla="*/ 224538 w 237450"/>
                    <a:gd name="connsiteY13" fmla="*/ 87519 h 406147"/>
                    <a:gd name="connsiteX14" fmla="*/ 216191 w 237450"/>
                    <a:gd name="connsiteY14" fmla="*/ 163 h 406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37450" h="406147">
                      <a:moveTo>
                        <a:pt x="216191" y="163"/>
                      </a:moveTo>
                      <a:lnTo>
                        <a:pt x="74886" y="163"/>
                      </a:lnTo>
                      <a:cubicBezTo>
                        <a:pt x="73955" y="4812"/>
                        <a:pt x="72098" y="10388"/>
                        <a:pt x="70237" y="16894"/>
                      </a:cubicBezTo>
                      <a:cubicBezTo>
                        <a:pt x="58155" y="51288"/>
                        <a:pt x="36774" y="106132"/>
                        <a:pt x="36774" y="142383"/>
                      </a:cubicBezTo>
                      <a:cubicBezTo>
                        <a:pt x="36774" y="177707"/>
                        <a:pt x="16323" y="214888"/>
                        <a:pt x="11675" y="235334"/>
                      </a:cubicBezTo>
                      <a:cubicBezTo>
                        <a:pt x="6098" y="257642"/>
                        <a:pt x="-11564" y="300403"/>
                        <a:pt x="10744" y="299472"/>
                      </a:cubicBezTo>
                      <a:cubicBezTo>
                        <a:pt x="33051" y="298542"/>
                        <a:pt x="46068" y="279022"/>
                        <a:pt x="65588" y="244608"/>
                      </a:cubicBezTo>
                      <a:cubicBezTo>
                        <a:pt x="85107" y="210195"/>
                        <a:pt x="102769" y="199990"/>
                        <a:pt x="127864" y="205570"/>
                      </a:cubicBezTo>
                      <a:cubicBezTo>
                        <a:pt x="164115" y="213007"/>
                        <a:pt x="137162" y="299448"/>
                        <a:pt x="126937" y="320833"/>
                      </a:cubicBezTo>
                      <a:cubicBezTo>
                        <a:pt x="120435" y="335703"/>
                        <a:pt x="72073" y="360802"/>
                        <a:pt x="51644" y="371027"/>
                      </a:cubicBezTo>
                      <a:cubicBezTo>
                        <a:pt x="36769" y="378464"/>
                        <a:pt x="28406" y="403560"/>
                        <a:pt x="34913" y="405421"/>
                      </a:cubicBezTo>
                      <a:cubicBezTo>
                        <a:pt x="57220" y="410070"/>
                        <a:pt x="110202" y="396127"/>
                        <a:pt x="156682" y="371958"/>
                      </a:cubicBezTo>
                      <a:cubicBezTo>
                        <a:pt x="177132" y="361733"/>
                        <a:pt x="230115" y="273426"/>
                        <a:pt x="235690" y="248327"/>
                      </a:cubicBezTo>
                      <a:cubicBezTo>
                        <a:pt x="241270" y="222317"/>
                        <a:pt x="230115" y="143289"/>
                        <a:pt x="224538" y="87519"/>
                      </a:cubicBezTo>
                      <a:cubicBezTo>
                        <a:pt x="222697" y="68950"/>
                        <a:pt x="218979" y="28981"/>
                        <a:pt x="216191" y="163"/>
                      </a:cubicBezTo>
                      <a:close/>
                    </a:path>
                  </a:pathLst>
                </a:custGeom>
                <a:solidFill>
                  <a:srgbClr val="FFB296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F1DEEBCF-6654-348D-B0F6-66F41C491585}"/>
                  </a:ext>
                </a:extLst>
              </p:cNvPr>
              <p:cNvSpPr/>
              <p:nvPr/>
            </p:nvSpPr>
            <p:spPr>
              <a:xfrm>
                <a:off x="2871524" y="1247501"/>
                <a:ext cx="1020613" cy="2022677"/>
              </a:xfrm>
              <a:custGeom>
                <a:avLst/>
                <a:gdLst>
                  <a:gd name="connsiteX0" fmla="*/ 181793 w 1020613"/>
                  <a:gd name="connsiteY0" fmla="*/ 370760 h 2022677"/>
                  <a:gd name="connsiteX1" fmla="*/ 297986 w 1020613"/>
                  <a:gd name="connsiteY1" fmla="*/ 275016 h 2022677"/>
                  <a:gd name="connsiteX2" fmla="*/ 322151 w 1020613"/>
                  <a:gd name="connsiteY2" fmla="*/ -117 h 2022677"/>
                  <a:gd name="connsiteX3" fmla="*/ 635404 w 1020613"/>
                  <a:gd name="connsiteY3" fmla="*/ -117 h 2022677"/>
                  <a:gd name="connsiteX4" fmla="*/ 657716 w 1020613"/>
                  <a:gd name="connsiteY4" fmla="*/ 283392 h 2022677"/>
                  <a:gd name="connsiteX5" fmla="*/ 891960 w 1020613"/>
                  <a:gd name="connsiteY5" fmla="*/ 394006 h 2022677"/>
                  <a:gd name="connsiteX6" fmla="*/ 1020183 w 1020613"/>
                  <a:gd name="connsiteY6" fmla="*/ 529999 h 2022677"/>
                  <a:gd name="connsiteX7" fmla="*/ 1019306 w 1020613"/>
                  <a:gd name="connsiteY7" fmla="*/ 541801 h 2022677"/>
                  <a:gd name="connsiteX8" fmla="*/ 868722 w 1020613"/>
                  <a:gd name="connsiteY8" fmla="*/ 2022560 h 2022677"/>
                  <a:gd name="connsiteX9" fmla="*/ 30275 w 1020613"/>
                  <a:gd name="connsiteY9" fmla="*/ 2008617 h 2022677"/>
                  <a:gd name="connsiteX10" fmla="*/ 12612 w 1020613"/>
                  <a:gd name="connsiteY10" fmla="*/ 616164 h 2022677"/>
                  <a:gd name="connsiteX11" fmla="*/ 181793 w 1020613"/>
                  <a:gd name="connsiteY11" fmla="*/ 370760 h 2022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20613" h="2022677">
                    <a:moveTo>
                      <a:pt x="181793" y="370760"/>
                    </a:moveTo>
                    <a:cubicBezTo>
                      <a:pt x="243159" y="364257"/>
                      <a:pt x="285900" y="335435"/>
                      <a:pt x="297986" y="275016"/>
                    </a:cubicBezTo>
                    <a:cubicBezTo>
                      <a:pt x="310991" y="210878"/>
                      <a:pt x="322151" y="-117"/>
                      <a:pt x="322151" y="-117"/>
                    </a:cubicBezTo>
                    <a:lnTo>
                      <a:pt x="635404" y="-117"/>
                    </a:lnTo>
                    <a:cubicBezTo>
                      <a:pt x="635404" y="-117"/>
                      <a:pt x="642841" y="211816"/>
                      <a:pt x="657716" y="283392"/>
                    </a:cubicBezTo>
                    <a:cubicBezTo>
                      <a:pt x="669802" y="341023"/>
                      <a:pt x="693040" y="390275"/>
                      <a:pt x="891960" y="394006"/>
                    </a:cubicBezTo>
                    <a:cubicBezTo>
                      <a:pt x="964922" y="396152"/>
                      <a:pt x="1022329" y="457038"/>
                      <a:pt x="1020183" y="529999"/>
                    </a:cubicBezTo>
                    <a:cubicBezTo>
                      <a:pt x="1020067" y="533944"/>
                      <a:pt x="1019774" y="537882"/>
                      <a:pt x="1019306" y="541801"/>
                    </a:cubicBezTo>
                    <a:cubicBezTo>
                      <a:pt x="960744" y="1052118"/>
                      <a:pt x="825961" y="1315180"/>
                      <a:pt x="868722" y="2022560"/>
                    </a:cubicBezTo>
                    <a:lnTo>
                      <a:pt x="30275" y="2008617"/>
                    </a:lnTo>
                    <a:cubicBezTo>
                      <a:pt x="83257" y="1297518"/>
                      <a:pt x="43279" y="962880"/>
                      <a:pt x="12612" y="616164"/>
                    </a:cubicBezTo>
                    <a:cubicBezTo>
                      <a:pt x="5179" y="535286"/>
                      <a:pt x="-58028" y="397716"/>
                      <a:pt x="181793" y="370760"/>
                    </a:cubicBezTo>
                    <a:close/>
                  </a:path>
                </a:pathLst>
              </a:custGeom>
              <a:solidFill>
                <a:srgbClr val="FFB29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31EA5DF3-B40D-73DE-3336-53E69E3040AB}"/>
                  </a:ext>
                </a:extLst>
              </p:cNvPr>
              <p:cNvSpPr/>
              <p:nvPr/>
            </p:nvSpPr>
            <p:spPr>
              <a:xfrm>
                <a:off x="2865920" y="3201387"/>
                <a:ext cx="921174" cy="2805359"/>
              </a:xfrm>
              <a:custGeom>
                <a:avLst/>
                <a:gdLst>
                  <a:gd name="connsiteX0" fmla="*/ 34952 w 921174"/>
                  <a:gd name="connsiteY0" fmla="*/ 153 h 2805359"/>
                  <a:gd name="connsiteX1" fmla="*/ 874326 w 921174"/>
                  <a:gd name="connsiteY1" fmla="*/ 14097 h 2805359"/>
                  <a:gd name="connsiteX2" fmla="*/ 920802 w 921174"/>
                  <a:gd name="connsiteY2" fmla="*/ 2805513 h 2805359"/>
                  <a:gd name="connsiteX3" fmla="*/ 647518 w 921174"/>
                  <a:gd name="connsiteY3" fmla="*/ 2805513 h 2805359"/>
                  <a:gd name="connsiteX4" fmla="*/ 479269 w 921174"/>
                  <a:gd name="connsiteY4" fmla="*/ 372900 h 2805359"/>
                  <a:gd name="connsiteX5" fmla="*/ 425356 w 921174"/>
                  <a:gd name="connsiteY5" fmla="*/ 372900 h 2805359"/>
                  <a:gd name="connsiteX6" fmla="*/ 298006 w 921174"/>
                  <a:gd name="connsiteY6" fmla="*/ 2805513 h 2805359"/>
                  <a:gd name="connsiteX7" fmla="*/ -373 w 921174"/>
                  <a:gd name="connsiteY7" fmla="*/ 2805513 h 2805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21174" h="2805359">
                    <a:moveTo>
                      <a:pt x="34952" y="153"/>
                    </a:moveTo>
                    <a:lnTo>
                      <a:pt x="874326" y="14097"/>
                    </a:lnTo>
                    <a:lnTo>
                      <a:pt x="920802" y="2805513"/>
                    </a:lnTo>
                    <a:lnTo>
                      <a:pt x="647518" y="2805513"/>
                    </a:lnTo>
                    <a:lnTo>
                      <a:pt x="479269" y="372900"/>
                    </a:lnTo>
                    <a:lnTo>
                      <a:pt x="425356" y="372900"/>
                    </a:lnTo>
                    <a:lnTo>
                      <a:pt x="298006" y="2805513"/>
                    </a:lnTo>
                    <a:lnTo>
                      <a:pt x="-373" y="2805513"/>
                    </a:lnTo>
                    <a:close/>
                  </a:path>
                </a:pathLst>
              </a:custGeom>
              <a:solidFill>
                <a:srgbClr val="163D54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8F3D27B2-3D8F-EC3C-39FD-C0C65879B64E}"/>
                  </a:ext>
                </a:extLst>
              </p:cNvPr>
              <p:cNvSpPr/>
              <p:nvPr/>
            </p:nvSpPr>
            <p:spPr>
              <a:xfrm>
                <a:off x="3515660" y="6006742"/>
                <a:ext cx="640454" cy="168249"/>
              </a:xfrm>
              <a:custGeom>
                <a:avLst/>
                <a:gdLst>
                  <a:gd name="connsiteX0" fmla="*/ 540717 w 640454"/>
                  <a:gd name="connsiteY0" fmla="*/ 88849 h 168249"/>
                  <a:gd name="connsiteX1" fmla="*/ 248841 w 640454"/>
                  <a:gd name="connsiteY1" fmla="*/ 542 h 168249"/>
                  <a:gd name="connsiteX2" fmla="*/ -283 w 640454"/>
                  <a:gd name="connsiteY2" fmla="*/ 542 h 168249"/>
                  <a:gd name="connsiteX3" fmla="*/ -283 w 640454"/>
                  <a:gd name="connsiteY3" fmla="*/ 168792 h 168249"/>
                  <a:gd name="connsiteX4" fmla="*/ 640171 w 640454"/>
                  <a:gd name="connsiteY4" fmla="*/ 168792 h 168249"/>
                  <a:gd name="connsiteX5" fmla="*/ 540717 w 640454"/>
                  <a:gd name="connsiteY5" fmla="*/ 88849 h 168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0454" h="168249">
                    <a:moveTo>
                      <a:pt x="540717" y="88849"/>
                    </a:moveTo>
                    <a:cubicBezTo>
                      <a:pt x="447765" y="43299"/>
                      <a:pt x="248841" y="542"/>
                      <a:pt x="248841" y="542"/>
                    </a:cubicBezTo>
                    <a:lnTo>
                      <a:pt x="-283" y="542"/>
                    </a:lnTo>
                    <a:lnTo>
                      <a:pt x="-283" y="168792"/>
                    </a:lnTo>
                    <a:lnTo>
                      <a:pt x="640171" y="168792"/>
                    </a:lnTo>
                    <a:cubicBezTo>
                      <a:pt x="583479" y="112087"/>
                      <a:pt x="564886" y="100923"/>
                      <a:pt x="540717" y="88849"/>
                    </a:cubicBezTo>
                    <a:close/>
                  </a:path>
                </a:pathLst>
              </a:custGeom>
              <a:solidFill>
                <a:srgbClr val="222027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D045A150-447B-ECE6-40EF-D3FD976D1596}"/>
                  </a:ext>
                </a:extLst>
              </p:cNvPr>
              <p:cNvSpPr/>
              <p:nvPr/>
            </p:nvSpPr>
            <p:spPr>
              <a:xfrm>
                <a:off x="2546156" y="6006742"/>
                <a:ext cx="618150" cy="168249"/>
              </a:xfrm>
              <a:custGeom>
                <a:avLst/>
                <a:gdLst>
                  <a:gd name="connsiteX0" fmla="*/ 76734 w 618150"/>
                  <a:gd name="connsiteY0" fmla="*/ 88849 h 168249"/>
                  <a:gd name="connsiteX1" fmla="*/ 368611 w 618150"/>
                  <a:gd name="connsiteY1" fmla="*/ 542 h 168249"/>
                  <a:gd name="connsiteX2" fmla="*/ 617734 w 618150"/>
                  <a:gd name="connsiteY2" fmla="*/ 542 h 168249"/>
                  <a:gd name="connsiteX3" fmla="*/ 617734 w 618150"/>
                  <a:gd name="connsiteY3" fmla="*/ 168792 h 168249"/>
                  <a:gd name="connsiteX4" fmla="*/ -417 w 618150"/>
                  <a:gd name="connsiteY4" fmla="*/ 168792 h 168249"/>
                  <a:gd name="connsiteX5" fmla="*/ 76734 w 618150"/>
                  <a:gd name="connsiteY5" fmla="*/ 88849 h 168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8150" h="168249">
                    <a:moveTo>
                      <a:pt x="76734" y="88849"/>
                    </a:moveTo>
                    <a:cubicBezTo>
                      <a:pt x="169690" y="43299"/>
                      <a:pt x="368611" y="542"/>
                      <a:pt x="368611" y="542"/>
                    </a:cubicBezTo>
                    <a:lnTo>
                      <a:pt x="617734" y="542"/>
                    </a:lnTo>
                    <a:lnTo>
                      <a:pt x="617734" y="168792"/>
                    </a:lnTo>
                    <a:lnTo>
                      <a:pt x="-417" y="168792"/>
                    </a:lnTo>
                    <a:cubicBezTo>
                      <a:pt x="33977" y="112087"/>
                      <a:pt x="52565" y="100923"/>
                      <a:pt x="76734" y="88849"/>
                    </a:cubicBezTo>
                    <a:close/>
                  </a:path>
                </a:pathLst>
              </a:custGeom>
              <a:solidFill>
                <a:srgbClr val="222027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C56E66F4-D1EF-1A9E-297C-BAF2ADA8186F}"/>
                  </a:ext>
                </a:extLst>
              </p:cNvPr>
              <p:cNvSpPr/>
              <p:nvPr/>
            </p:nvSpPr>
            <p:spPr>
              <a:xfrm>
                <a:off x="3679982" y="1647602"/>
                <a:ext cx="411284" cy="1663472"/>
              </a:xfrm>
              <a:custGeom>
                <a:avLst/>
                <a:gdLst>
                  <a:gd name="connsiteX0" fmla="*/ 92901 w 411284"/>
                  <a:gd name="connsiteY0" fmla="*/ 2320 h 1663472"/>
                  <a:gd name="connsiteX1" fmla="*/ 322517 w 411284"/>
                  <a:gd name="connsiteY1" fmla="*/ 357404 h 1663472"/>
                  <a:gd name="connsiteX2" fmla="*/ 410824 w 411284"/>
                  <a:gd name="connsiteY2" fmla="*/ 1101965 h 1663472"/>
                  <a:gd name="connsiteX3" fmla="*/ 377361 w 411284"/>
                  <a:gd name="connsiteY3" fmla="*/ 1663411 h 1663472"/>
                  <a:gd name="connsiteX4" fmla="*/ 201678 w 411284"/>
                  <a:gd name="connsiteY4" fmla="*/ 1657835 h 1663472"/>
                  <a:gd name="connsiteX5" fmla="*/ 186804 w 411284"/>
                  <a:gd name="connsiteY5" fmla="*/ 999719 h 1663472"/>
                  <a:gd name="connsiteX6" fmla="*/ 89203 w 411284"/>
                  <a:gd name="connsiteY6" fmla="*/ 451290 h 1663472"/>
                  <a:gd name="connsiteX7" fmla="*/ 92901 w 411284"/>
                  <a:gd name="connsiteY7" fmla="*/ 2320 h 1663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1284" h="1663472">
                    <a:moveTo>
                      <a:pt x="92901" y="2320"/>
                    </a:moveTo>
                    <a:cubicBezTo>
                      <a:pt x="213740" y="-19992"/>
                      <a:pt x="269514" y="115705"/>
                      <a:pt x="322517" y="357404"/>
                    </a:cubicBezTo>
                    <a:cubicBezTo>
                      <a:pt x="387586" y="654856"/>
                      <a:pt x="413612" y="968113"/>
                      <a:pt x="410824" y="1101965"/>
                    </a:cubicBezTo>
                    <a:cubicBezTo>
                      <a:pt x="403387" y="1442179"/>
                      <a:pt x="377361" y="1663411"/>
                      <a:pt x="377361" y="1663411"/>
                    </a:cubicBezTo>
                    <a:lnTo>
                      <a:pt x="201678" y="1657835"/>
                    </a:lnTo>
                    <a:cubicBezTo>
                      <a:pt x="201678" y="1657835"/>
                      <a:pt x="187734" y="1420802"/>
                      <a:pt x="186804" y="999719"/>
                    </a:cubicBezTo>
                    <a:cubicBezTo>
                      <a:pt x="186804" y="878880"/>
                      <a:pt x="144046" y="741306"/>
                      <a:pt x="89203" y="451290"/>
                    </a:cubicBezTo>
                    <a:cubicBezTo>
                      <a:pt x="50152" y="244928"/>
                      <a:pt x="-92999" y="35783"/>
                      <a:pt x="92901" y="2320"/>
                    </a:cubicBezTo>
                    <a:close/>
                  </a:path>
                </a:pathLst>
              </a:custGeom>
              <a:solidFill>
                <a:srgbClr val="F2F4F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50446583-1F5A-A8AE-F673-171C9B6A44B5}"/>
                  </a:ext>
                </a:extLst>
              </p:cNvPr>
              <p:cNvSpPr/>
              <p:nvPr/>
            </p:nvSpPr>
            <p:spPr>
              <a:xfrm>
                <a:off x="2858475" y="1611871"/>
                <a:ext cx="969519" cy="1658290"/>
              </a:xfrm>
              <a:custGeom>
                <a:avLst/>
                <a:gdLst>
                  <a:gd name="connsiteX0" fmla="*/ 924528 w 969519"/>
                  <a:gd name="connsiteY0" fmla="*/ 366169 h 1658290"/>
                  <a:gd name="connsiteX1" fmla="*/ 969146 w 969519"/>
                  <a:gd name="connsiteY1" fmla="*/ 38972 h 1658290"/>
                  <a:gd name="connsiteX2" fmla="*/ 842727 w 969519"/>
                  <a:gd name="connsiteY2" fmla="*/ 10154 h 1658290"/>
                  <a:gd name="connsiteX3" fmla="*/ 732113 w 969519"/>
                  <a:gd name="connsiteY3" fmla="*/ 860 h 1658290"/>
                  <a:gd name="connsiteX4" fmla="*/ 471842 w 969519"/>
                  <a:gd name="connsiteY4" fmla="*/ 104041 h 1658290"/>
                  <a:gd name="connsiteX5" fmla="*/ 229222 w 969519"/>
                  <a:gd name="connsiteY5" fmla="*/ -67 h 1658290"/>
                  <a:gd name="connsiteX6" fmla="*/ 229222 w 969519"/>
                  <a:gd name="connsiteY6" fmla="*/ -67 h 1658290"/>
                  <a:gd name="connsiteX7" fmla="*/ 111171 w 969519"/>
                  <a:gd name="connsiteY7" fmla="*/ 12938 h 1658290"/>
                  <a:gd name="connsiteX8" fmla="*/ -374 w 969519"/>
                  <a:gd name="connsiteY8" fmla="*/ 38948 h 1658290"/>
                  <a:gd name="connsiteX9" fmla="*/ 16357 w 969519"/>
                  <a:gd name="connsiteY9" fmla="*/ 355940 h 1658290"/>
                  <a:gd name="connsiteX10" fmla="*/ 27514 w 969519"/>
                  <a:gd name="connsiteY10" fmla="*/ 757504 h 1658290"/>
                  <a:gd name="connsiteX11" fmla="*/ 41457 w 969519"/>
                  <a:gd name="connsiteY11" fmla="*/ 1154418 h 1658290"/>
                  <a:gd name="connsiteX12" fmla="*/ 32162 w 969519"/>
                  <a:gd name="connsiteY12" fmla="*/ 1641497 h 1658290"/>
                  <a:gd name="connsiteX13" fmla="*/ 446735 w 969519"/>
                  <a:gd name="connsiteY13" fmla="*/ 1647999 h 1658290"/>
                  <a:gd name="connsiteX14" fmla="*/ 894775 w 969519"/>
                  <a:gd name="connsiteY14" fmla="*/ 1658224 h 1658290"/>
                  <a:gd name="connsiteX15" fmla="*/ 936606 w 969519"/>
                  <a:gd name="connsiteY15" fmla="*/ 842088 h 1658290"/>
                  <a:gd name="connsiteX16" fmla="*/ 952406 w 969519"/>
                  <a:gd name="connsiteY16" fmla="*/ 688712 h 1658290"/>
                  <a:gd name="connsiteX17" fmla="*/ 924528 w 969519"/>
                  <a:gd name="connsiteY17" fmla="*/ 366169 h 165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69519" h="1658290">
                    <a:moveTo>
                      <a:pt x="924528" y="366169"/>
                    </a:moveTo>
                    <a:cubicBezTo>
                      <a:pt x="918952" y="201642"/>
                      <a:pt x="969146" y="38972"/>
                      <a:pt x="969146" y="38972"/>
                    </a:cubicBezTo>
                    <a:cubicBezTo>
                      <a:pt x="927531" y="27196"/>
                      <a:pt x="885335" y="17578"/>
                      <a:pt x="842727" y="10154"/>
                    </a:cubicBezTo>
                    <a:cubicBezTo>
                      <a:pt x="806103" y="4600"/>
                      <a:pt x="769150" y="1495"/>
                      <a:pt x="732113" y="860"/>
                    </a:cubicBezTo>
                    <a:cubicBezTo>
                      <a:pt x="732114" y="860"/>
                      <a:pt x="610344" y="104041"/>
                      <a:pt x="471842" y="104041"/>
                    </a:cubicBezTo>
                    <a:cubicBezTo>
                      <a:pt x="333342" y="104041"/>
                      <a:pt x="229222" y="-67"/>
                      <a:pt x="229222" y="-67"/>
                    </a:cubicBezTo>
                    <a:lnTo>
                      <a:pt x="229222" y="-67"/>
                    </a:lnTo>
                    <a:cubicBezTo>
                      <a:pt x="189603" y="1327"/>
                      <a:pt x="150143" y="5674"/>
                      <a:pt x="111171" y="12938"/>
                    </a:cubicBezTo>
                    <a:cubicBezTo>
                      <a:pt x="34020" y="26882"/>
                      <a:pt x="-374" y="38948"/>
                      <a:pt x="-374" y="38948"/>
                    </a:cubicBezTo>
                    <a:cubicBezTo>
                      <a:pt x="-374" y="38948"/>
                      <a:pt x="10782" y="191392"/>
                      <a:pt x="16357" y="355940"/>
                    </a:cubicBezTo>
                    <a:cubicBezTo>
                      <a:pt x="25656" y="646886"/>
                      <a:pt x="27514" y="757504"/>
                      <a:pt x="27514" y="757504"/>
                    </a:cubicBezTo>
                    <a:lnTo>
                      <a:pt x="41457" y="1154418"/>
                    </a:lnTo>
                    <a:lnTo>
                      <a:pt x="32162" y="1641497"/>
                    </a:lnTo>
                    <a:lnTo>
                      <a:pt x="446735" y="1647999"/>
                    </a:lnTo>
                    <a:lnTo>
                      <a:pt x="894775" y="1658224"/>
                    </a:lnTo>
                    <a:cubicBezTo>
                      <a:pt x="894775" y="1658224"/>
                      <a:pt x="919874" y="977801"/>
                      <a:pt x="936606" y="842088"/>
                    </a:cubicBezTo>
                    <a:cubicBezTo>
                      <a:pt x="952406" y="706374"/>
                      <a:pt x="952406" y="688712"/>
                      <a:pt x="952406" y="688712"/>
                    </a:cubicBezTo>
                    <a:cubicBezTo>
                      <a:pt x="952406" y="688712"/>
                      <a:pt x="931965" y="577176"/>
                      <a:pt x="924528" y="366169"/>
                    </a:cubicBezTo>
                    <a:close/>
                  </a:path>
                </a:pathLst>
              </a:custGeom>
              <a:solidFill>
                <a:srgbClr val="1D5273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14CA5BB8-2F80-E94E-D049-995E003E83BE}"/>
                  </a:ext>
                </a:extLst>
              </p:cNvPr>
              <p:cNvSpPr/>
              <p:nvPr/>
            </p:nvSpPr>
            <p:spPr>
              <a:xfrm>
                <a:off x="3183822" y="1397146"/>
                <a:ext cx="330919" cy="145938"/>
              </a:xfrm>
              <a:custGeom>
                <a:avLst/>
                <a:gdLst>
                  <a:gd name="connsiteX0" fmla="*/ -329 w 330919"/>
                  <a:gd name="connsiteY0" fmla="*/ -96 h 145938"/>
                  <a:gd name="connsiteX1" fmla="*/ 167921 w 330919"/>
                  <a:gd name="connsiteY1" fmla="*/ 145842 h 145938"/>
                  <a:gd name="connsiteX2" fmla="*/ 330591 w 330919"/>
                  <a:gd name="connsiteY2" fmla="*/ -96 h 145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0919" h="145938">
                    <a:moveTo>
                      <a:pt x="-329" y="-96"/>
                    </a:moveTo>
                    <a:cubicBezTo>
                      <a:pt x="-329" y="-96"/>
                      <a:pt x="79610" y="145842"/>
                      <a:pt x="167921" y="145842"/>
                    </a:cubicBezTo>
                    <a:cubicBezTo>
                      <a:pt x="250652" y="145842"/>
                      <a:pt x="330591" y="-96"/>
                      <a:pt x="330591" y="-96"/>
                    </a:cubicBezTo>
                    <a:close/>
                  </a:path>
                </a:pathLst>
              </a:custGeom>
              <a:solidFill>
                <a:srgbClr val="D6957E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8" name="图形 3">
                <a:extLst>
                  <a:ext uri="{FF2B5EF4-FFF2-40B4-BE49-F238E27FC236}">
                    <a16:creationId xmlns:a16="http://schemas.microsoft.com/office/drawing/2014/main" id="{4876C392-32C8-66E2-3EC8-688BF9D885F7}"/>
                  </a:ext>
                </a:extLst>
              </p:cNvPr>
              <p:cNvGrpSpPr/>
              <p:nvPr/>
            </p:nvGrpSpPr>
            <p:grpSpPr>
              <a:xfrm>
                <a:off x="3015443" y="647786"/>
                <a:ext cx="673261" cy="852312"/>
                <a:chOff x="3015443" y="647786"/>
                <a:chExt cx="673261" cy="852312"/>
              </a:xfrm>
            </p:grpSpPr>
            <p:grpSp>
              <p:nvGrpSpPr>
                <p:cNvPr id="59" name="图形 3">
                  <a:extLst>
                    <a:ext uri="{FF2B5EF4-FFF2-40B4-BE49-F238E27FC236}">
                      <a16:creationId xmlns:a16="http://schemas.microsoft.com/office/drawing/2014/main" id="{7BC3258A-4397-DE08-FAE9-264F9722EADE}"/>
                    </a:ext>
                  </a:extLst>
                </p:cNvPr>
                <p:cNvGrpSpPr/>
                <p:nvPr/>
              </p:nvGrpSpPr>
              <p:grpSpPr>
                <a:xfrm>
                  <a:off x="3015443" y="1062520"/>
                  <a:ext cx="673261" cy="146372"/>
                  <a:chOff x="3015443" y="1062520"/>
                  <a:chExt cx="673261" cy="146372"/>
                </a:xfrm>
                <a:solidFill>
                  <a:srgbClr val="EBA48A"/>
                </a:solidFill>
              </p:grpSpPr>
              <p:sp>
                <p:nvSpPr>
                  <p:cNvPr id="60" name="任意多边形: 形状 59">
                    <a:extLst>
                      <a:ext uri="{FF2B5EF4-FFF2-40B4-BE49-F238E27FC236}">
                        <a16:creationId xmlns:a16="http://schemas.microsoft.com/office/drawing/2014/main" id="{F41308CF-DA58-B8F2-5FC1-2B53F4B5A3AB}"/>
                      </a:ext>
                    </a:extLst>
                  </p:cNvPr>
                  <p:cNvSpPr/>
                  <p:nvPr/>
                </p:nvSpPr>
                <p:spPr>
                  <a:xfrm>
                    <a:off x="3015443" y="1062520"/>
                    <a:ext cx="90775" cy="146372"/>
                  </a:xfrm>
                  <a:custGeom>
                    <a:avLst/>
                    <a:gdLst>
                      <a:gd name="connsiteX0" fmla="*/ 87161 w 90775"/>
                      <a:gd name="connsiteY0" fmla="*/ 63057 h 146372"/>
                      <a:gd name="connsiteX1" fmla="*/ 61152 w 90775"/>
                      <a:gd name="connsiteY1" fmla="*/ 145788 h 146372"/>
                      <a:gd name="connsiteX2" fmla="*/ 3520 w 90775"/>
                      <a:gd name="connsiteY2" fmla="*/ 63057 h 146372"/>
                      <a:gd name="connsiteX3" fmla="*/ 25828 w 90775"/>
                      <a:gd name="connsiteY3" fmla="*/ 776 h 146372"/>
                      <a:gd name="connsiteX4" fmla="*/ 87161 w 90775"/>
                      <a:gd name="connsiteY4" fmla="*/ 63057 h 1463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775" h="146372">
                        <a:moveTo>
                          <a:pt x="87161" y="63057"/>
                        </a:moveTo>
                        <a:cubicBezTo>
                          <a:pt x="96456" y="103026"/>
                          <a:pt x="85304" y="140208"/>
                          <a:pt x="61152" y="145788"/>
                        </a:cubicBezTo>
                        <a:cubicBezTo>
                          <a:pt x="37000" y="151367"/>
                          <a:pt x="12815" y="103030"/>
                          <a:pt x="3520" y="63057"/>
                        </a:cubicBezTo>
                        <a:cubicBezTo>
                          <a:pt x="-5774" y="23083"/>
                          <a:pt x="1663" y="7282"/>
                          <a:pt x="25828" y="776"/>
                        </a:cubicBezTo>
                        <a:cubicBezTo>
                          <a:pt x="49992" y="-5731"/>
                          <a:pt x="76936" y="23087"/>
                          <a:pt x="87161" y="63057"/>
                        </a:cubicBezTo>
                        <a:close/>
                      </a:path>
                    </a:pathLst>
                  </a:custGeom>
                  <a:solidFill>
                    <a:srgbClr val="EBA48A"/>
                  </a:soli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任意多边形: 形状 60">
                    <a:extLst>
                      <a:ext uri="{FF2B5EF4-FFF2-40B4-BE49-F238E27FC236}">
                        <a16:creationId xmlns:a16="http://schemas.microsoft.com/office/drawing/2014/main" id="{AD7D3FE6-4422-969C-3684-1DCB2805BF8C}"/>
                      </a:ext>
                    </a:extLst>
                  </p:cNvPr>
                  <p:cNvSpPr/>
                  <p:nvPr/>
                </p:nvSpPr>
                <p:spPr>
                  <a:xfrm>
                    <a:off x="3597930" y="1062520"/>
                    <a:ext cx="90775" cy="146372"/>
                  </a:xfrm>
                  <a:custGeom>
                    <a:avLst/>
                    <a:gdLst>
                      <a:gd name="connsiteX0" fmla="*/ 2990 w 90775"/>
                      <a:gd name="connsiteY0" fmla="*/ 63057 h 146372"/>
                      <a:gd name="connsiteX1" fmla="*/ 29000 w 90775"/>
                      <a:gd name="connsiteY1" fmla="*/ 145788 h 146372"/>
                      <a:gd name="connsiteX2" fmla="*/ 86632 w 90775"/>
                      <a:gd name="connsiteY2" fmla="*/ 63057 h 146372"/>
                      <a:gd name="connsiteX3" fmla="*/ 64324 w 90775"/>
                      <a:gd name="connsiteY3" fmla="*/ 776 h 146372"/>
                      <a:gd name="connsiteX4" fmla="*/ 2990 w 90775"/>
                      <a:gd name="connsiteY4" fmla="*/ 63057 h 1463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775" h="146372">
                        <a:moveTo>
                          <a:pt x="2990" y="63057"/>
                        </a:moveTo>
                        <a:cubicBezTo>
                          <a:pt x="-6304" y="103026"/>
                          <a:pt x="4851" y="140208"/>
                          <a:pt x="29000" y="145788"/>
                        </a:cubicBezTo>
                        <a:cubicBezTo>
                          <a:pt x="53148" y="151367"/>
                          <a:pt x="77337" y="103030"/>
                          <a:pt x="86632" y="63057"/>
                        </a:cubicBezTo>
                        <a:cubicBezTo>
                          <a:pt x="95926" y="23083"/>
                          <a:pt x="88488" y="7282"/>
                          <a:pt x="64324" y="776"/>
                        </a:cubicBezTo>
                        <a:cubicBezTo>
                          <a:pt x="40159" y="-5731"/>
                          <a:pt x="12284" y="23087"/>
                          <a:pt x="2990" y="63057"/>
                        </a:cubicBezTo>
                        <a:close/>
                      </a:path>
                    </a:pathLst>
                  </a:custGeom>
                  <a:solidFill>
                    <a:srgbClr val="EBA48A"/>
                  </a:soli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488036FE-6427-2FCF-9AD3-3CA7E87F7C18}"/>
                    </a:ext>
                  </a:extLst>
                </p:cNvPr>
                <p:cNvSpPr/>
                <p:nvPr/>
              </p:nvSpPr>
              <p:spPr>
                <a:xfrm>
                  <a:off x="3067444" y="699060"/>
                  <a:ext cx="569961" cy="801038"/>
                </a:xfrm>
                <a:custGeom>
                  <a:avLst/>
                  <a:gdLst>
                    <a:gd name="connsiteX0" fmla="*/ 284283 w 569961"/>
                    <a:gd name="connsiteY0" fmla="*/ -193 h 801038"/>
                    <a:gd name="connsiteX1" fmla="*/ 774 w 569961"/>
                    <a:gd name="connsiteY1" fmla="*/ 331653 h 801038"/>
                    <a:gd name="connsiteX2" fmla="*/ 10999 w 569961"/>
                    <a:gd name="connsiteY2" fmla="*/ 498972 h 801038"/>
                    <a:gd name="connsiteX3" fmla="*/ 99306 w 569961"/>
                    <a:gd name="connsiteY3" fmla="*/ 683022 h 801038"/>
                    <a:gd name="connsiteX4" fmla="*/ 195050 w 569961"/>
                    <a:gd name="connsiteY4" fmla="*/ 766684 h 801038"/>
                    <a:gd name="connsiteX5" fmla="*/ 374456 w 569961"/>
                    <a:gd name="connsiteY5" fmla="*/ 766684 h 801038"/>
                    <a:gd name="connsiteX6" fmla="*/ 470195 w 569961"/>
                    <a:gd name="connsiteY6" fmla="*/ 683026 h 801038"/>
                    <a:gd name="connsiteX7" fmla="*/ 558502 w 569961"/>
                    <a:gd name="connsiteY7" fmla="*/ 498976 h 801038"/>
                    <a:gd name="connsiteX8" fmla="*/ 568727 w 569961"/>
                    <a:gd name="connsiteY8" fmla="*/ 331657 h 801038"/>
                    <a:gd name="connsiteX9" fmla="*/ 284283 w 569961"/>
                    <a:gd name="connsiteY9" fmla="*/ -193 h 801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69961" h="801038">
                      <a:moveTo>
                        <a:pt x="284283" y="-193"/>
                      </a:moveTo>
                      <a:cubicBezTo>
                        <a:pt x="60263" y="-193"/>
                        <a:pt x="-10381" y="159689"/>
                        <a:pt x="774" y="331653"/>
                      </a:cubicBezTo>
                      <a:lnTo>
                        <a:pt x="10999" y="498972"/>
                      </a:lnTo>
                      <a:cubicBezTo>
                        <a:pt x="15130" y="569536"/>
                        <a:pt x="46849" y="635645"/>
                        <a:pt x="99306" y="683022"/>
                      </a:cubicBezTo>
                      <a:lnTo>
                        <a:pt x="195050" y="766684"/>
                      </a:lnTo>
                      <a:cubicBezTo>
                        <a:pt x="246179" y="812233"/>
                        <a:pt x="323327" y="812233"/>
                        <a:pt x="374456" y="766684"/>
                      </a:cubicBezTo>
                      <a:lnTo>
                        <a:pt x="470195" y="683026"/>
                      </a:lnTo>
                      <a:cubicBezTo>
                        <a:pt x="523159" y="636029"/>
                        <a:pt x="554985" y="569697"/>
                        <a:pt x="558502" y="498976"/>
                      </a:cubicBezTo>
                      <a:lnTo>
                        <a:pt x="568727" y="331657"/>
                      </a:lnTo>
                      <a:cubicBezTo>
                        <a:pt x="578017" y="159689"/>
                        <a:pt x="516679" y="-193"/>
                        <a:pt x="284283" y="-193"/>
                      </a:cubicBezTo>
                      <a:close/>
                    </a:path>
                  </a:pathLst>
                </a:custGeom>
                <a:solidFill>
                  <a:srgbClr val="FFB296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DA4F16C8-8A80-7B2A-05C6-8D3937FB5ED0}"/>
                    </a:ext>
                  </a:extLst>
                </p:cNvPr>
                <p:cNvSpPr/>
                <p:nvPr/>
              </p:nvSpPr>
              <p:spPr>
                <a:xfrm>
                  <a:off x="3034757" y="647786"/>
                  <a:ext cx="636471" cy="469565"/>
                </a:xfrm>
                <a:custGeom>
                  <a:avLst/>
                  <a:gdLst>
                    <a:gd name="connsiteX0" fmla="*/ 533549 w 636471"/>
                    <a:gd name="connsiteY0" fmla="*/ 84537 h 469565"/>
                    <a:gd name="connsiteX1" fmla="*/ 292798 w 636471"/>
                    <a:gd name="connsiteY1" fmla="*/ 879 h 469565"/>
                    <a:gd name="connsiteX2" fmla="*/ 13934 w 636471"/>
                    <a:gd name="connsiteY2" fmla="*/ 416383 h 469565"/>
                    <a:gd name="connsiteX3" fmla="*/ 36241 w 636471"/>
                    <a:gd name="connsiteY3" fmla="*/ 456352 h 469565"/>
                    <a:gd name="connsiteX4" fmla="*/ 60410 w 636471"/>
                    <a:gd name="connsiteY4" fmla="*/ 347595 h 469565"/>
                    <a:gd name="connsiteX5" fmla="*/ 253755 w 636471"/>
                    <a:gd name="connsiteY5" fmla="*/ 307626 h 469565"/>
                    <a:gd name="connsiteX6" fmla="*/ 471268 w 636471"/>
                    <a:gd name="connsiteY6" fmla="*/ 226752 h 469565"/>
                    <a:gd name="connsiteX7" fmla="*/ 446168 w 636471"/>
                    <a:gd name="connsiteY7" fmla="*/ 257427 h 469565"/>
                    <a:gd name="connsiteX8" fmla="*/ 396900 w 636471"/>
                    <a:gd name="connsiteY8" fmla="*/ 293678 h 469565"/>
                    <a:gd name="connsiteX9" fmla="*/ 359719 w 636471"/>
                    <a:gd name="connsiteY9" fmla="*/ 314128 h 469565"/>
                    <a:gd name="connsiteX10" fmla="*/ 345776 w 636471"/>
                    <a:gd name="connsiteY10" fmla="*/ 321565 h 469565"/>
                    <a:gd name="connsiteX11" fmla="*/ 360650 w 636471"/>
                    <a:gd name="connsiteY11" fmla="*/ 316916 h 469565"/>
                    <a:gd name="connsiteX12" fmla="*/ 400619 w 636471"/>
                    <a:gd name="connsiteY12" fmla="*/ 301115 h 469565"/>
                    <a:gd name="connsiteX13" fmla="*/ 455463 w 636471"/>
                    <a:gd name="connsiteY13" fmla="*/ 267652 h 469565"/>
                    <a:gd name="connsiteX14" fmla="*/ 494501 w 636471"/>
                    <a:gd name="connsiteY14" fmla="*/ 218389 h 469565"/>
                    <a:gd name="connsiteX15" fmla="*/ 510306 w 636471"/>
                    <a:gd name="connsiteY15" fmla="*/ 290894 h 469565"/>
                    <a:gd name="connsiteX16" fmla="*/ 522389 w 636471"/>
                    <a:gd name="connsiteY16" fmla="*/ 320639 h 469565"/>
                    <a:gd name="connsiteX17" fmla="*/ 527965 w 636471"/>
                    <a:gd name="connsiteY17" fmla="*/ 330864 h 469565"/>
                    <a:gd name="connsiteX18" fmla="*/ 525177 w 636471"/>
                    <a:gd name="connsiteY18" fmla="*/ 319708 h 469565"/>
                    <a:gd name="connsiteX19" fmla="*/ 518675 w 636471"/>
                    <a:gd name="connsiteY19" fmla="*/ 289033 h 469565"/>
                    <a:gd name="connsiteX20" fmla="*/ 511238 w 636471"/>
                    <a:gd name="connsiteY20" fmla="*/ 226752 h 469565"/>
                    <a:gd name="connsiteX21" fmla="*/ 539125 w 636471"/>
                    <a:gd name="connsiteY21" fmla="*/ 292752 h 469565"/>
                    <a:gd name="connsiteX22" fmla="*/ 597687 w 636471"/>
                    <a:gd name="connsiteY22" fmla="*/ 469365 h 469565"/>
                    <a:gd name="connsiteX23" fmla="*/ 611631 w 636471"/>
                    <a:gd name="connsiteY23" fmla="*/ 401496 h 469565"/>
                    <a:gd name="connsiteX24" fmla="*/ 533549 w 636471"/>
                    <a:gd name="connsiteY24" fmla="*/ 84537 h 469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636471" h="469565">
                      <a:moveTo>
                        <a:pt x="533549" y="84537"/>
                      </a:moveTo>
                      <a:cubicBezTo>
                        <a:pt x="500086" y="16668"/>
                        <a:pt x="389468" y="-5627"/>
                        <a:pt x="292798" y="879"/>
                      </a:cubicBezTo>
                      <a:cubicBezTo>
                        <a:pt x="-95753" y="25979"/>
                        <a:pt x="13934" y="416383"/>
                        <a:pt x="13934" y="416383"/>
                      </a:cubicBezTo>
                      <a:lnTo>
                        <a:pt x="36241" y="456352"/>
                      </a:lnTo>
                      <a:cubicBezTo>
                        <a:pt x="36241" y="456352"/>
                        <a:pt x="39960" y="394071"/>
                        <a:pt x="60410" y="347595"/>
                      </a:cubicBezTo>
                      <a:cubicBezTo>
                        <a:pt x="80860" y="301119"/>
                        <a:pt x="105959" y="315063"/>
                        <a:pt x="253755" y="307626"/>
                      </a:cubicBezTo>
                      <a:cubicBezTo>
                        <a:pt x="332702" y="302967"/>
                        <a:pt x="408453" y="274802"/>
                        <a:pt x="471268" y="226752"/>
                      </a:cubicBezTo>
                      <a:cubicBezTo>
                        <a:pt x="464414" y="238127"/>
                        <a:pt x="455961" y="248457"/>
                        <a:pt x="446168" y="257427"/>
                      </a:cubicBezTo>
                      <a:cubicBezTo>
                        <a:pt x="431438" y="271656"/>
                        <a:pt x="414868" y="283848"/>
                        <a:pt x="396900" y="293678"/>
                      </a:cubicBezTo>
                      <a:cubicBezTo>
                        <a:pt x="382027" y="302973"/>
                        <a:pt x="369014" y="309479"/>
                        <a:pt x="359719" y="314128"/>
                      </a:cubicBezTo>
                      <a:cubicBezTo>
                        <a:pt x="350425" y="318778"/>
                        <a:pt x="345776" y="321565"/>
                        <a:pt x="345776" y="321565"/>
                      </a:cubicBezTo>
                      <a:cubicBezTo>
                        <a:pt x="345776" y="321565"/>
                        <a:pt x="351352" y="319708"/>
                        <a:pt x="360650" y="316916"/>
                      </a:cubicBezTo>
                      <a:cubicBezTo>
                        <a:pt x="374261" y="312409"/>
                        <a:pt x="387606" y="307133"/>
                        <a:pt x="400619" y="301115"/>
                      </a:cubicBezTo>
                      <a:cubicBezTo>
                        <a:pt x="420310" y="292454"/>
                        <a:pt x="438754" y="281200"/>
                        <a:pt x="455463" y="267652"/>
                      </a:cubicBezTo>
                      <a:cubicBezTo>
                        <a:pt x="471379" y="253757"/>
                        <a:pt x="484611" y="237059"/>
                        <a:pt x="494501" y="218389"/>
                      </a:cubicBezTo>
                      <a:cubicBezTo>
                        <a:pt x="496888" y="243096"/>
                        <a:pt x="502193" y="267435"/>
                        <a:pt x="510306" y="290894"/>
                      </a:cubicBezTo>
                      <a:cubicBezTo>
                        <a:pt x="514952" y="303899"/>
                        <a:pt x="519601" y="313202"/>
                        <a:pt x="522389" y="320639"/>
                      </a:cubicBezTo>
                      <a:cubicBezTo>
                        <a:pt x="526108" y="327141"/>
                        <a:pt x="527965" y="330864"/>
                        <a:pt x="527965" y="330864"/>
                      </a:cubicBezTo>
                      <a:lnTo>
                        <a:pt x="525177" y="319708"/>
                      </a:lnTo>
                      <a:cubicBezTo>
                        <a:pt x="522434" y="309614"/>
                        <a:pt x="520264" y="299372"/>
                        <a:pt x="518675" y="289033"/>
                      </a:cubicBezTo>
                      <a:cubicBezTo>
                        <a:pt x="514834" y="268458"/>
                        <a:pt x="512350" y="247653"/>
                        <a:pt x="511238" y="226752"/>
                      </a:cubicBezTo>
                      <a:cubicBezTo>
                        <a:pt x="526432" y="245765"/>
                        <a:pt x="536082" y="268604"/>
                        <a:pt x="539125" y="292752"/>
                      </a:cubicBezTo>
                      <a:cubicBezTo>
                        <a:pt x="545627" y="349453"/>
                        <a:pt x="597687" y="469365"/>
                        <a:pt x="597687" y="469365"/>
                      </a:cubicBezTo>
                      <a:lnTo>
                        <a:pt x="611631" y="401496"/>
                      </a:lnTo>
                      <a:cubicBezTo>
                        <a:pt x="611631" y="400574"/>
                        <a:pt x="702725" y="123575"/>
                        <a:pt x="533549" y="84537"/>
                      </a:cubicBezTo>
                      <a:close/>
                    </a:path>
                  </a:pathLst>
                </a:custGeom>
                <a:solidFill>
                  <a:srgbClr val="000038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4" name="图形 3">
                <a:extLst>
                  <a:ext uri="{FF2B5EF4-FFF2-40B4-BE49-F238E27FC236}">
                    <a16:creationId xmlns:a16="http://schemas.microsoft.com/office/drawing/2014/main" id="{C2C30FDA-8841-08D4-87FF-61012C279296}"/>
                  </a:ext>
                </a:extLst>
              </p:cNvPr>
              <p:cNvGrpSpPr/>
              <p:nvPr/>
            </p:nvGrpSpPr>
            <p:grpSpPr>
              <a:xfrm>
                <a:off x="2854765" y="1610941"/>
                <a:ext cx="987173" cy="2021825"/>
                <a:chOff x="2854765" y="1610941"/>
                <a:chExt cx="987173" cy="2021825"/>
              </a:xfrm>
              <a:solidFill>
                <a:srgbClr val="F2F4F6"/>
              </a:solidFill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9E3561AA-7F3D-7D33-2F8E-054DB322000B}"/>
                    </a:ext>
                  </a:extLst>
                </p:cNvPr>
                <p:cNvSpPr/>
                <p:nvPr/>
              </p:nvSpPr>
              <p:spPr>
                <a:xfrm>
                  <a:off x="3348349" y="1610941"/>
                  <a:ext cx="493589" cy="2005970"/>
                </a:xfrm>
                <a:custGeom>
                  <a:avLst/>
                  <a:gdLst>
                    <a:gd name="connsiteX0" fmla="*/ 493284 w 493589"/>
                    <a:gd name="connsiteY0" fmla="*/ 45483 h 2005970"/>
                    <a:gd name="connsiteX1" fmla="*/ 269260 w 493589"/>
                    <a:gd name="connsiteY1" fmla="*/ -67 h 2005970"/>
                    <a:gd name="connsiteX2" fmla="*/ 87071 w 493589"/>
                    <a:gd name="connsiteY2" fmla="*/ 181188 h 2005970"/>
                    <a:gd name="connsiteX3" fmla="*/ 18283 w 493589"/>
                    <a:gd name="connsiteY3" fmla="*/ 310394 h 2005970"/>
                    <a:gd name="connsiteX4" fmla="*/ -305 w 493589"/>
                    <a:gd name="connsiteY4" fmla="*/ 1960338 h 2005970"/>
                    <a:gd name="connsiteX5" fmla="*/ 27578 w 493589"/>
                    <a:gd name="connsiteY5" fmla="*/ 1990082 h 2005970"/>
                    <a:gd name="connsiteX6" fmla="*/ 391029 w 493589"/>
                    <a:gd name="connsiteY6" fmla="*/ 2005883 h 2005970"/>
                    <a:gd name="connsiteX7" fmla="*/ 421684 w 493589"/>
                    <a:gd name="connsiteY7" fmla="*/ 1977423 h 2005970"/>
                    <a:gd name="connsiteX8" fmla="*/ 421704 w 493589"/>
                    <a:gd name="connsiteY8" fmla="*/ 1976139 h 2005970"/>
                    <a:gd name="connsiteX9" fmla="*/ 459813 w 493589"/>
                    <a:gd name="connsiteY9" fmla="*/ 923896 h 2005970"/>
                    <a:gd name="connsiteX10" fmla="*/ 493284 w 493589"/>
                    <a:gd name="connsiteY10" fmla="*/ 45483 h 2005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3589" h="2005970">
                      <a:moveTo>
                        <a:pt x="493284" y="45483"/>
                      </a:moveTo>
                      <a:cubicBezTo>
                        <a:pt x="493284" y="45483"/>
                        <a:pt x="354778" y="-67"/>
                        <a:pt x="269260" y="-67"/>
                      </a:cubicBezTo>
                      <a:cubicBezTo>
                        <a:pt x="183741" y="-67"/>
                        <a:pt x="87071" y="181188"/>
                        <a:pt x="87071" y="181188"/>
                      </a:cubicBezTo>
                      <a:lnTo>
                        <a:pt x="18283" y="310394"/>
                      </a:lnTo>
                      <a:lnTo>
                        <a:pt x="-305" y="1960338"/>
                      </a:lnTo>
                      <a:cubicBezTo>
                        <a:pt x="-406" y="1976092"/>
                        <a:pt x="11850" y="1989166"/>
                        <a:pt x="27578" y="1990082"/>
                      </a:cubicBezTo>
                      <a:lnTo>
                        <a:pt x="391029" y="2005883"/>
                      </a:lnTo>
                      <a:cubicBezTo>
                        <a:pt x="407353" y="2006489"/>
                        <a:pt x="421078" y="1993748"/>
                        <a:pt x="421684" y="1977423"/>
                      </a:cubicBezTo>
                      <a:cubicBezTo>
                        <a:pt x="421700" y="1976995"/>
                        <a:pt x="421707" y="1976567"/>
                        <a:pt x="421704" y="1976139"/>
                      </a:cubicBezTo>
                      <a:cubicBezTo>
                        <a:pt x="419843" y="1825551"/>
                        <a:pt x="416125" y="1170227"/>
                        <a:pt x="459813" y="923896"/>
                      </a:cubicBezTo>
                      <a:cubicBezTo>
                        <a:pt x="489561" y="746356"/>
                        <a:pt x="493284" y="45483"/>
                        <a:pt x="493284" y="45483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0B1C6F0C-04B5-9CC8-E724-D394ABA2E918}"/>
                    </a:ext>
                  </a:extLst>
                </p:cNvPr>
                <p:cNvSpPr/>
                <p:nvPr/>
              </p:nvSpPr>
              <p:spPr>
                <a:xfrm>
                  <a:off x="2854765" y="1610941"/>
                  <a:ext cx="474995" cy="2021825"/>
                </a:xfrm>
                <a:custGeom>
                  <a:avLst/>
                  <a:gdLst>
                    <a:gd name="connsiteX0" fmla="*/ 223645 w 474995"/>
                    <a:gd name="connsiteY0" fmla="*/ -67 h 2021825"/>
                    <a:gd name="connsiteX1" fmla="*/ -374 w 474995"/>
                    <a:gd name="connsiteY1" fmla="*/ 39903 h 2021825"/>
                    <a:gd name="connsiteX2" fmla="*/ 34019 w 474995"/>
                    <a:gd name="connsiteY2" fmla="*/ 923896 h 2021825"/>
                    <a:gd name="connsiteX3" fmla="*/ 11708 w 474995"/>
                    <a:gd name="connsiteY3" fmla="*/ 1991009 h 2021825"/>
                    <a:gd name="connsiteX4" fmla="*/ 39982 w 474995"/>
                    <a:gd name="connsiteY4" fmla="*/ 2021734 h 2021825"/>
                    <a:gd name="connsiteX5" fmla="*/ 43314 w 474995"/>
                    <a:gd name="connsiteY5" fmla="*/ 2021684 h 2021825"/>
                    <a:gd name="connsiteX6" fmla="*/ 403047 w 474995"/>
                    <a:gd name="connsiteY6" fmla="*/ 1990078 h 2021825"/>
                    <a:gd name="connsiteX7" fmla="*/ 430003 w 474995"/>
                    <a:gd name="connsiteY7" fmla="*/ 1961264 h 2021825"/>
                    <a:gd name="connsiteX8" fmla="*/ 474622 w 474995"/>
                    <a:gd name="connsiteY8" fmla="*/ 310399 h 2021825"/>
                    <a:gd name="connsiteX9" fmla="*/ 405835 w 474995"/>
                    <a:gd name="connsiteY9" fmla="*/ 181188 h 2021825"/>
                    <a:gd name="connsiteX10" fmla="*/ 223645 w 474995"/>
                    <a:gd name="connsiteY10" fmla="*/ -67 h 2021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4995" h="2021825">
                      <a:moveTo>
                        <a:pt x="223645" y="-67"/>
                      </a:moveTo>
                      <a:cubicBezTo>
                        <a:pt x="126971" y="-67"/>
                        <a:pt x="-374" y="39903"/>
                        <a:pt x="-374" y="39903"/>
                      </a:cubicBezTo>
                      <a:cubicBezTo>
                        <a:pt x="-374" y="39903"/>
                        <a:pt x="20076" y="743568"/>
                        <a:pt x="34019" y="923896"/>
                      </a:cubicBezTo>
                      <a:cubicBezTo>
                        <a:pt x="47024" y="1083778"/>
                        <a:pt x="18218" y="1824621"/>
                        <a:pt x="11708" y="1991009"/>
                      </a:cubicBezTo>
                      <a:cubicBezTo>
                        <a:pt x="11031" y="2007301"/>
                        <a:pt x="23690" y="2021057"/>
                        <a:pt x="39982" y="2021734"/>
                      </a:cubicBezTo>
                      <a:cubicBezTo>
                        <a:pt x="41093" y="2021780"/>
                        <a:pt x="42205" y="2021763"/>
                        <a:pt x="43314" y="2021684"/>
                      </a:cubicBezTo>
                      <a:lnTo>
                        <a:pt x="403047" y="1990078"/>
                      </a:lnTo>
                      <a:cubicBezTo>
                        <a:pt x="417967" y="1988553"/>
                        <a:pt x="429474" y="1976253"/>
                        <a:pt x="430003" y="1961264"/>
                      </a:cubicBezTo>
                      <a:lnTo>
                        <a:pt x="474622" y="310399"/>
                      </a:lnTo>
                      <a:lnTo>
                        <a:pt x="405835" y="181188"/>
                      </a:lnTo>
                      <a:cubicBezTo>
                        <a:pt x="405835" y="181188"/>
                        <a:pt x="309164" y="-67"/>
                        <a:pt x="223645" y="-67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C595289F-4AA9-30D2-FB31-EA6190718A49}"/>
                  </a:ext>
                </a:extLst>
              </p:cNvPr>
              <p:cNvSpPr/>
              <p:nvPr/>
            </p:nvSpPr>
            <p:spPr>
              <a:xfrm>
                <a:off x="3366942" y="1557028"/>
                <a:ext cx="250980" cy="365308"/>
              </a:xfrm>
              <a:custGeom>
                <a:avLst/>
                <a:gdLst>
                  <a:gd name="connsiteX0" fmla="*/ 171661 w 250980"/>
                  <a:gd name="connsiteY0" fmla="*/ -74 h 365308"/>
                  <a:gd name="connsiteX1" fmla="*/ -303 w 250980"/>
                  <a:gd name="connsiteY1" fmla="*/ 365235 h 365308"/>
                  <a:gd name="connsiteX2" fmla="*/ 74990 w 250980"/>
                  <a:gd name="connsiteY2" fmla="*/ 233240 h 365308"/>
                  <a:gd name="connsiteX3" fmla="*/ 124258 w 250980"/>
                  <a:gd name="connsiteY3" fmla="*/ 356871 h 365308"/>
                  <a:gd name="connsiteX4" fmla="*/ 250677 w 250980"/>
                  <a:gd name="connsiteY4" fmla="*/ 54769 h 365308"/>
                  <a:gd name="connsiteX5" fmla="*/ 217214 w 250980"/>
                  <a:gd name="connsiteY5" fmla="*/ 19445 h 365308"/>
                  <a:gd name="connsiteX6" fmla="*/ 171661 w 250980"/>
                  <a:gd name="connsiteY6" fmla="*/ -74 h 36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980" h="365308">
                    <a:moveTo>
                      <a:pt x="171661" y="-74"/>
                    </a:moveTo>
                    <a:lnTo>
                      <a:pt x="-303" y="365235"/>
                    </a:lnTo>
                    <a:lnTo>
                      <a:pt x="74990" y="233240"/>
                    </a:lnTo>
                    <a:lnTo>
                      <a:pt x="124258" y="356871"/>
                    </a:lnTo>
                    <a:lnTo>
                      <a:pt x="250677" y="54769"/>
                    </a:lnTo>
                    <a:cubicBezTo>
                      <a:pt x="250677" y="54769"/>
                      <a:pt x="235807" y="31532"/>
                      <a:pt x="217214" y="19445"/>
                    </a:cubicBezTo>
                    <a:cubicBezTo>
                      <a:pt x="198621" y="5501"/>
                      <a:pt x="171661" y="-74"/>
                      <a:pt x="171661" y="-74"/>
                    </a:cubicBezTo>
                    <a:close/>
                  </a:path>
                </a:pathLst>
              </a:custGeom>
              <a:solidFill>
                <a:srgbClr val="ADADAD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67C32500-FCB0-5822-2A66-9DA19851914F}"/>
                  </a:ext>
                </a:extLst>
              </p:cNvPr>
              <p:cNvSpPr/>
              <p:nvPr/>
            </p:nvSpPr>
            <p:spPr>
              <a:xfrm>
                <a:off x="3078784" y="1557028"/>
                <a:ext cx="250976" cy="365308"/>
              </a:xfrm>
              <a:custGeom>
                <a:avLst/>
                <a:gdLst>
                  <a:gd name="connsiteX0" fmla="*/ 78669 w 250976"/>
                  <a:gd name="connsiteY0" fmla="*/ -74 h 365308"/>
                  <a:gd name="connsiteX1" fmla="*/ 250633 w 250976"/>
                  <a:gd name="connsiteY1" fmla="*/ 365235 h 365308"/>
                  <a:gd name="connsiteX2" fmla="*/ 175339 w 250976"/>
                  <a:gd name="connsiteY2" fmla="*/ 233240 h 365308"/>
                  <a:gd name="connsiteX3" fmla="*/ 126075 w 250976"/>
                  <a:gd name="connsiteY3" fmla="*/ 356871 h 365308"/>
                  <a:gd name="connsiteX4" fmla="*/ -343 w 250976"/>
                  <a:gd name="connsiteY4" fmla="*/ 54769 h 365308"/>
                  <a:gd name="connsiteX5" fmla="*/ 33120 w 250976"/>
                  <a:gd name="connsiteY5" fmla="*/ 19445 h 365308"/>
                  <a:gd name="connsiteX6" fmla="*/ 78669 w 250976"/>
                  <a:gd name="connsiteY6" fmla="*/ -74 h 365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0976" h="365308">
                    <a:moveTo>
                      <a:pt x="78669" y="-74"/>
                    </a:moveTo>
                    <a:lnTo>
                      <a:pt x="250633" y="365235"/>
                    </a:lnTo>
                    <a:lnTo>
                      <a:pt x="175339" y="233240"/>
                    </a:lnTo>
                    <a:lnTo>
                      <a:pt x="126075" y="356871"/>
                    </a:lnTo>
                    <a:lnTo>
                      <a:pt x="-343" y="54769"/>
                    </a:lnTo>
                    <a:cubicBezTo>
                      <a:pt x="-343" y="54769"/>
                      <a:pt x="14531" y="31532"/>
                      <a:pt x="33120" y="19445"/>
                    </a:cubicBezTo>
                    <a:cubicBezTo>
                      <a:pt x="50782" y="5501"/>
                      <a:pt x="78669" y="-74"/>
                      <a:pt x="78669" y="-74"/>
                    </a:cubicBezTo>
                    <a:close/>
                  </a:path>
                </a:pathLst>
              </a:custGeom>
              <a:solidFill>
                <a:srgbClr val="ADADAD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9" name="图形 3">
                <a:extLst>
                  <a:ext uri="{FF2B5EF4-FFF2-40B4-BE49-F238E27FC236}">
                    <a16:creationId xmlns:a16="http://schemas.microsoft.com/office/drawing/2014/main" id="{30774E1E-7A17-81ED-1C8B-2C153BE53DF3}"/>
                  </a:ext>
                </a:extLst>
              </p:cNvPr>
              <p:cNvGrpSpPr/>
              <p:nvPr/>
            </p:nvGrpSpPr>
            <p:grpSpPr>
              <a:xfrm>
                <a:off x="2996040" y="582867"/>
                <a:ext cx="713031" cy="433169"/>
                <a:chOff x="2996040" y="582867"/>
                <a:chExt cx="713031" cy="433169"/>
              </a:xfrm>
            </p:grpSpPr>
            <p:grpSp>
              <p:nvGrpSpPr>
                <p:cNvPr id="70" name="图形 3">
                  <a:extLst>
                    <a:ext uri="{FF2B5EF4-FFF2-40B4-BE49-F238E27FC236}">
                      <a16:creationId xmlns:a16="http://schemas.microsoft.com/office/drawing/2014/main" id="{56717A59-C520-F194-1209-30AB95AF3D4B}"/>
                    </a:ext>
                  </a:extLst>
                </p:cNvPr>
                <p:cNvGrpSpPr/>
                <p:nvPr/>
              </p:nvGrpSpPr>
              <p:grpSpPr>
                <a:xfrm>
                  <a:off x="2996040" y="875672"/>
                  <a:ext cx="713031" cy="118044"/>
                  <a:chOff x="2996040" y="875672"/>
                  <a:chExt cx="713031" cy="118044"/>
                </a:xfrm>
                <a:solidFill>
                  <a:srgbClr val="FFB614"/>
                </a:solidFill>
              </p:grpSpPr>
              <p:sp>
                <p:nvSpPr>
                  <p:cNvPr id="71" name="任意多边形: 形状 70">
                    <a:extLst>
                      <a:ext uri="{FF2B5EF4-FFF2-40B4-BE49-F238E27FC236}">
                        <a16:creationId xmlns:a16="http://schemas.microsoft.com/office/drawing/2014/main" id="{A5B68BCD-6314-126E-2413-22F9707A0C6C}"/>
                      </a:ext>
                    </a:extLst>
                  </p:cNvPr>
                  <p:cNvSpPr/>
                  <p:nvPr/>
                </p:nvSpPr>
                <p:spPr>
                  <a:xfrm>
                    <a:off x="2996040" y="875672"/>
                    <a:ext cx="40968" cy="118044"/>
                  </a:xfrm>
                  <a:custGeom>
                    <a:avLst/>
                    <a:gdLst>
                      <a:gd name="connsiteX0" fmla="*/ 29408 w 40968"/>
                      <a:gd name="connsiteY0" fmla="*/ -167 h 118044"/>
                      <a:gd name="connsiteX1" fmla="*/ 10815 w 40968"/>
                      <a:gd name="connsiteY1" fmla="*/ -167 h 118044"/>
                      <a:gd name="connsiteX2" fmla="*/ -349 w 40968"/>
                      <a:gd name="connsiteY2" fmla="*/ 11709 h 118044"/>
                      <a:gd name="connsiteX3" fmla="*/ -341 w 40968"/>
                      <a:gd name="connsiteY3" fmla="*/ 11916 h 118044"/>
                      <a:gd name="connsiteX4" fmla="*/ -341 w 40968"/>
                      <a:gd name="connsiteY4" fmla="*/ 105794 h 118044"/>
                      <a:gd name="connsiteX5" fmla="*/ 10609 w 40968"/>
                      <a:gd name="connsiteY5" fmla="*/ 117868 h 118044"/>
                      <a:gd name="connsiteX6" fmla="*/ 10815 w 40968"/>
                      <a:gd name="connsiteY6" fmla="*/ 117876 h 118044"/>
                      <a:gd name="connsiteX7" fmla="*/ 29408 w 40968"/>
                      <a:gd name="connsiteY7" fmla="*/ 117876 h 118044"/>
                      <a:gd name="connsiteX8" fmla="*/ 40567 w 40968"/>
                      <a:gd name="connsiteY8" fmla="*/ 105996 h 118044"/>
                      <a:gd name="connsiteX9" fmla="*/ 40559 w 40968"/>
                      <a:gd name="connsiteY9" fmla="*/ 105794 h 118044"/>
                      <a:gd name="connsiteX10" fmla="*/ 40559 w 40968"/>
                      <a:gd name="connsiteY10" fmla="*/ 11916 h 118044"/>
                      <a:gd name="connsiteX11" fmla="*/ 30694 w 40968"/>
                      <a:gd name="connsiteY11" fmla="*/ -115 h 118044"/>
                      <a:gd name="connsiteX12" fmla="*/ 29408 w 40968"/>
                      <a:gd name="connsiteY12" fmla="*/ -167 h 118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0968" h="118044">
                        <a:moveTo>
                          <a:pt x="29408" y="-167"/>
                        </a:moveTo>
                        <a:lnTo>
                          <a:pt x="10815" y="-167"/>
                        </a:lnTo>
                        <a:cubicBezTo>
                          <a:pt x="4453" y="30"/>
                          <a:pt x="-546" y="5347"/>
                          <a:pt x="-349" y="11709"/>
                        </a:cubicBezTo>
                        <a:cubicBezTo>
                          <a:pt x="-347" y="11778"/>
                          <a:pt x="-344" y="11847"/>
                          <a:pt x="-341" y="11916"/>
                        </a:cubicBezTo>
                        <a:lnTo>
                          <a:pt x="-341" y="105794"/>
                        </a:lnTo>
                        <a:cubicBezTo>
                          <a:pt x="-651" y="112152"/>
                          <a:pt x="4251" y="117557"/>
                          <a:pt x="10609" y="117868"/>
                        </a:cubicBezTo>
                        <a:cubicBezTo>
                          <a:pt x="10677" y="117871"/>
                          <a:pt x="10746" y="117874"/>
                          <a:pt x="10815" y="117876"/>
                        </a:cubicBezTo>
                        <a:lnTo>
                          <a:pt x="29408" y="117876"/>
                        </a:lnTo>
                        <a:cubicBezTo>
                          <a:pt x="35770" y="117677"/>
                          <a:pt x="40766" y="112359"/>
                          <a:pt x="40567" y="105996"/>
                        </a:cubicBezTo>
                        <a:cubicBezTo>
                          <a:pt x="40565" y="105929"/>
                          <a:pt x="40562" y="105861"/>
                          <a:pt x="40559" y="105794"/>
                        </a:cubicBezTo>
                        <a:lnTo>
                          <a:pt x="40559" y="11916"/>
                        </a:lnTo>
                        <a:cubicBezTo>
                          <a:pt x="41157" y="5869"/>
                          <a:pt x="36741" y="483"/>
                          <a:pt x="30694" y="-115"/>
                        </a:cubicBezTo>
                        <a:cubicBezTo>
                          <a:pt x="30267" y="-157"/>
                          <a:pt x="29837" y="-175"/>
                          <a:pt x="29408" y="-167"/>
                        </a:cubicBezTo>
                        <a:close/>
                      </a:path>
                    </a:pathLst>
                  </a:custGeom>
                  <a:solidFill>
                    <a:srgbClr val="FFB614"/>
                  </a:soli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任意多边形: 形状 71">
                    <a:extLst>
                      <a:ext uri="{FF2B5EF4-FFF2-40B4-BE49-F238E27FC236}">
                        <a16:creationId xmlns:a16="http://schemas.microsoft.com/office/drawing/2014/main" id="{A6DA6D3A-44E7-10E7-EEDE-B4EB22625A03}"/>
                      </a:ext>
                    </a:extLst>
                  </p:cNvPr>
                  <p:cNvSpPr/>
                  <p:nvPr/>
                </p:nvSpPr>
                <p:spPr>
                  <a:xfrm>
                    <a:off x="3668103" y="875672"/>
                    <a:ext cx="40967" cy="118044"/>
                  </a:xfrm>
                  <a:custGeom>
                    <a:avLst/>
                    <a:gdLst>
                      <a:gd name="connsiteX0" fmla="*/ 29497 w 40967"/>
                      <a:gd name="connsiteY0" fmla="*/ -167 h 118044"/>
                      <a:gd name="connsiteX1" fmla="*/ 10908 w 40967"/>
                      <a:gd name="connsiteY1" fmla="*/ -167 h 118044"/>
                      <a:gd name="connsiteX2" fmla="*/ -256 w 40967"/>
                      <a:gd name="connsiteY2" fmla="*/ 11709 h 118044"/>
                      <a:gd name="connsiteX3" fmla="*/ -248 w 40967"/>
                      <a:gd name="connsiteY3" fmla="*/ 11915 h 118044"/>
                      <a:gd name="connsiteX4" fmla="*/ -248 w 40967"/>
                      <a:gd name="connsiteY4" fmla="*/ 105794 h 118044"/>
                      <a:gd name="connsiteX5" fmla="*/ 10702 w 40967"/>
                      <a:gd name="connsiteY5" fmla="*/ 117868 h 118044"/>
                      <a:gd name="connsiteX6" fmla="*/ 10908 w 40967"/>
                      <a:gd name="connsiteY6" fmla="*/ 117876 h 118044"/>
                      <a:gd name="connsiteX7" fmla="*/ 29497 w 40967"/>
                      <a:gd name="connsiteY7" fmla="*/ 117876 h 118044"/>
                      <a:gd name="connsiteX8" fmla="*/ 40661 w 40967"/>
                      <a:gd name="connsiteY8" fmla="*/ 106000 h 118044"/>
                      <a:gd name="connsiteX9" fmla="*/ 40652 w 40967"/>
                      <a:gd name="connsiteY9" fmla="*/ 105794 h 118044"/>
                      <a:gd name="connsiteX10" fmla="*/ 40652 w 40967"/>
                      <a:gd name="connsiteY10" fmla="*/ 11916 h 118044"/>
                      <a:gd name="connsiteX11" fmla="*/ 30779 w 40967"/>
                      <a:gd name="connsiteY11" fmla="*/ -116 h 118044"/>
                      <a:gd name="connsiteX12" fmla="*/ 29497 w 40967"/>
                      <a:gd name="connsiteY12" fmla="*/ -167 h 118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0967" h="118044">
                        <a:moveTo>
                          <a:pt x="29497" y="-167"/>
                        </a:moveTo>
                        <a:lnTo>
                          <a:pt x="10908" y="-167"/>
                        </a:lnTo>
                        <a:cubicBezTo>
                          <a:pt x="4546" y="30"/>
                          <a:pt x="-453" y="5347"/>
                          <a:pt x="-256" y="11709"/>
                        </a:cubicBezTo>
                        <a:cubicBezTo>
                          <a:pt x="-254" y="11778"/>
                          <a:pt x="-251" y="11847"/>
                          <a:pt x="-248" y="11915"/>
                        </a:cubicBezTo>
                        <a:lnTo>
                          <a:pt x="-248" y="105794"/>
                        </a:lnTo>
                        <a:cubicBezTo>
                          <a:pt x="-558" y="112152"/>
                          <a:pt x="4344" y="117557"/>
                          <a:pt x="10702" y="117868"/>
                        </a:cubicBezTo>
                        <a:cubicBezTo>
                          <a:pt x="10770" y="117871"/>
                          <a:pt x="10839" y="117874"/>
                          <a:pt x="10908" y="117876"/>
                        </a:cubicBezTo>
                        <a:lnTo>
                          <a:pt x="29497" y="117876"/>
                        </a:lnTo>
                        <a:cubicBezTo>
                          <a:pt x="35859" y="117680"/>
                          <a:pt x="40857" y="112362"/>
                          <a:pt x="40661" y="106000"/>
                        </a:cubicBezTo>
                        <a:cubicBezTo>
                          <a:pt x="40659" y="105931"/>
                          <a:pt x="40656" y="105863"/>
                          <a:pt x="40652" y="105794"/>
                        </a:cubicBezTo>
                        <a:lnTo>
                          <a:pt x="40652" y="11916"/>
                        </a:lnTo>
                        <a:cubicBezTo>
                          <a:pt x="41248" y="5867"/>
                          <a:pt x="36827" y="480"/>
                          <a:pt x="30779" y="-116"/>
                        </a:cubicBezTo>
                        <a:cubicBezTo>
                          <a:pt x="30353" y="-158"/>
                          <a:pt x="29925" y="-175"/>
                          <a:pt x="29497" y="-167"/>
                        </a:cubicBezTo>
                        <a:close/>
                      </a:path>
                    </a:pathLst>
                  </a:custGeom>
                  <a:solidFill>
                    <a:srgbClr val="FFB614"/>
                  </a:soli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4FF2EE9C-AAC7-4756-3064-32C6E19262A6}"/>
                    </a:ext>
                  </a:extLst>
                </p:cNvPr>
                <p:cNvSpPr/>
                <p:nvPr/>
              </p:nvSpPr>
              <p:spPr>
                <a:xfrm>
                  <a:off x="3007209" y="598667"/>
                  <a:ext cx="689722" cy="394126"/>
                </a:xfrm>
                <a:custGeom>
                  <a:avLst/>
                  <a:gdLst>
                    <a:gd name="connsiteX0" fmla="*/ 631737 w 689722"/>
                    <a:gd name="connsiteY0" fmla="*/ 109480 h 394126"/>
                    <a:gd name="connsiteX1" fmla="*/ 345437 w 689722"/>
                    <a:gd name="connsiteY1" fmla="*/ -207 h 394126"/>
                    <a:gd name="connsiteX2" fmla="*/ 59136 w 689722"/>
                    <a:gd name="connsiteY2" fmla="*/ 109480 h 394126"/>
                    <a:gd name="connsiteX3" fmla="*/ -353 w 689722"/>
                    <a:gd name="connsiteY3" fmla="*/ 393920 h 394126"/>
                    <a:gd name="connsiteX4" fmla="*/ 689369 w 689722"/>
                    <a:gd name="connsiteY4" fmla="*/ 393920 h 394126"/>
                    <a:gd name="connsiteX5" fmla="*/ 631737 w 689722"/>
                    <a:gd name="connsiteY5" fmla="*/ 109480 h 394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9722" h="394126">
                      <a:moveTo>
                        <a:pt x="631737" y="109480"/>
                      </a:moveTo>
                      <a:cubicBezTo>
                        <a:pt x="583400" y="35109"/>
                        <a:pt x="434674" y="-207"/>
                        <a:pt x="345437" y="-207"/>
                      </a:cubicBezTo>
                      <a:cubicBezTo>
                        <a:pt x="256199" y="-207"/>
                        <a:pt x="107473" y="34187"/>
                        <a:pt x="59136" y="109480"/>
                      </a:cubicBezTo>
                      <a:cubicBezTo>
                        <a:pt x="24742" y="163394"/>
                        <a:pt x="12660" y="273081"/>
                        <a:pt x="-353" y="393920"/>
                      </a:cubicBezTo>
                      <a:lnTo>
                        <a:pt x="689369" y="393920"/>
                      </a:lnTo>
                      <a:cubicBezTo>
                        <a:pt x="679148" y="273077"/>
                        <a:pt x="667058" y="163394"/>
                        <a:pt x="631737" y="109480"/>
                      </a:cubicBezTo>
                      <a:close/>
                    </a:path>
                  </a:pathLst>
                </a:custGeom>
                <a:solidFill>
                  <a:srgbClr val="FFC43D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30C53490-B3C6-4EC0-7D6A-629B8B20AA3B}"/>
                    </a:ext>
                  </a:extLst>
                </p:cNvPr>
                <p:cNvSpPr/>
                <p:nvPr/>
              </p:nvSpPr>
              <p:spPr>
                <a:xfrm>
                  <a:off x="3249822" y="582867"/>
                  <a:ext cx="204517" cy="368100"/>
                </a:xfrm>
                <a:custGeom>
                  <a:avLst/>
                  <a:gdLst>
                    <a:gd name="connsiteX0" fmla="*/ 204181 w 204517"/>
                    <a:gd name="connsiteY0" fmla="*/ 367892 h 368100"/>
                    <a:gd name="connsiteX1" fmla="*/ -320 w 204517"/>
                    <a:gd name="connsiteY1" fmla="*/ 367892 h 368100"/>
                    <a:gd name="connsiteX2" fmla="*/ -320 w 204517"/>
                    <a:gd name="connsiteY2" fmla="*/ 42548 h 368100"/>
                    <a:gd name="connsiteX3" fmla="*/ 27568 w 204517"/>
                    <a:gd name="connsiteY3" fmla="*/ 9085 h 368100"/>
                    <a:gd name="connsiteX4" fmla="*/ 101939 w 204517"/>
                    <a:gd name="connsiteY4" fmla="*/ -209 h 368100"/>
                    <a:gd name="connsiteX5" fmla="*/ 176311 w 204517"/>
                    <a:gd name="connsiteY5" fmla="*/ 8159 h 368100"/>
                    <a:gd name="connsiteX6" fmla="*/ 204198 w 204517"/>
                    <a:gd name="connsiteY6" fmla="*/ 41622 h 36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4517" h="368100">
                      <a:moveTo>
                        <a:pt x="204181" y="367892"/>
                      </a:moveTo>
                      <a:lnTo>
                        <a:pt x="-320" y="367892"/>
                      </a:lnTo>
                      <a:lnTo>
                        <a:pt x="-320" y="42548"/>
                      </a:lnTo>
                      <a:cubicBezTo>
                        <a:pt x="-114" y="26200"/>
                        <a:pt x="11524" y="12235"/>
                        <a:pt x="27568" y="9085"/>
                      </a:cubicBezTo>
                      <a:cubicBezTo>
                        <a:pt x="51903" y="3053"/>
                        <a:pt x="76868" y="-67"/>
                        <a:pt x="101939" y="-209"/>
                      </a:cubicBezTo>
                      <a:cubicBezTo>
                        <a:pt x="126954" y="-27"/>
                        <a:pt x="151880" y="2777"/>
                        <a:pt x="176311" y="8159"/>
                      </a:cubicBezTo>
                      <a:cubicBezTo>
                        <a:pt x="192153" y="11643"/>
                        <a:pt x="203627" y="25411"/>
                        <a:pt x="204198" y="41622"/>
                      </a:cubicBezTo>
                      <a:close/>
                    </a:path>
                  </a:pathLst>
                </a:custGeom>
                <a:solidFill>
                  <a:srgbClr val="FFCF61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4182C9C5-56BE-220D-0129-339A99532AAE}"/>
                    </a:ext>
                  </a:extLst>
                </p:cNvPr>
                <p:cNvSpPr/>
                <p:nvPr/>
              </p:nvSpPr>
              <p:spPr>
                <a:xfrm>
                  <a:off x="2997919" y="970491"/>
                  <a:ext cx="711089" cy="45545"/>
                </a:xfrm>
                <a:custGeom>
                  <a:avLst/>
                  <a:gdLst>
                    <a:gd name="connsiteX0" fmla="*/ 692147 w 711089"/>
                    <a:gd name="connsiteY0" fmla="*/ 45390 h 45545"/>
                    <a:gd name="connsiteX1" fmla="*/ 18234 w 711089"/>
                    <a:gd name="connsiteY1" fmla="*/ 45390 h 45545"/>
                    <a:gd name="connsiteX2" fmla="*/ -355 w 711089"/>
                    <a:gd name="connsiteY2" fmla="*/ 26801 h 45545"/>
                    <a:gd name="connsiteX3" fmla="*/ -355 w 711089"/>
                    <a:gd name="connsiteY3" fmla="*/ 18433 h 45545"/>
                    <a:gd name="connsiteX4" fmla="*/ 18234 w 711089"/>
                    <a:gd name="connsiteY4" fmla="*/ -155 h 45545"/>
                    <a:gd name="connsiteX5" fmla="*/ 692147 w 711089"/>
                    <a:gd name="connsiteY5" fmla="*/ -155 h 45545"/>
                    <a:gd name="connsiteX6" fmla="*/ 710735 w 711089"/>
                    <a:gd name="connsiteY6" fmla="*/ 18433 h 45545"/>
                    <a:gd name="connsiteX7" fmla="*/ 710735 w 711089"/>
                    <a:gd name="connsiteY7" fmla="*/ 26801 h 45545"/>
                    <a:gd name="connsiteX8" fmla="*/ 692147 w 711089"/>
                    <a:gd name="connsiteY8" fmla="*/ 45390 h 455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1089" h="45545">
                      <a:moveTo>
                        <a:pt x="692147" y="45390"/>
                      </a:moveTo>
                      <a:lnTo>
                        <a:pt x="18234" y="45390"/>
                      </a:lnTo>
                      <a:cubicBezTo>
                        <a:pt x="7981" y="45359"/>
                        <a:pt x="-323" y="37054"/>
                        <a:pt x="-355" y="26801"/>
                      </a:cubicBezTo>
                      <a:lnTo>
                        <a:pt x="-355" y="18433"/>
                      </a:lnTo>
                      <a:cubicBezTo>
                        <a:pt x="-323" y="8180"/>
                        <a:pt x="7981" y="-124"/>
                        <a:pt x="18234" y="-155"/>
                      </a:cubicBezTo>
                      <a:lnTo>
                        <a:pt x="692147" y="-155"/>
                      </a:lnTo>
                      <a:cubicBezTo>
                        <a:pt x="702400" y="-124"/>
                        <a:pt x="710704" y="8180"/>
                        <a:pt x="710735" y="18433"/>
                      </a:cubicBezTo>
                      <a:lnTo>
                        <a:pt x="710735" y="26801"/>
                      </a:lnTo>
                      <a:cubicBezTo>
                        <a:pt x="710704" y="37054"/>
                        <a:pt x="702400" y="45359"/>
                        <a:pt x="692147" y="45390"/>
                      </a:cubicBezTo>
                      <a:close/>
                    </a:path>
                  </a:pathLst>
                </a:custGeom>
                <a:solidFill>
                  <a:srgbClr val="FFB614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B557A976-68CD-5167-1E4B-C8B906EAAD8A}"/>
                  </a:ext>
                </a:extLst>
              </p:cNvPr>
              <p:cNvSpPr/>
              <p:nvPr/>
            </p:nvSpPr>
            <p:spPr>
              <a:xfrm>
                <a:off x="2866829" y="2190975"/>
                <a:ext cx="108237" cy="1441795"/>
              </a:xfrm>
              <a:custGeom>
                <a:avLst/>
                <a:gdLst>
                  <a:gd name="connsiteX0" fmla="*/ 107475 w 108237"/>
                  <a:gd name="connsiteY0" fmla="*/ 343946 h 1441795"/>
                  <a:gd name="connsiteX1" fmla="*/ 47986 w 108237"/>
                  <a:gd name="connsiteY1" fmla="*/ 14 h 1441795"/>
                  <a:gd name="connsiteX2" fmla="*/ 7086 w 108237"/>
                  <a:gd name="connsiteY2" fmla="*/ 48351 h 1441795"/>
                  <a:gd name="connsiteX3" fmla="*/ 21960 w 108237"/>
                  <a:gd name="connsiteY3" fmla="*/ 343946 h 1441795"/>
                  <a:gd name="connsiteX4" fmla="*/ -347 w 108237"/>
                  <a:gd name="connsiteY4" fmla="*/ 1411059 h 1441795"/>
                  <a:gd name="connsiteX5" fmla="*/ 27928 w 108237"/>
                  <a:gd name="connsiteY5" fmla="*/ 1441783 h 1441795"/>
                  <a:gd name="connsiteX6" fmla="*/ 31255 w 108237"/>
                  <a:gd name="connsiteY6" fmla="*/ 1441734 h 1441795"/>
                  <a:gd name="connsiteX7" fmla="*/ 107479 w 108237"/>
                  <a:gd name="connsiteY7" fmla="*/ 1435231 h 1441795"/>
                  <a:gd name="connsiteX8" fmla="*/ 107475 w 108237"/>
                  <a:gd name="connsiteY8" fmla="*/ 343946 h 1441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237" h="1441795">
                    <a:moveTo>
                      <a:pt x="107475" y="343946"/>
                    </a:moveTo>
                    <a:cubicBezTo>
                      <a:pt x="100968" y="212878"/>
                      <a:pt x="47986" y="14"/>
                      <a:pt x="47986" y="14"/>
                    </a:cubicBezTo>
                    <a:cubicBezTo>
                      <a:pt x="33103" y="15026"/>
                      <a:pt x="19428" y="31188"/>
                      <a:pt x="7086" y="48351"/>
                    </a:cubicBezTo>
                    <a:cubicBezTo>
                      <a:pt x="11735" y="173839"/>
                      <a:pt x="17311" y="285384"/>
                      <a:pt x="21960" y="343946"/>
                    </a:cubicBezTo>
                    <a:cubicBezTo>
                      <a:pt x="34965" y="503828"/>
                      <a:pt x="6160" y="1244671"/>
                      <a:pt x="-347" y="1411059"/>
                    </a:cubicBezTo>
                    <a:cubicBezTo>
                      <a:pt x="-1023" y="1427351"/>
                      <a:pt x="11635" y="1441107"/>
                      <a:pt x="27928" y="1441783"/>
                    </a:cubicBezTo>
                    <a:cubicBezTo>
                      <a:pt x="29037" y="1441829"/>
                      <a:pt x="30148" y="1441813"/>
                      <a:pt x="31255" y="1441734"/>
                    </a:cubicBezTo>
                    <a:lnTo>
                      <a:pt x="107479" y="1435231"/>
                    </a:lnTo>
                    <a:cubicBezTo>
                      <a:pt x="35937" y="878122"/>
                      <a:pt x="113982" y="475010"/>
                      <a:pt x="107475" y="343946"/>
                    </a:cubicBezTo>
                    <a:close/>
                  </a:path>
                </a:pathLst>
              </a:custGeom>
              <a:solidFill>
                <a:srgbClr val="D6D6D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1530008C-E2DF-7203-6DA8-77DC1EDCC05B}"/>
                  </a:ext>
                </a:extLst>
              </p:cNvPr>
              <p:cNvSpPr/>
              <p:nvPr/>
            </p:nvSpPr>
            <p:spPr>
              <a:xfrm rot="-4620000">
                <a:off x="2303220" y="1941627"/>
                <a:ext cx="390030" cy="253171"/>
              </a:xfrm>
              <a:custGeom>
                <a:avLst/>
                <a:gdLst>
                  <a:gd name="connsiteX0" fmla="*/ 55967 w 390030"/>
                  <a:gd name="connsiteY0" fmla="*/ 243516 h 253171"/>
                  <a:gd name="connsiteX1" fmla="*/ 213984 w 390030"/>
                  <a:gd name="connsiteY1" fmla="*/ 240607 h 253171"/>
                  <a:gd name="connsiteX2" fmla="*/ 350628 w 390030"/>
                  <a:gd name="connsiteY2" fmla="*/ 203750 h 253171"/>
                  <a:gd name="connsiteX3" fmla="*/ 224209 w 390030"/>
                  <a:gd name="connsiteY3" fmla="*/ 196378 h 253171"/>
                  <a:gd name="connsiteX4" fmla="*/ 382233 w 390030"/>
                  <a:gd name="connsiteY4" fmla="*/ 155836 h 253171"/>
                  <a:gd name="connsiteX5" fmla="*/ 221421 w 390030"/>
                  <a:gd name="connsiteY5" fmla="*/ 146623 h 253171"/>
                  <a:gd name="connsiteX6" fmla="*/ 390597 w 390030"/>
                  <a:gd name="connsiteY6" fmla="*/ 90413 h 253171"/>
                  <a:gd name="connsiteX7" fmla="*/ 214914 w 390030"/>
                  <a:gd name="connsiteY7" fmla="*/ 90413 h 253171"/>
                  <a:gd name="connsiteX8" fmla="*/ 355273 w 390030"/>
                  <a:gd name="connsiteY8" fmla="*/ 36960 h 253171"/>
                  <a:gd name="connsiteX9" fmla="*/ 185166 w 390030"/>
                  <a:gd name="connsiteY9" fmla="*/ 43409 h 253171"/>
                  <a:gd name="connsiteX10" fmla="*/ 120097 w 390030"/>
                  <a:gd name="connsiteY10" fmla="*/ 30522 h 253171"/>
                  <a:gd name="connsiteX11" fmla="*/ 72691 w 390030"/>
                  <a:gd name="connsiteY11" fmla="*/ 4720 h 253171"/>
                  <a:gd name="connsiteX12" fmla="*/ 2696 w 390030"/>
                  <a:gd name="connsiteY12" fmla="*/ 143896 h 253171"/>
                  <a:gd name="connsiteX13" fmla="*/ 55967 w 390030"/>
                  <a:gd name="connsiteY13" fmla="*/ 243516 h 253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90030" h="253171">
                    <a:moveTo>
                      <a:pt x="55967" y="243516"/>
                    </a:moveTo>
                    <a:cubicBezTo>
                      <a:pt x="108799" y="267693"/>
                      <a:pt x="213984" y="240607"/>
                      <a:pt x="213984" y="240607"/>
                    </a:cubicBezTo>
                    <a:cubicBezTo>
                      <a:pt x="213984" y="240607"/>
                      <a:pt x="350628" y="224944"/>
                      <a:pt x="350628" y="203750"/>
                    </a:cubicBezTo>
                    <a:cubicBezTo>
                      <a:pt x="350628" y="183479"/>
                      <a:pt x="224209" y="208359"/>
                      <a:pt x="224209" y="196378"/>
                    </a:cubicBezTo>
                    <a:cubicBezTo>
                      <a:pt x="224209" y="186243"/>
                      <a:pt x="385021" y="188088"/>
                      <a:pt x="382233" y="155836"/>
                    </a:cubicBezTo>
                    <a:cubicBezTo>
                      <a:pt x="379445" y="123584"/>
                      <a:pt x="222351" y="158599"/>
                      <a:pt x="221421" y="146623"/>
                    </a:cubicBezTo>
                    <a:cubicBezTo>
                      <a:pt x="220490" y="134646"/>
                      <a:pt x="389670" y="117138"/>
                      <a:pt x="390597" y="90413"/>
                    </a:cubicBezTo>
                    <a:cubicBezTo>
                      <a:pt x="390597" y="54475"/>
                      <a:pt x="213984" y="103313"/>
                      <a:pt x="214914" y="90413"/>
                    </a:cubicBezTo>
                    <a:cubicBezTo>
                      <a:pt x="215841" y="78437"/>
                      <a:pt x="359922" y="65534"/>
                      <a:pt x="355273" y="36960"/>
                    </a:cubicBezTo>
                    <a:cubicBezTo>
                      <a:pt x="350624" y="10239"/>
                      <a:pt x="240010" y="34196"/>
                      <a:pt x="185166" y="43409"/>
                    </a:cubicBezTo>
                    <a:cubicBezTo>
                      <a:pt x="114521" y="55398"/>
                      <a:pt x="88495" y="56320"/>
                      <a:pt x="120097" y="30522"/>
                    </a:cubicBezTo>
                    <a:cubicBezTo>
                      <a:pt x="141478" y="13015"/>
                      <a:pt x="106154" y="-9102"/>
                      <a:pt x="72691" y="4720"/>
                    </a:cubicBezTo>
                    <a:cubicBezTo>
                      <a:pt x="41089" y="17619"/>
                      <a:pt x="-10552" y="82159"/>
                      <a:pt x="2696" y="143896"/>
                    </a:cubicBezTo>
                    <a:cubicBezTo>
                      <a:pt x="15945" y="205632"/>
                      <a:pt x="3143" y="219340"/>
                      <a:pt x="55967" y="243516"/>
                    </a:cubicBezTo>
                    <a:close/>
                  </a:path>
                </a:pathLst>
              </a:custGeom>
              <a:solidFill>
                <a:srgbClr val="FFB29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C0C2CDB8-E0BA-B436-0A15-C7AC1472AFF9}"/>
                  </a:ext>
                </a:extLst>
              </p:cNvPr>
              <p:cNvSpPr/>
              <p:nvPr/>
            </p:nvSpPr>
            <p:spPr>
              <a:xfrm rot="720403">
                <a:off x="2390906" y="1622386"/>
                <a:ext cx="558761" cy="1283308"/>
              </a:xfrm>
              <a:custGeom>
                <a:avLst/>
                <a:gdLst>
                  <a:gd name="connsiteX0" fmla="*/ 346845 w 558761"/>
                  <a:gd name="connsiteY0" fmla="*/ 324 h 1283308"/>
                  <a:gd name="connsiteX1" fmla="*/ 503517 w 558761"/>
                  <a:gd name="connsiteY1" fmla="*/ 619567 h 1283308"/>
                  <a:gd name="connsiteX2" fmla="*/ 506305 w 558761"/>
                  <a:gd name="connsiteY2" fmla="*/ 1272025 h 1283308"/>
                  <a:gd name="connsiteX3" fmla="*/ 1250 w 558761"/>
                  <a:gd name="connsiteY3" fmla="*/ 694774 h 1283308"/>
                  <a:gd name="connsiteX4" fmla="*/ 218736 w 558761"/>
                  <a:gd name="connsiteY4" fmla="*/ 628625 h 1283308"/>
                  <a:gd name="connsiteX5" fmla="*/ 383531 w 558761"/>
                  <a:gd name="connsiteY5" fmla="*/ 885043 h 1283308"/>
                  <a:gd name="connsiteX6" fmla="*/ 278997 w 558761"/>
                  <a:gd name="connsiteY6" fmla="*/ 635720 h 1283308"/>
                  <a:gd name="connsiteX7" fmla="*/ 346845 w 558761"/>
                  <a:gd name="connsiteY7" fmla="*/ 324 h 1283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58761" h="1283308">
                    <a:moveTo>
                      <a:pt x="346845" y="324"/>
                    </a:moveTo>
                    <a:cubicBezTo>
                      <a:pt x="463021" y="4042"/>
                      <a:pt x="455186" y="314716"/>
                      <a:pt x="503517" y="619567"/>
                    </a:cubicBezTo>
                    <a:cubicBezTo>
                      <a:pt x="556497" y="958807"/>
                      <a:pt x="595531" y="1208822"/>
                      <a:pt x="506305" y="1272025"/>
                    </a:cubicBezTo>
                    <a:cubicBezTo>
                      <a:pt x="368630" y="1370126"/>
                      <a:pt x="44404" y="816622"/>
                      <a:pt x="1250" y="694774"/>
                    </a:cubicBezTo>
                    <a:cubicBezTo>
                      <a:pt x="-3508" y="681340"/>
                      <a:pt x="12380" y="672486"/>
                      <a:pt x="218736" y="628625"/>
                    </a:cubicBezTo>
                    <a:lnTo>
                      <a:pt x="383531" y="885043"/>
                    </a:lnTo>
                    <a:cubicBezTo>
                      <a:pt x="383531" y="885043"/>
                      <a:pt x="297588" y="799303"/>
                      <a:pt x="278997" y="635720"/>
                    </a:cubicBezTo>
                    <a:cubicBezTo>
                      <a:pt x="267843" y="544632"/>
                      <a:pt x="213006" y="-3374"/>
                      <a:pt x="346845" y="324"/>
                    </a:cubicBezTo>
                    <a:close/>
                  </a:path>
                </a:pathLst>
              </a:custGeom>
              <a:solidFill>
                <a:srgbClr val="F2F4F6"/>
              </a:solidFill>
              <a:ln w="40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A274067A-F99D-9C74-C5B6-A24CFEF1A131}"/>
                  </a:ext>
                </a:extLst>
              </p:cNvPr>
              <p:cNvSpPr/>
              <p:nvPr/>
            </p:nvSpPr>
            <p:spPr>
              <a:xfrm>
                <a:off x="2659745" y="2216214"/>
                <a:ext cx="54860" cy="303632"/>
              </a:xfrm>
              <a:custGeom>
                <a:avLst/>
                <a:gdLst>
                  <a:gd name="connsiteX0" fmla="*/ 54407 w 54860"/>
                  <a:gd name="connsiteY0" fmla="*/ 303718 h 303632"/>
                  <a:gd name="connsiteX1" fmla="*/ -453 w 54860"/>
                  <a:gd name="connsiteY1" fmla="*/ 118806 h 303632"/>
                  <a:gd name="connsiteX2" fmla="*/ 17242 w 54860"/>
                  <a:gd name="connsiteY2" fmla="*/ 7311 h 303632"/>
                  <a:gd name="connsiteX3" fmla="*/ 54407 w 54860"/>
                  <a:gd name="connsiteY3" fmla="*/ 303718 h 303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860" h="303632">
                    <a:moveTo>
                      <a:pt x="54407" y="303718"/>
                    </a:moveTo>
                    <a:lnTo>
                      <a:pt x="-453" y="118806"/>
                    </a:lnTo>
                    <a:cubicBezTo>
                      <a:pt x="-453" y="118806"/>
                      <a:pt x="4188" y="-34500"/>
                      <a:pt x="17242" y="7311"/>
                    </a:cubicBezTo>
                    <a:cubicBezTo>
                      <a:pt x="30296" y="49121"/>
                      <a:pt x="54407" y="303718"/>
                      <a:pt x="54407" y="303718"/>
                    </a:cubicBezTo>
                    <a:close/>
                  </a:path>
                </a:pathLst>
              </a:custGeom>
              <a:solidFill>
                <a:srgbClr val="BFBEBE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0" name="图形 3">
              <a:extLst>
                <a:ext uri="{FF2B5EF4-FFF2-40B4-BE49-F238E27FC236}">
                  <a16:creationId xmlns:a16="http://schemas.microsoft.com/office/drawing/2014/main" id="{45D6378E-9D39-774C-1655-F9D7461BE0DA}"/>
                </a:ext>
              </a:extLst>
            </p:cNvPr>
            <p:cNvGrpSpPr/>
            <p:nvPr/>
          </p:nvGrpSpPr>
          <p:grpSpPr>
            <a:xfrm>
              <a:off x="6799066" y="593403"/>
              <a:ext cx="2191224" cy="5566714"/>
              <a:chOff x="6799066" y="593403"/>
              <a:chExt cx="2191224" cy="5566714"/>
            </a:xfrm>
          </p:grpSpPr>
          <p:grpSp>
            <p:nvGrpSpPr>
              <p:cNvPr id="81" name="图形 3">
                <a:extLst>
                  <a:ext uri="{FF2B5EF4-FFF2-40B4-BE49-F238E27FC236}">
                    <a16:creationId xmlns:a16="http://schemas.microsoft.com/office/drawing/2014/main" id="{1362BC2B-256F-CACD-0462-1DC3398331F7}"/>
                  </a:ext>
                </a:extLst>
              </p:cNvPr>
              <p:cNvGrpSpPr/>
              <p:nvPr/>
            </p:nvGrpSpPr>
            <p:grpSpPr>
              <a:xfrm>
                <a:off x="8636386" y="2302906"/>
                <a:ext cx="353904" cy="266394"/>
                <a:chOff x="8636386" y="2302906"/>
                <a:chExt cx="353904" cy="266394"/>
              </a:xfrm>
            </p:grpSpPr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BDF8221B-48D4-97C9-A956-439E1992E999}"/>
                    </a:ext>
                  </a:extLst>
                </p:cNvPr>
                <p:cNvSpPr/>
                <p:nvPr/>
              </p:nvSpPr>
              <p:spPr>
                <a:xfrm>
                  <a:off x="8822293" y="2310098"/>
                  <a:ext cx="153128" cy="149499"/>
                </a:xfrm>
                <a:custGeom>
                  <a:avLst/>
                  <a:gdLst>
                    <a:gd name="connsiteX0" fmla="*/ 1647 w 153128"/>
                    <a:gd name="connsiteY0" fmla="*/ 136525 h 149499"/>
                    <a:gd name="connsiteX1" fmla="*/ 58348 w 153128"/>
                    <a:gd name="connsiteY1" fmla="*/ 90975 h 149499"/>
                    <a:gd name="connsiteX2" fmla="*/ 47192 w 153128"/>
                    <a:gd name="connsiteY2" fmla="*/ 32413 h 149499"/>
                    <a:gd name="connsiteX3" fmla="*/ 82517 w 153128"/>
                    <a:gd name="connsiteY3" fmla="*/ 77032 h 149499"/>
                    <a:gd name="connsiteX4" fmla="*/ 85304 w 153128"/>
                    <a:gd name="connsiteY4" fmla="*/ 12894 h 149499"/>
                    <a:gd name="connsiteX5" fmla="*/ 99248 w 153128"/>
                    <a:gd name="connsiteY5" fmla="*/ 15681 h 149499"/>
                    <a:gd name="connsiteX6" fmla="*/ 105750 w 153128"/>
                    <a:gd name="connsiteY6" fmla="*/ 72382 h 149499"/>
                    <a:gd name="connsiteX7" fmla="*/ 125258 w 153128"/>
                    <a:gd name="connsiteY7" fmla="*/ 15681 h 149499"/>
                    <a:gd name="connsiteX8" fmla="*/ 141989 w 153128"/>
                    <a:gd name="connsiteY8" fmla="*/ 807 h 149499"/>
                    <a:gd name="connsiteX9" fmla="*/ 150353 w 153128"/>
                    <a:gd name="connsiteY9" fmla="*/ 59369 h 149499"/>
                    <a:gd name="connsiteX10" fmla="*/ 59279 w 153128"/>
                    <a:gd name="connsiteY10" fmla="*/ 149529 h 1494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3128" h="149499">
                      <a:moveTo>
                        <a:pt x="1647" y="136525"/>
                      </a:moveTo>
                      <a:cubicBezTo>
                        <a:pt x="1647" y="136525"/>
                        <a:pt x="59279" y="100274"/>
                        <a:pt x="58348" y="90975"/>
                      </a:cubicBezTo>
                      <a:cubicBezTo>
                        <a:pt x="56491" y="72382"/>
                        <a:pt x="42547" y="39850"/>
                        <a:pt x="47192" y="32413"/>
                      </a:cubicBezTo>
                      <a:cubicBezTo>
                        <a:pt x="57417" y="17539"/>
                        <a:pt x="82517" y="77032"/>
                        <a:pt x="82517" y="77032"/>
                      </a:cubicBezTo>
                      <a:cubicBezTo>
                        <a:pt x="82517" y="77032"/>
                        <a:pt x="76941" y="24976"/>
                        <a:pt x="85304" y="12894"/>
                      </a:cubicBezTo>
                      <a:cubicBezTo>
                        <a:pt x="89023" y="7318"/>
                        <a:pt x="97387" y="10106"/>
                        <a:pt x="99248" y="15681"/>
                      </a:cubicBezTo>
                      <a:cubicBezTo>
                        <a:pt x="104824" y="34274"/>
                        <a:pt x="105750" y="72382"/>
                        <a:pt x="105750" y="72382"/>
                      </a:cubicBezTo>
                      <a:cubicBezTo>
                        <a:pt x="116017" y="54994"/>
                        <a:pt x="122653" y="35706"/>
                        <a:pt x="125258" y="15681"/>
                      </a:cubicBezTo>
                      <a:cubicBezTo>
                        <a:pt x="126188" y="2677"/>
                        <a:pt x="138262" y="-1981"/>
                        <a:pt x="141989" y="807"/>
                      </a:cubicBezTo>
                      <a:cubicBezTo>
                        <a:pt x="157790" y="11963"/>
                        <a:pt x="156860" y="32413"/>
                        <a:pt x="150353" y="59369"/>
                      </a:cubicBezTo>
                      <a:cubicBezTo>
                        <a:pt x="143846" y="86326"/>
                        <a:pt x="59279" y="149529"/>
                        <a:pt x="59279" y="149529"/>
                      </a:cubicBezTo>
                      <a:close/>
                    </a:path>
                  </a:pathLst>
                </a:custGeom>
                <a:solidFill>
                  <a:srgbClr val="D1917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38FAE9BD-8615-E780-731D-C9989DC2D1E2}"/>
                    </a:ext>
                  </a:extLst>
                </p:cNvPr>
                <p:cNvSpPr/>
                <p:nvPr/>
              </p:nvSpPr>
              <p:spPr>
                <a:xfrm>
                  <a:off x="8636386" y="2302906"/>
                  <a:ext cx="353904" cy="266394"/>
                </a:xfrm>
                <a:custGeom>
                  <a:avLst/>
                  <a:gdLst>
                    <a:gd name="connsiteX0" fmla="*/ 38803 w 353904"/>
                    <a:gd name="connsiteY0" fmla="*/ 266424 h 266394"/>
                    <a:gd name="connsiteX1" fmla="*/ 1621 w 353904"/>
                    <a:gd name="connsiteY1" fmla="*/ 141866 h 266394"/>
                    <a:gd name="connsiteX2" fmla="*/ 15565 w 353904"/>
                    <a:gd name="connsiteY2" fmla="*/ 133499 h 266394"/>
                    <a:gd name="connsiteX3" fmla="*/ 116885 w 353904"/>
                    <a:gd name="connsiteY3" fmla="*/ 71218 h 266394"/>
                    <a:gd name="connsiteX4" fmla="*/ 192178 w 353904"/>
                    <a:gd name="connsiteY4" fmla="*/ 24742 h 266394"/>
                    <a:gd name="connsiteX5" fmla="*/ 247953 w 353904"/>
                    <a:gd name="connsiteY5" fmla="*/ 7080 h 266394"/>
                    <a:gd name="connsiteX6" fmla="*/ 213559 w 353904"/>
                    <a:gd name="connsiteY6" fmla="*/ 69360 h 266394"/>
                    <a:gd name="connsiteX7" fmla="*/ 194966 w 353904"/>
                    <a:gd name="connsiteY7" fmla="*/ 134429 h 266394"/>
                    <a:gd name="connsiteX8" fmla="*/ 296286 w 353904"/>
                    <a:gd name="connsiteY8" fmla="*/ 103754 h 266394"/>
                    <a:gd name="connsiteX9" fmla="*/ 321385 w 353904"/>
                    <a:gd name="connsiteY9" fmla="*/ 24742 h 266394"/>
                    <a:gd name="connsiteX10" fmla="*/ 347395 w 353904"/>
                    <a:gd name="connsiteY10" fmla="*/ 1504 h 266394"/>
                    <a:gd name="connsiteX11" fmla="*/ 350183 w 353904"/>
                    <a:gd name="connsiteY11" fmla="*/ 117698 h 266394"/>
                    <a:gd name="connsiteX12" fmla="*/ 261876 w 353904"/>
                    <a:gd name="connsiteY12" fmla="*/ 219948 h 266394"/>
                    <a:gd name="connsiteX13" fmla="*/ 117795 w 353904"/>
                    <a:gd name="connsiteY13" fmla="*/ 251554 h 266394"/>
                    <a:gd name="connsiteX14" fmla="*/ 38803 w 353904"/>
                    <a:gd name="connsiteY14" fmla="*/ 266424 h 2663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53904" h="266394">
                      <a:moveTo>
                        <a:pt x="38803" y="266424"/>
                      </a:moveTo>
                      <a:lnTo>
                        <a:pt x="1621" y="141866"/>
                      </a:lnTo>
                      <a:cubicBezTo>
                        <a:pt x="6432" y="139357"/>
                        <a:pt x="11088" y="136562"/>
                        <a:pt x="15565" y="133499"/>
                      </a:cubicBezTo>
                      <a:cubicBezTo>
                        <a:pt x="43452" y="113991"/>
                        <a:pt x="86209" y="80516"/>
                        <a:pt x="116885" y="71218"/>
                      </a:cubicBezTo>
                      <a:cubicBezTo>
                        <a:pt x="147560" y="61919"/>
                        <a:pt x="175447" y="34967"/>
                        <a:pt x="192178" y="24742"/>
                      </a:cubicBezTo>
                      <a:cubicBezTo>
                        <a:pt x="210771" y="13586"/>
                        <a:pt x="243303" y="-12440"/>
                        <a:pt x="247953" y="7080"/>
                      </a:cubicBezTo>
                      <a:cubicBezTo>
                        <a:pt x="252602" y="27530"/>
                        <a:pt x="239585" y="43331"/>
                        <a:pt x="213559" y="69360"/>
                      </a:cubicBezTo>
                      <a:cubicBezTo>
                        <a:pt x="187533" y="95390"/>
                        <a:pt x="184745" y="113979"/>
                        <a:pt x="194966" y="134429"/>
                      </a:cubicBezTo>
                      <a:cubicBezTo>
                        <a:pt x="210771" y="165104"/>
                        <a:pt x="279554" y="117698"/>
                        <a:pt x="296286" y="103754"/>
                      </a:cubicBezTo>
                      <a:cubicBezTo>
                        <a:pt x="307441" y="94460"/>
                        <a:pt x="316736" y="45192"/>
                        <a:pt x="321385" y="24742"/>
                      </a:cubicBezTo>
                      <a:cubicBezTo>
                        <a:pt x="324173" y="9868"/>
                        <a:pt x="343696" y="-4076"/>
                        <a:pt x="347395" y="1504"/>
                      </a:cubicBezTo>
                      <a:cubicBezTo>
                        <a:pt x="356689" y="20097"/>
                        <a:pt x="358550" y="70291"/>
                        <a:pt x="350183" y="117698"/>
                      </a:cubicBezTo>
                      <a:cubicBezTo>
                        <a:pt x="346464" y="138148"/>
                        <a:pt x="283257" y="208792"/>
                        <a:pt x="261876" y="219948"/>
                      </a:cubicBezTo>
                      <a:cubicBezTo>
                        <a:pt x="240495" y="232030"/>
                        <a:pt x="167997" y="242259"/>
                        <a:pt x="117795" y="251554"/>
                      </a:cubicBezTo>
                      <a:cubicBezTo>
                        <a:pt x="102002" y="255268"/>
                        <a:pt x="64829" y="261775"/>
                        <a:pt x="38803" y="266424"/>
                      </a:cubicBezTo>
                      <a:close/>
                    </a:path>
                  </a:pathLst>
                </a:custGeom>
                <a:solidFill>
                  <a:srgbClr val="FFB296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E741A642-34F2-902C-6E77-F2A8218194B4}"/>
                  </a:ext>
                </a:extLst>
              </p:cNvPr>
              <p:cNvSpPr/>
              <p:nvPr/>
            </p:nvSpPr>
            <p:spPr>
              <a:xfrm>
                <a:off x="6799066" y="1634989"/>
                <a:ext cx="761835" cy="1243846"/>
              </a:xfrm>
              <a:custGeom>
                <a:avLst/>
                <a:gdLst>
                  <a:gd name="connsiteX0" fmla="*/ 763202 w 761835"/>
                  <a:gd name="connsiteY0" fmla="*/ 1108070 h 1243846"/>
                  <a:gd name="connsiteX1" fmla="*/ 239869 w 761835"/>
                  <a:gd name="connsiteY1" fmla="*/ 884980 h 1243846"/>
                  <a:gd name="connsiteX2" fmla="*/ 384876 w 761835"/>
                  <a:gd name="connsiteY2" fmla="*/ 424859 h 1243846"/>
                  <a:gd name="connsiteX3" fmla="*/ 302145 w 761835"/>
                  <a:gd name="connsiteY3" fmla="*/ 57 h 1243846"/>
                  <a:gd name="connsiteX4" fmla="*/ 90212 w 761835"/>
                  <a:gd name="connsiteY4" fmla="*/ 364435 h 1243846"/>
                  <a:gd name="connsiteX5" fmla="*/ 40948 w 761835"/>
                  <a:gd name="connsiteY5" fmla="*/ 1033707 h 1243846"/>
                  <a:gd name="connsiteX6" fmla="*/ 691627 w 761835"/>
                  <a:gd name="connsiteY6" fmla="*/ 1243783 h 1243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1835" h="1243846">
                    <a:moveTo>
                      <a:pt x="763202" y="1108070"/>
                    </a:moveTo>
                    <a:cubicBezTo>
                      <a:pt x="763202" y="1108070"/>
                      <a:pt x="460170" y="948188"/>
                      <a:pt x="239869" y="884980"/>
                    </a:cubicBezTo>
                    <a:cubicBezTo>
                      <a:pt x="256600" y="834786"/>
                      <a:pt x="370006" y="478772"/>
                      <a:pt x="384876" y="424859"/>
                    </a:cubicBezTo>
                    <a:cubicBezTo>
                      <a:pt x="432283" y="252894"/>
                      <a:pt x="475040" y="-6450"/>
                      <a:pt x="302145" y="57"/>
                    </a:cubicBezTo>
                    <a:cubicBezTo>
                      <a:pt x="194319" y="4706"/>
                      <a:pt x="125532" y="150644"/>
                      <a:pt x="90212" y="364435"/>
                    </a:cubicBezTo>
                    <a:cubicBezTo>
                      <a:pt x="35368" y="696281"/>
                      <a:pt x="-49220" y="986300"/>
                      <a:pt x="40948" y="1033707"/>
                    </a:cubicBezTo>
                    <a:cubicBezTo>
                      <a:pt x="302149" y="1171277"/>
                      <a:pt x="691627" y="1243783"/>
                      <a:pt x="691627" y="1243783"/>
                    </a:cubicBezTo>
                    <a:close/>
                  </a:path>
                </a:pathLst>
              </a:custGeom>
              <a:solidFill>
                <a:srgbClr val="D47433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12AC8235-00A7-E176-164B-3063AD63FE4D}"/>
                  </a:ext>
                </a:extLst>
              </p:cNvPr>
              <p:cNvSpPr/>
              <p:nvPr/>
            </p:nvSpPr>
            <p:spPr>
              <a:xfrm>
                <a:off x="7839805" y="1646133"/>
                <a:ext cx="874654" cy="1073592"/>
              </a:xfrm>
              <a:custGeom>
                <a:avLst/>
                <a:gdLst>
                  <a:gd name="connsiteX0" fmla="*/ 814820 w 874654"/>
                  <a:gd name="connsiteY0" fmla="*/ 779951 h 1073592"/>
                  <a:gd name="connsiteX1" fmla="*/ 327741 w 874654"/>
                  <a:gd name="connsiteY1" fmla="*/ 867327 h 1073592"/>
                  <a:gd name="connsiteX2" fmla="*/ 316585 w 874654"/>
                  <a:gd name="connsiteY2" fmla="*/ 384894 h 1073592"/>
                  <a:gd name="connsiteX3" fmla="*/ 100929 w 874654"/>
                  <a:gd name="connsiteY3" fmla="*/ 9360 h 1073592"/>
                  <a:gd name="connsiteX4" fmla="*/ 18198 w 874654"/>
                  <a:gd name="connsiteY4" fmla="*/ 422075 h 1073592"/>
                  <a:gd name="connsiteX5" fmla="*/ 187374 w 874654"/>
                  <a:gd name="connsiteY5" fmla="*/ 1071824 h 1073592"/>
                  <a:gd name="connsiteX6" fmla="*/ 876166 w 874654"/>
                  <a:gd name="connsiteY6" fmla="*/ 922167 h 1073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74654" h="1073592">
                    <a:moveTo>
                      <a:pt x="814820" y="779951"/>
                    </a:moveTo>
                    <a:cubicBezTo>
                      <a:pt x="814820" y="779951"/>
                      <a:pt x="558267" y="805961"/>
                      <a:pt x="327741" y="867327"/>
                    </a:cubicBezTo>
                    <a:cubicBezTo>
                      <a:pt x="327741" y="814345"/>
                      <a:pt x="320304" y="441599"/>
                      <a:pt x="316585" y="384894"/>
                    </a:cubicBezTo>
                    <a:cubicBezTo>
                      <a:pt x="306360" y="207350"/>
                      <a:pt x="262672" y="-52921"/>
                      <a:pt x="100929" y="9360"/>
                    </a:cubicBezTo>
                    <a:cubicBezTo>
                      <a:pt x="548" y="48399"/>
                      <a:pt x="-17122" y="208281"/>
                      <a:pt x="18198" y="422075"/>
                    </a:cubicBezTo>
                    <a:cubicBezTo>
                      <a:pt x="73042" y="753921"/>
                      <a:pt x="64674" y="1063460"/>
                      <a:pt x="187374" y="1071824"/>
                    </a:cubicBezTo>
                    <a:cubicBezTo>
                      <a:pt x="482039" y="1092274"/>
                      <a:pt x="876166" y="922167"/>
                      <a:pt x="876166" y="922167"/>
                    </a:cubicBezTo>
                    <a:close/>
                  </a:path>
                </a:pathLst>
              </a:custGeom>
              <a:solidFill>
                <a:srgbClr val="D47433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8B822FE-437A-B8EA-CDD9-853CAAC76652}"/>
                  </a:ext>
                </a:extLst>
              </p:cNvPr>
              <p:cNvSpPr/>
              <p:nvPr/>
            </p:nvSpPr>
            <p:spPr>
              <a:xfrm>
                <a:off x="7070451" y="1230758"/>
                <a:ext cx="929538" cy="2078435"/>
              </a:xfrm>
              <a:custGeom>
                <a:avLst/>
                <a:gdLst>
                  <a:gd name="connsiteX0" fmla="*/ 766999 w 929538"/>
                  <a:gd name="connsiteY0" fmla="*/ 380994 h 2078435"/>
                  <a:gd name="connsiteX1" fmla="*/ 648017 w 929538"/>
                  <a:gd name="connsiteY1" fmla="*/ 282463 h 2078435"/>
                  <a:gd name="connsiteX2" fmla="*/ 622918 w 929538"/>
                  <a:gd name="connsiteY2" fmla="*/ -119 h 2078435"/>
                  <a:gd name="connsiteX3" fmla="*/ 301301 w 929538"/>
                  <a:gd name="connsiteY3" fmla="*/ -119 h 2078435"/>
                  <a:gd name="connsiteX4" fmla="*/ 278063 w 929538"/>
                  <a:gd name="connsiteY4" fmla="*/ 290826 h 2078435"/>
                  <a:gd name="connsiteX5" fmla="*/ 37312 w 929538"/>
                  <a:gd name="connsiteY5" fmla="*/ 404212 h 2078435"/>
                  <a:gd name="connsiteX6" fmla="*/ 43814 w 929538"/>
                  <a:gd name="connsiteY6" fmla="*/ 556657 h 2078435"/>
                  <a:gd name="connsiteX7" fmla="*/ 61477 w 929538"/>
                  <a:gd name="connsiteY7" fmla="*/ 2078316 h 2078435"/>
                  <a:gd name="connsiteX8" fmla="*/ 923167 w 929538"/>
                  <a:gd name="connsiteY8" fmla="*/ 2064393 h 2078435"/>
                  <a:gd name="connsiteX9" fmla="*/ 903659 w 929538"/>
                  <a:gd name="connsiteY9" fmla="*/ 631020 h 2078435"/>
                  <a:gd name="connsiteX10" fmla="*/ 766999 w 929538"/>
                  <a:gd name="connsiteY10" fmla="*/ 380994 h 2078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29538" h="2078435">
                    <a:moveTo>
                      <a:pt x="766999" y="380994"/>
                    </a:moveTo>
                    <a:cubicBezTo>
                      <a:pt x="703792" y="373557"/>
                      <a:pt x="660116" y="344744"/>
                      <a:pt x="648017" y="282463"/>
                    </a:cubicBezTo>
                    <a:cubicBezTo>
                      <a:pt x="635013" y="217394"/>
                      <a:pt x="622918" y="-119"/>
                      <a:pt x="622918" y="-119"/>
                    </a:cubicBezTo>
                    <a:lnTo>
                      <a:pt x="301301" y="-119"/>
                    </a:lnTo>
                    <a:cubicBezTo>
                      <a:pt x="301301" y="-119"/>
                      <a:pt x="293864" y="217394"/>
                      <a:pt x="278063" y="290826"/>
                    </a:cubicBezTo>
                    <a:cubicBezTo>
                      <a:pt x="265059" y="350315"/>
                      <a:pt x="241813" y="400514"/>
                      <a:pt x="37312" y="404212"/>
                    </a:cubicBezTo>
                    <a:cubicBezTo>
                      <a:pt x="-42627" y="406069"/>
                      <a:pt x="34524" y="476714"/>
                      <a:pt x="43814" y="556657"/>
                    </a:cubicBezTo>
                    <a:cubicBezTo>
                      <a:pt x="104234" y="1081847"/>
                      <a:pt x="105181" y="1351417"/>
                      <a:pt x="61477" y="2078316"/>
                    </a:cubicBezTo>
                    <a:lnTo>
                      <a:pt x="923167" y="2064393"/>
                    </a:lnTo>
                    <a:cubicBezTo>
                      <a:pt x="869254" y="1333775"/>
                      <a:pt x="872972" y="987055"/>
                      <a:pt x="903659" y="631020"/>
                    </a:cubicBezTo>
                    <a:cubicBezTo>
                      <a:pt x="911080" y="546452"/>
                      <a:pt x="1013330" y="407951"/>
                      <a:pt x="766999" y="380994"/>
                    </a:cubicBezTo>
                    <a:close/>
                  </a:path>
                </a:pathLst>
              </a:custGeom>
              <a:solidFill>
                <a:srgbClr val="FFB29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384F31A2-BA43-F62E-1BC3-B929A93CADC4}"/>
                  </a:ext>
                </a:extLst>
              </p:cNvPr>
              <p:cNvSpPr/>
              <p:nvPr/>
            </p:nvSpPr>
            <p:spPr>
              <a:xfrm>
                <a:off x="7770051" y="5926803"/>
                <a:ext cx="658115" cy="233314"/>
              </a:xfrm>
              <a:custGeom>
                <a:avLst/>
                <a:gdLst>
                  <a:gd name="connsiteX0" fmla="*/ 451386 w 658115"/>
                  <a:gd name="connsiteY0" fmla="*/ 107414 h 233314"/>
                  <a:gd name="connsiteX1" fmla="*/ 253392 w 658115"/>
                  <a:gd name="connsiteY1" fmla="*/ 531 h 233314"/>
                  <a:gd name="connsiteX2" fmla="*/ 13584 w 658115"/>
                  <a:gd name="connsiteY2" fmla="*/ 531 h 233314"/>
                  <a:gd name="connsiteX3" fmla="*/ 1501 w 658115"/>
                  <a:gd name="connsiteY3" fmla="*/ 233845 h 233314"/>
                  <a:gd name="connsiteX4" fmla="*/ 659617 w 658115"/>
                  <a:gd name="connsiteY4" fmla="*/ 233845 h 233314"/>
                  <a:gd name="connsiteX5" fmla="*/ 451386 w 658115"/>
                  <a:gd name="connsiteY5" fmla="*/ 107414 h 233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8115" h="233314">
                    <a:moveTo>
                      <a:pt x="451386" y="107414"/>
                    </a:moveTo>
                    <a:cubicBezTo>
                      <a:pt x="382241" y="77953"/>
                      <a:pt x="315962" y="42174"/>
                      <a:pt x="253392" y="531"/>
                    </a:cubicBezTo>
                    <a:lnTo>
                      <a:pt x="13584" y="531"/>
                    </a:lnTo>
                    <a:lnTo>
                      <a:pt x="1501" y="233845"/>
                    </a:lnTo>
                    <a:lnTo>
                      <a:pt x="659617" y="233845"/>
                    </a:lnTo>
                    <a:cubicBezTo>
                      <a:pt x="641025" y="99063"/>
                      <a:pt x="477428" y="117651"/>
                      <a:pt x="451386" y="107414"/>
                    </a:cubicBezTo>
                    <a:close/>
                  </a:path>
                </a:pathLst>
              </a:custGeom>
              <a:solidFill>
                <a:srgbClr val="222027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61B975C-09D8-A0EE-9368-A891648D0B38}"/>
                  </a:ext>
                </a:extLst>
              </p:cNvPr>
              <p:cNvSpPr/>
              <p:nvPr/>
            </p:nvSpPr>
            <p:spPr>
              <a:xfrm>
                <a:off x="7072896" y="5926803"/>
                <a:ext cx="658115" cy="233314"/>
              </a:xfrm>
              <a:custGeom>
                <a:avLst/>
                <a:gdLst>
                  <a:gd name="connsiteX0" fmla="*/ 451290 w 658115"/>
                  <a:gd name="connsiteY0" fmla="*/ 107414 h 233314"/>
                  <a:gd name="connsiteX1" fmla="*/ 253296 w 658115"/>
                  <a:gd name="connsiteY1" fmla="*/ 531 h 233314"/>
                  <a:gd name="connsiteX2" fmla="*/ 13487 w 658115"/>
                  <a:gd name="connsiteY2" fmla="*/ 531 h 233314"/>
                  <a:gd name="connsiteX3" fmla="*/ 1405 w 658115"/>
                  <a:gd name="connsiteY3" fmla="*/ 233845 h 233314"/>
                  <a:gd name="connsiteX4" fmla="*/ 659521 w 658115"/>
                  <a:gd name="connsiteY4" fmla="*/ 233845 h 233314"/>
                  <a:gd name="connsiteX5" fmla="*/ 451290 w 658115"/>
                  <a:gd name="connsiteY5" fmla="*/ 107414 h 233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8115" h="233314">
                    <a:moveTo>
                      <a:pt x="451290" y="107414"/>
                    </a:moveTo>
                    <a:cubicBezTo>
                      <a:pt x="382144" y="77953"/>
                      <a:pt x="315865" y="42174"/>
                      <a:pt x="253296" y="531"/>
                    </a:cubicBezTo>
                    <a:lnTo>
                      <a:pt x="13487" y="531"/>
                    </a:lnTo>
                    <a:lnTo>
                      <a:pt x="1405" y="233845"/>
                    </a:lnTo>
                    <a:lnTo>
                      <a:pt x="659521" y="233845"/>
                    </a:lnTo>
                    <a:cubicBezTo>
                      <a:pt x="640928" y="99063"/>
                      <a:pt x="477332" y="117651"/>
                      <a:pt x="451290" y="107414"/>
                    </a:cubicBezTo>
                    <a:close/>
                  </a:path>
                </a:pathLst>
              </a:custGeom>
              <a:solidFill>
                <a:srgbClr val="222027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21054AA-4614-1857-CA54-5F8E3410F744}"/>
                  </a:ext>
                </a:extLst>
              </p:cNvPr>
              <p:cNvSpPr/>
              <p:nvPr/>
            </p:nvSpPr>
            <p:spPr>
              <a:xfrm>
                <a:off x="7212746" y="710165"/>
                <a:ext cx="680008" cy="747054"/>
              </a:xfrm>
              <a:custGeom>
                <a:avLst/>
                <a:gdLst>
                  <a:gd name="connsiteX0" fmla="*/ 681429 w 680008"/>
                  <a:gd name="connsiteY0" fmla="*/ 354944 h 747054"/>
                  <a:gd name="connsiteX1" fmla="*/ 598698 w 680008"/>
                  <a:gd name="connsiteY1" fmla="*/ 725833 h 747054"/>
                  <a:gd name="connsiteX2" fmla="*/ 187828 w 680008"/>
                  <a:gd name="connsiteY2" fmla="*/ 669132 h 747054"/>
                  <a:gd name="connsiteX3" fmla="*/ 8426 w 680008"/>
                  <a:gd name="connsiteY3" fmla="*/ 263853 h 747054"/>
                  <a:gd name="connsiteX4" fmla="*/ 383960 w 680008"/>
                  <a:gd name="connsiteY4" fmla="*/ 795 h 747054"/>
                  <a:gd name="connsiteX5" fmla="*/ 681429 w 680008"/>
                  <a:gd name="connsiteY5" fmla="*/ 354944 h 747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0008" h="747054">
                    <a:moveTo>
                      <a:pt x="681429" y="354944"/>
                    </a:moveTo>
                    <a:cubicBezTo>
                      <a:pt x="680498" y="535276"/>
                      <a:pt x="647966" y="700733"/>
                      <a:pt x="598698" y="725833"/>
                    </a:cubicBezTo>
                    <a:cubicBezTo>
                      <a:pt x="489941" y="781607"/>
                      <a:pt x="296596" y="713750"/>
                      <a:pt x="187828" y="669132"/>
                    </a:cubicBezTo>
                    <a:cubicBezTo>
                      <a:pt x="44677" y="610569"/>
                      <a:pt x="-21318" y="420008"/>
                      <a:pt x="8426" y="263853"/>
                    </a:cubicBezTo>
                    <a:cubicBezTo>
                      <a:pt x="41889" y="88171"/>
                      <a:pt x="205490" y="-11280"/>
                      <a:pt x="383960" y="795"/>
                    </a:cubicBezTo>
                    <a:cubicBezTo>
                      <a:pt x="518759" y="11015"/>
                      <a:pt x="682376" y="71435"/>
                      <a:pt x="681429" y="354944"/>
                    </a:cubicBezTo>
                    <a:close/>
                  </a:path>
                </a:pathLst>
              </a:custGeom>
              <a:solidFill>
                <a:srgbClr val="FFB29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F050041E-A089-3CB7-8A3A-E3AFD3A1EC9E}"/>
                  </a:ext>
                </a:extLst>
              </p:cNvPr>
              <p:cNvSpPr/>
              <p:nvPr/>
            </p:nvSpPr>
            <p:spPr>
              <a:xfrm>
                <a:off x="7174664" y="651386"/>
                <a:ext cx="727856" cy="809622"/>
              </a:xfrm>
              <a:custGeom>
                <a:avLst/>
                <a:gdLst>
                  <a:gd name="connsiteX0" fmla="*/ 628412 w 727856"/>
                  <a:gd name="connsiteY0" fmla="*/ 198058 h 809622"/>
                  <a:gd name="connsiteX1" fmla="*/ 649792 w 727856"/>
                  <a:gd name="connsiteY1" fmla="*/ 354222 h 809622"/>
                  <a:gd name="connsiteX2" fmla="*/ 640498 w 727856"/>
                  <a:gd name="connsiteY2" fmla="*/ 573592 h 809622"/>
                  <a:gd name="connsiteX3" fmla="*/ 495490 w 727856"/>
                  <a:gd name="connsiteY3" fmla="*/ 541060 h 809622"/>
                  <a:gd name="connsiteX4" fmla="*/ 607035 w 727856"/>
                  <a:gd name="connsiteY4" fmla="*/ 675842 h 809622"/>
                  <a:gd name="connsiteX5" fmla="*/ 555910 w 727856"/>
                  <a:gd name="connsiteY5" fmla="*/ 804119 h 809622"/>
                  <a:gd name="connsiteX6" fmla="*/ 185952 w 727856"/>
                  <a:gd name="connsiteY6" fmla="*/ 773443 h 809622"/>
                  <a:gd name="connsiteX7" fmla="*/ 12126 w 727856"/>
                  <a:gd name="connsiteY7" fmla="*/ 475991 h 809622"/>
                  <a:gd name="connsiteX8" fmla="*/ 247302 w 727856"/>
                  <a:gd name="connsiteY8" fmla="*/ 24233 h 809622"/>
                  <a:gd name="connsiteX9" fmla="*/ 681398 w 727856"/>
                  <a:gd name="connsiteY9" fmla="*/ 150652 h 809622"/>
                  <a:gd name="connsiteX10" fmla="*/ 691623 w 727856"/>
                  <a:gd name="connsiteY10" fmla="*/ 277997 h 809622"/>
                  <a:gd name="connsiteX11" fmla="*/ 628412 w 727856"/>
                  <a:gd name="connsiteY11" fmla="*/ 198058 h 809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27856" h="809622">
                    <a:moveTo>
                      <a:pt x="628412" y="198058"/>
                    </a:moveTo>
                    <a:cubicBezTo>
                      <a:pt x="628412" y="198058"/>
                      <a:pt x="840349" y="288222"/>
                      <a:pt x="649792" y="354222"/>
                    </a:cubicBezTo>
                    <a:cubicBezTo>
                      <a:pt x="629342" y="361659"/>
                      <a:pt x="663736" y="513173"/>
                      <a:pt x="640498" y="573592"/>
                    </a:cubicBezTo>
                    <a:cubicBezTo>
                      <a:pt x="632130" y="594973"/>
                      <a:pt x="547542" y="458329"/>
                      <a:pt x="495490" y="541060"/>
                    </a:cubicBezTo>
                    <a:cubicBezTo>
                      <a:pt x="448084" y="615431"/>
                      <a:pt x="563359" y="660042"/>
                      <a:pt x="607035" y="675842"/>
                    </a:cubicBezTo>
                    <a:cubicBezTo>
                      <a:pt x="599598" y="745556"/>
                      <a:pt x="555910" y="804119"/>
                      <a:pt x="555910" y="804119"/>
                    </a:cubicBezTo>
                    <a:cubicBezTo>
                      <a:pt x="555910" y="804119"/>
                      <a:pt x="313289" y="828287"/>
                      <a:pt x="185952" y="773443"/>
                    </a:cubicBezTo>
                    <a:cubicBezTo>
                      <a:pt x="103221" y="699072"/>
                      <a:pt x="33507" y="591254"/>
                      <a:pt x="12126" y="475991"/>
                    </a:cubicBezTo>
                    <a:cubicBezTo>
                      <a:pt x="-15761" y="322616"/>
                      <a:pt x="-5536" y="106980"/>
                      <a:pt x="247302" y="24233"/>
                    </a:cubicBezTo>
                    <a:cubicBezTo>
                      <a:pt x="454590" y="-42693"/>
                      <a:pt x="641429" y="37238"/>
                      <a:pt x="681398" y="150652"/>
                    </a:cubicBezTo>
                    <a:cubicBezTo>
                      <a:pt x="699060" y="201777"/>
                      <a:pt x="703705" y="223158"/>
                      <a:pt x="691623" y="277997"/>
                    </a:cubicBezTo>
                    <a:cubicBezTo>
                      <a:pt x="659997" y="217578"/>
                      <a:pt x="628412" y="198058"/>
                      <a:pt x="628412" y="198058"/>
                    </a:cubicBezTo>
                    <a:close/>
                  </a:path>
                </a:pathLst>
              </a:custGeom>
              <a:solidFill>
                <a:srgbClr val="2F2D3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67EBF265-E9BC-141A-D9E9-EB006EE6E9C6}"/>
                  </a:ext>
                </a:extLst>
              </p:cNvPr>
              <p:cNvSpPr/>
              <p:nvPr/>
            </p:nvSpPr>
            <p:spPr>
              <a:xfrm>
                <a:off x="7055242" y="1605357"/>
                <a:ext cx="986251" cy="1703856"/>
              </a:xfrm>
              <a:custGeom>
                <a:avLst/>
                <a:gdLst>
                  <a:gd name="connsiteX0" fmla="*/ 32069 w 986251"/>
                  <a:gd name="connsiteY0" fmla="*/ 376401 h 1703856"/>
                  <a:gd name="connsiteX1" fmla="*/ 12562 w 986251"/>
                  <a:gd name="connsiteY1" fmla="*/ 36187 h 1703856"/>
                  <a:gd name="connsiteX2" fmla="*/ 115743 w 986251"/>
                  <a:gd name="connsiteY2" fmla="*/ 11088 h 1703856"/>
                  <a:gd name="connsiteX3" fmla="*/ 230076 w 986251"/>
                  <a:gd name="connsiteY3" fmla="*/ 863 h 1703856"/>
                  <a:gd name="connsiteX4" fmla="*/ 486628 w 986251"/>
                  <a:gd name="connsiteY4" fmla="*/ 25032 h 1703856"/>
                  <a:gd name="connsiteX5" fmla="*/ 745972 w 986251"/>
                  <a:gd name="connsiteY5" fmla="*/ -68 h 1703856"/>
                  <a:gd name="connsiteX6" fmla="*/ 745972 w 986251"/>
                  <a:gd name="connsiteY6" fmla="*/ -68 h 1703856"/>
                  <a:gd name="connsiteX7" fmla="*/ 867742 w 986251"/>
                  <a:gd name="connsiteY7" fmla="*/ 12937 h 1703856"/>
                  <a:gd name="connsiteX8" fmla="*/ 987654 w 986251"/>
                  <a:gd name="connsiteY8" fmla="*/ 59413 h 1703856"/>
                  <a:gd name="connsiteX9" fmla="*/ 931867 w 986251"/>
                  <a:gd name="connsiteY9" fmla="*/ 318769 h 1703856"/>
                  <a:gd name="connsiteX10" fmla="*/ 954175 w 986251"/>
                  <a:gd name="connsiteY10" fmla="*/ 777961 h 1703856"/>
                  <a:gd name="connsiteX11" fmla="*/ 937443 w 986251"/>
                  <a:gd name="connsiteY11" fmla="*/ 1683335 h 1703856"/>
                  <a:gd name="connsiteX12" fmla="*/ 522867 w 986251"/>
                  <a:gd name="connsiteY12" fmla="*/ 1692633 h 1703856"/>
                  <a:gd name="connsiteX13" fmla="*/ 75766 w 986251"/>
                  <a:gd name="connsiteY13" fmla="*/ 1703789 h 1703856"/>
                  <a:gd name="connsiteX14" fmla="*/ 19991 w 986251"/>
                  <a:gd name="connsiteY14" fmla="*/ 865341 h 1703856"/>
                  <a:gd name="connsiteX15" fmla="*/ 1402 w 986251"/>
                  <a:gd name="connsiteY15" fmla="*/ 671082 h 1703856"/>
                  <a:gd name="connsiteX16" fmla="*/ 32069 w 986251"/>
                  <a:gd name="connsiteY16" fmla="*/ 376401 h 17038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86251" h="1703856">
                    <a:moveTo>
                      <a:pt x="32069" y="376401"/>
                    </a:moveTo>
                    <a:cubicBezTo>
                      <a:pt x="37645" y="207225"/>
                      <a:pt x="12562" y="36187"/>
                      <a:pt x="12562" y="36187"/>
                    </a:cubicBezTo>
                    <a:cubicBezTo>
                      <a:pt x="46146" y="24787"/>
                      <a:pt x="80675" y="16388"/>
                      <a:pt x="115743" y="11088"/>
                    </a:cubicBezTo>
                    <a:cubicBezTo>
                      <a:pt x="153563" y="4972"/>
                      <a:pt x="191770" y="1555"/>
                      <a:pt x="230076" y="863"/>
                    </a:cubicBezTo>
                    <a:cubicBezTo>
                      <a:pt x="230076" y="863"/>
                      <a:pt x="422490" y="25032"/>
                      <a:pt x="486628" y="25032"/>
                    </a:cubicBezTo>
                    <a:cubicBezTo>
                      <a:pt x="551697" y="25032"/>
                      <a:pt x="745972" y="-68"/>
                      <a:pt x="745972" y="-68"/>
                    </a:cubicBezTo>
                    <a:lnTo>
                      <a:pt x="745972" y="-68"/>
                    </a:lnTo>
                    <a:cubicBezTo>
                      <a:pt x="786823" y="1316"/>
                      <a:pt x="827520" y="5662"/>
                      <a:pt x="867742" y="12937"/>
                    </a:cubicBezTo>
                    <a:cubicBezTo>
                      <a:pt x="946754" y="26881"/>
                      <a:pt x="987654" y="59413"/>
                      <a:pt x="987654" y="59413"/>
                    </a:cubicBezTo>
                    <a:cubicBezTo>
                      <a:pt x="987654" y="59413"/>
                      <a:pt x="930018" y="148679"/>
                      <a:pt x="931867" y="318769"/>
                    </a:cubicBezTo>
                    <a:cubicBezTo>
                      <a:pt x="935586" y="617153"/>
                      <a:pt x="954175" y="777961"/>
                      <a:pt x="954175" y="777961"/>
                    </a:cubicBezTo>
                    <a:lnTo>
                      <a:pt x="937443" y="1683335"/>
                    </a:lnTo>
                    <a:lnTo>
                      <a:pt x="522867" y="1692633"/>
                    </a:lnTo>
                    <a:lnTo>
                      <a:pt x="75766" y="1703789"/>
                    </a:lnTo>
                    <a:cubicBezTo>
                      <a:pt x="75766" y="1703789"/>
                      <a:pt x="36723" y="1004781"/>
                      <a:pt x="19991" y="865341"/>
                    </a:cubicBezTo>
                    <a:cubicBezTo>
                      <a:pt x="3260" y="725901"/>
                      <a:pt x="1402" y="671082"/>
                      <a:pt x="1402" y="671082"/>
                    </a:cubicBezTo>
                    <a:cubicBezTo>
                      <a:pt x="1402" y="671082"/>
                      <a:pt x="24632" y="592061"/>
                      <a:pt x="32069" y="376401"/>
                    </a:cubicBezTo>
                    <a:close/>
                  </a:path>
                </a:pathLst>
              </a:custGeom>
              <a:solidFill>
                <a:srgbClr val="F18539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822327D8-E06C-401B-45FB-914FA5328CBC}"/>
                  </a:ext>
                </a:extLst>
              </p:cNvPr>
              <p:cNvSpPr/>
              <p:nvPr/>
            </p:nvSpPr>
            <p:spPr>
              <a:xfrm>
                <a:off x="7063597" y="3287832"/>
                <a:ext cx="1046654" cy="2656632"/>
              </a:xfrm>
              <a:custGeom>
                <a:avLst/>
                <a:gdLst>
                  <a:gd name="connsiteX0" fmla="*/ 590732 w 1046654"/>
                  <a:gd name="connsiteY0" fmla="*/ 325505 h 2656632"/>
                  <a:gd name="connsiteX1" fmla="*/ 700412 w 1046654"/>
                  <a:gd name="connsiteY1" fmla="*/ 2655868 h 2656632"/>
                  <a:gd name="connsiteX2" fmla="*/ 1048058 w 1046654"/>
                  <a:gd name="connsiteY2" fmla="*/ 2651222 h 2656632"/>
                  <a:gd name="connsiteX3" fmla="*/ 930028 w 1046654"/>
                  <a:gd name="connsiteY3" fmla="*/ 165 h 2656632"/>
                  <a:gd name="connsiteX4" fmla="*/ 67403 w 1046654"/>
                  <a:gd name="connsiteY4" fmla="*/ 14109 h 2656632"/>
                  <a:gd name="connsiteX5" fmla="*/ 1404 w 1046654"/>
                  <a:gd name="connsiteY5" fmla="*/ 2655868 h 2656632"/>
                  <a:gd name="connsiteX6" fmla="*/ 314661 w 1046654"/>
                  <a:gd name="connsiteY6" fmla="*/ 2656798 h 2656632"/>
                  <a:gd name="connsiteX7" fmla="*/ 473612 w 1046654"/>
                  <a:gd name="connsiteY7" fmla="*/ 327366 h 2656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46654" h="2656632">
                    <a:moveTo>
                      <a:pt x="590732" y="325505"/>
                    </a:moveTo>
                    <a:lnTo>
                      <a:pt x="700412" y="2655868"/>
                    </a:lnTo>
                    <a:lnTo>
                      <a:pt x="1048058" y="2651222"/>
                    </a:lnTo>
                    <a:lnTo>
                      <a:pt x="930028" y="165"/>
                    </a:lnTo>
                    <a:lnTo>
                      <a:pt x="67403" y="14109"/>
                    </a:lnTo>
                    <a:lnTo>
                      <a:pt x="1404" y="2655868"/>
                    </a:lnTo>
                    <a:lnTo>
                      <a:pt x="314661" y="2656798"/>
                    </a:lnTo>
                    <a:lnTo>
                      <a:pt x="473612" y="327366"/>
                    </a:lnTo>
                    <a:close/>
                  </a:path>
                </a:pathLst>
              </a:custGeom>
              <a:solidFill>
                <a:srgbClr val="163D54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5CCA9BCD-8959-20E8-72CC-65DE8A89355B}"/>
                  </a:ext>
                </a:extLst>
              </p:cNvPr>
              <p:cNvSpPr/>
              <p:nvPr/>
            </p:nvSpPr>
            <p:spPr>
              <a:xfrm>
                <a:off x="7055242" y="1880814"/>
                <a:ext cx="953694" cy="1427472"/>
              </a:xfrm>
              <a:custGeom>
                <a:avLst/>
                <a:gdLst>
                  <a:gd name="connsiteX0" fmla="*/ 35788 w 953694"/>
                  <a:gd name="connsiteY0" fmla="*/ 593 h 1427472"/>
                  <a:gd name="connsiteX1" fmla="*/ 402028 w 953694"/>
                  <a:gd name="connsiteY1" fmla="*/ 47069 h 1427472"/>
                  <a:gd name="connsiteX2" fmla="*/ 931867 w 953694"/>
                  <a:gd name="connsiteY2" fmla="*/ 15463 h 1427472"/>
                  <a:gd name="connsiteX3" fmla="*/ 942092 w 953694"/>
                  <a:gd name="connsiteY3" fmla="*/ 325928 h 1427472"/>
                  <a:gd name="connsiteX4" fmla="*/ 955097 w 953694"/>
                  <a:gd name="connsiteY4" fmla="*/ 575051 h 1427472"/>
                  <a:gd name="connsiteX5" fmla="*/ 937435 w 953694"/>
                  <a:gd name="connsiteY5" fmla="*/ 1406993 h 1427472"/>
                  <a:gd name="connsiteX6" fmla="*/ 75766 w 953694"/>
                  <a:gd name="connsiteY6" fmla="*/ 1427443 h 1427472"/>
                  <a:gd name="connsiteX7" fmla="*/ 19991 w 953694"/>
                  <a:gd name="connsiteY7" fmla="*/ 588995 h 1427472"/>
                  <a:gd name="connsiteX8" fmla="*/ 1402 w 953694"/>
                  <a:gd name="connsiteY8" fmla="*/ 394736 h 1427472"/>
                  <a:gd name="connsiteX9" fmla="*/ 31147 w 953694"/>
                  <a:gd name="connsiteY9" fmla="*/ 100071 h 1427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53694" h="1427472">
                    <a:moveTo>
                      <a:pt x="35788" y="593"/>
                    </a:moveTo>
                    <a:cubicBezTo>
                      <a:pt x="35788" y="-5910"/>
                      <a:pt x="233782" y="40562"/>
                      <a:pt x="402028" y="47069"/>
                    </a:cubicBezTo>
                    <a:cubicBezTo>
                      <a:pt x="780349" y="61943"/>
                      <a:pt x="930937" y="2450"/>
                      <a:pt x="931867" y="15463"/>
                    </a:cubicBezTo>
                    <a:cubicBezTo>
                      <a:pt x="931867" y="15463"/>
                      <a:pt x="930937" y="164205"/>
                      <a:pt x="942092" y="325928"/>
                    </a:cubicBezTo>
                    <a:cubicBezTo>
                      <a:pt x="954175" y="500680"/>
                      <a:pt x="955097" y="575051"/>
                      <a:pt x="955097" y="575051"/>
                    </a:cubicBezTo>
                    <a:lnTo>
                      <a:pt x="937435" y="1406993"/>
                    </a:lnTo>
                    <a:lnTo>
                      <a:pt x="75766" y="1427443"/>
                    </a:lnTo>
                    <a:cubicBezTo>
                      <a:pt x="75766" y="1427443"/>
                      <a:pt x="36723" y="728435"/>
                      <a:pt x="19991" y="588995"/>
                    </a:cubicBezTo>
                    <a:cubicBezTo>
                      <a:pt x="3260" y="449555"/>
                      <a:pt x="1402" y="394736"/>
                      <a:pt x="1402" y="394736"/>
                    </a:cubicBezTo>
                    <a:cubicBezTo>
                      <a:pt x="1402" y="394736"/>
                      <a:pt x="23710" y="316654"/>
                      <a:pt x="31147" y="100071"/>
                    </a:cubicBezTo>
                    <a:close/>
                  </a:path>
                </a:pathLst>
              </a:custGeom>
              <a:solidFill>
                <a:srgbClr val="163D54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495F41C1-4AC9-A850-4CAD-38CF35D6FC3C}"/>
                  </a:ext>
                </a:extLst>
              </p:cNvPr>
              <p:cNvSpPr/>
              <p:nvPr/>
            </p:nvSpPr>
            <p:spPr>
              <a:xfrm>
                <a:off x="7776561" y="1599785"/>
                <a:ext cx="133851" cy="376464"/>
              </a:xfrm>
              <a:custGeom>
                <a:avLst/>
                <a:gdLst>
                  <a:gd name="connsiteX0" fmla="*/ 135354 w 133851"/>
                  <a:gd name="connsiteY0" fmla="*/ 15733 h 376464"/>
                  <a:gd name="connsiteX1" fmla="*/ 78653 w 133851"/>
                  <a:gd name="connsiteY1" fmla="*/ -68 h 376464"/>
                  <a:gd name="connsiteX2" fmla="*/ 25671 w 133851"/>
                  <a:gd name="connsiteY2" fmla="*/ 4581 h 376464"/>
                  <a:gd name="connsiteX3" fmla="*/ 1502 w 133851"/>
                  <a:gd name="connsiteY3" fmla="*/ 376396 h 376464"/>
                  <a:gd name="connsiteX4" fmla="*/ 112116 w 133851"/>
                  <a:gd name="connsiteY4" fmla="*/ 376396 h 376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3851" h="376464">
                    <a:moveTo>
                      <a:pt x="135354" y="15733"/>
                    </a:moveTo>
                    <a:cubicBezTo>
                      <a:pt x="135354" y="15733"/>
                      <a:pt x="102822" y="-68"/>
                      <a:pt x="78653" y="-68"/>
                    </a:cubicBezTo>
                    <a:cubicBezTo>
                      <a:pt x="60908" y="291"/>
                      <a:pt x="43207" y="1844"/>
                      <a:pt x="25671" y="4581"/>
                    </a:cubicBezTo>
                    <a:lnTo>
                      <a:pt x="1502" y="376396"/>
                    </a:lnTo>
                    <a:lnTo>
                      <a:pt x="112116" y="376396"/>
                    </a:lnTo>
                    <a:close/>
                  </a:path>
                </a:pathLst>
              </a:custGeom>
              <a:solidFill>
                <a:srgbClr val="163D54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66492C6F-3794-A4C4-4AC4-07177D139364}"/>
                  </a:ext>
                </a:extLst>
              </p:cNvPr>
              <p:cNvSpPr/>
              <p:nvPr/>
            </p:nvSpPr>
            <p:spPr>
              <a:xfrm>
                <a:off x="7179791" y="1605134"/>
                <a:ext cx="121769" cy="372046"/>
              </a:xfrm>
              <a:custGeom>
                <a:avLst/>
                <a:gdLst>
                  <a:gd name="connsiteX0" fmla="*/ 1420 w 121769"/>
                  <a:gd name="connsiteY0" fmla="*/ 7597 h 372046"/>
                  <a:gd name="connsiteX1" fmla="*/ 50684 w 121769"/>
                  <a:gd name="connsiteY1" fmla="*/ 1094 h 372046"/>
                  <a:gd name="connsiteX2" fmla="*/ 105527 w 121769"/>
                  <a:gd name="connsiteY2" fmla="*/ 164 h 372046"/>
                  <a:gd name="connsiteX3" fmla="*/ 123189 w 121769"/>
                  <a:gd name="connsiteY3" fmla="*/ 371979 h 372046"/>
                  <a:gd name="connsiteX4" fmla="*/ 12575 w 121769"/>
                  <a:gd name="connsiteY4" fmla="*/ 371979 h 372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769" h="372046">
                    <a:moveTo>
                      <a:pt x="1420" y="7597"/>
                    </a:moveTo>
                    <a:cubicBezTo>
                      <a:pt x="1420" y="7597"/>
                      <a:pt x="17221" y="2947"/>
                      <a:pt x="50684" y="1094"/>
                    </a:cubicBezTo>
                    <a:cubicBezTo>
                      <a:pt x="74852" y="-763"/>
                      <a:pt x="105527" y="164"/>
                      <a:pt x="105527" y="164"/>
                    </a:cubicBezTo>
                    <a:lnTo>
                      <a:pt x="123189" y="371979"/>
                    </a:lnTo>
                    <a:lnTo>
                      <a:pt x="12575" y="371979"/>
                    </a:lnTo>
                    <a:close/>
                  </a:path>
                </a:pathLst>
              </a:custGeom>
              <a:solidFill>
                <a:srgbClr val="163D54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6DF7A749-A318-30B5-7C81-70561DC1E437}"/>
                  </a:ext>
                </a:extLst>
              </p:cNvPr>
              <p:cNvSpPr/>
              <p:nvPr/>
            </p:nvSpPr>
            <p:spPr>
              <a:xfrm>
                <a:off x="7167696" y="601648"/>
                <a:ext cx="793465" cy="475750"/>
              </a:xfrm>
              <a:custGeom>
                <a:avLst/>
                <a:gdLst>
                  <a:gd name="connsiteX0" fmla="*/ 8868 w 793465"/>
                  <a:gd name="connsiteY0" fmla="*/ 453221 h 475750"/>
                  <a:gd name="connsiteX1" fmla="*/ 429951 w 793465"/>
                  <a:gd name="connsiteY1" fmla="*/ 3336 h 475750"/>
                  <a:gd name="connsiteX2" fmla="*/ 706953 w 793465"/>
                  <a:gd name="connsiteY2" fmla="*/ 258961 h 475750"/>
                  <a:gd name="connsiteX3" fmla="*/ 794329 w 793465"/>
                  <a:gd name="connsiteY3" fmla="*/ 325887 h 475750"/>
                  <a:gd name="connsiteX4" fmla="*/ 693010 w 793465"/>
                  <a:gd name="connsiteY4" fmla="*/ 425350 h 475750"/>
                  <a:gd name="connsiteX5" fmla="*/ 283082 w 793465"/>
                  <a:gd name="connsiteY5" fmla="*/ 475544 h 475750"/>
                  <a:gd name="connsiteX6" fmla="*/ 8868 w 793465"/>
                  <a:gd name="connsiteY6" fmla="*/ 453221 h 47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93465" h="475750">
                    <a:moveTo>
                      <a:pt x="8868" y="453221"/>
                    </a:moveTo>
                    <a:cubicBezTo>
                      <a:pt x="8868" y="453221"/>
                      <a:pt x="-89664" y="-46871"/>
                      <a:pt x="429951" y="3336"/>
                    </a:cubicBezTo>
                    <a:cubicBezTo>
                      <a:pt x="676278" y="27504"/>
                      <a:pt x="706953" y="258961"/>
                      <a:pt x="706953" y="258961"/>
                    </a:cubicBezTo>
                    <a:cubicBezTo>
                      <a:pt x="706953" y="258961"/>
                      <a:pt x="785966" y="267329"/>
                      <a:pt x="794329" y="325887"/>
                    </a:cubicBezTo>
                    <a:cubicBezTo>
                      <a:pt x="803623" y="394675"/>
                      <a:pt x="693010" y="425350"/>
                      <a:pt x="693010" y="425350"/>
                    </a:cubicBezTo>
                    <a:cubicBezTo>
                      <a:pt x="693010" y="425350"/>
                      <a:pt x="549859" y="475544"/>
                      <a:pt x="283082" y="475544"/>
                    </a:cubicBezTo>
                    <a:cubicBezTo>
                      <a:pt x="122270" y="475528"/>
                      <a:pt x="8868" y="453221"/>
                      <a:pt x="8868" y="453221"/>
                    </a:cubicBezTo>
                    <a:close/>
                  </a:path>
                </a:pathLst>
              </a:custGeom>
              <a:solidFill>
                <a:srgbClr val="FFC43D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05AB93C1-557E-0726-1747-37AC66799744}"/>
                  </a:ext>
                </a:extLst>
              </p:cNvPr>
              <p:cNvSpPr/>
              <p:nvPr/>
            </p:nvSpPr>
            <p:spPr>
              <a:xfrm>
                <a:off x="7219748" y="593403"/>
                <a:ext cx="488951" cy="429270"/>
              </a:xfrm>
              <a:custGeom>
                <a:avLst/>
                <a:gdLst>
                  <a:gd name="connsiteX0" fmla="*/ 490377 w 488951"/>
                  <a:gd name="connsiteY0" fmla="*/ 42242 h 429270"/>
                  <a:gd name="connsiteX1" fmla="*/ 254259 w 488951"/>
                  <a:gd name="connsiteY1" fmla="*/ 109168 h 429270"/>
                  <a:gd name="connsiteX2" fmla="*/ 191051 w 488951"/>
                  <a:gd name="connsiteY2" fmla="*/ 418707 h 429270"/>
                  <a:gd name="connsiteX3" fmla="*/ 80438 w 488951"/>
                  <a:gd name="connsiteY3" fmla="*/ 427074 h 429270"/>
                  <a:gd name="connsiteX4" fmla="*/ 1425 w 488951"/>
                  <a:gd name="connsiteY4" fmla="*/ 406625 h 429270"/>
                  <a:gd name="connsiteX5" fmla="*/ 58126 w 488951"/>
                  <a:gd name="connsiteY5" fmla="*/ 118467 h 429270"/>
                  <a:gd name="connsiteX6" fmla="*/ 245883 w 488951"/>
                  <a:gd name="connsiteY6" fmla="*/ 3203 h 429270"/>
                  <a:gd name="connsiteX7" fmla="*/ 490377 w 488951"/>
                  <a:gd name="connsiteY7" fmla="*/ 42242 h 429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8951" h="429270">
                    <a:moveTo>
                      <a:pt x="490377" y="42242"/>
                    </a:moveTo>
                    <a:cubicBezTo>
                      <a:pt x="490377" y="42242"/>
                      <a:pt x="346296" y="9710"/>
                      <a:pt x="254259" y="109168"/>
                    </a:cubicBezTo>
                    <a:cubicBezTo>
                      <a:pt x="179888" y="190042"/>
                      <a:pt x="191051" y="418707"/>
                      <a:pt x="191051" y="418707"/>
                    </a:cubicBezTo>
                    <a:cubicBezTo>
                      <a:pt x="191051" y="418707"/>
                      <a:pt x="165042" y="434508"/>
                      <a:pt x="80438" y="427074"/>
                    </a:cubicBezTo>
                    <a:cubicBezTo>
                      <a:pt x="18157" y="421499"/>
                      <a:pt x="1425" y="406625"/>
                      <a:pt x="1425" y="406625"/>
                    </a:cubicBezTo>
                    <a:cubicBezTo>
                      <a:pt x="1425" y="406625"/>
                      <a:pt x="7001" y="205863"/>
                      <a:pt x="58126" y="118467"/>
                    </a:cubicBezTo>
                    <a:cubicBezTo>
                      <a:pt x="104602" y="40385"/>
                      <a:pt x="152939" y="12498"/>
                      <a:pt x="245883" y="3203"/>
                    </a:cubicBezTo>
                    <a:cubicBezTo>
                      <a:pt x="404858" y="-14463"/>
                      <a:pt x="490377" y="42242"/>
                      <a:pt x="490377" y="42242"/>
                    </a:cubicBezTo>
                    <a:close/>
                  </a:path>
                </a:pathLst>
              </a:custGeom>
              <a:solidFill>
                <a:srgbClr val="FFCF61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A3CBE4A3-2020-D4B2-CE50-BFB8B6F331ED}"/>
                  </a:ext>
                </a:extLst>
              </p:cNvPr>
              <p:cNvSpPr/>
              <p:nvPr/>
            </p:nvSpPr>
            <p:spPr>
              <a:xfrm>
                <a:off x="7167713" y="861746"/>
                <a:ext cx="793362" cy="215652"/>
              </a:xfrm>
              <a:custGeom>
                <a:avLst/>
                <a:gdLst>
                  <a:gd name="connsiteX0" fmla="*/ 629786 w 793362"/>
                  <a:gd name="connsiteY0" fmla="*/ 112289 h 215652"/>
                  <a:gd name="connsiteX1" fmla="*/ 227295 w 793362"/>
                  <a:gd name="connsiteY1" fmla="*/ 150401 h 215652"/>
                  <a:gd name="connsiteX2" fmla="*/ 1418 w 793362"/>
                  <a:gd name="connsiteY2" fmla="*/ 130894 h 215652"/>
                  <a:gd name="connsiteX3" fmla="*/ 7920 w 793362"/>
                  <a:gd name="connsiteY3" fmla="*/ 193174 h 215652"/>
                  <a:gd name="connsiteX4" fmla="*/ 282135 w 793362"/>
                  <a:gd name="connsiteY4" fmla="*/ 215482 h 215652"/>
                  <a:gd name="connsiteX5" fmla="*/ 693005 w 793362"/>
                  <a:gd name="connsiteY5" fmla="*/ 166218 h 215652"/>
                  <a:gd name="connsiteX6" fmla="*/ 794325 w 793362"/>
                  <a:gd name="connsiteY6" fmla="*/ 66756 h 215652"/>
                  <a:gd name="connsiteX7" fmla="*/ 706949 w 793362"/>
                  <a:gd name="connsiteY7" fmla="*/ -171 h 215652"/>
                  <a:gd name="connsiteX8" fmla="*/ 629786 w 793362"/>
                  <a:gd name="connsiteY8" fmla="*/ 112289 h 215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93362" h="215652">
                    <a:moveTo>
                      <a:pt x="629786" y="112289"/>
                    </a:moveTo>
                    <a:cubicBezTo>
                      <a:pt x="518241" y="139245"/>
                      <a:pt x="397402" y="151331"/>
                      <a:pt x="227295" y="150401"/>
                    </a:cubicBezTo>
                    <a:cubicBezTo>
                      <a:pt x="151613" y="149713"/>
                      <a:pt x="76097" y="143191"/>
                      <a:pt x="1418" y="130894"/>
                    </a:cubicBezTo>
                    <a:cubicBezTo>
                      <a:pt x="2258" y="151771"/>
                      <a:pt x="4430" y="172574"/>
                      <a:pt x="7920" y="193174"/>
                    </a:cubicBezTo>
                    <a:cubicBezTo>
                      <a:pt x="7920" y="193174"/>
                      <a:pt x="122253" y="215482"/>
                      <a:pt x="282135" y="215482"/>
                    </a:cubicBezTo>
                    <a:cubicBezTo>
                      <a:pt x="548912" y="215482"/>
                      <a:pt x="693005" y="166218"/>
                      <a:pt x="693005" y="166218"/>
                    </a:cubicBezTo>
                    <a:cubicBezTo>
                      <a:pt x="693005" y="166218"/>
                      <a:pt x="802692" y="135543"/>
                      <a:pt x="794325" y="66756"/>
                    </a:cubicBezTo>
                    <a:cubicBezTo>
                      <a:pt x="786888" y="8193"/>
                      <a:pt x="706949" y="-171"/>
                      <a:pt x="706949" y="-171"/>
                    </a:cubicBezTo>
                    <a:cubicBezTo>
                      <a:pt x="706949" y="-171"/>
                      <a:pt x="769213" y="78826"/>
                      <a:pt x="629786" y="112289"/>
                    </a:cubicBezTo>
                    <a:close/>
                  </a:path>
                </a:pathLst>
              </a:custGeom>
              <a:solidFill>
                <a:srgbClr val="FFB614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FC47686B-EAE8-A7F8-EB86-40FE0D0F2263}"/>
                  </a:ext>
                </a:extLst>
              </p:cNvPr>
              <p:cNvSpPr/>
              <p:nvPr/>
            </p:nvSpPr>
            <p:spPr>
              <a:xfrm>
                <a:off x="7779345" y="1069018"/>
                <a:ext cx="76224" cy="382742"/>
              </a:xfrm>
              <a:custGeom>
                <a:avLst/>
                <a:gdLst>
                  <a:gd name="connsiteX0" fmla="*/ 37754 w 76224"/>
                  <a:gd name="connsiteY0" fmla="*/ -142 h 382742"/>
                  <a:gd name="connsiteX1" fmla="*/ 52628 w 76224"/>
                  <a:gd name="connsiteY1" fmla="*/ 217372 h 382742"/>
                  <a:gd name="connsiteX2" fmla="*/ 77727 w 76224"/>
                  <a:gd name="connsiteY2" fmla="*/ 302890 h 382742"/>
                  <a:gd name="connsiteX3" fmla="*/ 54489 w 76224"/>
                  <a:gd name="connsiteY3" fmla="*/ 374466 h 382742"/>
                  <a:gd name="connsiteX4" fmla="*/ 1503 w 76224"/>
                  <a:gd name="connsiteY4" fmla="*/ 378184 h 382742"/>
                  <a:gd name="connsiteX5" fmla="*/ 18234 w 76224"/>
                  <a:gd name="connsiteY5" fmla="*/ 149515 h 382742"/>
                  <a:gd name="connsiteX6" fmla="*/ 37754 w 76224"/>
                  <a:gd name="connsiteY6" fmla="*/ -142 h 38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6224" h="382742">
                    <a:moveTo>
                      <a:pt x="37754" y="-142"/>
                    </a:moveTo>
                    <a:cubicBezTo>
                      <a:pt x="37754" y="-142"/>
                      <a:pt x="54485" y="121628"/>
                      <a:pt x="52628" y="217372"/>
                    </a:cubicBezTo>
                    <a:cubicBezTo>
                      <a:pt x="50767" y="305678"/>
                      <a:pt x="77727" y="302890"/>
                      <a:pt x="77727" y="302890"/>
                    </a:cubicBezTo>
                    <a:cubicBezTo>
                      <a:pt x="77727" y="302890"/>
                      <a:pt x="74009" y="354946"/>
                      <a:pt x="54489" y="374466"/>
                    </a:cubicBezTo>
                    <a:cubicBezTo>
                      <a:pt x="38688" y="390266"/>
                      <a:pt x="1503" y="378184"/>
                      <a:pt x="1503" y="378184"/>
                    </a:cubicBezTo>
                    <a:cubicBezTo>
                      <a:pt x="1503" y="378184"/>
                      <a:pt x="50767" y="194134"/>
                      <a:pt x="18234" y="149515"/>
                    </a:cubicBezTo>
                    <a:cubicBezTo>
                      <a:pt x="-5934" y="114191"/>
                      <a:pt x="37754" y="-142"/>
                      <a:pt x="37754" y="-142"/>
                    </a:cubicBezTo>
                    <a:close/>
                  </a:path>
                </a:pathLst>
              </a:custGeom>
              <a:solidFill>
                <a:srgbClr val="2F2D3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0" name="图形 3">
              <a:extLst>
                <a:ext uri="{FF2B5EF4-FFF2-40B4-BE49-F238E27FC236}">
                  <a16:creationId xmlns:a16="http://schemas.microsoft.com/office/drawing/2014/main" id="{D59EEEF6-B74E-ADC4-1A67-6ED76A0D79AB}"/>
                </a:ext>
              </a:extLst>
            </p:cNvPr>
            <p:cNvGrpSpPr/>
            <p:nvPr/>
          </p:nvGrpSpPr>
          <p:grpSpPr>
            <a:xfrm>
              <a:off x="9509760" y="730824"/>
              <a:ext cx="2633374" cy="5429297"/>
              <a:chOff x="9509760" y="730824"/>
              <a:chExt cx="2633374" cy="5429297"/>
            </a:xfrm>
          </p:grpSpPr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4FF564A8-E00E-50CD-4B2C-22B6BDACE2F1}"/>
                  </a:ext>
                </a:extLst>
              </p:cNvPr>
              <p:cNvSpPr/>
              <p:nvPr/>
            </p:nvSpPr>
            <p:spPr>
              <a:xfrm>
                <a:off x="11590072" y="2890388"/>
                <a:ext cx="195429" cy="83744"/>
              </a:xfrm>
              <a:custGeom>
                <a:avLst/>
                <a:gdLst>
                  <a:gd name="connsiteX0" fmla="*/ 2594 w 195429"/>
                  <a:gd name="connsiteY0" fmla="*/ 24817 h 83744"/>
                  <a:gd name="connsiteX1" fmla="*/ 43494 w 195429"/>
                  <a:gd name="connsiteY1" fmla="*/ 82448 h 83744"/>
                  <a:gd name="connsiteX2" fmla="*/ 72312 w 195429"/>
                  <a:gd name="connsiteY2" fmla="*/ 70362 h 83744"/>
                  <a:gd name="connsiteX3" fmla="*/ 124368 w 195429"/>
                  <a:gd name="connsiteY3" fmla="*/ 64786 h 83744"/>
                  <a:gd name="connsiteX4" fmla="*/ 148537 w 195429"/>
                  <a:gd name="connsiteY4" fmla="*/ 58284 h 83744"/>
                  <a:gd name="connsiteX5" fmla="*/ 196874 w 195429"/>
                  <a:gd name="connsiteY5" fmla="*/ 9947 h 83744"/>
                  <a:gd name="connsiteX6" fmla="*/ 2594 w 195429"/>
                  <a:gd name="connsiteY6" fmla="*/ 24817 h 83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5429" h="83744">
                    <a:moveTo>
                      <a:pt x="2594" y="24817"/>
                    </a:moveTo>
                    <a:cubicBezTo>
                      <a:pt x="2594" y="24817"/>
                      <a:pt x="13750" y="94531"/>
                      <a:pt x="43494" y="82448"/>
                    </a:cubicBezTo>
                    <a:cubicBezTo>
                      <a:pt x="52789" y="78730"/>
                      <a:pt x="57438" y="69444"/>
                      <a:pt x="72312" y="70362"/>
                    </a:cubicBezTo>
                    <a:cubicBezTo>
                      <a:pt x="89974" y="71293"/>
                      <a:pt x="102987" y="72223"/>
                      <a:pt x="124368" y="64786"/>
                    </a:cubicBezTo>
                    <a:cubicBezTo>
                      <a:pt x="129017" y="62925"/>
                      <a:pt x="132736" y="55492"/>
                      <a:pt x="148537" y="58284"/>
                    </a:cubicBezTo>
                    <a:cubicBezTo>
                      <a:pt x="175493" y="62929"/>
                      <a:pt x="188506" y="23890"/>
                      <a:pt x="196874" y="9947"/>
                    </a:cubicBezTo>
                    <a:cubicBezTo>
                      <a:pt x="215459" y="-18875"/>
                      <a:pt x="2594" y="24817"/>
                      <a:pt x="2594" y="24817"/>
                    </a:cubicBezTo>
                    <a:close/>
                  </a:path>
                </a:pathLst>
              </a:custGeom>
              <a:solidFill>
                <a:srgbClr val="E69F87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7F2279FE-773E-3AA8-A5F0-D0154BE55260}"/>
                  </a:ext>
                </a:extLst>
              </p:cNvPr>
              <p:cNvSpPr/>
              <p:nvPr/>
            </p:nvSpPr>
            <p:spPr>
              <a:xfrm>
                <a:off x="9509760" y="5804107"/>
                <a:ext cx="588402" cy="356006"/>
              </a:xfrm>
              <a:custGeom>
                <a:avLst/>
                <a:gdLst>
                  <a:gd name="connsiteX0" fmla="*/ 548878 w 588402"/>
                  <a:gd name="connsiteY0" fmla="*/ 248702 h 356006"/>
                  <a:gd name="connsiteX1" fmla="*/ 385277 w 588402"/>
                  <a:gd name="connsiteY1" fmla="*/ 183634 h 356006"/>
                  <a:gd name="connsiteX2" fmla="*/ 296040 w 588402"/>
                  <a:gd name="connsiteY2" fmla="*/ 46990 h 356006"/>
                  <a:gd name="connsiteX3" fmla="*/ 55289 w 588402"/>
                  <a:gd name="connsiteY3" fmla="*/ 514 h 356006"/>
                  <a:gd name="connsiteX4" fmla="*/ 2306 w 588402"/>
                  <a:gd name="connsiteY4" fmla="*/ 160396 h 356006"/>
                  <a:gd name="connsiteX5" fmla="*/ 324858 w 588402"/>
                  <a:gd name="connsiteY5" fmla="*/ 356520 h 356006"/>
                  <a:gd name="connsiteX6" fmla="*/ 590708 w 588402"/>
                  <a:gd name="connsiteY6" fmla="*/ 356520 h 356006"/>
                  <a:gd name="connsiteX7" fmla="*/ 548878 w 588402"/>
                  <a:gd name="connsiteY7" fmla="*/ 248702 h 356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88402" h="356006">
                    <a:moveTo>
                      <a:pt x="548878" y="248702"/>
                    </a:moveTo>
                    <a:cubicBezTo>
                      <a:pt x="514484" y="214309"/>
                      <a:pt x="436402" y="218027"/>
                      <a:pt x="385277" y="183634"/>
                    </a:cubicBezTo>
                    <a:cubicBezTo>
                      <a:pt x="327646" y="145522"/>
                      <a:pt x="296040" y="46990"/>
                      <a:pt x="296040" y="46990"/>
                    </a:cubicBezTo>
                    <a:lnTo>
                      <a:pt x="55289" y="514"/>
                    </a:lnTo>
                    <a:lnTo>
                      <a:pt x="2306" y="160396"/>
                    </a:lnTo>
                    <a:lnTo>
                      <a:pt x="324858" y="356520"/>
                    </a:lnTo>
                    <a:lnTo>
                      <a:pt x="590708" y="356520"/>
                    </a:lnTo>
                    <a:cubicBezTo>
                      <a:pt x="575834" y="291460"/>
                      <a:pt x="568397" y="268222"/>
                      <a:pt x="548878" y="248702"/>
                    </a:cubicBezTo>
                    <a:close/>
                  </a:path>
                </a:pathLst>
              </a:custGeom>
              <a:solidFill>
                <a:srgbClr val="222027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4B88D3BB-F1AC-8CC8-8D42-E31BA77CBD51}"/>
                  </a:ext>
                </a:extLst>
              </p:cNvPr>
              <p:cNvSpPr/>
              <p:nvPr/>
            </p:nvSpPr>
            <p:spPr>
              <a:xfrm>
                <a:off x="9844527" y="1345094"/>
                <a:ext cx="1023974" cy="2030134"/>
              </a:xfrm>
              <a:custGeom>
                <a:avLst/>
                <a:gdLst>
                  <a:gd name="connsiteX0" fmla="*/ 843450 w 1023974"/>
                  <a:gd name="connsiteY0" fmla="*/ 372643 h 2030134"/>
                  <a:gd name="connsiteX1" fmla="*/ 727257 w 1023974"/>
                  <a:gd name="connsiteY1" fmla="*/ 275972 h 2030134"/>
                  <a:gd name="connsiteX2" fmla="*/ 703088 w 1023974"/>
                  <a:gd name="connsiteY2" fmla="*/ -104 h 2030134"/>
                  <a:gd name="connsiteX3" fmla="*/ 388908 w 1023974"/>
                  <a:gd name="connsiteY3" fmla="*/ -104 h 2030134"/>
                  <a:gd name="connsiteX4" fmla="*/ 366601 w 1023974"/>
                  <a:gd name="connsiteY4" fmla="*/ 284336 h 2030134"/>
                  <a:gd name="connsiteX5" fmla="*/ 131425 w 1023974"/>
                  <a:gd name="connsiteY5" fmla="*/ 394950 h 2030134"/>
                  <a:gd name="connsiteX6" fmla="*/ 3149 w 1023974"/>
                  <a:gd name="connsiteY6" fmla="*/ 543692 h 2030134"/>
                  <a:gd name="connsiteX7" fmla="*/ 154663 w 1023974"/>
                  <a:gd name="connsiteY7" fmla="*/ 2030031 h 2030134"/>
                  <a:gd name="connsiteX8" fmla="*/ 996830 w 1023974"/>
                  <a:gd name="connsiteY8" fmla="*/ 2016087 h 2030134"/>
                  <a:gd name="connsiteX9" fmla="*/ 1014492 w 1023974"/>
                  <a:gd name="connsiteY9" fmla="*/ 618986 h 2030134"/>
                  <a:gd name="connsiteX10" fmla="*/ 843450 w 1023974"/>
                  <a:gd name="connsiteY10" fmla="*/ 372643 h 2030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023974" h="2030134">
                    <a:moveTo>
                      <a:pt x="843450" y="372643"/>
                    </a:moveTo>
                    <a:cubicBezTo>
                      <a:pt x="782084" y="366140"/>
                      <a:pt x="739343" y="337318"/>
                      <a:pt x="727257" y="275972"/>
                    </a:cubicBezTo>
                    <a:cubicBezTo>
                      <a:pt x="714252" y="211834"/>
                      <a:pt x="703088" y="-104"/>
                      <a:pt x="703088" y="-104"/>
                    </a:cubicBezTo>
                    <a:lnTo>
                      <a:pt x="388908" y="-104"/>
                    </a:lnTo>
                    <a:cubicBezTo>
                      <a:pt x="388908" y="-104"/>
                      <a:pt x="381471" y="211834"/>
                      <a:pt x="366601" y="284336"/>
                    </a:cubicBezTo>
                    <a:cubicBezTo>
                      <a:pt x="354519" y="341967"/>
                      <a:pt x="331277" y="391219"/>
                      <a:pt x="131425" y="394950"/>
                    </a:cubicBezTo>
                    <a:cubicBezTo>
                      <a:pt x="53344" y="396807"/>
                      <a:pt x="-5219" y="466525"/>
                      <a:pt x="3149" y="543692"/>
                    </a:cubicBezTo>
                    <a:cubicBezTo>
                      <a:pt x="61711" y="1055870"/>
                      <a:pt x="197408" y="1319859"/>
                      <a:pt x="154663" y="2030031"/>
                    </a:cubicBezTo>
                    <a:lnTo>
                      <a:pt x="996830" y="2016087"/>
                    </a:lnTo>
                    <a:cubicBezTo>
                      <a:pt x="943847" y="1302197"/>
                      <a:pt x="983825" y="966633"/>
                      <a:pt x="1014492" y="618986"/>
                    </a:cubicBezTo>
                    <a:cubicBezTo>
                      <a:pt x="1020064" y="538100"/>
                      <a:pt x="1084202" y="399599"/>
                      <a:pt x="843450" y="372643"/>
                    </a:cubicBezTo>
                    <a:close/>
                  </a:path>
                </a:pathLst>
              </a:custGeom>
              <a:solidFill>
                <a:srgbClr val="FFB29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3A72E6F1-D1FE-99E6-935B-84CB223B5BB4}"/>
                  </a:ext>
                </a:extLst>
              </p:cNvPr>
              <p:cNvSpPr/>
              <p:nvPr/>
            </p:nvSpPr>
            <p:spPr>
              <a:xfrm>
                <a:off x="10620560" y="5932383"/>
                <a:ext cx="642315" cy="227738"/>
              </a:xfrm>
              <a:custGeom>
                <a:avLst/>
                <a:gdLst>
                  <a:gd name="connsiteX0" fmla="*/ 442132 w 642315"/>
                  <a:gd name="connsiteY0" fmla="*/ 104639 h 227738"/>
                  <a:gd name="connsiteX1" fmla="*/ 248787 w 642315"/>
                  <a:gd name="connsiteY1" fmla="*/ 532 h 227738"/>
                  <a:gd name="connsiteX2" fmla="*/ 14542 w 642315"/>
                  <a:gd name="connsiteY2" fmla="*/ 532 h 227738"/>
                  <a:gd name="connsiteX3" fmla="*/ 2460 w 642315"/>
                  <a:gd name="connsiteY3" fmla="*/ 228270 h 227738"/>
                  <a:gd name="connsiteX4" fmla="*/ 644775 w 642315"/>
                  <a:gd name="connsiteY4" fmla="*/ 228270 h 227738"/>
                  <a:gd name="connsiteX5" fmla="*/ 442132 w 642315"/>
                  <a:gd name="connsiteY5" fmla="*/ 104639 h 227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42315" h="227738">
                    <a:moveTo>
                      <a:pt x="442132" y="104639"/>
                    </a:moveTo>
                    <a:cubicBezTo>
                      <a:pt x="374710" y="75768"/>
                      <a:pt x="310005" y="40926"/>
                      <a:pt x="248787" y="532"/>
                    </a:cubicBezTo>
                    <a:lnTo>
                      <a:pt x="14542" y="532"/>
                    </a:lnTo>
                    <a:lnTo>
                      <a:pt x="2460" y="228270"/>
                    </a:lnTo>
                    <a:lnTo>
                      <a:pt x="644775" y="228270"/>
                    </a:lnTo>
                    <a:cubicBezTo>
                      <a:pt x="628040" y="97206"/>
                      <a:pt x="468162" y="114864"/>
                      <a:pt x="442132" y="104639"/>
                    </a:cubicBezTo>
                    <a:close/>
                  </a:path>
                </a:pathLst>
              </a:custGeom>
              <a:solidFill>
                <a:srgbClr val="222027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D1314B1D-1F86-9308-BCC6-9FFD674AB02C}"/>
                  </a:ext>
                </a:extLst>
              </p:cNvPr>
              <p:cNvSpPr/>
              <p:nvPr/>
            </p:nvSpPr>
            <p:spPr>
              <a:xfrm>
                <a:off x="10224576" y="1346025"/>
                <a:ext cx="343932" cy="271426"/>
              </a:xfrm>
              <a:custGeom>
                <a:avLst/>
                <a:gdLst>
                  <a:gd name="connsiteX0" fmla="*/ 2405 w 343932"/>
                  <a:gd name="connsiteY0" fmla="*/ 129103 h 271426"/>
                  <a:gd name="connsiteX1" fmla="*/ 346338 w 343932"/>
                  <a:gd name="connsiteY1" fmla="*/ 271323 h 271426"/>
                  <a:gd name="connsiteX2" fmla="*/ 323100 w 343932"/>
                  <a:gd name="connsiteY2" fmla="*/ -103 h 271426"/>
                  <a:gd name="connsiteX3" fmla="*/ 8908 w 343932"/>
                  <a:gd name="connsiteY3" fmla="*/ -103 h 271426"/>
                  <a:gd name="connsiteX4" fmla="*/ 2405 w 343932"/>
                  <a:gd name="connsiteY4" fmla="*/ 129103 h 2714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3932" h="271426">
                    <a:moveTo>
                      <a:pt x="2405" y="129103"/>
                    </a:moveTo>
                    <a:cubicBezTo>
                      <a:pt x="25643" y="151411"/>
                      <a:pt x="180876" y="262955"/>
                      <a:pt x="346338" y="271323"/>
                    </a:cubicBezTo>
                    <a:cubicBezTo>
                      <a:pt x="334255" y="202536"/>
                      <a:pt x="323100" y="-103"/>
                      <a:pt x="323100" y="-103"/>
                    </a:cubicBezTo>
                    <a:lnTo>
                      <a:pt x="8908" y="-103"/>
                    </a:lnTo>
                    <a:cubicBezTo>
                      <a:pt x="8908" y="-103"/>
                      <a:pt x="7055" y="55671"/>
                      <a:pt x="2405" y="129103"/>
                    </a:cubicBezTo>
                    <a:close/>
                  </a:path>
                </a:pathLst>
              </a:custGeom>
              <a:solidFill>
                <a:srgbClr val="D6957E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7A53A260-7E9E-E6E0-3D4B-E132E80E192F}"/>
                  </a:ext>
                </a:extLst>
              </p:cNvPr>
              <p:cNvSpPr/>
              <p:nvPr/>
            </p:nvSpPr>
            <p:spPr>
              <a:xfrm>
                <a:off x="10076146" y="838415"/>
                <a:ext cx="666492" cy="728656"/>
              </a:xfrm>
              <a:custGeom>
                <a:avLst/>
                <a:gdLst>
                  <a:gd name="connsiteX0" fmla="*/ 665781 w 666492"/>
                  <a:gd name="connsiteY0" fmla="*/ 350342 h 728656"/>
                  <a:gd name="connsiteX1" fmla="*/ 585842 w 666492"/>
                  <a:gd name="connsiteY1" fmla="*/ 708218 h 728656"/>
                  <a:gd name="connsiteX2" fmla="*/ 184278 w 666492"/>
                  <a:gd name="connsiteY2" fmla="*/ 653374 h 728656"/>
                  <a:gd name="connsiteX3" fmla="*/ 9526 w 666492"/>
                  <a:gd name="connsiteY3" fmla="*/ 257390 h 728656"/>
                  <a:gd name="connsiteX4" fmla="*/ 375766 w 666492"/>
                  <a:gd name="connsiteY4" fmla="*/ 838 h 728656"/>
                  <a:gd name="connsiteX5" fmla="*/ 665781 w 666492"/>
                  <a:gd name="connsiteY5" fmla="*/ 350342 h 728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6492" h="728656">
                    <a:moveTo>
                      <a:pt x="665781" y="350342"/>
                    </a:moveTo>
                    <a:cubicBezTo>
                      <a:pt x="681582" y="526025"/>
                      <a:pt x="634175" y="683119"/>
                      <a:pt x="585842" y="708218"/>
                    </a:cubicBezTo>
                    <a:cubicBezTo>
                      <a:pt x="479873" y="762131"/>
                      <a:pt x="291178" y="696136"/>
                      <a:pt x="184278" y="653374"/>
                    </a:cubicBezTo>
                    <a:cubicBezTo>
                      <a:pt x="43916" y="596673"/>
                      <a:pt x="-20222" y="409835"/>
                      <a:pt x="9526" y="257390"/>
                    </a:cubicBezTo>
                    <a:cubicBezTo>
                      <a:pt x="42058" y="85426"/>
                      <a:pt x="201940" y="-11240"/>
                      <a:pt x="375766" y="838"/>
                    </a:cubicBezTo>
                    <a:cubicBezTo>
                      <a:pt x="508691" y="10133"/>
                      <a:pt x="641612" y="74271"/>
                      <a:pt x="665781" y="350342"/>
                    </a:cubicBezTo>
                    <a:close/>
                  </a:path>
                </a:pathLst>
              </a:custGeom>
              <a:solidFill>
                <a:srgbClr val="FFB29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C9B67EBC-1729-9DA4-4DBA-8D45CF946762}"/>
                  </a:ext>
                </a:extLst>
              </p:cNvPr>
              <p:cNvSpPr/>
              <p:nvPr/>
            </p:nvSpPr>
            <p:spPr>
              <a:xfrm>
                <a:off x="10038644" y="782673"/>
                <a:ext cx="682127" cy="759480"/>
              </a:xfrm>
              <a:custGeom>
                <a:avLst/>
                <a:gdLst>
                  <a:gd name="connsiteX0" fmla="*/ 615897 w 682127"/>
                  <a:gd name="connsiteY0" fmla="*/ 191351 h 759480"/>
                  <a:gd name="connsiteX1" fmla="*/ 401172 w 682127"/>
                  <a:gd name="connsiteY1" fmla="*/ 317770 h 759480"/>
                  <a:gd name="connsiteX2" fmla="*/ 263601 w 682127"/>
                  <a:gd name="connsiteY2" fmla="*/ 490665 h 759480"/>
                  <a:gd name="connsiteX3" fmla="*/ 174364 w 682127"/>
                  <a:gd name="connsiteY3" fmla="*/ 431176 h 759480"/>
                  <a:gd name="connsiteX4" fmla="*/ 179013 w 682127"/>
                  <a:gd name="connsiteY4" fmla="*/ 558525 h 759480"/>
                  <a:gd name="connsiteX5" fmla="*/ 245009 w 682127"/>
                  <a:gd name="connsiteY5" fmla="*/ 588266 h 759480"/>
                  <a:gd name="connsiteX6" fmla="*/ 224559 w 682127"/>
                  <a:gd name="connsiteY6" fmla="*/ 696092 h 759480"/>
                  <a:gd name="connsiteX7" fmla="*/ 181801 w 682127"/>
                  <a:gd name="connsiteY7" fmla="*/ 759299 h 759480"/>
                  <a:gd name="connsiteX8" fmla="*/ 17274 w 682127"/>
                  <a:gd name="connsiteY8" fmla="*/ 494383 h 759480"/>
                  <a:gd name="connsiteX9" fmla="*/ 244082 w 682127"/>
                  <a:gd name="connsiteY9" fmla="*/ 24036 h 759480"/>
                  <a:gd name="connsiteX10" fmla="*/ 667957 w 682127"/>
                  <a:gd name="connsiteY10" fmla="*/ 147667 h 759480"/>
                  <a:gd name="connsiteX11" fmla="*/ 678182 w 682127"/>
                  <a:gd name="connsiteY11" fmla="*/ 272225 h 759480"/>
                  <a:gd name="connsiteX12" fmla="*/ 615897 w 682127"/>
                  <a:gd name="connsiteY12" fmla="*/ 191351 h 759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82127" h="759480">
                    <a:moveTo>
                      <a:pt x="615897" y="191351"/>
                    </a:moveTo>
                    <a:cubicBezTo>
                      <a:pt x="615897" y="191351"/>
                      <a:pt x="586153" y="252717"/>
                      <a:pt x="401172" y="317770"/>
                    </a:cubicBezTo>
                    <a:cubicBezTo>
                      <a:pt x="330527" y="342869"/>
                      <a:pt x="263601" y="490665"/>
                      <a:pt x="263601" y="490665"/>
                    </a:cubicBezTo>
                    <a:cubicBezTo>
                      <a:pt x="263601" y="490665"/>
                      <a:pt x="220844" y="407007"/>
                      <a:pt x="174364" y="431176"/>
                    </a:cubicBezTo>
                    <a:cubicBezTo>
                      <a:pt x="126958" y="456275"/>
                      <a:pt x="126958" y="524132"/>
                      <a:pt x="179013" y="558525"/>
                    </a:cubicBezTo>
                    <a:cubicBezTo>
                      <a:pt x="199393" y="571697"/>
                      <a:pt x="221642" y="581723"/>
                      <a:pt x="245009" y="588266"/>
                    </a:cubicBezTo>
                    <a:cubicBezTo>
                      <a:pt x="243429" y="625006"/>
                      <a:pt x="236541" y="661324"/>
                      <a:pt x="224559" y="696092"/>
                    </a:cubicBezTo>
                    <a:cubicBezTo>
                      <a:pt x="208758" y="739780"/>
                      <a:pt x="181801" y="759299"/>
                      <a:pt x="181801" y="759299"/>
                    </a:cubicBezTo>
                    <a:cubicBezTo>
                      <a:pt x="181801" y="759299"/>
                      <a:pt x="57252" y="651477"/>
                      <a:pt x="17274" y="494383"/>
                    </a:cubicBezTo>
                    <a:cubicBezTo>
                      <a:pt x="-19907" y="347514"/>
                      <a:pt x="-2233" y="103975"/>
                      <a:pt x="244082" y="24036"/>
                    </a:cubicBezTo>
                    <a:cubicBezTo>
                      <a:pt x="445795" y="-41963"/>
                      <a:pt x="628914" y="36118"/>
                      <a:pt x="667957" y="147667"/>
                    </a:cubicBezTo>
                    <a:cubicBezTo>
                      <a:pt x="685619" y="196931"/>
                      <a:pt x="689338" y="218312"/>
                      <a:pt x="678182" y="272225"/>
                    </a:cubicBezTo>
                    <a:cubicBezTo>
                      <a:pt x="646572" y="209948"/>
                      <a:pt x="615897" y="191351"/>
                      <a:pt x="615897" y="191351"/>
                    </a:cubicBezTo>
                    <a:close/>
                  </a:path>
                </a:pathLst>
              </a:custGeom>
              <a:solidFill>
                <a:srgbClr val="222027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52BB742D-99C7-B37E-05D0-2B3D90FE979E}"/>
                  </a:ext>
                </a:extLst>
              </p:cNvPr>
              <p:cNvSpPr/>
              <p:nvPr/>
            </p:nvSpPr>
            <p:spPr>
              <a:xfrm>
                <a:off x="10713747" y="1761735"/>
                <a:ext cx="900489" cy="1146828"/>
              </a:xfrm>
              <a:custGeom>
                <a:avLst/>
                <a:gdLst>
                  <a:gd name="connsiteX0" fmla="*/ 91475 w 900489"/>
                  <a:gd name="connsiteY0" fmla="*/ 9972 h 1146828"/>
                  <a:gd name="connsiteX1" fmla="*/ 36632 w 900489"/>
                  <a:gd name="connsiteY1" fmla="*/ 458012 h 1146828"/>
                  <a:gd name="connsiteX2" fmla="*/ 284820 w 900489"/>
                  <a:gd name="connsiteY2" fmla="*/ 914399 h 1146828"/>
                  <a:gd name="connsiteX3" fmla="*/ 873218 w 900489"/>
                  <a:gd name="connsiteY3" fmla="*/ 1146783 h 1146828"/>
                  <a:gd name="connsiteX4" fmla="*/ 902963 w 900489"/>
                  <a:gd name="connsiteY4" fmla="*/ 954369 h 1146828"/>
                  <a:gd name="connsiteX5" fmla="*/ 468867 w 900489"/>
                  <a:gd name="connsiteY5" fmla="*/ 731279 h 1146828"/>
                  <a:gd name="connsiteX6" fmla="*/ 309915 w 900489"/>
                  <a:gd name="connsiteY6" fmla="*/ 432897 h 1146828"/>
                  <a:gd name="connsiteX7" fmla="*/ 91475 w 900489"/>
                  <a:gd name="connsiteY7" fmla="*/ 9972 h 1146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00489" h="1146828">
                    <a:moveTo>
                      <a:pt x="91475" y="9972"/>
                    </a:moveTo>
                    <a:cubicBezTo>
                      <a:pt x="-17281" y="53660"/>
                      <a:pt x="-14493" y="228416"/>
                      <a:pt x="36632" y="458012"/>
                    </a:cubicBezTo>
                    <a:cubicBezTo>
                      <a:pt x="115644" y="814018"/>
                      <a:pt x="187219" y="854927"/>
                      <a:pt x="284820" y="914399"/>
                    </a:cubicBezTo>
                    <a:cubicBezTo>
                      <a:pt x="457715" y="1020368"/>
                      <a:pt x="873218" y="1146783"/>
                      <a:pt x="873218" y="1146783"/>
                    </a:cubicBezTo>
                    <a:lnTo>
                      <a:pt x="902963" y="954369"/>
                    </a:lnTo>
                    <a:cubicBezTo>
                      <a:pt x="902963" y="954369"/>
                      <a:pt x="672436" y="834460"/>
                      <a:pt x="468867" y="731279"/>
                    </a:cubicBezTo>
                    <a:cubicBezTo>
                      <a:pt x="348954" y="670860"/>
                      <a:pt x="334084" y="681085"/>
                      <a:pt x="309915" y="432897"/>
                    </a:cubicBezTo>
                    <a:cubicBezTo>
                      <a:pt x="290400" y="233992"/>
                      <a:pt x="258811" y="-57884"/>
                      <a:pt x="91475" y="9972"/>
                    </a:cubicBezTo>
                    <a:close/>
                  </a:path>
                </a:pathLst>
              </a:custGeom>
              <a:solidFill>
                <a:srgbClr val="D47433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7ED4FC29-DE5A-2B27-075B-0713CFC3FD9A}"/>
                  </a:ext>
                </a:extLst>
              </p:cNvPr>
              <p:cNvSpPr/>
              <p:nvPr/>
            </p:nvSpPr>
            <p:spPr>
              <a:xfrm>
                <a:off x="9926194" y="1711334"/>
                <a:ext cx="962070" cy="1662939"/>
              </a:xfrm>
              <a:custGeom>
                <a:avLst/>
                <a:gdLst>
                  <a:gd name="connsiteX0" fmla="*/ 29320 w 962070"/>
                  <a:gd name="connsiteY0" fmla="*/ 368044 h 1662939"/>
                  <a:gd name="connsiteX1" fmla="*/ 10728 w 962070"/>
                  <a:gd name="connsiteY1" fmla="*/ 35267 h 1662939"/>
                  <a:gd name="connsiteX2" fmla="*/ 112047 w 962070"/>
                  <a:gd name="connsiteY2" fmla="*/ 11099 h 1662939"/>
                  <a:gd name="connsiteX3" fmla="*/ 223592 w 962070"/>
                  <a:gd name="connsiteY3" fmla="*/ 1804 h 1662939"/>
                  <a:gd name="connsiteX4" fmla="*/ 484793 w 962070"/>
                  <a:gd name="connsiteY4" fmla="*/ 104985 h 1662939"/>
                  <a:gd name="connsiteX5" fmla="*/ 728333 w 962070"/>
                  <a:gd name="connsiteY5" fmla="*/ -53 h 1662939"/>
                  <a:gd name="connsiteX6" fmla="*/ 728333 w 962070"/>
                  <a:gd name="connsiteY6" fmla="*/ -53 h 1662939"/>
                  <a:gd name="connsiteX7" fmla="*/ 847314 w 962070"/>
                  <a:gd name="connsiteY7" fmla="*/ 12952 h 1662939"/>
                  <a:gd name="connsiteX8" fmla="*/ 964435 w 962070"/>
                  <a:gd name="connsiteY8" fmla="*/ 58501 h 1662939"/>
                  <a:gd name="connsiteX9" fmla="*/ 911452 w 962070"/>
                  <a:gd name="connsiteY9" fmla="*/ 315053 h 1662939"/>
                  <a:gd name="connsiteX10" fmla="*/ 931902 w 962070"/>
                  <a:gd name="connsiteY10" fmla="*/ 759375 h 1662939"/>
                  <a:gd name="connsiteX11" fmla="*/ 916102 w 962070"/>
                  <a:gd name="connsiteY11" fmla="*/ 1643368 h 1662939"/>
                  <a:gd name="connsiteX12" fmla="*/ 510819 w 962070"/>
                  <a:gd name="connsiteY12" fmla="*/ 1652662 h 1662939"/>
                  <a:gd name="connsiteX13" fmla="*/ 73939 w 962070"/>
                  <a:gd name="connsiteY13" fmla="*/ 1662887 h 1662939"/>
                  <a:gd name="connsiteX14" fmla="*/ 20026 w 962070"/>
                  <a:gd name="connsiteY14" fmla="*/ 843971 h 1662939"/>
                  <a:gd name="connsiteX15" fmla="*/ 2364 w 962070"/>
                  <a:gd name="connsiteY15" fmla="*/ 654345 h 1662939"/>
                  <a:gd name="connsiteX16" fmla="*/ 29320 w 962070"/>
                  <a:gd name="connsiteY16" fmla="*/ 368044 h 166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62070" h="1662939">
                    <a:moveTo>
                      <a:pt x="29320" y="368044"/>
                    </a:moveTo>
                    <a:cubicBezTo>
                      <a:pt x="34896" y="202586"/>
                      <a:pt x="10728" y="35267"/>
                      <a:pt x="10728" y="35267"/>
                    </a:cubicBezTo>
                    <a:cubicBezTo>
                      <a:pt x="43632" y="23927"/>
                      <a:pt x="77567" y="15832"/>
                      <a:pt x="112047" y="11099"/>
                    </a:cubicBezTo>
                    <a:cubicBezTo>
                      <a:pt x="148985" y="5558"/>
                      <a:pt x="186247" y="2453"/>
                      <a:pt x="223592" y="1804"/>
                    </a:cubicBezTo>
                    <a:cubicBezTo>
                      <a:pt x="223592" y="1804"/>
                      <a:pt x="345362" y="104985"/>
                      <a:pt x="484793" y="104985"/>
                    </a:cubicBezTo>
                    <a:cubicBezTo>
                      <a:pt x="623294" y="104985"/>
                      <a:pt x="728333" y="-53"/>
                      <a:pt x="728333" y="-53"/>
                    </a:cubicBezTo>
                    <a:lnTo>
                      <a:pt x="728333" y="-53"/>
                    </a:lnTo>
                    <a:cubicBezTo>
                      <a:pt x="768258" y="1360"/>
                      <a:pt x="808026" y="5707"/>
                      <a:pt x="847314" y="12952"/>
                    </a:cubicBezTo>
                    <a:cubicBezTo>
                      <a:pt x="924465" y="26895"/>
                      <a:pt x="964435" y="58501"/>
                      <a:pt x="964435" y="58501"/>
                    </a:cubicBezTo>
                    <a:cubicBezTo>
                      <a:pt x="964435" y="58501"/>
                      <a:pt x="909591" y="149596"/>
                      <a:pt x="911452" y="315053"/>
                    </a:cubicBezTo>
                    <a:cubicBezTo>
                      <a:pt x="915171" y="606930"/>
                      <a:pt x="931902" y="759375"/>
                      <a:pt x="931902" y="759375"/>
                    </a:cubicBezTo>
                    <a:lnTo>
                      <a:pt x="916102" y="1643368"/>
                    </a:lnTo>
                    <a:lnTo>
                      <a:pt x="510819" y="1652662"/>
                    </a:lnTo>
                    <a:lnTo>
                      <a:pt x="73939" y="1662887"/>
                    </a:lnTo>
                    <a:cubicBezTo>
                      <a:pt x="73939" y="1662887"/>
                      <a:pt x="35827" y="979684"/>
                      <a:pt x="20026" y="843971"/>
                    </a:cubicBezTo>
                    <a:cubicBezTo>
                      <a:pt x="4225" y="708258"/>
                      <a:pt x="2364" y="654345"/>
                      <a:pt x="2364" y="654345"/>
                    </a:cubicBezTo>
                    <a:cubicBezTo>
                      <a:pt x="2364" y="654345"/>
                      <a:pt x="21871" y="579067"/>
                      <a:pt x="29320" y="368044"/>
                    </a:cubicBezTo>
                    <a:close/>
                  </a:path>
                </a:pathLst>
              </a:custGeom>
              <a:solidFill>
                <a:srgbClr val="F18539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0" name="图形 3">
                <a:extLst>
                  <a:ext uri="{FF2B5EF4-FFF2-40B4-BE49-F238E27FC236}">
                    <a16:creationId xmlns:a16="http://schemas.microsoft.com/office/drawing/2014/main" id="{88D6E643-E651-FF23-CD21-699A3AA61DB0}"/>
                  </a:ext>
                </a:extLst>
              </p:cNvPr>
              <p:cNvGrpSpPr/>
              <p:nvPr/>
            </p:nvGrpSpPr>
            <p:grpSpPr>
              <a:xfrm>
                <a:off x="10032218" y="730824"/>
                <a:ext cx="886079" cy="480878"/>
                <a:chOff x="10032218" y="730824"/>
                <a:chExt cx="886079" cy="480878"/>
              </a:xfrm>
            </p:grpSpPr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37D3B9EF-4EF2-723F-9474-8B2E7EBFDD9F}"/>
                    </a:ext>
                  </a:extLst>
                </p:cNvPr>
                <p:cNvSpPr/>
                <p:nvPr/>
              </p:nvSpPr>
              <p:spPr>
                <a:xfrm>
                  <a:off x="10032218" y="735293"/>
                  <a:ext cx="886076" cy="476409"/>
                </a:xfrm>
                <a:custGeom>
                  <a:avLst/>
                  <a:gdLst>
                    <a:gd name="connsiteX0" fmla="*/ 8825 w 886076"/>
                    <a:gd name="connsiteY0" fmla="*/ 416269 h 476409"/>
                    <a:gd name="connsiteX1" fmla="*/ 481960 w 886076"/>
                    <a:gd name="connsiteY1" fmla="*/ 474831 h 476409"/>
                    <a:gd name="connsiteX2" fmla="*/ 885381 w 886076"/>
                    <a:gd name="connsiteY2" fmla="*/ 400460 h 476409"/>
                    <a:gd name="connsiteX3" fmla="*/ 761751 w 886076"/>
                    <a:gd name="connsiteY3" fmla="*/ 345616 h 476409"/>
                    <a:gd name="connsiteX4" fmla="*/ 566548 w 886076"/>
                    <a:gd name="connsiteY4" fmla="*/ 41673 h 476409"/>
                    <a:gd name="connsiteX5" fmla="*/ 56228 w 886076"/>
                    <a:gd name="connsiteY5" fmla="*/ 153218 h 476409"/>
                    <a:gd name="connsiteX6" fmla="*/ 12540 w 886076"/>
                    <a:gd name="connsiteY6" fmla="*/ 327043 h 476409"/>
                    <a:gd name="connsiteX7" fmla="*/ 8825 w 886076"/>
                    <a:gd name="connsiteY7" fmla="*/ 416269 h 476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6076" h="476409">
                      <a:moveTo>
                        <a:pt x="8825" y="416269"/>
                      </a:moveTo>
                      <a:cubicBezTo>
                        <a:pt x="8825" y="416269"/>
                        <a:pt x="251446" y="486913"/>
                        <a:pt x="481960" y="474831"/>
                      </a:cubicBezTo>
                      <a:cubicBezTo>
                        <a:pt x="712475" y="462748"/>
                        <a:pt x="916057" y="423706"/>
                        <a:pt x="885381" y="400460"/>
                      </a:cubicBezTo>
                      <a:cubicBezTo>
                        <a:pt x="854706" y="377213"/>
                        <a:pt x="761751" y="345616"/>
                        <a:pt x="761751" y="345616"/>
                      </a:cubicBezTo>
                      <a:cubicBezTo>
                        <a:pt x="761751" y="345616"/>
                        <a:pt x="720867" y="126249"/>
                        <a:pt x="566548" y="41673"/>
                      </a:cubicBezTo>
                      <a:cubicBezTo>
                        <a:pt x="432693" y="-31759"/>
                        <a:pt x="157552" y="-16889"/>
                        <a:pt x="56228" y="153218"/>
                      </a:cubicBezTo>
                      <a:cubicBezTo>
                        <a:pt x="22765" y="209919"/>
                        <a:pt x="16258" y="274988"/>
                        <a:pt x="12540" y="327043"/>
                      </a:cubicBezTo>
                      <a:cubicBezTo>
                        <a:pt x="-7906" y="366074"/>
                        <a:pt x="8825" y="416269"/>
                        <a:pt x="8825" y="416269"/>
                      </a:cubicBezTo>
                      <a:close/>
                    </a:path>
                  </a:pathLst>
                </a:custGeom>
                <a:solidFill>
                  <a:srgbClr val="FFC43D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211A6EBB-4649-59C9-E8D9-354D53A5BDE5}"/>
                    </a:ext>
                  </a:extLst>
                </p:cNvPr>
                <p:cNvSpPr/>
                <p:nvPr/>
              </p:nvSpPr>
              <p:spPr>
                <a:xfrm>
                  <a:off x="10241308" y="730824"/>
                  <a:ext cx="527047" cy="407058"/>
                </a:xfrm>
                <a:custGeom>
                  <a:avLst/>
                  <a:gdLst>
                    <a:gd name="connsiteX0" fmla="*/ 529456 w 527047"/>
                    <a:gd name="connsiteY0" fmla="*/ 351023 h 407058"/>
                    <a:gd name="connsiteX1" fmla="*/ 466248 w 527047"/>
                    <a:gd name="connsiteY1" fmla="*/ 191141 h 407058"/>
                    <a:gd name="connsiteX2" fmla="*/ 306366 w 527047"/>
                    <a:gd name="connsiteY2" fmla="*/ 36839 h 407058"/>
                    <a:gd name="connsiteX3" fmla="*/ 133472 w 527047"/>
                    <a:gd name="connsiteY3" fmla="*/ 589 h 407058"/>
                    <a:gd name="connsiteX4" fmla="*/ 2408 w 527047"/>
                    <a:gd name="connsiteY4" fmla="*/ 34052 h 407058"/>
                    <a:gd name="connsiteX5" fmla="*/ 213415 w 527047"/>
                    <a:gd name="connsiteY5" fmla="*/ 55432 h 407058"/>
                    <a:gd name="connsiteX6" fmla="*/ 269189 w 527047"/>
                    <a:gd name="connsiteY6" fmla="*/ 227396 h 407058"/>
                    <a:gd name="connsiteX7" fmla="*/ 252457 w 527047"/>
                    <a:gd name="connsiteY7" fmla="*/ 397503 h 407058"/>
                    <a:gd name="connsiteX8" fmla="*/ 298933 w 527047"/>
                    <a:gd name="connsiteY8" fmla="*/ 405871 h 407058"/>
                    <a:gd name="connsiteX9" fmla="*/ 529456 w 527047"/>
                    <a:gd name="connsiteY9" fmla="*/ 351023 h 407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27047" h="407058">
                      <a:moveTo>
                        <a:pt x="529456" y="351023"/>
                      </a:moveTo>
                      <a:cubicBezTo>
                        <a:pt x="522953" y="303617"/>
                        <a:pt x="522953" y="260859"/>
                        <a:pt x="466248" y="191141"/>
                      </a:cubicBezTo>
                      <a:cubicBezTo>
                        <a:pt x="430924" y="148384"/>
                        <a:pt x="378872" y="78666"/>
                        <a:pt x="306366" y="36839"/>
                      </a:cubicBezTo>
                      <a:cubicBezTo>
                        <a:pt x="263609" y="12671"/>
                        <a:pt x="218060" y="-4061"/>
                        <a:pt x="133472" y="589"/>
                      </a:cubicBezTo>
                      <a:cubicBezTo>
                        <a:pt x="42377" y="5238"/>
                        <a:pt x="2408" y="34052"/>
                        <a:pt x="2408" y="34052"/>
                      </a:cubicBezTo>
                      <a:cubicBezTo>
                        <a:pt x="2408" y="34052"/>
                        <a:pt x="130684" y="1515"/>
                        <a:pt x="213415" y="55432"/>
                      </a:cubicBezTo>
                      <a:cubicBezTo>
                        <a:pt x="267328" y="89826"/>
                        <a:pt x="298933" y="124220"/>
                        <a:pt x="269189" y="227396"/>
                      </a:cubicBezTo>
                      <a:cubicBezTo>
                        <a:pt x="235726" y="346378"/>
                        <a:pt x="252457" y="397503"/>
                        <a:pt x="252457" y="397503"/>
                      </a:cubicBezTo>
                      <a:cubicBezTo>
                        <a:pt x="252457" y="397503"/>
                        <a:pt x="252457" y="410508"/>
                        <a:pt x="298933" y="405871"/>
                      </a:cubicBezTo>
                      <a:cubicBezTo>
                        <a:pt x="345409" y="401234"/>
                        <a:pt x="476469" y="388205"/>
                        <a:pt x="529456" y="351023"/>
                      </a:cubicBezTo>
                      <a:close/>
                    </a:path>
                  </a:pathLst>
                </a:custGeom>
                <a:solidFill>
                  <a:srgbClr val="FFCF61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87777BF4-ED3B-195E-93A1-F849BD5860BA}"/>
                    </a:ext>
                  </a:extLst>
                </p:cNvPr>
                <p:cNvSpPr/>
                <p:nvPr/>
              </p:nvSpPr>
              <p:spPr>
                <a:xfrm>
                  <a:off x="10038665" y="1081105"/>
                  <a:ext cx="879632" cy="130596"/>
                </a:xfrm>
                <a:custGeom>
                  <a:avLst/>
                  <a:gdLst>
                    <a:gd name="connsiteX0" fmla="*/ 878940 w 879632"/>
                    <a:gd name="connsiteY0" fmla="*/ 54704 h 130596"/>
                    <a:gd name="connsiteX1" fmla="*/ 755309 w 879632"/>
                    <a:gd name="connsiteY1" fmla="*/ -140 h 130596"/>
                    <a:gd name="connsiteX2" fmla="*/ 732071 w 879632"/>
                    <a:gd name="connsiteY2" fmla="*/ 791 h 130596"/>
                    <a:gd name="connsiteX3" fmla="*/ 455069 w 879632"/>
                    <a:gd name="connsiteY3" fmla="*/ 48197 h 130596"/>
                    <a:gd name="connsiteX4" fmla="*/ 317498 w 879632"/>
                    <a:gd name="connsiteY4" fmla="*/ 77011 h 130596"/>
                    <a:gd name="connsiteX5" fmla="*/ 107422 w 879632"/>
                    <a:gd name="connsiteY5" fmla="*/ 50054 h 130596"/>
                    <a:gd name="connsiteX6" fmla="*/ 47933 w 879632"/>
                    <a:gd name="connsiteY6" fmla="*/ 53773 h 130596"/>
                    <a:gd name="connsiteX7" fmla="*/ 2380 w 879632"/>
                    <a:gd name="connsiteY7" fmla="*/ 70504 h 130596"/>
                    <a:gd name="connsiteX8" fmla="*/ 475514 w 879632"/>
                    <a:gd name="connsiteY8" fmla="*/ 129067 h 130596"/>
                    <a:gd name="connsiteX9" fmla="*/ 878940 w 879632"/>
                    <a:gd name="connsiteY9" fmla="*/ 54704 h 130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79632" h="130596">
                      <a:moveTo>
                        <a:pt x="878940" y="54704"/>
                      </a:moveTo>
                      <a:cubicBezTo>
                        <a:pt x="848265" y="31466"/>
                        <a:pt x="755309" y="-140"/>
                        <a:pt x="755309" y="-140"/>
                      </a:cubicBezTo>
                      <a:lnTo>
                        <a:pt x="732071" y="791"/>
                      </a:lnTo>
                      <a:cubicBezTo>
                        <a:pt x="732071" y="791"/>
                        <a:pt x="492250" y="35184"/>
                        <a:pt x="455069" y="48197"/>
                      </a:cubicBezTo>
                      <a:cubicBezTo>
                        <a:pt x="417887" y="60279"/>
                        <a:pt x="378844" y="73296"/>
                        <a:pt x="317498" y="77011"/>
                      </a:cubicBezTo>
                      <a:cubicBezTo>
                        <a:pt x="271949" y="80729"/>
                        <a:pt x="160404" y="60279"/>
                        <a:pt x="107422" y="50054"/>
                      </a:cubicBezTo>
                      <a:cubicBezTo>
                        <a:pt x="87601" y="46181"/>
                        <a:pt x="67117" y="47461"/>
                        <a:pt x="47933" y="53773"/>
                      </a:cubicBezTo>
                      <a:lnTo>
                        <a:pt x="2380" y="70504"/>
                      </a:lnTo>
                      <a:cubicBezTo>
                        <a:pt x="2380" y="70504"/>
                        <a:pt x="245000" y="141149"/>
                        <a:pt x="475514" y="129067"/>
                      </a:cubicBezTo>
                      <a:cubicBezTo>
                        <a:pt x="706029" y="116984"/>
                        <a:pt x="909611" y="77942"/>
                        <a:pt x="878940" y="54704"/>
                      </a:cubicBezTo>
                      <a:close/>
                    </a:path>
                  </a:pathLst>
                </a:custGeom>
                <a:solidFill>
                  <a:srgbClr val="FFB614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997A3CE5-5FAB-A96F-494F-B13F6F28B483}"/>
                  </a:ext>
                </a:extLst>
              </p:cNvPr>
              <p:cNvSpPr/>
              <p:nvPr/>
            </p:nvSpPr>
            <p:spPr>
              <a:xfrm>
                <a:off x="9539504" y="3355693"/>
                <a:ext cx="1494706" cy="2592478"/>
              </a:xfrm>
              <a:custGeom>
                <a:avLst/>
                <a:gdLst>
                  <a:gd name="connsiteX0" fmla="*/ 909541 w 1494706"/>
                  <a:gd name="connsiteY0" fmla="*/ 319008 h 2592478"/>
                  <a:gd name="connsiteX1" fmla="*/ 1148436 w 1494706"/>
                  <a:gd name="connsiteY1" fmla="*/ 1310815 h 2592478"/>
                  <a:gd name="connsiteX2" fmla="*/ 1076861 w 1494706"/>
                  <a:gd name="connsiteY2" fmla="*/ 2592653 h 2592478"/>
                  <a:gd name="connsiteX3" fmla="*/ 1416144 w 1494706"/>
                  <a:gd name="connsiteY3" fmla="*/ 2588004 h 2592478"/>
                  <a:gd name="connsiteX4" fmla="*/ 1497017 w 1494706"/>
                  <a:gd name="connsiteY4" fmla="*/ 1331265 h 2592478"/>
                  <a:gd name="connsiteX5" fmla="*/ 1300880 w 1494706"/>
                  <a:gd name="connsiteY5" fmla="*/ 175 h 2592478"/>
                  <a:gd name="connsiteX6" fmla="*/ 458698 w 1494706"/>
                  <a:gd name="connsiteY6" fmla="*/ 13180 h 2592478"/>
                  <a:gd name="connsiteX7" fmla="*/ 362023 w 1494706"/>
                  <a:gd name="connsiteY7" fmla="*/ 1330322 h 2592478"/>
                  <a:gd name="connsiteX8" fmla="*/ 2310 w 1494706"/>
                  <a:gd name="connsiteY8" fmla="*/ 2444870 h 2592478"/>
                  <a:gd name="connsiteX9" fmla="*/ 311849 w 1494706"/>
                  <a:gd name="connsiteY9" fmla="*/ 2523882 h 2592478"/>
                  <a:gd name="connsiteX10" fmla="*/ 689244 w 1494706"/>
                  <a:gd name="connsiteY10" fmla="*/ 1381492 h 2592478"/>
                  <a:gd name="connsiteX11" fmla="*/ 855629 w 1494706"/>
                  <a:gd name="connsiteY11" fmla="*/ 319008 h 2592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94706" h="2592478">
                    <a:moveTo>
                      <a:pt x="909541" y="319008"/>
                    </a:moveTo>
                    <a:lnTo>
                      <a:pt x="1148436" y="1310815"/>
                    </a:lnTo>
                    <a:lnTo>
                      <a:pt x="1076861" y="2592653"/>
                    </a:lnTo>
                    <a:lnTo>
                      <a:pt x="1416144" y="2588004"/>
                    </a:lnTo>
                    <a:lnTo>
                      <a:pt x="1497017" y="1331265"/>
                    </a:lnTo>
                    <a:lnTo>
                      <a:pt x="1300880" y="175"/>
                    </a:lnTo>
                    <a:lnTo>
                      <a:pt x="458698" y="13180"/>
                    </a:lnTo>
                    <a:lnTo>
                      <a:pt x="362023" y="1330322"/>
                    </a:lnTo>
                    <a:lnTo>
                      <a:pt x="2310" y="2444870"/>
                    </a:lnTo>
                    <a:lnTo>
                      <a:pt x="311849" y="2523882"/>
                    </a:lnTo>
                    <a:lnTo>
                      <a:pt x="689244" y="1381492"/>
                    </a:lnTo>
                    <a:lnTo>
                      <a:pt x="855629" y="319008"/>
                    </a:lnTo>
                    <a:close/>
                  </a:path>
                </a:pathLst>
              </a:custGeom>
              <a:solidFill>
                <a:srgbClr val="163D54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26795E6E-13F7-353E-0FE4-3636169EFD10}"/>
                  </a:ext>
                </a:extLst>
              </p:cNvPr>
              <p:cNvSpPr/>
              <p:nvPr/>
            </p:nvSpPr>
            <p:spPr>
              <a:xfrm>
                <a:off x="9924332" y="1972084"/>
                <a:ext cx="930452" cy="1403112"/>
              </a:xfrm>
              <a:custGeom>
                <a:avLst/>
                <a:gdLst>
                  <a:gd name="connsiteX0" fmla="*/ 34896 w 930452"/>
                  <a:gd name="connsiteY0" fmla="*/ 9729 h 1403112"/>
                  <a:gd name="connsiteX1" fmla="*/ 45214 w 930452"/>
                  <a:gd name="connsiteY1" fmla="*/ -13 h 1403112"/>
                  <a:gd name="connsiteX2" fmla="*/ 47901 w 930452"/>
                  <a:gd name="connsiteY2" fmla="*/ 434 h 1403112"/>
                  <a:gd name="connsiteX3" fmla="*/ 355578 w 930452"/>
                  <a:gd name="connsiteY3" fmla="*/ 44122 h 1403112"/>
                  <a:gd name="connsiteX4" fmla="*/ 887275 w 930452"/>
                  <a:gd name="connsiteY4" fmla="*/ 33897 h 1403112"/>
                  <a:gd name="connsiteX5" fmla="*/ 911289 w 930452"/>
                  <a:gd name="connsiteY5" fmla="*/ 52488 h 1403112"/>
                  <a:gd name="connsiteX6" fmla="*/ 911444 w 930452"/>
                  <a:gd name="connsiteY6" fmla="*/ 54348 h 1403112"/>
                  <a:gd name="connsiteX7" fmla="*/ 919812 w 930452"/>
                  <a:gd name="connsiteY7" fmla="*/ 327635 h 1403112"/>
                  <a:gd name="connsiteX8" fmla="*/ 932817 w 930452"/>
                  <a:gd name="connsiteY8" fmla="*/ 571174 h 1403112"/>
                  <a:gd name="connsiteX9" fmla="*/ 916105 w 930452"/>
                  <a:gd name="connsiteY9" fmla="*/ 1383589 h 1403112"/>
                  <a:gd name="connsiteX10" fmla="*/ 73939 w 930452"/>
                  <a:gd name="connsiteY10" fmla="*/ 1403096 h 1403112"/>
                  <a:gd name="connsiteX11" fmla="*/ 20026 w 930452"/>
                  <a:gd name="connsiteY11" fmla="*/ 584200 h 1403112"/>
                  <a:gd name="connsiteX12" fmla="*/ 2364 w 930452"/>
                  <a:gd name="connsiteY12" fmla="*/ 394573 h 1403112"/>
                  <a:gd name="connsiteX13" fmla="*/ 31177 w 930452"/>
                  <a:gd name="connsiteY13" fmla="*/ 107346 h 1403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30452" h="1403112">
                    <a:moveTo>
                      <a:pt x="34896" y="9729"/>
                    </a:moveTo>
                    <a:cubicBezTo>
                      <a:pt x="35055" y="4190"/>
                      <a:pt x="39675" y="-172"/>
                      <a:pt x="45214" y="-13"/>
                    </a:cubicBezTo>
                    <a:cubicBezTo>
                      <a:pt x="46126" y="14"/>
                      <a:pt x="47030" y="164"/>
                      <a:pt x="47901" y="434"/>
                    </a:cubicBezTo>
                    <a:cubicBezTo>
                      <a:pt x="59983" y="4153"/>
                      <a:pt x="191051" y="37616"/>
                      <a:pt x="355578" y="44122"/>
                    </a:cubicBezTo>
                    <a:cubicBezTo>
                      <a:pt x="586104" y="53417"/>
                      <a:pt x="871475" y="36685"/>
                      <a:pt x="887275" y="33897"/>
                    </a:cubicBezTo>
                    <a:cubicBezTo>
                      <a:pt x="899040" y="32400"/>
                      <a:pt x="909792" y="40723"/>
                      <a:pt x="911289" y="52488"/>
                    </a:cubicBezTo>
                    <a:cubicBezTo>
                      <a:pt x="911368" y="53106"/>
                      <a:pt x="911419" y="53726"/>
                      <a:pt x="911444" y="54348"/>
                    </a:cubicBezTo>
                    <a:cubicBezTo>
                      <a:pt x="911444" y="54347"/>
                      <a:pt x="908656" y="169611"/>
                      <a:pt x="919812" y="327635"/>
                    </a:cubicBezTo>
                    <a:cubicBezTo>
                      <a:pt x="931894" y="498669"/>
                      <a:pt x="932817" y="571174"/>
                      <a:pt x="932817" y="571174"/>
                    </a:cubicBezTo>
                    <a:lnTo>
                      <a:pt x="916105" y="1383589"/>
                    </a:lnTo>
                    <a:lnTo>
                      <a:pt x="73939" y="1403096"/>
                    </a:lnTo>
                    <a:cubicBezTo>
                      <a:pt x="73939" y="1403096"/>
                      <a:pt x="35827" y="719901"/>
                      <a:pt x="20026" y="584200"/>
                    </a:cubicBezTo>
                    <a:cubicBezTo>
                      <a:pt x="4225" y="448499"/>
                      <a:pt x="2364" y="394573"/>
                      <a:pt x="2364" y="394573"/>
                    </a:cubicBezTo>
                    <a:cubicBezTo>
                      <a:pt x="2364" y="394573"/>
                      <a:pt x="23744" y="318353"/>
                      <a:pt x="31177" y="107346"/>
                    </a:cubicBezTo>
                    <a:close/>
                  </a:path>
                </a:pathLst>
              </a:custGeom>
              <a:solidFill>
                <a:srgbClr val="163D54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451DEABF-92B7-BC4F-CAE9-966AA522910A}"/>
                  </a:ext>
                </a:extLst>
              </p:cNvPr>
              <p:cNvSpPr/>
              <p:nvPr/>
            </p:nvSpPr>
            <p:spPr>
              <a:xfrm>
                <a:off x="10651223" y="1706684"/>
                <a:ext cx="116193" cy="368100"/>
              </a:xfrm>
              <a:custGeom>
                <a:avLst/>
                <a:gdLst>
                  <a:gd name="connsiteX0" fmla="*/ 109360 w 116193"/>
                  <a:gd name="connsiteY0" fmla="*/ 15747 h 368100"/>
                  <a:gd name="connsiteX1" fmla="*/ 53590 w 116193"/>
                  <a:gd name="connsiteY1" fmla="*/ -53 h 368100"/>
                  <a:gd name="connsiteX2" fmla="*/ 2464 w 116193"/>
                  <a:gd name="connsiteY2" fmla="*/ 4596 h 368100"/>
                  <a:gd name="connsiteX3" fmla="*/ 9902 w 116193"/>
                  <a:gd name="connsiteY3" fmla="*/ 368047 h 368100"/>
                  <a:gd name="connsiteX4" fmla="*/ 118658 w 116193"/>
                  <a:gd name="connsiteY4" fmla="*/ 368047 h 36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193" h="368100">
                    <a:moveTo>
                      <a:pt x="109360" y="15747"/>
                    </a:moveTo>
                    <a:cubicBezTo>
                      <a:pt x="109360" y="15747"/>
                      <a:pt x="77754" y="-53"/>
                      <a:pt x="53590" y="-53"/>
                    </a:cubicBezTo>
                    <a:cubicBezTo>
                      <a:pt x="36457" y="251"/>
                      <a:pt x="19370" y="1805"/>
                      <a:pt x="2464" y="4596"/>
                    </a:cubicBezTo>
                    <a:lnTo>
                      <a:pt x="9902" y="368047"/>
                    </a:lnTo>
                    <a:lnTo>
                      <a:pt x="118658" y="368047"/>
                    </a:lnTo>
                    <a:close/>
                  </a:path>
                </a:pathLst>
              </a:custGeom>
              <a:solidFill>
                <a:srgbClr val="163D54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EFB31465-2D31-98F1-3EC6-7D9F4CD8736D}"/>
                  </a:ext>
                </a:extLst>
              </p:cNvPr>
              <p:cNvSpPr/>
              <p:nvPr/>
            </p:nvSpPr>
            <p:spPr>
              <a:xfrm>
                <a:off x="10045175" y="1712037"/>
                <a:ext cx="118981" cy="363682"/>
              </a:xfrm>
              <a:custGeom>
                <a:avLst/>
                <a:gdLst>
                  <a:gd name="connsiteX0" fmla="*/ 2380 w 118981"/>
                  <a:gd name="connsiteY0" fmla="*/ 7611 h 363682"/>
                  <a:gd name="connsiteX1" fmla="*/ 49787 w 118981"/>
                  <a:gd name="connsiteY1" fmla="*/ 1109 h 363682"/>
                  <a:gd name="connsiteX2" fmla="*/ 103700 w 118981"/>
                  <a:gd name="connsiteY2" fmla="*/ 178 h 363682"/>
                  <a:gd name="connsiteX3" fmla="*/ 121362 w 118981"/>
                  <a:gd name="connsiteY3" fmla="*/ 363630 h 363682"/>
                  <a:gd name="connsiteX4" fmla="*/ 13536 w 118981"/>
                  <a:gd name="connsiteY4" fmla="*/ 363630 h 3636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981" h="363682">
                    <a:moveTo>
                      <a:pt x="2380" y="7611"/>
                    </a:moveTo>
                    <a:cubicBezTo>
                      <a:pt x="18010" y="4333"/>
                      <a:pt x="33852" y="2160"/>
                      <a:pt x="49787" y="1109"/>
                    </a:cubicBezTo>
                    <a:cubicBezTo>
                      <a:pt x="73956" y="-748"/>
                      <a:pt x="103700" y="178"/>
                      <a:pt x="103700" y="178"/>
                    </a:cubicBezTo>
                    <a:lnTo>
                      <a:pt x="121362" y="363630"/>
                    </a:lnTo>
                    <a:lnTo>
                      <a:pt x="13536" y="363630"/>
                    </a:lnTo>
                    <a:close/>
                  </a:path>
                </a:pathLst>
              </a:custGeom>
              <a:solidFill>
                <a:srgbClr val="163D54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3B74656C-BC51-DF01-1C40-E4F6DFF7B833}"/>
                  </a:ext>
                </a:extLst>
              </p:cNvPr>
              <p:cNvSpPr/>
              <p:nvPr/>
            </p:nvSpPr>
            <p:spPr>
              <a:xfrm>
                <a:off x="10680980" y="2032955"/>
                <a:ext cx="65064" cy="65064"/>
              </a:xfrm>
              <a:custGeom>
                <a:avLst/>
                <a:gdLst>
                  <a:gd name="connsiteX0" fmla="*/ 67693 w 65064"/>
                  <a:gd name="connsiteY0" fmla="*/ 32939 h 65064"/>
                  <a:gd name="connsiteX1" fmla="*/ 35161 w 65064"/>
                  <a:gd name="connsiteY1" fmla="*/ 65471 h 65064"/>
                  <a:gd name="connsiteX2" fmla="*/ 2628 w 65064"/>
                  <a:gd name="connsiteY2" fmla="*/ 32939 h 65064"/>
                  <a:gd name="connsiteX3" fmla="*/ 35161 w 65064"/>
                  <a:gd name="connsiteY3" fmla="*/ 406 h 65064"/>
                  <a:gd name="connsiteX4" fmla="*/ 67693 w 65064"/>
                  <a:gd name="connsiteY4" fmla="*/ 32939 h 6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064" h="65064">
                    <a:moveTo>
                      <a:pt x="67693" y="32939"/>
                    </a:moveTo>
                    <a:cubicBezTo>
                      <a:pt x="67693" y="50906"/>
                      <a:pt x="53128" y="65471"/>
                      <a:pt x="35161" y="65471"/>
                    </a:cubicBezTo>
                    <a:cubicBezTo>
                      <a:pt x="17193" y="65471"/>
                      <a:pt x="2628" y="50906"/>
                      <a:pt x="2628" y="32939"/>
                    </a:cubicBezTo>
                    <a:cubicBezTo>
                      <a:pt x="2628" y="14972"/>
                      <a:pt x="17193" y="406"/>
                      <a:pt x="35161" y="406"/>
                    </a:cubicBezTo>
                    <a:cubicBezTo>
                      <a:pt x="53128" y="406"/>
                      <a:pt x="67693" y="14972"/>
                      <a:pt x="67693" y="329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30D41863-CE16-F1C2-8B26-2279489B1941}"/>
                  </a:ext>
                </a:extLst>
              </p:cNvPr>
              <p:cNvSpPr/>
              <p:nvPr/>
            </p:nvSpPr>
            <p:spPr>
              <a:xfrm>
                <a:off x="10087002" y="2032955"/>
                <a:ext cx="65064" cy="65064"/>
              </a:xfrm>
              <a:custGeom>
                <a:avLst/>
                <a:gdLst>
                  <a:gd name="connsiteX0" fmla="*/ 67547 w 65064"/>
                  <a:gd name="connsiteY0" fmla="*/ 32939 h 65064"/>
                  <a:gd name="connsiteX1" fmla="*/ 35014 w 65064"/>
                  <a:gd name="connsiteY1" fmla="*/ 65471 h 65064"/>
                  <a:gd name="connsiteX2" fmla="*/ 2482 w 65064"/>
                  <a:gd name="connsiteY2" fmla="*/ 32939 h 65064"/>
                  <a:gd name="connsiteX3" fmla="*/ 35014 w 65064"/>
                  <a:gd name="connsiteY3" fmla="*/ 406 h 65064"/>
                  <a:gd name="connsiteX4" fmla="*/ 67547 w 65064"/>
                  <a:gd name="connsiteY4" fmla="*/ 32939 h 65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064" h="65064">
                    <a:moveTo>
                      <a:pt x="67547" y="32939"/>
                    </a:moveTo>
                    <a:cubicBezTo>
                      <a:pt x="67547" y="50906"/>
                      <a:pt x="52981" y="65471"/>
                      <a:pt x="35014" y="65471"/>
                    </a:cubicBezTo>
                    <a:cubicBezTo>
                      <a:pt x="17047" y="65471"/>
                      <a:pt x="2482" y="50906"/>
                      <a:pt x="2482" y="32939"/>
                    </a:cubicBezTo>
                    <a:cubicBezTo>
                      <a:pt x="2482" y="14972"/>
                      <a:pt x="17047" y="406"/>
                      <a:pt x="35014" y="406"/>
                    </a:cubicBezTo>
                    <a:cubicBezTo>
                      <a:pt x="52981" y="406"/>
                      <a:pt x="67547" y="14972"/>
                      <a:pt x="67547" y="329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5A4380B1-1693-E08B-C5A4-F509FD16AC87}"/>
                  </a:ext>
                </a:extLst>
              </p:cNvPr>
              <p:cNvSpPr/>
              <p:nvPr/>
            </p:nvSpPr>
            <p:spPr>
              <a:xfrm>
                <a:off x="10120398" y="2596257"/>
                <a:ext cx="613564" cy="498246"/>
              </a:xfrm>
              <a:custGeom>
                <a:avLst/>
                <a:gdLst>
                  <a:gd name="connsiteX0" fmla="*/ 30345 w 613564"/>
                  <a:gd name="connsiteY0" fmla="*/ 70 h 498246"/>
                  <a:gd name="connsiteX1" fmla="*/ 586211 w 613564"/>
                  <a:gd name="connsiteY1" fmla="*/ 70 h 498246"/>
                  <a:gd name="connsiteX2" fmla="*/ 615955 w 613564"/>
                  <a:gd name="connsiteY2" fmla="*/ 29814 h 498246"/>
                  <a:gd name="connsiteX3" fmla="*/ 615955 w 613564"/>
                  <a:gd name="connsiteY3" fmla="*/ 311449 h 498246"/>
                  <a:gd name="connsiteX4" fmla="*/ 429121 w 613564"/>
                  <a:gd name="connsiteY4" fmla="*/ 498316 h 498246"/>
                  <a:gd name="connsiteX5" fmla="*/ 189296 w 613564"/>
                  <a:gd name="connsiteY5" fmla="*/ 498316 h 498246"/>
                  <a:gd name="connsiteX6" fmla="*/ 2458 w 613564"/>
                  <a:gd name="connsiteY6" fmla="*/ 311478 h 498246"/>
                  <a:gd name="connsiteX7" fmla="*/ 2458 w 613564"/>
                  <a:gd name="connsiteY7" fmla="*/ 29843 h 498246"/>
                  <a:gd name="connsiteX8" fmla="*/ 28345 w 613564"/>
                  <a:gd name="connsiteY8" fmla="*/ 135 h 498246"/>
                  <a:gd name="connsiteX9" fmla="*/ 30345 w 613564"/>
                  <a:gd name="connsiteY9" fmla="*/ 70 h 498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13564" h="498246">
                    <a:moveTo>
                      <a:pt x="30345" y="70"/>
                    </a:moveTo>
                    <a:lnTo>
                      <a:pt x="586211" y="70"/>
                    </a:lnTo>
                    <a:cubicBezTo>
                      <a:pt x="602591" y="183"/>
                      <a:pt x="615842" y="13434"/>
                      <a:pt x="615955" y="29814"/>
                    </a:cubicBezTo>
                    <a:lnTo>
                      <a:pt x="615955" y="311449"/>
                    </a:lnTo>
                    <a:cubicBezTo>
                      <a:pt x="615964" y="414644"/>
                      <a:pt x="532315" y="498307"/>
                      <a:pt x="429121" y="498316"/>
                    </a:cubicBezTo>
                    <a:lnTo>
                      <a:pt x="189296" y="498316"/>
                    </a:lnTo>
                    <a:cubicBezTo>
                      <a:pt x="86111" y="498309"/>
                      <a:pt x="2464" y="414663"/>
                      <a:pt x="2458" y="311478"/>
                    </a:cubicBezTo>
                    <a:lnTo>
                      <a:pt x="2458" y="29843"/>
                    </a:lnTo>
                    <a:cubicBezTo>
                      <a:pt x="1403" y="14491"/>
                      <a:pt x="12993" y="1190"/>
                      <a:pt x="28345" y="135"/>
                    </a:cubicBezTo>
                    <a:cubicBezTo>
                      <a:pt x="29010" y="89"/>
                      <a:pt x="29677" y="68"/>
                      <a:pt x="30345" y="70"/>
                    </a:cubicBezTo>
                    <a:close/>
                  </a:path>
                </a:pathLst>
              </a:custGeom>
              <a:solidFill>
                <a:srgbClr val="1D5273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5F638590-92CE-5293-1DDA-48177BD8F5A2}"/>
                  </a:ext>
                </a:extLst>
              </p:cNvPr>
              <p:cNvSpPr/>
              <p:nvPr/>
            </p:nvSpPr>
            <p:spPr>
              <a:xfrm>
                <a:off x="10936269" y="2746508"/>
                <a:ext cx="1206865" cy="326071"/>
              </a:xfrm>
              <a:custGeom>
                <a:avLst/>
                <a:gdLst>
                  <a:gd name="connsiteX0" fmla="*/ 1165710 w 1206865"/>
                  <a:gd name="connsiteY0" fmla="*/ 148223 h 326071"/>
                  <a:gd name="connsiteX1" fmla="*/ 80935 w 1206865"/>
                  <a:gd name="connsiteY1" fmla="*/ 323906 h 326071"/>
                  <a:gd name="connsiteX2" fmla="*/ 27952 w 1206865"/>
                  <a:gd name="connsiteY2" fmla="*/ 299737 h 326071"/>
                  <a:gd name="connsiteX3" fmla="*/ 4714 w 1206865"/>
                  <a:gd name="connsiteY3" fmla="*/ 237456 h 326071"/>
                  <a:gd name="connsiteX4" fmla="*/ 30724 w 1206865"/>
                  <a:gd name="connsiteY4" fmla="*/ 184474 h 326071"/>
                  <a:gd name="connsiteX5" fmla="*/ 1166612 w 1206865"/>
                  <a:gd name="connsiteY5" fmla="*/ 423 h 326071"/>
                  <a:gd name="connsiteX6" fmla="*/ 1209369 w 1206865"/>
                  <a:gd name="connsiteY6" fmla="*/ 42254 h 326071"/>
                  <a:gd name="connsiteX7" fmla="*/ 1207508 w 1206865"/>
                  <a:gd name="connsiteY7" fmla="*/ 108249 h 326071"/>
                  <a:gd name="connsiteX8" fmla="*/ 1166109 w 1206865"/>
                  <a:gd name="connsiteY8" fmla="*/ 148232 h 326071"/>
                  <a:gd name="connsiteX9" fmla="*/ 1165710 w 1206865"/>
                  <a:gd name="connsiteY9" fmla="*/ 148223 h 326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06865" h="326071">
                    <a:moveTo>
                      <a:pt x="1165710" y="148223"/>
                    </a:moveTo>
                    <a:cubicBezTo>
                      <a:pt x="796622" y="142832"/>
                      <a:pt x="429454" y="202296"/>
                      <a:pt x="80935" y="323906"/>
                    </a:cubicBezTo>
                    <a:cubicBezTo>
                      <a:pt x="59662" y="331113"/>
                      <a:pt x="36454" y="320526"/>
                      <a:pt x="27952" y="299737"/>
                    </a:cubicBezTo>
                    <a:cubicBezTo>
                      <a:pt x="20515" y="279287"/>
                      <a:pt x="13078" y="257906"/>
                      <a:pt x="4714" y="237456"/>
                    </a:cubicBezTo>
                    <a:cubicBezTo>
                      <a:pt x="-2646" y="215649"/>
                      <a:pt x="8969" y="191988"/>
                      <a:pt x="30724" y="184474"/>
                    </a:cubicBezTo>
                    <a:cubicBezTo>
                      <a:pt x="395692" y="57232"/>
                      <a:pt x="780138" y="-5060"/>
                      <a:pt x="1166612" y="423"/>
                    </a:cubicBezTo>
                    <a:cubicBezTo>
                      <a:pt x="1189935" y="256"/>
                      <a:pt x="1209026" y="18933"/>
                      <a:pt x="1209369" y="42254"/>
                    </a:cubicBezTo>
                    <a:cubicBezTo>
                      <a:pt x="1208439" y="64561"/>
                      <a:pt x="1208439" y="86873"/>
                      <a:pt x="1207508" y="108249"/>
                    </a:cubicBezTo>
                    <a:cubicBezTo>
                      <a:pt x="1207117" y="130722"/>
                      <a:pt x="1188582" y="148623"/>
                      <a:pt x="1166109" y="148232"/>
                    </a:cubicBezTo>
                    <a:cubicBezTo>
                      <a:pt x="1165976" y="148230"/>
                      <a:pt x="1165843" y="148227"/>
                      <a:pt x="1165710" y="148223"/>
                    </a:cubicBezTo>
                    <a:close/>
                  </a:path>
                </a:pathLst>
              </a:custGeom>
              <a:solidFill>
                <a:srgbClr val="BC4D39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37BB2A6D-05DC-8A0F-6CD4-8EBB7B2AF188}"/>
                  </a:ext>
                </a:extLst>
              </p:cNvPr>
              <p:cNvSpPr/>
              <p:nvPr/>
            </p:nvSpPr>
            <p:spPr>
              <a:xfrm>
                <a:off x="10550528" y="2889547"/>
                <a:ext cx="536067" cy="370968"/>
              </a:xfrm>
              <a:custGeom>
                <a:avLst/>
                <a:gdLst>
                  <a:gd name="connsiteX0" fmla="*/ 171945 w 536067"/>
                  <a:gd name="connsiteY0" fmla="*/ 296162 h 370968"/>
                  <a:gd name="connsiteX1" fmla="*/ 270477 w 536067"/>
                  <a:gd name="connsiteY1" fmla="*/ 331486 h 370968"/>
                  <a:gd name="connsiteX2" fmla="*/ 435003 w 536067"/>
                  <a:gd name="connsiteY2" fmla="*/ 365880 h 370968"/>
                  <a:gd name="connsiteX3" fmla="*/ 304870 w 536067"/>
                  <a:gd name="connsiteY3" fmla="*/ 290574 h 370968"/>
                  <a:gd name="connsiteX4" fmla="*/ 493566 w 536067"/>
                  <a:gd name="connsiteY4" fmla="*/ 332405 h 370968"/>
                  <a:gd name="connsiteX5" fmla="*/ 328108 w 536067"/>
                  <a:gd name="connsiteY5" fmla="*/ 236661 h 370968"/>
                  <a:gd name="connsiteX6" fmla="*/ 537254 w 536067"/>
                  <a:gd name="connsiteY6" fmla="*/ 267336 h 370968"/>
                  <a:gd name="connsiteX7" fmla="*/ 351346 w 536067"/>
                  <a:gd name="connsiteY7" fmla="*/ 173457 h 370968"/>
                  <a:gd name="connsiteX8" fmla="*/ 528890 w 536067"/>
                  <a:gd name="connsiteY8" fmla="*/ 191120 h 370968"/>
                  <a:gd name="connsiteX9" fmla="*/ 344840 w 536067"/>
                  <a:gd name="connsiteY9" fmla="*/ 106531 h 370968"/>
                  <a:gd name="connsiteX10" fmla="*/ 283473 w 536067"/>
                  <a:gd name="connsiteY10" fmla="*/ 57264 h 370968"/>
                  <a:gd name="connsiteX11" fmla="*/ 342035 w 536067"/>
                  <a:gd name="connsiteY11" fmla="*/ 15433 h 370968"/>
                  <a:gd name="connsiteX12" fmla="*/ 247222 w 536067"/>
                  <a:gd name="connsiteY12" fmla="*/ 4277 h 370968"/>
                  <a:gd name="connsiteX13" fmla="*/ 59466 w 536067"/>
                  <a:gd name="connsiteY13" fmla="*/ 53545 h 370968"/>
                  <a:gd name="connsiteX14" fmla="*/ 171945 w 536067"/>
                  <a:gd name="connsiteY14" fmla="*/ 296162 h 370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36067" h="370968">
                    <a:moveTo>
                      <a:pt x="171945" y="296162"/>
                    </a:moveTo>
                    <a:cubicBezTo>
                      <a:pt x="194252" y="303599"/>
                      <a:pt x="270477" y="331486"/>
                      <a:pt x="270477" y="331486"/>
                    </a:cubicBezTo>
                    <a:cubicBezTo>
                      <a:pt x="270477" y="331486"/>
                      <a:pt x="423852" y="388187"/>
                      <a:pt x="435003" y="365880"/>
                    </a:cubicBezTo>
                    <a:cubicBezTo>
                      <a:pt x="446155" y="343572"/>
                      <a:pt x="299290" y="302664"/>
                      <a:pt x="304870" y="290574"/>
                    </a:cubicBezTo>
                    <a:cubicBezTo>
                      <a:pt x="309519" y="280349"/>
                      <a:pt x="479622" y="367725"/>
                      <a:pt x="493566" y="332405"/>
                    </a:cubicBezTo>
                    <a:cubicBezTo>
                      <a:pt x="508440" y="297080"/>
                      <a:pt x="322528" y="248743"/>
                      <a:pt x="328108" y="236661"/>
                    </a:cubicBezTo>
                    <a:cubicBezTo>
                      <a:pt x="334610" y="223656"/>
                      <a:pt x="522367" y="295223"/>
                      <a:pt x="537254" y="267336"/>
                    </a:cubicBezTo>
                    <a:cubicBezTo>
                      <a:pt x="556761" y="229228"/>
                      <a:pt x="343909" y="186462"/>
                      <a:pt x="351346" y="173457"/>
                    </a:cubicBezTo>
                    <a:cubicBezTo>
                      <a:pt x="358783" y="160453"/>
                      <a:pt x="518665" y="224583"/>
                      <a:pt x="528890" y="191120"/>
                    </a:cubicBezTo>
                    <a:cubicBezTo>
                      <a:pt x="538184" y="160445"/>
                      <a:pt x="408978" y="126051"/>
                      <a:pt x="344840" y="106531"/>
                    </a:cubicBezTo>
                    <a:cubicBezTo>
                      <a:pt x="263039" y="81432"/>
                      <a:pt x="236083" y="68419"/>
                      <a:pt x="283473" y="57264"/>
                    </a:cubicBezTo>
                    <a:cubicBezTo>
                      <a:pt x="315079" y="49826"/>
                      <a:pt x="340174" y="27519"/>
                      <a:pt x="342035" y="15433"/>
                    </a:cubicBezTo>
                    <a:cubicBezTo>
                      <a:pt x="344823" y="-13381"/>
                      <a:pt x="290910" y="7996"/>
                      <a:pt x="247222" y="4277"/>
                    </a:cubicBezTo>
                    <a:cubicBezTo>
                      <a:pt x="207253" y="1489"/>
                      <a:pt x="94778" y="32164"/>
                      <a:pt x="59466" y="53545"/>
                    </a:cubicBezTo>
                    <a:cubicBezTo>
                      <a:pt x="-950" y="90723"/>
                      <a:pt x="-67876" y="211561"/>
                      <a:pt x="171945" y="296162"/>
                    </a:cubicBezTo>
                    <a:close/>
                  </a:path>
                </a:pathLst>
              </a:custGeom>
              <a:solidFill>
                <a:srgbClr val="FFB29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7317D7B2-9E6C-4920-5653-B85033BD3AA6}"/>
                  </a:ext>
                </a:extLst>
              </p:cNvPr>
              <p:cNvSpPr/>
              <p:nvPr/>
            </p:nvSpPr>
            <p:spPr>
              <a:xfrm>
                <a:off x="9723435" y="1733350"/>
                <a:ext cx="893411" cy="1405755"/>
              </a:xfrm>
              <a:custGeom>
                <a:avLst/>
                <a:gdLst>
                  <a:gd name="connsiteX0" fmla="*/ 135381 w 893411"/>
                  <a:gd name="connsiteY0" fmla="*/ 35565 h 1405755"/>
                  <a:gd name="connsiteX1" fmla="*/ 5236 w 893411"/>
                  <a:gd name="connsiteY1" fmla="*/ 560756 h 1405755"/>
                  <a:gd name="connsiteX2" fmla="*/ 114931 w 893411"/>
                  <a:gd name="connsiteY2" fmla="*/ 1068284 h 1405755"/>
                  <a:gd name="connsiteX3" fmla="*/ 865072 w 893411"/>
                  <a:gd name="connsiteY3" fmla="*/ 1405706 h 1405755"/>
                  <a:gd name="connsiteX4" fmla="*/ 895747 w 893411"/>
                  <a:gd name="connsiteY4" fmla="*/ 1186335 h 1405755"/>
                  <a:gd name="connsiteX5" fmla="*/ 360332 w 893411"/>
                  <a:gd name="connsiteY5" fmla="*/ 912121 h 1405755"/>
                  <a:gd name="connsiteX6" fmla="*/ 338951 w 893411"/>
                  <a:gd name="connsiteY6" fmla="*/ 525431 h 1405755"/>
                  <a:gd name="connsiteX7" fmla="*/ 285969 w 893411"/>
                  <a:gd name="connsiteY7" fmla="*/ 241 h 1405755"/>
                  <a:gd name="connsiteX8" fmla="*/ 135381 w 893411"/>
                  <a:gd name="connsiteY8" fmla="*/ 35565 h 14057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93411" h="1405755">
                    <a:moveTo>
                      <a:pt x="135381" y="35565"/>
                    </a:moveTo>
                    <a:cubicBezTo>
                      <a:pt x="6174" y="85759"/>
                      <a:pt x="14538" y="282823"/>
                      <a:pt x="5236" y="560756"/>
                    </a:cubicBezTo>
                    <a:cubicBezTo>
                      <a:pt x="-8700" y="963246"/>
                      <a:pt x="27551" y="970683"/>
                      <a:pt x="114931" y="1068284"/>
                    </a:cubicBezTo>
                    <a:cubicBezTo>
                      <a:pt x="230194" y="1197491"/>
                      <a:pt x="865072" y="1405706"/>
                      <a:pt x="865072" y="1405706"/>
                    </a:cubicBezTo>
                    <a:lnTo>
                      <a:pt x="895747" y="1186335"/>
                    </a:lnTo>
                    <a:cubicBezTo>
                      <a:pt x="895747" y="1186335"/>
                      <a:pt x="598295" y="1040397"/>
                      <a:pt x="360332" y="912121"/>
                    </a:cubicBezTo>
                    <a:cubicBezTo>
                      <a:pt x="292463" y="875870"/>
                      <a:pt x="314782" y="808014"/>
                      <a:pt x="338951" y="525431"/>
                    </a:cubicBezTo>
                    <a:cubicBezTo>
                      <a:pt x="352894" y="359974"/>
                      <a:pt x="363120" y="83898"/>
                      <a:pt x="285969" y="241"/>
                    </a:cubicBezTo>
                    <a:cubicBezTo>
                      <a:pt x="285034" y="-1617"/>
                      <a:pt x="212532" y="4890"/>
                      <a:pt x="135381" y="35565"/>
                    </a:cubicBezTo>
                    <a:close/>
                  </a:path>
                </a:pathLst>
              </a:custGeom>
              <a:solidFill>
                <a:srgbClr val="F18539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A24812D3-20AD-E48E-E179-5F18F496E1BD}"/>
                  </a:ext>
                </a:extLst>
              </p:cNvPr>
              <p:cNvSpPr/>
              <p:nvPr/>
            </p:nvSpPr>
            <p:spPr>
              <a:xfrm>
                <a:off x="11605877" y="2707208"/>
                <a:ext cx="237339" cy="115728"/>
              </a:xfrm>
              <a:custGeom>
                <a:avLst/>
                <a:gdLst>
                  <a:gd name="connsiteX0" fmla="*/ 10960 w 237339"/>
                  <a:gd name="connsiteY0" fmla="*/ 9973 h 115728"/>
                  <a:gd name="connsiteX1" fmla="*/ 154111 w 237339"/>
                  <a:gd name="connsiteY1" fmla="*/ 23917 h 115728"/>
                  <a:gd name="connsiteX2" fmla="*/ 233123 w 237339"/>
                  <a:gd name="connsiteY2" fmla="*/ 108505 h 115728"/>
                  <a:gd name="connsiteX3" fmla="*/ 92761 w 237339"/>
                  <a:gd name="connsiteY3" fmla="*/ 80618 h 115728"/>
                  <a:gd name="connsiteX4" fmla="*/ 2597 w 237339"/>
                  <a:gd name="connsiteY4" fmla="*/ 70393 h 115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339" h="115728">
                    <a:moveTo>
                      <a:pt x="10960" y="9973"/>
                    </a:moveTo>
                    <a:cubicBezTo>
                      <a:pt x="10960" y="9973"/>
                      <a:pt x="114141" y="-19771"/>
                      <a:pt x="154111" y="23917"/>
                    </a:cubicBezTo>
                    <a:cubicBezTo>
                      <a:pt x="201517" y="75042"/>
                      <a:pt x="260080" y="94561"/>
                      <a:pt x="233123" y="108505"/>
                    </a:cubicBezTo>
                    <a:cubicBezTo>
                      <a:pt x="173634" y="138249"/>
                      <a:pt x="154111" y="66674"/>
                      <a:pt x="92761" y="80618"/>
                    </a:cubicBezTo>
                    <a:cubicBezTo>
                      <a:pt x="60228" y="88055"/>
                      <a:pt x="2597" y="70393"/>
                      <a:pt x="2597" y="70393"/>
                    </a:cubicBezTo>
                    <a:close/>
                  </a:path>
                </a:pathLst>
              </a:custGeom>
              <a:solidFill>
                <a:srgbClr val="FFB29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C138721F-C0FB-1BEF-3E36-596EC6305F27}"/>
                  </a:ext>
                </a:extLst>
              </p:cNvPr>
              <p:cNvSpPr/>
              <p:nvPr/>
            </p:nvSpPr>
            <p:spPr>
              <a:xfrm>
                <a:off x="11576112" y="2917811"/>
                <a:ext cx="70664" cy="63982"/>
              </a:xfrm>
              <a:custGeom>
                <a:avLst/>
                <a:gdLst>
                  <a:gd name="connsiteX0" fmla="*/ 48159 w 70664"/>
                  <a:gd name="connsiteY0" fmla="*/ 62463 h 63982"/>
                  <a:gd name="connsiteX1" fmla="*/ 71397 w 70664"/>
                  <a:gd name="connsiteY1" fmla="*/ 15056 h 63982"/>
                  <a:gd name="connsiteX2" fmla="*/ 30497 w 70664"/>
                  <a:gd name="connsiteY2" fmla="*/ 2974 h 63982"/>
                  <a:gd name="connsiteX3" fmla="*/ 3540 w 70664"/>
                  <a:gd name="connsiteY3" fmla="*/ 35506 h 63982"/>
                  <a:gd name="connsiteX4" fmla="*/ 48159 w 70664"/>
                  <a:gd name="connsiteY4" fmla="*/ 62463 h 63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664" h="63982">
                    <a:moveTo>
                      <a:pt x="48159" y="62463"/>
                    </a:moveTo>
                    <a:cubicBezTo>
                      <a:pt x="73258" y="55026"/>
                      <a:pt x="76046" y="29930"/>
                      <a:pt x="71397" y="15056"/>
                    </a:cubicBezTo>
                    <a:cubicBezTo>
                      <a:pt x="66747" y="-745"/>
                      <a:pt x="49089" y="-2606"/>
                      <a:pt x="30497" y="2974"/>
                    </a:cubicBezTo>
                    <a:cubicBezTo>
                      <a:pt x="11904" y="8554"/>
                      <a:pt x="-1109" y="20636"/>
                      <a:pt x="3540" y="35506"/>
                    </a:cubicBezTo>
                    <a:cubicBezTo>
                      <a:pt x="7258" y="50380"/>
                      <a:pt x="22133" y="69900"/>
                      <a:pt x="48159" y="62463"/>
                    </a:cubicBezTo>
                    <a:close/>
                  </a:path>
                </a:pathLst>
              </a:custGeom>
              <a:solidFill>
                <a:srgbClr val="FFB29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EBAB6FED-9CA9-0A43-2425-634311CDBAC3}"/>
                  </a:ext>
                </a:extLst>
              </p:cNvPr>
              <p:cNvSpPr/>
              <p:nvPr/>
            </p:nvSpPr>
            <p:spPr>
              <a:xfrm>
                <a:off x="11644565" y="2903174"/>
                <a:ext cx="70721" cy="63689"/>
              </a:xfrm>
              <a:custGeom>
                <a:avLst/>
                <a:gdLst>
                  <a:gd name="connsiteX0" fmla="*/ 44783 w 70721"/>
                  <a:gd name="connsiteY0" fmla="*/ 63154 h 63689"/>
                  <a:gd name="connsiteX1" fmla="*/ 72671 w 70721"/>
                  <a:gd name="connsiteY1" fmla="*/ 18536 h 63689"/>
                  <a:gd name="connsiteX2" fmla="*/ 33632 w 70721"/>
                  <a:gd name="connsiteY2" fmla="*/ 873 h 63689"/>
                  <a:gd name="connsiteX3" fmla="*/ 2957 w 70721"/>
                  <a:gd name="connsiteY3" fmla="*/ 30618 h 63689"/>
                  <a:gd name="connsiteX4" fmla="*/ 44783 w 70721"/>
                  <a:gd name="connsiteY4" fmla="*/ 63154 h 6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721" h="63689">
                    <a:moveTo>
                      <a:pt x="44783" y="63154"/>
                    </a:moveTo>
                    <a:cubicBezTo>
                      <a:pt x="69883" y="58505"/>
                      <a:pt x="75459" y="34341"/>
                      <a:pt x="72671" y="18536"/>
                    </a:cubicBezTo>
                    <a:cubicBezTo>
                      <a:pt x="69883" y="2731"/>
                      <a:pt x="53163" y="-1914"/>
                      <a:pt x="33632" y="873"/>
                    </a:cubicBezTo>
                    <a:cubicBezTo>
                      <a:pt x="14125" y="4592"/>
                      <a:pt x="169" y="13878"/>
                      <a:pt x="2957" y="30618"/>
                    </a:cubicBezTo>
                    <a:cubicBezTo>
                      <a:pt x="5741" y="46423"/>
                      <a:pt x="18758" y="67803"/>
                      <a:pt x="44783" y="63154"/>
                    </a:cubicBezTo>
                    <a:close/>
                  </a:path>
                </a:pathLst>
              </a:custGeom>
              <a:solidFill>
                <a:srgbClr val="FFB29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2B4C9BCD-ACBA-1018-2449-48B1B91E76E6}"/>
                  </a:ext>
                </a:extLst>
              </p:cNvPr>
              <p:cNvSpPr/>
              <p:nvPr/>
            </p:nvSpPr>
            <p:spPr>
              <a:xfrm>
                <a:off x="11714253" y="2894800"/>
                <a:ext cx="64311" cy="57026"/>
              </a:xfrm>
              <a:custGeom>
                <a:avLst/>
                <a:gdLst>
                  <a:gd name="connsiteX0" fmla="*/ 41101 w 64311"/>
                  <a:gd name="connsiteY0" fmla="*/ 56657 h 57026"/>
                  <a:gd name="connsiteX1" fmla="*/ 66200 w 64311"/>
                  <a:gd name="connsiteY1" fmla="*/ 16687 h 57026"/>
                  <a:gd name="connsiteX2" fmla="*/ 30876 w 64311"/>
                  <a:gd name="connsiteY2" fmla="*/ 886 h 57026"/>
                  <a:gd name="connsiteX3" fmla="*/ 2989 w 64311"/>
                  <a:gd name="connsiteY3" fmla="*/ 26896 h 57026"/>
                  <a:gd name="connsiteX4" fmla="*/ 41101 w 64311"/>
                  <a:gd name="connsiteY4" fmla="*/ 56657 h 57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311" h="57026">
                    <a:moveTo>
                      <a:pt x="41101" y="56657"/>
                    </a:moveTo>
                    <a:cubicBezTo>
                      <a:pt x="64339" y="52938"/>
                      <a:pt x="68988" y="30647"/>
                      <a:pt x="66200" y="16687"/>
                    </a:cubicBezTo>
                    <a:cubicBezTo>
                      <a:pt x="63412" y="2727"/>
                      <a:pt x="48538" y="-1906"/>
                      <a:pt x="30876" y="886"/>
                    </a:cubicBezTo>
                    <a:cubicBezTo>
                      <a:pt x="13214" y="3678"/>
                      <a:pt x="201" y="12968"/>
                      <a:pt x="2989" y="26896"/>
                    </a:cubicBezTo>
                    <a:cubicBezTo>
                      <a:pt x="6707" y="41782"/>
                      <a:pt x="17863" y="60375"/>
                      <a:pt x="41101" y="56657"/>
                    </a:cubicBezTo>
                    <a:close/>
                  </a:path>
                </a:pathLst>
              </a:custGeom>
              <a:solidFill>
                <a:srgbClr val="FFB29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FAE6398A-9D45-2E4B-D92E-98BAABF41D28}"/>
                  </a:ext>
                </a:extLst>
              </p:cNvPr>
              <p:cNvSpPr/>
              <p:nvPr/>
            </p:nvSpPr>
            <p:spPr>
              <a:xfrm>
                <a:off x="11786963" y="2886425"/>
                <a:ext cx="59101" cy="53316"/>
              </a:xfrm>
              <a:custGeom>
                <a:avLst/>
                <a:gdLst>
                  <a:gd name="connsiteX0" fmla="*/ 37188 w 59101"/>
                  <a:gd name="connsiteY0" fmla="*/ 52944 h 53316"/>
                  <a:gd name="connsiteX1" fmla="*/ 61356 w 59101"/>
                  <a:gd name="connsiteY1" fmla="*/ 15762 h 53316"/>
                  <a:gd name="connsiteX2" fmla="*/ 28824 w 59101"/>
                  <a:gd name="connsiteY2" fmla="*/ 888 h 53316"/>
                  <a:gd name="connsiteX3" fmla="*/ 2814 w 59101"/>
                  <a:gd name="connsiteY3" fmla="*/ 25056 h 53316"/>
                  <a:gd name="connsiteX4" fmla="*/ 37188 w 59101"/>
                  <a:gd name="connsiteY4" fmla="*/ 52944 h 53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101" h="53316">
                    <a:moveTo>
                      <a:pt x="37188" y="52944"/>
                    </a:moveTo>
                    <a:cubicBezTo>
                      <a:pt x="58568" y="49225"/>
                      <a:pt x="63197" y="28775"/>
                      <a:pt x="61356" y="15762"/>
                    </a:cubicBezTo>
                    <a:cubicBezTo>
                      <a:pt x="59515" y="2749"/>
                      <a:pt x="44625" y="-1900"/>
                      <a:pt x="28824" y="888"/>
                    </a:cubicBezTo>
                    <a:cubicBezTo>
                      <a:pt x="13023" y="3676"/>
                      <a:pt x="937" y="12043"/>
                      <a:pt x="2814" y="25056"/>
                    </a:cubicBezTo>
                    <a:cubicBezTo>
                      <a:pt x="4692" y="38069"/>
                      <a:pt x="14880" y="56662"/>
                      <a:pt x="37188" y="52944"/>
                    </a:cubicBezTo>
                    <a:close/>
                  </a:path>
                </a:pathLst>
              </a:custGeom>
              <a:solidFill>
                <a:srgbClr val="FFB29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9" name="图形 3">
              <a:extLst>
                <a:ext uri="{FF2B5EF4-FFF2-40B4-BE49-F238E27FC236}">
                  <a16:creationId xmlns:a16="http://schemas.microsoft.com/office/drawing/2014/main" id="{5CD00231-FFAD-79B2-DFC3-896A6EB2E143}"/>
                </a:ext>
              </a:extLst>
            </p:cNvPr>
            <p:cNvGrpSpPr/>
            <p:nvPr/>
          </p:nvGrpSpPr>
          <p:grpSpPr>
            <a:xfrm>
              <a:off x="4677663" y="603028"/>
              <a:ext cx="1598212" cy="5551322"/>
              <a:chOff x="4677663" y="603028"/>
              <a:chExt cx="1598212" cy="5551322"/>
            </a:xfrm>
          </p:grpSpPr>
          <p:grpSp>
            <p:nvGrpSpPr>
              <p:cNvPr id="130" name="图形 3">
                <a:extLst>
                  <a:ext uri="{FF2B5EF4-FFF2-40B4-BE49-F238E27FC236}">
                    <a16:creationId xmlns:a16="http://schemas.microsoft.com/office/drawing/2014/main" id="{FD919B69-F098-E50B-AD23-89FA23D84293}"/>
                  </a:ext>
                </a:extLst>
              </p:cNvPr>
              <p:cNvGrpSpPr/>
              <p:nvPr/>
            </p:nvGrpSpPr>
            <p:grpSpPr>
              <a:xfrm>
                <a:off x="5951238" y="3269800"/>
                <a:ext cx="235740" cy="403189"/>
                <a:chOff x="5951238" y="3269800"/>
                <a:chExt cx="235740" cy="403189"/>
              </a:xfrm>
            </p:grpSpPr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1CDF655E-AB05-A6C8-C3E0-DBFEB26E5A38}"/>
                    </a:ext>
                  </a:extLst>
                </p:cNvPr>
                <p:cNvSpPr/>
                <p:nvPr/>
              </p:nvSpPr>
              <p:spPr>
                <a:xfrm>
                  <a:off x="5980721" y="3461735"/>
                  <a:ext cx="133660" cy="192092"/>
                </a:xfrm>
                <a:custGeom>
                  <a:avLst/>
                  <a:gdLst>
                    <a:gd name="connsiteX0" fmla="*/ 103512 w 133660"/>
                    <a:gd name="connsiteY0" fmla="*/ 189 h 192092"/>
                    <a:gd name="connsiteX1" fmla="*/ 73983 w 133660"/>
                    <a:gd name="connsiteY1" fmla="*/ 73090 h 192092"/>
                    <a:gd name="connsiteX2" fmla="*/ 10312 w 133660"/>
                    <a:gd name="connsiteY2" fmla="*/ 79551 h 192092"/>
                    <a:gd name="connsiteX3" fmla="*/ 67521 w 133660"/>
                    <a:gd name="connsiteY3" fmla="*/ 101696 h 192092"/>
                    <a:gd name="connsiteX4" fmla="*/ 2005 w 133660"/>
                    <a:gd name="connsiteY4" fmla="*/ 123841 h 192092"/>
                    <a:gd name="connsiteX5" fmla="*/ 8463 w 133660"/>
                    <a:gd name="connsiteY5" fmla="*/ 137683 h 192092"/>
                    <a:gd name="connsiteX6" fmla="*/ 69362 w 133660"/>
                    <a:gd name="connsiteY6" fmla="*/ 126608 h 192092"/>
                    <a:gd name="connsiteX7" fmla="*/ 15843 w 133660"/>
                    <a:gd name="connsiteY7" fmla="*/ 163518 h 192092"/>
                    <a:gd name="connsiteX8" fmla="*/ 5683 w 133660"/>
                    <a:gd name="connsiteY8" fmla="*/ 185662 h 192092"/>
                    <a:gd name="connsiteX9" fmla="*/ 68432 w 133660"/>
                    <a:gd name="connsiteY9" fmla="*/ 175502 h 192092"/>
                    <a:gd name="connsiteX10" fmla="*/ 133947 w 133660"/>
                    <a:gd name="connsiteY10" fmla="*/ 52770 h 192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3660" h="192092">
                      <a:moveTo>
                        <a:pt x="103512" y="189"/>
                      </a:moveTo>
                      <a:cubicBezTo>
                        <a:pt x="103512" y="189"/>
                        <a:pt x="83192" y="71241"/>
                        <a:pt x="73983" y="73090"/>
                      </a:cubicBezTo>
                      <a:cubicBezTo>
                        <a:pt x="53683" y="76780"/>
                        <a:pt x="15867" y="72167"/>
                        <a:pt x="10312" y="79551"/>
                      </a:cubicBezTo>
                      <a:cubicBezTo>
                        <a:pt x="-1685" y="94316"/>
                        <a:pt x="67521" y="101696"/>
                        <a:pt x="67521" y="101696"/>
                      </a:cubicBezTo>
                      <a:cubicBezTo>
                        <a:pt x="67521" y="101696"/>
                        <a:pt x="12157" y="111856"/>
                        <a:pt x="2005" y="123841"/>
                      </a:cubicBezTo>
                      <a:cubicBezTo>
                        <a:pt x="-2608" y="129376"/>
                        <a:pt x="2928" y="137683"/>
                        <a:pt x="8463" y="137683"/>
                      </a:cubicBezTo>
                      <a:cubicBezTo>
                        <a:pt x="28762" y="137683"/>
                        <a:pt x="69362" y="126608"/>
                        <a:pt x="69362" y="126608"/>
                      </a:cubicBezTo>
                      <a:cubicBezTo>
                        <a:pt x="69362" y="126608"/>
                        <a:pt x="46295" y="152447"/>
                        <a:pt x="15843" y="163518"/>
                      </a:cubicBezTo>
                      <a:cubicBezTo>
                        <a:pt x="2001" y="169053"/>
                        <a:pt x="1079" y="182895"/>
                        <a:pt x="5683" y="185662"/>
                      </a:cubicBezTo>
                      <a:cubicBezTo>
                        <a:pt x="22293" y="198582"/>
                        <a:pt x="42593" y="191197"/>
                        <a:pt x="68432" y="175502"/>
                      </a:cubicBezTo>
                      <a:cubicBezTo>
                        <a:pt x="94270" y="159807"/>
                        <a:pt x="133947" y="52770"/>
                        <a:pt x="133947" y="52770"/>
                      </a:cubicBezTo>
                      <a:close/>
                    </a:path>
                  </a:pathLst>
                </a:custGeom>
                <a:solidFill>
                  <a:srgbClr val="D1917B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91E83002-CE02-65CA-B578-2DACB99FD9AB}"/>
                    </a:ext>
                  </a:extLst>
                </p:cNvPr>
                <p:cNvSpPr/>
                <p:nvPr/>
              </p:nvSpPr>
              <p:spPr>
                <a:xfrm>
                  <a:off x="5951238" y="3269800"/>
                  <a:ext cx="235740" cy="403189"/>
                </a:xfrm>
                <a:custGeom>
                  <a:avLst/>
                  <a:gdLst>
                    <a:gd name="connsiteX0" fmla="*/ 215115 w 235740"/>
                    <a:gd name="connsiteY0" fmla="*/ 163 h 403189"/>
                    <a:gd name="connsiteX1" fmla="*/ 74855 w 235740"/>
                    <a:gd name="connsiteY1" fmla="*/ 163 h 403189"/>
                    <a:gd name="connsiteX2" fmla="*/ 70242 w 235740"/>
                    <a:gd name="connsiteY2" fmla="*/ 16773 h 403189"/>
                    <a:gd name="connsiteX3" fmla="*/ 37023 w 235740"/>
                    <a:gd name="connsiteY3" fmla="*/ 141346 h 403189"/>
                    <a:gd name="connsiteX4" fmla="*/ 12111 w 235740"/>
                    <a:gd name="connsiteY4" fmla="*/ 233624 h 403189"/>
                    <a:gd name="connsiteX5" fmla="*/ 11188 w 235740"/>
                    <a:gd name="connsiteY5" fmla="*/ 297294 h 403189"/>
                    <a:gd name="connsiteX6" fmla="*/ 65646 w 235740"/>
                    <a:gd name="connsiteY6" fmla="*/ 242837 h 403189"/>
                    <a:gd name="connsiteX7" fmla="*/ 127471 w 235740"/>
                    <a:gd name="connsiteY7" fmla="*/ 204082 h 403189"/>
                    <a:gd name="connsiteX8" fmla="*/ 126549 w 235740"/>
                    <a:gd name="connsiteY8" fmla="*/ 318504 h 403189"/>
                    <a:gd name="connsiteX9" fmla="*/ 51808 w 235740"/>
                    <a:gd name="connsiteY9" fmla="*/ 368333 h 403189"/>
                    <a:gd name="connsiteX10" fmla="*/ 35198 w 235740"/>
                    <a:gd name="connsiteY10" fmla="*/ 402471 h 403189"/>
                    <a:gd name="connsiteX11" fmla="*/ 156078 w 235740"/>
                    <a:gd name="connsiteY11" fmla="*/ 369252 h 403189"/>
                    <a:gd name="connsiteX12" fmla="*/ 234513 w 235740"/>
                    <a:gd name="connsiteY12" fmla="*/ 246519 h 403189"/>
                    <a:gd name="connsiteX13" fmla="*/ 223443 w 235740"/>
                    <a:gd name="connsiteY13" fmla="*/ 86881 h 403189"/>
                    <a:gd name="connsiteX14" fmla="*/ 215115 w 235740"/>
                    <a:gd name="connsiteY14" fmla="*/ 163 h 403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35740" h="403189">
                      <a:moveTo>
                        <a:pt x="215115" y="163"/>
                      </a:moveTo>
                      <a:lnTo>
                        <a:pt x="74855" y="163"/>
                      </a:lnTo>
                      <a:cubicBezTo>
                        <a:pt x="73932" y="4776"/>
                        <a:pt x="72087" y="10323"/>
                        <a:pt x="70242" y="16773"/>
                      </a:cubicBezTo>
                      <a:cubicBezTo>
                        <a:pt x="58249" y="50910"/>
                        <a:pt x="37023" y="105368"/>
                        <a:pt x="37023" y="141346"/>
                      </a:cubicBezTo>
                      <a:cubicBezTo>
                        <a:pt x="37023" y="176411"/>
                        <a:pt x="16703" y="213320"/>
                        <a:pt x="12111" y="233624"/>
                      </a:cubicBezTo>
                      <a:cubicBezTo>
                        <a:pt x="6575" y="255768"/>
                        <a:pt x="-10961" y="298217"/>
                        <a:pt x="11188" y="297294"/>
                      </a:cubicBezTo>
                      <a:cubicBezTo>
                        <a:pt x="33337" y="296372"/>
                        <a:pt x="46252" y="276974"/>
                        <a:pt x="65646" y="242837"/>
                      </a:cubicBezTo>
                      <a:cubicBezTo>
                        <a:pt x="85039" y="208699"/>
                        <a:pt x="102555" y="198539"/>
                        <a:pt x="127471" y="204082"/>
                      </a:cubicBezTo>
                      <a:cubicBezTo>
                        <a:pt x="163458" y="211463"/>
                        <a:pt x="136701" y="297282"/>
                        <a:pt x="126549" y="318504"/>
                      </a:cubicBezTo>
                      <a:cubicBezTo>
                        <a:pt x="120091" y="333269"/>
                        <a:pt x="72091" y="358181"/>
                        <a:pt x="51808" y="368333"/>
                      </a:cubicBezTo>
                      <a:cubicBezTo>
                        <a:pt x="37043" y="375717"/>
                        <a:pt x="28736" y="400630"/>
                        <a:pt x="35198" y="402471"/>
                      </a:cubicBezTo>
                      <a:cubicBezTo>
                        <a:pt x="57343" y="407083"/>
                        <a:pt x="109939" y="393241"/>
                        <a:pt x="156078" y="369252"/>
                      </a:cubicBezTo>
                      <a:cubicBezTo>
                        <a:pt x="176398" y="359092"/>
                        <a:pt x="228978" y="271439"/>
                        <a:pt x="234513" y="246519"/>
                      </a:cubicBezTo>
                      <a:cubicBezTo>
                        <a:pt x="240052" y="220680"/>
                        <a:pt x="228978" y="142249"/>
                        <a:pt x="223443" y="86881"/>
                      </a:cubicBezTo>
                      <a:cubicBezTo>
                        <a:pt x="221573" y="68438"/>
                        <a:pt x="217879" y="28770"/>
                        <a:pt x="215115" y="163"/>
                      </a:cubicBezTo>
                      <a:close/>
                    </a:path>
                  </a:pathLst>
                </a:custGeom>
                <a:solidFill>
                  <a:srgbClr val="FFB296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63E0703C-703B-F881-FAB4-3324B46A2694}"/>
                  </a:ext>
                </a:extLst>
              </p:cNvPr>
              <p:cNvSpPr/>
              <p:nvPr/>
            </p:nvSpPr>
            <p:spPr>
              <a:xfrm>
                <a:off x="5000656" y="1262818"/>
                <a:ext cx="1013150" cy="2007908"/>
              </a:xfrm>
              <a:custGeom>
                <a:avLst/>
                <a:gdLst>
                  <a:gd name="connsiteX0" fmla="*/ 180986 w 1013150"/>
                  <a:gd name="connsiteY0" fmla="*/ 368069 h 2007908"/>
                  <a:gd name="connsiteX1" fmla="*/ 296331 w 1013150"/>
                  <a:gd name="connsiteY1" fmla="*/ 273024 h 2007908"/>
                  <a:gd name="connsiteX2" fmla="*/ 320308 w 1013150"/>
                  <a:gd name="connsiteY2" fmla="*/ -113 h 2007908"/>
                  <a:gd name="connsiteX3" fmla="*/ 631277 w 1013150"/>
                  <a:gd name="connsiteY3" fmla="*/ -113 h 2007908"/>
                  <a:gd name="connsiteX4" fmla="*/ 653422 w 1013150"/>
                  <a:gd name="connsiteY4" fmla="*/ 281327 h 2007908"/>
                  <a:gd name="connsiteX5" fmla="*/ 885956 w 1013150"/>
                  <a:gd name="connsiteY5" fmla="*/ 391136 h 2007908"/>
                  <a:gd name="connsiteX6" fmla="*/ 1013245 w 1013150"/>
                  <a:gd name="connsiteY6" fmla="*/ 526138 h 2007908"/>
                  <a:gd name="connsiteX7" fmla="*/ 1012375 w 1013150"/>
                  <a:gd name="connsiteY7" fmla="*/ 537847 h 2007908"/>
                  <a:gd name="connsiteX8" fmla="*/ 862889 w 1013150"/>
                  <a:gd name="connsiteY8" fmla="*/ 2007795 h 2007908"/>
                  <a:gd name="connsiteX9" fmla="*/ 30581 w 1013150"/>
                  <a:gd name="connsiteY9" fmla="*/ 1993953 h 2007908"/>
                  <a:gd name="connsiteX10" fmla="*/ 13049 w 1013150"/>
                  <a:gd name="connsiteY10" fmla="*/ 611661 h 2007908"/>
                  <a:gd name="connsiteX11" fmla="*/ 180986 w 1013150"/>
                  <a:gd name="connsiteY11" fmla="*/ 368069 h 2007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13150" h="2007908">
                    <a:moveTo>
                      <a:pt x="180986" y="368069"/>
                    </a:moveTo>
                    <a:cubicBezTo>
                      <a:pt x="241889" y="361611"/>
                      <a:pt x="284334" y="333005"/>
                      <a:pt x="296331" y="273024"/>
                    </a:cubicBezTo>
                    <a:cubicBezTo>
                      <a:pt x="309250" y="209353"/>
                      <a:pt x="320308" y="-113"/>
                      <a:pt x="320308" y="-113"/>
                    </a:cubicBezTo>
                    <a:lnTo>
                      <a:pt x="631277" y="-113"/>
                    </a:lnTo>
                    <a:cubicBezTo>
                      <a:pt x="631277" y="-113"/>
                      <a:pt x="638657" y="210276"/>
                      <a:pt x="653422" y="281327"/>
                    </a:cubicBezTo>
                    <a:cubicBezTo>
                      <a:pt x="665419" y="338536"/>
                      <a:pt x="688486" y="387442"/>
                      <a:pt x="885956" y="391136"/>
                    </a:cubicBezTo>
                    <a:cubicBezTo>
                      <a:pt x="958386" y="393266"/>
                      <a:pt x="1015375" y="453709"/>
                      <a:pt x="1013245" y="526138"/>
                    </a:cubicBezTo>
                    <a:cubicBezTo>
                      <a:pt x="1013130" y="530052"/>
                      <a:pt x="1012839" y="533959"/>
                      <a:pt x="1012375" y="537847"/>
                    </a:cubicBezTo>
                    <a:cubicBezTo>
                      <a:pt x="954239" y="1044441"/>
                      <a:pt x="820440" y="1305581"/>
                      <a:pt x="862889" y="2007795"/>
                    </a:cubicBezTo>
                    <a:lnTo>
                      <a:pt x="30581" y="1993953"/>
                    </a:lnTo>
                    <a:cubicBezTo>
                      <a:pt x="83177" y="1288037"/>
                      <a:pt x="43501" y="955849"/>
                      <a:pt x="13049" y="611661"/>
                    </a:cubicBezTo>
                    <a:cubicBezTo>
                      <a:pt x="5661" y="531377"/>
                      <a:pt x="-57087" y="394810"/>
                      <a:pt x="180986" y="368069"/>
                    </a:cubicBezTo>
                    <a:close/>
                  </a:path>
                </a:pathLst>
              </a:custGeom>
              <a:solidFill>
                <a:srgbClr val="FFB29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0C90CD40-B6C2-298D-62FE-0D56B5227FB9}"/>
                  </a:ext>
                </a:extLst>
              </p:cNvPr>
              <p:cNvSpPr/>
              <p:nvPr/>
            </p:nvSpPr>
            <p:spPr>
              <a:xfrm>
                <a:off x="4995090" y="3202440"/>
                <a:ext cx="914452" cy="2784884"/>
              </a:xfrm>
              <a:custGeom>
                <a:avLst/>
                <a:gdLst>
                  <a:gd name="connsiteX0" fmla="*/ 35216 w 914452"/>
                  <a:gd name="connsiteY0" fmla="*/ 154 h 2784884"/>
                  <a:gd name="connsiteX1" fmla="*/ 868466 w 914452"/>
                  <a:gd name="connsiteY1" fmla="*/ 13996 h 2784884"/>
                  <a:gd name="connsiteX2" fmla="*/ 914604 w 914452"/>
                  <a:gd name="connsiteY2" fmla="*/ 2785038 h 2784884"/>
                  <a:gd name="connsiteX3" fmla="*/ 643312 w 914452"/>
                  <a:gd name="connsiteY3" fmla="*/ 2785038 h 2784884"/>
                  <a:gd name="connsiteX4" fmla="*/ 476281 w 914452"/>
                  <a:gd name="connsiteY4" fmla="*/ 370181 h 2784884"/>
                  <a:gd name="connsiteX5" fmla="*/ 422762 w 914452"/>
                  <a:gd name="connsiteY5" fmla="*/ 370181 h 2784884"/>
                  <a:gd name="connsiteX6" fmla="*/ 296343 w 914452"/>
                  <a:gd name="connsiteY6" fmla="*/ 2785038 h 2784884"/>
                  <a:gd name="connsiteX7" fmla="*/ 151 w 914452"/>
                  <a:gd name="connsiteY7" fmla="*/ 2785038 h 278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4452" h="2784884">
                    <a:moveTo>
                      <a:pt x="35216" y="154"/>
                    </a:moveTo>
                    <a:lnTo>
                      <a:pt x="868466" y="13996"/>
                    </a:lnTo>
                    <a:lnTo>
                      <a:pt x="914604" y="2785038"/>
                    </a:lnTo>
                    <a:lnTo>
                      <a:pt x="643312" y="2785038"/>
                    </a:lnTo>
                    <a:lnTo>
                      <a:pt x="476281" y="370181"/>
                    </a:lnTo>
                    <a:lnTo>
                      <a:pt x="422762" y="370181"/>
                    </a:lnTo>
                    <a:lnTo>
                      <a:pt x="296343" y="2785038"/>
                    </a:lnTo>
                    <a:lnTo>
                      <a:pt x="151" y="2785038"/>
                    </a:lnTo>
                    <a:close/>
                  </a:path>
                </a:pathLst>
              </a:custGeom>
              <a:solidFill>
                <a:srgbClr val="163D54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828D9505-B89B-040A-5A9B-30D5AFACFC87}"/>
                  </a:ext>
                </a:extLst>
              </p:cNvPr>
              <p:cNvSpPr/>
              <p:nvPr/>
            </p:nvSpPr>
            <p:spPr>
              <a:xfrm>
                <a:off x="5640096" y="5987320"/>
                <a:ext cx="635780" cy="167030"/>
              </a:xfrm>
              <a:custGeom>
                <a:avLst/>
                <a:gdLst>
                  <a:gd name="connsiteX0" fmla="*/ 537285 w 635780"/>
                  <a:gd name="connsiteY0" fmla="*/ 88198 h 167030"/>
                  <a:gd name="connsiteX1" fmla="*/ 247522 w 635780"/>
                  <a:gd name="connsiteY1" fmla="*/ 537 h 167030"/>
                  <a:gd name="connsiteX2" fmla="*/ 240 w 635780"/>
                  <a:gd name="connsiteY2" fmla="*/ 537 h 167030"/>
                  <a:gd name="connsiteX3" fmla="*/ 240 w 635780"/>
                  <a:gd name="connsiteY3" fmla="*/ 167568 h 167030"/>
                  <a:gd name="connsiteX4" fmla="*/ 636020 w 635780"/>
                  <a:gd name="connsiteY4" fmla="*/ 167568 h 167030"/>
                  <a:gd name="connsiteX5" fmla="*/ 537285 w 635780"/>
                  <a:gd name="connsiteY5" fmla="*/ 88198 h 167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5780" h="167030">
                    <a:moveTo>
                      <a:pt x="537285" y="88198"/>
                    </a:moveTo>
                    <a:cubicBezTo>
                      <a:pt x="445008" y="42982"/>
                      <a:pt x="247522" y="537"/>
                      <a:pt x="247522" y="537"/>
                    </a:cubicBezTo>
                    <a:lnTo>
                      <a:pt x="240" y="537"/>
                    </a:lnTo>
                    <a:lnTo>
                      <a:pt x="240" y="167568"/>
                    </a:lnTo>
                    <a:lnTo>
                      <a:pt x="636020" y="167568"/>
                    </a:lnTo>
                    <a:cubicBezTo>
                      <a:pt x="579730" y="111269"/>
                      <a:pt x="561275" y="100195"/>
                      <a:pt x="537285" y="88198"/>
                    </a:cubicBezTo>
                    <a:close/>
                  </a:path>
                </a:pathLst>
              </a:custGeom>
              <a:solidFill>
                <a:srgbClr val="222027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2CE04B11-DD9B-B653-93B1-EA1A4D402B87}"/>
                  </a:ext>
                </a:extLst>
              </p:cNvPr>
              <p:cNvSpPr/>
              <p:nvPr/>
            </p:nvSpPr>
            <p:spPr>
              <a:xfrm>
                <a:off x="4677663" y="5987320"/>
                <a:ext cx="613647" cy="167030"/>
              </a:xfrm>
              <a:custGeom>
                <a:avLst/>
                <a:gdLst>
                  <a:gd name="connsiteX0" fmla="*/ 76693 w 613647"/>
                  <a:gd name="connsiteY0" fmla="*/ 88198 h 167030"/>
                  <a:gd name="connsiteX1" fmla="*/ 366457 w 613647"/>
                  <a:gd name="connsiteY1" fmla="*/ 537 h 167030"/>
                  <a:gd name="connsiteX2" fmla="*/ 613755 w 613647"/>
                  <a:gd name="connsiteY2" fmla="*/ 537 h 167030"/>
                  <a:gd name="connsiteX3" fmla="*/ 613755 w 613647"/>
                  <a:gd name="connsiteY3" fmla="*/ 167568 h 167030"/>
                  <a:gd name="connsiteX4" fmla="*/ 107 w 613647"/>
                  <a:gd name="connsiteY4" fmla="*/ 167568 h 167030"/>
                  <a:gd name="connsiteX5" fmla="*/ 76693 w 613647"/>
                  <a:gd name="connsiteY5" fmla="*/ 88198 h 167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3647" h="167030">
                    <a:moveTo>
                      <a:pt x="76693" y="88198"/>
                    </a:moveTo>
                    <a:cubicBezTo>
                      <a:pt x="168971" y="42982"/>
                      <a:pt x="366457" y="537"/>
                      <a:pt x="366457" y="537"/>
                    </a:cubicBezTo>
                    <a:lnTo>
                      <a:pt x="613755" y="537"/>
                    </a:lnTo>
                    <a:lnTo>
                      <a:pt x="613755" y="167568"/>
                    </a:lnTo>
                    <a:lnTo>
                      <a:pt x="107" y="167568"/>
                    </a:lnTo>
                    <a:cubicBezTo>
                      <a:pt x="34245" y="111269"/>
                      <a:pt x="52704" y="100195"/>
                      <a:pt x="76693" y="88198"/>
                    </a:cubicBezTo>
                    <a:close/>
                  </a:path>
                </a:pathLst>
              </a:custGeom>
              <a:solidFill>
                <a:srgbClr val="222027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9B9BCCA0-2976-3F8E-8F5F-8FE1BBAB8C0D}"/>
                  </a:ext>
                </a:extLst>
              </p:cNvPr>
              <p:cNvSpPr/>
              <p:nvPr/>
            </p:nvSpPr>
            <p:spPr>
              <a:xfrm>
                <a:off x="5803213" y="1659991"/>
                <a:ext cx="408269" cy="1651331"/>
              </a:xfrm>
              <a:custGeom>
                <a:avLst/>
                <a:gdLst>
                  <a:gd name="connsiteX0" fmla="*/ 92751 w 408269"/>
                  <a:gd name="connsiteY0" fmla="*/ 2305 h 1651331"/>
                  <a:gd name="connsiteX1" fmla="*/ 320672 w 408269"/>
                  <a:gd name="connsiteY1" fmla="*/ 354800 h 1651331"/>
                  <a:gd name="connsiteX2" fmla="*/ 408333 w 408269"/>
                  <a:gd name="connsiteY2" fmla="*/ 1093928 h 1651331"/>
                  <a:gd name="connsiteX3" fmla="*/ 375117 w 408269"/>
                  <a:gd name="connsiteY3" fmla="*/ 1651273 h 1651331"/>
                  <a:gd name="connsiteX4" fmla="*/ 200715 w 408269"/>
                  <a:gd name="connsiteY4" fmla="*/ 1645737 h 1651331"/>
                  <a:gd name="connsiteX5" fmla="*/ 185950 w 408269"/>
                  <a:gd name="connsiteY5" fmla="*/ 992425 h 1651331"/>
                  <a:gd name="connsiteX6" fmla="*/ 89061 w 408269"/>
                  <a:gd name="connsiteY6" fmla="*/ 447999 h 1651331"/>
                  <a:gd name="connsiteX7" fmla="*/ 92751 w 408269"/>
                  <a:gd name="connsiteY7" fmla="*/ 2305 h 1651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08269" h="1651331">
                    <a:moveTo>
                      <a:pt x="92751" y="2305"/>
                    </a:moveTo>
                    <a:cubicBezTo>
                      <a:pt x="212712" y="-19840"/>
                      <a:pt x="268076" y="114877"/>
                      <a:pt x="320672" y="354800"/>
                    </a:cubicBezTo>
                    <a:cubicBezTo>
                      <a:pt x="385265" y="650082"/>
                      <a:pt x="411100" y="961051"/>
                      <a:pt x="408333" y="1093928"/>
                    </a:cubicBezTo>
                    <a:cubicBezTo>
                      <a:pt x="400952" y="1431646"/>
                      <a:pt x="375117" y="1651273"/>
                      <a:pt x="375117" y="1651273"/>
                    </a:cubicBezTo>
                    <a:lnTo>
                      <a:pt x="200715" y="1645737"/>
                    </a:lnTo>
                    <a:cubicBezTo>
                      <a:pt x="200715" y="1645737"/>
                      <a:pt x="186873" y="1410432"/>
                      <a:pt x="185950" y="992425"/>
                    </a:cubicBezTo>
                    <a:cubicBezTo>
                      <a:pt x="185950" y="872468"/>
                      <a:pt x="143506" y="735897"/>
                      <a:pt x="89061" y="447999"/>
                    </a:cubicBezTo>
                    <a:cubicBezTo>
                      <a:pt x="50302" y="243145"/>
                      <a:pt x="-91800" y="35528"/>
                      <a:pt x="92751" y="2305"/>
                    </a:cubicBezTo>
                    <a:close/>
                  </a:path>
                </a:pathLst>
              </a:custGeom>
              <a:solidFill>
                <a:srgbClr val="F2F4F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9013FD66-889D-2AF0-28DC-E406936EAC00}"/>
                  </a:ext>
                </a:extLst>
              </p:cNvPr>
              <p:cNvSpPr/>
              <p:nvPr/>
            </p:nvSpPr>
            <p:spPr>
              <a:xfrm>
                <a:off x="4987710" y="1624518"/>
                <a:ext cx="962440" cy="1646212"/>
              </a:xfrm>
              <a:custGeom>
                <a:avLst/>
                <a:gdLst>
                  <a:gd name="connsiteX0" fmla="*/ 918293 w 962440"/>
                  <a:gd name="connsiteY0" fmla="*/ 363506 h 1646212"/>
                  <a:gd name="connsiteX1" fmla="*/ 962591 w 962440"/>
                  <a:gd name="connsiteY1" fmla="*/ 38695 h 1646212"/>
                  <a:gd name="connsiteX2" fmla="*/ 837091 w 962440"/>
                  <a:gd name="connsiteY2" fmla="*/ 10101 h 1646212"/>
                  <a:gd name="connsiteX3" fmla="*/ 727281 w 962440"/>
                  <a:gd name="connsiteY3" fmla="*/ 871 h 1646212"/>
                  <a:gd name="connsiteX4" fmla="*/ 468908 w 962440"/>
                  <a:gd name="connsiteY4" fmla="*/ 103284 h 1646212"/>
                  <a:gd name="connsiteX5" fmla="*/ 228071 w 962440"/>
                  <a:gd name="connsiteY5" fmla="*/ -64 h 1646212"/>
                  <a:gd name="connsiteX6" fmla="*/ 228071 w 962440"/>
                  <a:gd name="connsiteY6" fmla="*/ -64 h 1646212"/>
                  <a:gd name="connsiteX7" fmla="*/ 110882 w 962440"/>
                  <a:gd name="connsiteY7" fmla="*/ 12856 h 1646212"/>
                  <a:gd name="connsiteX8" fmla="*/ 150 w 962440"/>
                  <a:gd name="connsiteY8" fmla="*/ 38695 h 1646212"/>
                  <a:gd name="connsiteX9" fmla="*/ 16760 w 962440"/>
                  <a:gd name="connsiteY9" fmla="*/ 353354 h 1646212"/>
                  <a:gd name="connsiteX10" fmla="*/ 27834 w 962440"/>
                  <a:gd name="connsiteY10" fmla="*/ 751988 h 1646212"/>
                  <a:gd name="connsiteX11" fmla="*/ 41676 w 962440"/>
                  <a:gd name="connsiteY11" fmla="*/ 1146005 h 1646212"/>
                  <a:gd name="connsiteX12" fmla="*/ 32447 w 962440"/>
                  <a:gd name="connsiteY12" fmla="*/ 1629531 h 1646212"/>
                  <a:gd name="connsiteX13" fmla="*/ 443996 w 962440"/>
                  <a:gd name="connsiteY13" fmla="*/ 1635989 h 1646212"/>
                  <a:gd name="connsiteX14" fmla="*/ 888764 w 962440"/>
                  <a:gd name="connsiteY14" fmla="*/ 1646149 h 1646212"/>
                  <a:gd name="connsiteX15" fmla="*/ 930290 w 962440"/>
                  <a:gd name="connsiteY15" fmla="*/ 835970 h 1646212"/>
                  <a:gd name="connsiteX16" fmla="*/ 945977 w 962440"/>
                  <a:gd name="connsiteY16" fmla="*/ 683717 h 1646212"/>
                  <a:gd name="connsiteX17" fmla="*/ 918293 w 962440"/>
                  <a:gd name="connsiteY17" fmla="*/ 363506 h 1646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62440" h="1646212">
                    <a:moveTo>
                      <a:pt x="918293" y="363506"/>
                    </a:moveTo>
                    <a:cubicBezTo>
                      <a:pt x="912758" y="200178"/>
                      <a:pt x="962591" y="38695"/>
                      <a:pt x="962591" y="38695"/>
                    </a:cubicBezTo>
                    <a:cubicBezTo>
                      <a:pt x="921278" y="27009"/>
                      <a:pt x="879388" y="17465"/>
                      <a:pt x="837091" y="10101"/>
                    </a:cubicBezTo>
                    <a:cubicBezTo>
                      <a:pt x="800733" y="4586"/>
                      <a:pt x="764049" y="1502"/>
                      <a:pt x="727281" y="871"/>
                    </a:cubicBezTo>
                    <a:cubicBezTo>
                      <a:pt x="727281" y="871"/>
                      <a:pt x="606398" y="103284"/>
                      <a:pt x="468908" y="103284"/>
                    </a:cubicBezTo>
                    <a:cubicBezTo>
                      <a:pt x="331419" y="103284"/>
                      <a:pt x="228071" y="-64"/>
                      <a:pt x="228071" y="-64"/>
                    </a:cubicBezTo>
                    <a:lnTo>
                      <a:pt x="228071" y="-64"/>
                    </a:lnTo>
                    <a:cubicBezTo>
                      <a:pt x="188741" y="1323"/>
                      <a:pt x="149570" y="5642"/>
                      <a:pt x="110882" y="12856"/>
                    </a:cubicBezTo>
                    <a:cubicBezTo>
                      <a:pt x="34292" y="26698"/>
                      <a:pt x="150" y="38695"/>
                      <a:pt x="150" y="38695"/>
                    </a:cubicBezTo>
                    <a:cubicBezTo>
                      <a:pt x="150" y="38695"/>
                      <a:pt x="11220" y="190026"/>
                      <a:pt x="16760" y="353354"/>
                    </a:cubicBezTo>
                    <a:cubicBezTo>
                      <a:pt x="25989" y="642179"/>
                      <a:pt x="27834" y="751988"/>
                      <a:pt x="27834" y="751988"/>
                    </a:cubicBezTo>
                    <a:lnTo>
                      <a:pt x="41676" y="1146005"/>
                    </a:lnTo>
                    <a:lnTo>
                      <a:pt x="32447" y="1629531"/>
                    </a:lnTo>
                    <a:lnTo>
                      <a:pt x="443996" y="1635989"/>
                    </a:lnTo>
                    <a:lnTo>
                      <a:pt x="888764" y="1646149"/>
                    </a:lnTo>
                    <a:cubicBezTo>
                      <a:pt x="888764" y="1646149"/>
                      <a:pt x="913680" y="970692"/>
                      <a:pt x="930290" y="835970"/>
                    </a:cubicBezTo>
                    <a:cubicBezTo>
                      <a:pt x="945977" y="701249"/>
                      <a:pt x="945977" y="683717"/>
                      <a:pt x="945977" y="683717"/>
                    </a:cubicBezTo>
                    <a:cubicBezTo>
                      <a:pt x="945977" y="683717"/>
                      <a:pt x="925674" y="572965"/>
                      <a:pt x="918293" y="363506"/>
                    </a:cubicBezTo>
                    <a:close/>
                  </a:path>
                </a:pathLst>
              </a:custGeom>
              <a:solidFill>
                <a:srgbClr val="1D5273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F7DF2DE3-49FC-0289-B07C-369F7D08F610}"/>
                  </a:ext>
                </a:extLst>
              </p:cNvPr>
              <p:cNvSpPr/>
              <p:nvPr/>
            </p:nvSpPr>
            <p:spPr>
              <a:xfrm>
                <a:off x="5310672" y="1411366"/>
                <a:ext cx="328513" cy="144873"/>
              </a:xfrm>
              <a:custGeom>
                <a:avLst/>
                <a:gdLst>
                  <a:gd name="connsiteX0" fmla="*/ 195 w 328513"/>
                  <a:gd name="connsiteY0" fmla="*/ -93 h 144873"/>
                  <a:gd name="connsiteX1" fmla="*/ 167225 w 328513"/>
                  <a:gd name="connsiteY1" fmla="*/ 144781 h 144873"/>
                  <a:gd name="connsiteX2" fmla="*/ 328708 w 328513"/>
                  <a:gd name="connsiteY2" fmla="*/ -93 h 144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8513" h="144873">
                    <a:moveTo>
                      <a:pt x="195" y="-93"/>
                    </a:moveTo>
                    <a:cubicBezTo>
                      <a:pt x="195" y="-93"/>
                      <a:pt x="79548" y="144781"/>
                      <a:pt x="167225" y="144781"/>
                    </a:cubicBezTo>
                    <a:cubicBezTo>
                      <a:pt x="249351" y="144781"/>
                      <a:pt x="328708" y="-93"/>
                      <a:pt x="328708" y="-93"/>
                    </a:cubicBezTo>
                    <a:close/>
                  </a:path>
                </a:pathLst>
              </a:custGeom>
              <a:solidFill>
                <a:srgbClr val="D6957E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0" name="图形 3">
                <a:extLst>
                  <a:ext uri="{FF2B5EF4-FFF2-40B4-BE49-F238E27FC236}">
                    <a16:creationId xmlns:a16="http://schemas.microsoft.com/office/drawing/2014/main" id="{893D152C-9AAD-29B2-0884-4549D413270C}"/>
                  </a:ext>
                </a:extLst>
              </p:cNvPr>
              <p:cNvGrpSpPr/>
              <p:nvPr/>
            </p:nvGrpSpPr>
            <p:grpSpPr>
              <a:xfrm>
                <a:off x="5143499" y="667476"/>
                <a:ext cx="668387" cy="846085"/>
                <a:chOff x="5143499" y="667476"/>
                <a:chExt cx="668387" cy="846085"/>
              </a:xfrm>
            </p:grpSpPr>
            <p:grpSp>
              <p:nvGrpSpPr>
                <p:cNvPr id="141" name="图形 3">
                  <a:extLst>
                    <a:ext uri="{FF2B5EF4-FFF2-40B4-BE49-F238E27FC236}">
                      <a16:creationId xmlns:a16="http://schemas.microsoft.com/office/drawing/2014/main" id="{D9E06556-5D7B-8EB0-7DA0-1F7CDC404642}"/>
                    </a:ext>
                  </a:extLst>
                </p:cNvPr>
                <p:cNvGrpSpPr/>
                <p:nvPr/>
              </p:nvGrpSpPr>
              <p:grpSpPr>
                <a:xfrm>
                  <a:off x="5143499" y="1079180"/>
                  <a:ext cx="668387" cy="145301"/>
                  <a:chOff x="5143499" y="1079180"/>
                  <a:chExt cx="668387" cy="145301"/>
                </a:xfrm>
                <a:solidFill>
                  <a:srgbClr val="EBA48A"/>
                </a:solidFill>
              </p:grpSpPr>
              <p:sp>
                <p:nvSpPr>
                  <p:cNvPr id="142" name="任意多边形: 形状 141">
                    <a:extLst>
                      <a:ext uri="{FF2B5EF4-FFF2-40B4-BE49-F238E27FC236}">
                        <a16:creationId xmlns:a16="http://schemas.microsoft.com/office/drawing/2014/main" id="{AB9F8930-2A20-1C43-C860-DB3229D01341}"/>
                      </a:ext>
                    </a:extLst>
                  </p:cNvPr>
                  <p:cNvSpPr/>
                  <p:nvPr/>
                </p:nvSpPr>
                <p:spPr>
                  <a:xfrm>
                    <a:off x="5143499" y="1079180"/>
                    <a:ext cx="90134" cy="145301"/>
                  </a:xfrm>
                  <a:custGeom>
                    <a:avLst/>
                    <a:gdLst>
                      <a:gd name="connsiteX0" fmla="*/ 87069 w 90134"/>
                      <a:gd name="connsiteY0" fmla="*/ 62600 h 145301"/>
                      <a:gd name="connsiteX1" fmla="*/ 61230 w 90134"/>
                      <a:gd name="connsiteY1" fmla="*/ 144725 h 145301"/>
                      <a:gd name="connsiteX2" fmla="*/ 4017 w 90134"/>
                      <a:gd name="connsiteY2" fmla="*/ 62600 h 145301"/>
                      <a:gd name="connsiteX3" fmla="*/ 26162 w 90134"/>
                      <a:gd name="connsiteY3" fmla="*/ 774 h 145301"/>
                      <a:gd name="connsiteX4" fmla="*/ 87069 w 90134"/>
                      <a:gd name="connsiteY4" fmla="*/ 62600 h 1453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134" h="145301">
                        <a:moveTo>
                          <a:pt x="87069" y="62600"/>
                        </a:moveTo>
                        <a:cubicBezTo>
                          <a:pt x="96294" y="102277"/>
                          <a:pt x="85224" y="139190"/>
                          <a:pt x="61230" y="144725"/>
                        </a:cubicBezTo>
                        <a:cubicBezTo>
                          <a:pt x="37236" y="150260"/>
                          <a:pt x="13246" y="102277"/>
                          <a:pt x="4017" y="62600"/>
                        </a:cubicBezTo>
                        <a:cubicBezTo>
                          <a:pt x="-5212" y="22923"/>
                          <a:pt x="2172" y="7236"/>
                          <a:pt x="26162" y="774"/>
                        </a:cubicBezTo>
                        <a:cubicBezTo>
                          <a:pt x="50151" y="-5688"/>
                          <a:pt x="76917" y="22923"/>
                          <a:pt x="87069" y="62600"/>
                        </a:cubicBezTo>
                        <a:close/>
                      </a:path>
                    </a:pathLst>
                  </a:custGeom>
                  <a:solidFill>
                    <a:srgbClr val="EBA48A"/>
                  </a:soli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" name="任意多边形: 形状 142">
                    <a:extLst>
                      <a:ext uri="{FF2B5EF4-FFF2-40B4-BE49-F238E27FC236}">
                        <a16:creationId xmlns:a16="http://schemas.microsoft.com/office/drawing/2014/main" id="{339E7012-C5A0-8200-4918-1D877F1ABE2D}"/>
                      </a:ext>
                    </a:extLst>
                  </p:cNvPr>
                  <p:cNvSpPr/>
                  <p:nvPr/>
                </p:nvSpPr>
                <p:spPr>
                  <a:xfrm>
                    <a:off x="5721754" y="1079180"/>
                    <a:ext cx="90132" cy="145301"/>
                  </a:xfrm>
                  <a:custGeom>
                    <a:avLst/>
                    <a:gdLst>
                      <a:gd name="connsiteX0" fmla="*/ 3490 w 90132"/>
                      <a:gd name="connsiteY0" fmla="*/ 62600 h 145301"/>
                      <a:gd name="connsiteX1" fmla="*/ 29325 w 90132"/>
                      <a:gd name="connsiteY1" fmla="*/ 144725 h 145301"/>
                      <a:gd name="connsiteX2" fmla="*/ 86538 w 90132"/>
                      <a:gd name="connsiteY2" fmla="*/ 62600 h 145301"/>
                      <a:gd name="connsiteX3" fmla="*/ 64393 w 90132"/>
                      <a:gd name="connsiteY3" fmla="*/ 774 h 145301"/>
                      <a:gd name="connsiteX4" fmla="*/ 3490 w 90132"/>
                      <a:gd name="connsiteY4" fmla="*/ 62600 h 1453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0132" h="145301">
                        <a:moveTo>
                          <a:pt x="3490" y="62600"/>
                        </a:moveTo>
                        <a:cubicBezTo>
                          <a:pt x="-5739" y="102277"/>
                          <a:pt x="5335" y="139190"/>
                          <a:pt x="29325" y="144725"/>
                        </a:cubicBezTo>
                        <a:cubicBezTo>
                          <a:pt x="53315" y="150260"/>
                          <a:pt x="77309" y="102277"/>
                          <a:pt x="86538" y="62600"/>
                        </a:cubicBezTo>
                        <a:cubicBezTo>
                          <a:pt x="95767" y="22923"/>
                          <a:pt x="88383" y="7236"/>
                          <a:pt x="64393" y="774"/>
                        </a:cubicBezTo>
                        <a:cubicBezTo>
                          <a:pt x="40404" y="-5688"/>
                          <a:pt x="12716" y="22923"/>
                          <a:pt x="3490" y="62600"/>
                        </a:cubicBezTo>
                        <a:close/>
                      </a:path>
                    </a:pathLst>
                  </a:custGeom>
                  <a:solidFill>
                    <a:srgbClr val="EBA48A"/>
                  </a:soli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495C1A50-4F51-23B0-92C6-90077B9D28C7}"/>
                    </a:ext>
                  </a:extLst>
                </p:cNvPr>
                <p:cNvSpPr/>
                <p:nvPr/>
              </p:nvSpPr>
              <p:spPr>
                <a:xfrm>
                  <a:off x="5195139" y="718376"/>
                  <a:ext cx="565818" cy="795184"/>
                </a:xfrm>
                <a:custGeom>
                  <a:avLst/>
                  <a:gdLst>
                    <a:gd name="connsiteX0" fmla="*/ 282730 w 565818"/>
                    <a:gd name="connsiteY0" fmla="*/ -188 h 795184"/>
                    <a:gd name="connsiteX1" fmla="*/ 1290 w 565818"/>
                    <a:gd name="connsiteY1" fmla="*/ 329236 h 795184"/>
                    <a:gd name="connsiteX2" fmla="*/ 11450 w 565818"/>
                    <a:gd name="connsiteY2" fmla="*/ 495331 h 795184"/>
                    <a:gd name="connsiteX3" fmla="*/ 99110 w 565818"/>
                    <a:gd name="connsiteY3" fmla="*/ 678037 h 795184"/>
                    <a:gd name="connsiteX4" fmla="*/ 194155 w 565818"/>
                    <a:gd name="connsiteY4" fmla="*/ 761084 h 795184"/>
                    <a:gd name="connsiteX5" fmla="*/ 372248 w 565818"/>
                    <a:gd name="connsiteY5" fmla="*/ 761084 h 795184"/>
                    <a:gd name="connsiteX6" fmla="*/ 467293 w 565818"/>
                    <a:gd name="connsiteY6" fmla="*/ 678037 h 795184"/>
                    <a:gd name="connsiteX7" fmla="*/ 554957 w 565818"/>
                    <a:gd name="connsiteY7" fmla="*/ 495331 h 795184"/>
                    <a:gd name="connsiteX8" fmla="*/ 565117 w 565818"/>
                    <a:gd name="connsiteY8" fmla="*/ 329236 h 795184"/>
                    <a:gd name="connsiteX9" fmla="*/ 282730 w 565818"/>
                    <a:gd name="connsiteY9" fmla="*/ -188 h 795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565818" h="795184">
                      <a:moveTo>
                        <a:pt x="282730" y="-188"/>
                      </a:moveTo>
                      <a:cubicBezTo>
                        <a:pt x="60344" y="-188"/>
                        <a:pt x="-9785" y="158527"/>
                        <a:pt x="1290" y="329236"/>
                      </a:cubicBezTo>
                      <a:lnTo>
                        <a:pt x="11450" y="495331"/>
                      </a:lnTo>
                      <a:cubicBezTo>
                        <a:pt x="15550" y="565380"/>
                        <a:pt x="47036" y="631006"/>
                        <a:pt x="99110" y="678037"/>
                      </a:cubicBezTo>
                      <a:lnTo>
                        <a:pt x="194155" y="761084"/>
                      </a:lnTo>
                      <a:cubicBezTo>
                        <a:pt x="244909" y="806301"/>
                        <a:pt x="321494" y="806301"/>
                        <a:pt x="372248" y="761084"/>
                      </a:cubicBezTo>
                      <a:lnTo>
                        <a:pt x="467293" y="678037"/>
                      </a:lnTo>
                      <a:cubicBezTo>
                        <a:pt x="519870" y="631383"/>
                        <a:pt x="551464" y="565536"/>
                        <a:pt x="554957" y="495331"/>
                      </a:cubicBezTo>
                      <a:lnTo>
                        <a:pt x="565117" y="329236"/>
                      </a:lnTo>
                      <a:cubicBezTo>
                        <a:pt x="574322" y="158527"/>
                        <a:pt x="513419" y="-188"/>
                        <a:pt x="282730" y="-188"/>
                      </a:cubicBezTo>
                      <a:close/>
                    </a:path>
                  </a:pathLst>
                </a:custGeom>
                <a:solidFill>
                  <a:srgbClr val="FFB296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00C72B2D-9A80-0981-2A6E-57CF92EC0C44}"/>
                    </a:ext>
                  </a:extLst>
                </p:cNvPr>
                <p:cNvSpPr/>
                <p:nvPr/>
              </p:nvSpPr>
              <p:spPr>
                <a:xfrm>
                  <a:off x="5162690" y="667476"/>
                  <a:ext cx="631823" cy="466163"/>
                </a:xfrm>
                <a:custGeom>
                  <a:avLst/>
                  <a:gdLst>
                    <a:gd name="connsiteX0" fmla="*/ 530177 w 631823"/>
                    <a:gd name="connsiteY0" fmla="*/ 83924 h 466163"/>
                    <a:gd name="connsiteX1" fmla="*/ 291181 w 631823"/>
                    <a:gd name="connsiteY1" fmla="*/ 876 h 466163"/>
                    <a:gd name="connsiteX2" fmla="*/ 14353 w 631823"/>
                    <a:gd name="connsiteY2" fmla="*/ 413348 h 466163"/>
                    <a:gd name="connsiteX3" fmla="*/ 36498 w 631823"/>
                    <a:gd name="connsiteY3" fmla="*/ 453025 h 466163"/>
                    <a:gd name="connsiteX4" fmla="*/ 60476 w 631823"/>
                    <a:gd name="connsiteY4" fmla="*/ 345061 h 466163"/>
                    <a:gd name="connsiteX5" fmla="*/ 252410 w 631823"/>
                    <a:gd name="connsiteY5" fmla="*/ 305384 h 466163"/>
                    <a:gd name="connsiteX6" fmla="*/ 468335 w 631823"/>
                    <a:gd name="connsiteY6" fmla="*/ 225104 h 466163"/>
                    <a:gd name="connsiteX7" fmla="*/ 443422 w 631823"/>
                    <a:gd name="connsiteY7" fmla="*/ 255555 h 466163"/>
                    <a:gd name="connsiteX8" fmla="*/ 394516 w 631823"/>
                    <a:gd name="connsiteY8" fmla="*/ 291542 h 466163"/>
                    <a:gd name="connsiteX9" fmla="*/ 357607 w 631823"/>
                    <a:gd name="connsiteY9" fmla="*/ 311862 h 466163"/>
                    <a:gd name="connsiteX10" fmla="*/ 343769 w 631823"/>
                    <a:gd name="connsiteY10" fmla="*/ 319242 h 466163"/>
                    <a:gd name="connsiteX11" fmla="*/ 358534 w 631823"/>
                    <a:gd name="connsiteY11" fmla="*/ 314629 h 466163"/>
                    <a:gd name="connsiteX12" fmla="*/ 398210 w 631823"/>
                    <a:gd name="connsiteY12" fmla="*/ 298942 h 466163"/>
                    <a:gd name="connsiteX13" fmla="*/ 452668 w 631823"/>
                    <a:gd name="connsiteY13" fmla="*/ 265723 h 466163"/>
                    <a:gd name="connsiteX14" fmla="*/ 491422 w 631823"/>
                    <a:gd name="connsiteY14" fmla="*/ 216817 h 466163"/>
                    <a:gd name="connsiteX15" fmla="*/ 507109 w 631823"/>
                    <a:gd name="connsiteY15" fmla="*/ 288791 h 466163"/>
                    <a:gd name="connsiteX16" fmla="*/ 519106 w 631823"/>
                    <a:gd name="connsiteY16" fmla="*/ 318320 h 466163"/>
                    <a:gd name="connsiteX17" fmla="*/ 524641 w 631823"/>
                    <a:gd name="connsiteY17" fmla="*/ 328480 h 466163"/>
                    <a:gd name="connsiteX18" fmla="*/ 521874 w 631823"/>
                    <a:gd name="connsiteY18" fmla="*/ 317405 h 466163"/>
                    <a:gd name="connsiteX19" fmla="*/ 515416 w 631823"/>
                    <a:gd name="connsiteY19" fmla="*/ 286954 h 466163"/>
                    <a:gd name="connsiteX20" fmla="*/ 508032 w 631823"/>
                    <a:gd name="connsiteY20" fmla="*/ 225128 h 466163"/>
                    <a:gd name="connsiteX21" fmla="*/ 535716 w 631823"/>
                    <a:gd name="connsiteY21" fmla="*/ 290644 h 466163"/>
                    <a:gd name="connsiteX22" fmla="*/ 593831 w 631823"/>
                    <a:gd name="connsiteY22" fmla="*/ 465969 h 466163"/>
                    <a:gd name="connsiteX23" fmla="*/ 607673 w 631823"/>
                    <a:gd name="connsiteY23" fmla="*/ 398608 h 466163"/>
                    <a:gd name="connsiteX24" fmla="*/ 530177 w 631823"/>
                    <a:gd name="connsiteY24" fmla="*/ 83924 h 4661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631823" h="466163">
                      <a:moveTo>
                        <a:pt x="530177" y="83924"/>
                      </a:moveTo>
                      <a:cubicBezTo>
                        <a:pt x="496957" y="16563"/>
                        <a:pt x="387148" y="-5585"/>
                        <a:pt x="291181" y="876"/>
                      </a:cubicBezTo>
                      <a:cubicBezTo>
                        <a:pt x="-94533" y="25789"/>
                        <a:pt x="14353" y="413348"/>
                        <a:pt x="14353" y="413348"/>
                      </a:cubicBezTo>
                      <a:lnTo>
                        <a:pt x="36498" y="453025"/>
                      </a:lnTo>
                      <a:cubicBezTo>
                        <a:pt x="36498" y="453025"/>
                        <a:pt x="40188" y="391199"/>
                        <a:pt x="60476" y="345061"/>
                      </a:cubicBezTo>
                      <a:cubicBezTo>
                        <a:pt x="80763" y="298922"/>
                        <a:pt x="105692" y="312764"/>
                        <a:pt x="252410" y="305384"/>
                      </a:cubicBezTo>
                      <a:cubicBezTo>
                        <a:pt x="330781" y="300760"/>
                        <a:pt x="405979" y="272802"/>
                        <a:pt x="468335" y="225104"/>
                      </a:cubicBezTo>
                      <a:cubicBezTo>
                        <a:pt x="461532" y="236395"/>
                        <a:pt x="453142" y="246650"/>
                        <a:pt x="443422" y="255555"/>
                      </a:cubicBezTo>
                      <a:cubicBezTo>
                        <a:pt x="428800" y="269680"/>
                        <a:pt x="412351" y="281783"/>
                        <a:pt x="394516" y="291542"/>
                      </a:cubicBezTo>
                      <a:cubicBezTo>
                        <a:pt x="379752" y="300771"/>
                        <a:pt x="366836" y="307229"/>
                        <a:pt x="357607" y="311862"/>
                      </a:cubicBezTo>
                      <a:cubicBezTo>
                        <a:pt x="348378" y="316495"/>
                        <a:pt x="343769" y="319242"/>
                        <a:pt x="343769" y="319242"/>
                      </a:cubicBezTo>
                      <a:cubicBezTo>
                        <a:pt x="343769" y="319242"/>
                        <a:pt x="349304" y="317397"/>
                        <a:pt x="358534" y="314629"/>
                      </a:cubicBezTo>
                      <a:cubicBezTo>
                        <a:pt x="372045" y="310154"/>
                        <a:pt x="385292" y="304917"/>
                        <a:pt x="398210" y="298942"/>
                      </a:cubicBezTo>
                      <a:cubicBezTo>
                        <a:pt x="417762" y="290346"/>
                        <a:pt x="436077" y="279174"/>
                        <a:pt x="452668" y="265723"/>
                      </a:cubicBezTo>
                      <a:cubicBezTo>
                        <a:pt x="468469" y="251929"/>
                        <a:pt x="481604" y="235352"/>
                        <a:pt x="491422" y="216817"/>
                      </a:cubicBezTo>
                      <a:cubicBezTo>
                        <a:pt x="493791" y="241344"/>
                        <a:pt x="499057" y="265503"/>
                        <a:pt x="507109" y="288791"/>
                      </a:cubicBezTo>
                      <a:cubicBezTo>
                        <a:pt x="511722" y="301710"/>
                        <a:pt x="516335" y="310935"/>
                        <a:pt x="519106" y="318320"/>
                      </a:cubicBezTo>
                      <a:cubicBezTo>
                        <a:pt x="522796" y="324777"/>
                        <a:pt x="524641" y="328480"/>
                        <a:pt x="524641" y="328480"/>
                      </a:cubicBezTo>
                      <a:lnTo>
                        <a:pt x="521874" y="317405"/>
                      </a:lnTo>
                      <a:cubicBezTo>
                        <a:pt x="519151" y="307384"/>
                        <a:pt x="516995" y="297217"/>
                        <a:pt x="515416" y="286954"/>
                      </a:cubicBezTo>
                      <a:cubicBezTo>
                        <a:pt x="511603" y="266529"/>
                        <a:pt x="509137" y="245876"/>
                        <a:pt x="508032" y="225128"/>
                      </a:cubicBezTo>
                      <a:cubicBezTo>
                        <a:pt x="523116" y="244001"/>
                        <a:pt x="532696" y="266673"/>
                        <a:pt x="535716" y="290644"/>
                      </a:cubicBezTo>
                      <a:cubicBezTo>
                        <a:pt x="542174" y="346930"/>
                        <a:pt x="593831" y="465969"/>
                        <a:pt x="593831" y="465969"/>
                      </a:cubicBezTo>
                      <a:lnTo>
                        <a:pt x="607673" y="398608"/>
                      </a:lnTo>
                      <a:cubicBezTo>
                        <a:pt x="607689" y="397661"/>
                        <a:pt x="698113" y="122679"/>
                        <a:pt x="530177" y="83924"/>
                      </a:cubicBezTo>
                      <a:close/>
                    </a:path>
                  </a:pathLst>
                </a:custGeom>
                <a:solidFill>
                  <a:srgbClr val="000038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6" name="图形 3">
                <a:extLst>
                  <a:ext uri="{FF2B5EF4-FFF2-40B4-BE49-F238E27FC236}">
                    <a16:creationId xmlns:a16="http://schemas.microsoft.com/office/drawing/2014/main" id="{161A8D92-515F-8797-C6AF-DA0C7862C89F}"/>
                  </a:ext>
                </a:extLst>
              </p:cNvPr>
              <p:cNvGrpSpPr/>
              <p:nvPr/>
            </p:nvGrpSpPr>
            <p:grpSpPr>
              <a:xfrm>
                <a:off x="4984016" y="1623600"/>
                <a:ext cx="979968" cy="2007076"/>
                <a:chOff x="4984016" y="1623600"/>
                <a:chExt cx="979968" cy="2007076"/>
              </a:xfrm>
              <a:solidFill>
                <a:srgbClr val="F2F4F6"/>
              </a:solidFill>
            </p:grpSpPr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74435D9C-7AE6-3B8E-302E-CDC84A31FB71}"/>
                    </a:ext>
                  </a:extLst>
                </p:cNvPr>
                <p:cNvSpPr/>
                <p:nvPr/>
              </p:nvSpPr>
              <p:spPr>
                <a:xfrm>
                  <a:off x="5474000" y="1623600"/>
                  <a:ext cx="489984" cy="1991331"/>
                </a:xfrm>
                <a:custGeom>
                  <a:avLst/>
                  <a:gdLst>
                    <a:gd name="connsiteX0" fmla="*/ 490202 w 489984"/>
                    <a:gd name="connsiteY0" fmla="*/ 45152 h 1991331"/>
                    <a:gd name="connsiteX1" fmla="*/ 267816 w 489984"/>
                    <a:gd name="connsiteY1" fmla="*/ -64 h 1991331"/>
                    <a:gd name="connsiteX2" fmla="*/ 86968 w 489984"/>
                    <a:gd name="connsiteY2" fmla="*/ 179874 h 1991331"/>
                    <a:gd name="connsiteX3" fmla="*/ 18693 w 489984"/>
                    <a:gd name="connsiteY3" fmla="*/ 308138 h 1991331"/>
                    <a:gd name="connsiteX4" fmla="*/ 218 w 489984"/>
                    <a:gd name="connsiteY4" fmla="*/ 1946032 h 1991331"/>
                    <a:gd name="connsiteX5" fmla="*/ 27902 w 489984"/>
                    <a:gd name="connsiteY5" fmla="*/ 1975561 h 1991331"/>
                    <a:gd name="connsiteX6" fmla="*/ 388699 w 489984"/>
                    <a:gd name="connsiteY6" fmla="*/ 1991248 h 1991331"/>
                    <a:gd name="connsiteX7" fmla="*/ 419131 w 489984"/>
                    <a:gd name="connsiteY7" fmla="*/ 1962995 h 1991331"/>
                    <a:gd name="connsiteX8" fmla="*/ 419151 w 489984"/>
                    <a:gd name="connsiteY8" fmla="*/ 1961718 h 1991331"/>
                    <a:gd name="connsiteX9" fmla="*/ 456983 w 489984"/>
                    <a:gd name="connsiteY9" fmla="*/ 917157 h 1991331"/>
                    <a:gd name="connsiteX10" fmla="*/ 490202 w 489984"/>
                    <a:gd name="connsiteY10" fmla="*/ 45152 h 1991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89984" h="1991331">
                      <a:moveTo>
                        <a:pt x="490202" y="45152"/>
                      </a:moveTo>
                      <a:cubicBezTo>
                        <a:pt x="490202" y="45152"/>
                        <a:pt x="352709" y="-64"/>
                        <a:pt x="267816" y="-64"/>
                      </a:cubicBezTo>
                      <a:cubicBezTo>
                        <a:pt x="182923" y="-64"/>
                        <a:pt x="86968" y="179874"/>
                        <a:pt x="86968" y="179874"/>
                      </a:cubicBezTo>
                      <a:lnTo>
                        <a:pt x="18693" y="308138"/>
                      </a:lnTo>
                      <a:lnTo>
                        <a:pt x="218" y="1946032"/>
                      </a:lnTo>
                      <a:cubicBezTo>
                        <a:pt x="118" y="1961673"/>
                        <a:pt x="12286" y="1974653"/>
                        <a:pt x="27902" y="1975561"/>
                      </a:cubicBezTo>
                      <a:lnTo>
                        <a:pt x="388699" y="1991248"/>
                      </a:lnTo>
                      <a:cubicBezTo>
                        <a:pt x="404905" y="1991849"/>
                        <a:pt x="418529" y="1979201"/>
                        <a:pt x="419131" y="1962995"/>
                      </a:cubicBezTo>
                      <a:cubicBezTo>
                        <a:pt x="419147" y="1962570"/>
                        <a:pt x="419153" y="1962144"/>
                        <a:pt x="419151" y="1961718"/>
                      </a:cubicBezTo>
                      <a:cubicBezTo>
                        <a:pt x="417306" y="1812232"/>
                        <a:pt x="413616" y="1161688"/>
                        <a:pt x="456983" y="917157"/>
                      </a:cubicBezTo>
                      <a:cubicBezTo>
                        <a:pt x="486508" y="740909"/>
                        <a:pt x="490202" y="45152"/>
                        <a:pt x="490202" y="45152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07EEF88F-CC34-CEF6-CDAA-5FE8E06BE632}"/>
                    </a:ext>
                  </a:extLst>
                </p:cNvPr>
                <p:cNvSpPr/>
                <p:nvPr/>
              </p:nvSpPr>
              <p:spPr>
                <a:xfrm>
                  <a:off x="4984016" y="1623600"/>
                  <a:ext cx="471533" cy="2007076"/>
                </a:xfrm>
                <a:custGeom>
                  <a:avLst/>
                  <a:gdLst>
                    <a:gd name="connsiteX0" fmla="*/ 222536 w 471533"/>
                    <a:gd name="connsiteY0" fmla="*/ -64 h 2007076"/>
                    <a:gd name="connsiteX1" fmla="*/ 150 w 471533"/>
                    <a:gd name="connsiteY1" fmla="*/ 39617 h 2007076"/>
                    <a:gd name="connsiteX2" fmla="*/ 34287 w 471533"/>
                    <a:gd name="connsiteY2" fmla="*/ 917161 h 2007076"/>
                    <a:gd name="connsiteX3" fmla="*/ 12142 w 471533"/>
                    <a:gd name="connsiteY3" fmla="*/ 1976487 h 2007076"/>
                    <a:gd name="connsiteX4" fmla="*/ 40210 w 471533"/>
                    <a:gd name="connsiteY4" fmla="*/ 2006988 h 2007076"/>
                    <a:gd name="connsiteX5" fmla="*/ 43516 w 471533"/>
                    <a:gd name="connsiteY5" fmla="*/ 2006939 h 2007076"/>
                    <a:gd name="connsiteX6" fmla="*/ 400624 w 471533"/>
                    <a:gd name="connsiteY6" fmla="*/ 1975565 h 2007076"/>
                    <a:gd name="connsiteX7" fmla="*/ 427386 w 471533"/>
                    <a:gd name="connsiteY7" fmla="*/ 1946958 h 2007076"/>
                    <a:gd name="connsiteX8" fmla="*/ 471683 w 471533"/>
                    <a:gd name="connsiteY8" fmla="*/ 308142 h 2007076"/>
                    <a:gd name="connsiteX9" fmla="*/ 403408 w 471533"/>
                    <a:gd name="connsiteY9" fmla="*/ 179878 h 2007076"/>
                    <a:gd name="connsiteX10" fmla="*/ 222536 w 471533"/>
                    <a:gd name="connsiteY10" fmla="*/ -64 h 20070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71533" h="2007076">
                      <a:moveTo>
                        <a:pt x="222536" y="-64"/>
                      </a:moveTo>
                      <a:cubicBezTo>
                        <a:pt x="126568" y="-64"/>
                        <a:pt x="150" y="39617"/>
                        <a:pt x="150" y="39617"/>
                      </a:cubicBezTo>
                      <a:cubicBezTo>
                        <a:pt x="150" y="39617"/>
                        <a:pt x="20449" y="738146"/>
                        <a:pt x="34287" y="917161"/>
                      </a:cubicBezTo>
                      <a:cubicBezTo>
                        <a:pt x="47207" y="1075876"/>
                        <a:pt x="18600" y="1811314"/>
                        <a:pt x="12142" y="1976487"/>
                      </a:cubicBezTo>
                      <a:cubicBezTo>
                        <a:pt x="11470" y="1992661"/>
                        <a:pt x="24036" y="2006316"/>
                        <a:pt x="40210" y="2006988"/>
                      </a:cubicBezTo>
                      <a:cubicBezTo>
                        <a:pt x="41312" y="2007034"/>
                        <a:pt x="42416" y="2007017"/>
                        <a:pt x="43516" y="2006939"/>
                      </a:cubicBezTo>
                      <a:lnTo>
                        <a:pt x="400624" y="1975565"/>
                      </a:lnTo>
                      <a:cubicBezTo>
                        <a:pt x="415438" y="1974053"/>
                        <a:pt x="426864" y="1961840"/>
                        <a:pt x="427386" y="1946958"/>
                      </a:cubicBezTo>
                      <a:lnTo>
                        <a:pt x="471683" y="308142"/>
                      </a:lnTo>
                      <a:lnTo>
                        <a:pt x="403408" y="179878"/>
                      </a:lnTo>
                      <a:cubicBezTo>
                        <a:pt x="403408" y="179878"/>
                        <a:pt x="307429" y="-64"/>
                        <a:pt x="222536" y="-64"/>
                      </a:cubicBezTo>
                      <a:close/>
                    </a:path>
                  </a:pathLst>
                </a:custGeom>
                <a:solidFill>
                  <a:srgbClr val="F2F4F6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632CFBD0-4484-44A9-5E68-B9370C40C047}"/>
                  </a:ext>
                </a:extLst>
              </p:cNvPr>
              <p:cNvSpPr/>
              <p:nvPr/>
            </p:nvSpPr>
            <p:spPr>
              <a:xfrm>
                <a:off x="5492459" y="1570081"/>
                <a:ext cx="249143" cy="362642"/>
              </a:xfrm>
              <a:custGeom>
                <a:avLst/>
                <a:gdLst>
                  <a:gd name="connsiteX0" fmla="*/ 170932 w 249143"/>
                  <a:gd name="connsiteY0" fmla="*/ -71 h 362642"/>
                  <a:gd name="connsiteX1" fmla="*/ 220 w 249143"/>
                  <a:gd name="connsiteY1" fmla="*/ 362572 h 362642"/>
                  <a:gd name="connsiteX2" fmla="*/ 74961 w 249143"/>
                  <a:gd name="connsiteY2" fmla="*/ 231540 h 362642"/>
                  <a:gd name="connsiteX3" fmla="*/ 123866 w 249143"/>
                  <a:gd name="connsiteY3" fmla="*/ 354273 h 362642"/>
                  <a:gd name="connsiteX4" fmla="*/ 249363 w 249143"/>
                  <a:gd name="connsiteY4" fmla="*/ 54387 h 362642"/>
                  <a:gd name="connsiteX5" fmla="*/ 216144 w 249143"/>
                  <a:gd name="connsiteY5" fmla="*/ 19322 h 362642"/>
                  <a:gd name="connsiteX6" fmla="*/ 170932 w 249143"/>
                  <a:gd name="connsiteY6" fmla="*/ -71 h 362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9143" h="362642">
                    <a:moveTo>
                      <a:pt x="170932" y="-71"/>
                    </a:moveTo>
                    <a:lnTo>
                      <a:pt x="220" y="362572"/>
                    </a:lnTo>
                    <a:lnTo>
                      <a:pt x="74961" y="231540"/>
                    </a:lnTo>
                    <a:lnTo>
                      <a:pt x="123866" y="354273"/>
                    </a:lnTo>
                    <a:lnTo>
                      <a:pt x="249363" y="54387"/>
                    </a:lnTo>
                    <a:cubicBezTo>
                      <a:pt x="249363" y="54387"/>
                      <a:pt x="234599" y="31319"/>
                      <a:pt x="216144" y="19322"/>
                    </a:cubicBezTo>
                    <a:cubicBezTo>
                      <a:pt x="197689" y="5464"/>
                      <a:pt x="170932" y="-71"/>
                      <a:pt x="170932" y="-71"/>
                    </a:cubicBezTo>
                    <a:close/>
                  </a:path>
                </a:pathLst>
              </a:custGeom>
              <a:solidFill>
                <a:srgbClr val="ADADAD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680AD015-509B-471C-8DD5-711A932CF794}"/>
                  </a:ext>
                </a:extLst>
              </p:cNvPr>
              <p:cNvSpPr/>
              <p:nvPr/>
            </p:nvSpPr>
            <p:spPr>
              <a:xfrm>
                <a:off x="5206402" y="1570081"/>
                <a:ext cx="249143" cy="362642"/>
              </a:xfrm>
              <a:custGeom>
                <a:avLst/>
                <a:gdLst>
                  <a:gd name="connsiteX0" fmla="*/ 78615 w 249143"/>
                  <a:gd name="connsiteY0" fmla="*/ -71 h 362642"/>
                  <a:gd name="connsiteX1" fmla="*/ 249323 w 249143"/>
                  <a:gd name="connsiteY1" fmla="*/ 362572 h 362642"/>
                  <a:gd name="connsiteX2" fmla="*/ 174578 w 249143"/>
                  <a:gd name="connsiteY2" fmla="*/ 231540 h 362642"/>
                  <a:gd name="connsiteX3" fmla="*/ 125673 w 249143"/>
                  <a:gd name="connsiteY3" fmla="*/ 354273 h 362642"/>
                  <a:gd name="connsiteX4" fmla="*/ 180 w 249143"/>
                  <a:gd name="connsiteY4" fmla="*/ 54387 h 362642"/>
                  <a:gd name="connsiteX5" fmla="*/ 33399 w 249143"/>
                  <a:gd name="connsiteY5" fmla="*/ 19322 h 362642"/>
                  <a:gd name="connsiteX6" fmla="*/ 78615 w 249143"/>
                  <a:gd name="connsiteY6" fmla="*/ -71 h 362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9143" h="362642">
                    <a:moveTo>
                      <a:pt x="78615" y="-71"/>
                    </a:moveTo>
                    <a:lnTo>
                      <a:pt x="249323" y="362572"/>
                    </a:lnTo>
                    <a:lnTo>
                      <a:pt x="174578" y="231540"/>
                    </a:lnTo>
                    <a:lnTo>
                      <a:pt x="125673" y="354273"/>
                    </a:lnTo>
                    <a:lnTo>
                      <a:pt x="180" y="54387"/>
                    </a:lnTo>
                    <a:cubicBezTo>
                      <a:pt x="180" y="54387"/>
                      <a:pt x="14944" y="31319"/>
                      <a:pt x="33399" y="19322"/>
                    </a:cubicBezTo>
                    <a:cubicBezTo>
                      <a:pt x="50931" y="5464"/>
                      <a:pt x="78615" y="-71"/>
                      <a:pt x="78615" y="-71"/>
                    </a:cubicBezTo>
                    <a:close/>
                  </a:path>
                </a:pathLst>
              </a:custGeom>
              <a:solidFill>
                <a:srgbClr val="ADADAD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1" name="图形 3">
                <a:extLst>
                  <a:ext uri="{FF2B5EF4-FFF2-40B4-BE49-F238E27FC236}">
                    <a16:creationId xmlns:a16="http://schemas.microsoft.com/office/drawing/2014/main" id="{ED2FBED2-032F-C3E1-51AF-CC37E37BED61}"/>
                  </a:ext>
                </a:extLst>
              </p:cNvPr>
              <p:cNvGrpSpPr/>
              <p:nvPr/>
            </p:nvGrpSpPr>
            <p:grpSpPr>
              <a:xfrm>
                <a:off x="5124263" y="603028"/>
                <a:ext cx="707825" cy="430011"/>
                <a:chOff x="5124263" y="603028"/>
                <a:chExt cx="707825" cy="430011"/>
              </a:xfrm>
            </p:grpSpPr>
            <p:grpSp>
              <p:nvGrpSpPr>
                <p:cNvPr id="152" name="图形 3">
                  <a:extLst>
                    <a:ext uri="{FF2B5EF4-FFF2-40B4-BE49-F238E27FC236}">
                      <a16:creationId xmlns:a16="http://schemas.microsoft.com/office/drawing/2014/main" id="{684E3C95-EB0C-786A-4E6A-5977FC555606}"/>
                    </a:ext>
                  </a:extLst>
                </p:cNvPr>
                <p:cNvGrpSpPr/>
                <p:nvPr/>
              </p:nvGrpSpPr>
              <p:grpSpPr>
                <a:xfrm>
                  <a:off x="5124263" y="893700"/>
                  <a:ext cx="707825" cy="117195"/>
                  <a:chOff x="5124263" y="893700"/>
                  <a:chExt cx="707825" cy="117195"/>
                </a:xfrm>
                <a:solidFill>
                  <a:srgbClr val="FFB614"/>
                </a:solidFill>
              </p:grpSpPr>
              <p:sp>
                <p:nvSpPr>
                  <p:cNvPr id="153" name="任意多边形: 形状 152">
                    <a:extLst>
                      <a:ext uri="{FF2B5EF4-FFF2-40B4-BE49-F238E27FC236}">
                        <a16:creationId xmlns:a16="http://schemas.microsoft.com/office/drawing/2014/main" id="{6655F274-B415-8AF9-A554-C59EC9C0D0CD}"/>
                      </a:ext>
                    </a:extLst>
                  </p:cNvPr>
                  <p:cNvSpPr/>
                  <p:nvPr/>
                </p:nvSpPr>
                <p:spPr>
                  <a:xfrm>
                    <a:off x="5124263" y="893700"/>
                    <a:ext cx="40671" cy="117195"/>
                  </a:xfrm>
                  <a:custGeom>
                    <a:avLst/>
                    <a:gdLst>
                      <a:gd name="connsiteX0" fmla="*/ 29712 w 40671"/>
                      <a:gd name="connsiteY0" fmla="*/ -162 h 117195"/>
                      <a:gd name="connsiteX1" fmla="*/ 11257 w 40671"/>
                      <a:gd name="connsiteY1" fmla="*/ -162 h 117195"/>
                      <a:gd name="connsiteX2" fmla="*/ 175 w 40671"/>
                      <a:gd name="connsiteY2" fmla="*/ 11624 h 117195"/>
                      <a:gd name="connsiteX3" fmla="*/ 183 w 40671"/>
                      <a:gd name="connsiteY3" fmla="*/ 11835 h 117195"/>
                      <a:gd name="connsiteX4" fmla="*/ 183 w 40671"/>
                      <a:gd name="connsiteY4" fmla="*/ 105034 h 117195"/>
                      <a:gd name="connsiteX5" fmla="*/ 11047 w 40671"/>
                      <a:gd name="connsiteY5" fmla="*/ 117023 h 117195"/>
                      <a:gd name="connsiteX6" fmla="*/ 11257 w 40671"/>
                      <a:gd name="connsiteY6" fmla="*/ 117031 h 117195"/>
                      <a:gd name="connsiteX7" fmla="*/ 29712 w 40671"/>
                      <a:gd name="connsiteY7" fmla="*/ 117031 h 117195"/>
                      <a:gd name="connsiteX8" fmla="*/ 40795 w 40671"/>
                      <a:gd name="connsiteY8" fmla="*/ 105245 h 117195"/>
                      <a:gd name="connsiteX9" fmla="*/ 40786 w 40671"/>
                      <a:gd name="connsiteY9" fmla="*/ 105034 h 117195"/>
                      <a:gd name="connsiteX10" fmla="*/ 40786 w 40671"/>
                      <a:gd name="connsiteY10" fmla="*/ 11835 h 117195"/>
                      <a:gd name="connsiteX11" fmla="*/ 30990 w 40671"/>
                      <a:gd name="connsiteY11" fmla="*/ -111 h 117195"/>
                      <a:gd name="connsiteX12" fmla="*/ 29712 w 40671"/>
                      <a:gd name="connsiteY12" fmla="*/ -162 h 117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0671" h="117195">
                        <a:moveTo>
                          <a:pt x="29712" y="-162"/>
                        </a:moveTo>
                        <a:lnTo>
                          <a:pt x="11257" y="-162"/>
                        </a:lnTo>
                        <a:cubicBezTo>
                          <a:pt x="4942" y="32"/>
                          <a:pt x="-20" y="5309"/>
                          <a:pt x="175" y="11624"/>
                        </a:cubicBezTo>
                        <a:cubicBezTo>
                          <a:pt x="177" y="11694"/>
                          <a:pt x="180" y="11764"/>
                          <a:pt x="183" y="11835"/>
                        </a:cubicBezTo>
                        <a:lnTo>
                          <a:pt x="183" y="105034"/>
                        </a:lnTo>
                        <a:cubicBezTo>
                          <a:pt x="-128" y="111345"/>
                          <a:pt x="4737" y="116712"/>
                          <a:pt x="11047" y="117023"/>
                        </a:cubicBezTo>
                        <a:cubicBezTo>
                          <a:pt x="11117" y="117026"/>
                          <a:pt x="11187" y="117029"/>
                          <a:pt x="11257" y="117031"/>
                        </a:cubicBezTo>
                        <a:lnTo>
                          <a:pt x="29712" y="117031"/>
                        </a:lnTo>
                        <a:cubicBezTo>
                          <a:pt x="36027" y="116837"/>
                          <a:pt x="40989" y="111560"/>
                          <a:pt x="40795" y="105245"/>
                        </a:cubicBezTo>
                        <a:cubicBezTo>
                          <a:pt x="40793" y="105174"/>
                          <a:pt x="40790" y="105104"/>
                          <a:pt x="40786" y="105034"/>
                        </a:cubicBezTo>
                        <a:lnTo>
                          <a:pt x="40786" y="11835"/>
                        </a:lnTo>
                        <a:cubicBezTo>
                          <a:pt x="41380" y="5831"/>
                          <a:pt x="36994" y="482"/>
                          <a:pt x="30990" y="-111"/>
                        </a:cubicBezTo>
                        <a:cubicBezTo>
                          <a:pt x="30565" y="-153"/>
                          <a:pt x="30139" y="-170"/>
                          <a:pt x="29712" y="-162"/>
                        </a:cubicBezTo>
                        <a:close/>
                      </a:path>
                    </a:pathLst>
                  </a:custGeom>
                  <a:solidFill>
                    <a:srgbClr val="FFB614"/>
                  </a:soli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54" name="任意多边形: 形状 153">
                    <a:extLst>
                      <a:ext uri="{FF2B5EF4-FFF2-40B4-BE49-F238E27FC236}">
                        <a16:creationId xmlns:a16="http://schemas.microsoft.com/office/drawing/2014/main" id="{51BC5BAF-84E3-5D6E-93A5-F1896E5E09AA}"/>
                      </a:ext>
                    </a:extLst>
                  </p:cNvPr>
                  <p:cNvSpPr/>
                  <p:nvPr/>
                </p:nvSpPr>
                <p:spPr>
                  <a:xfrm>
                    <a:off x="5791417" y="893700"/>
                    <a:ext cx="40671" cy="117195"/>
                  </a:xfrm>
                  <a:custGeom>
                    <a:avLst/>
                    <a:gdLst>
                      <a:gd name="connsiteX0" fmla="*/ 29804 w 40671"/>
                      <a:gd name="connsiteY0" fmla="*/ -162 h 117195"/>
                      <a:gd name="connsiteX1" fmla="*/ 11349 w 40671"/>
                      <a:gd name="connsiteY1" fmla="*/ -162 h 117195"/>
                      <a:gd name="connsiteX2" fmla="*/ 267 w 40671"/>
                      <a:gd name="connsiteY2" fmla="*/ 11633 h 117195"/>
                      <a:gd name="connsiteX3" fmla="*/ 275 w 40671"/>
                      <a:gd name="connsiteY3" fmla="*/ 11835 h 117195"/>
                      <a:gd name="connsiteX4" fmla="*/ 275 w 40671"/>
                      <a:gd name="connsiteY4" fmla="*/ 105034 h 117195"/>
                      <a:gd name="connsiteX5" fmla="*/ 11139 w 40671"/>
                      <a:gd name="connsiteY5" fmla="*/ 117023 h 117195"/>
                      <a:gd name="connsiteX6" fmla="*/ 11349 w 40671"/>
                      <a:gd name="connsiteY6" fmla="*/ 117031 h 117195"/>
                      <a:gd name="connsiteX7" fmla="*/ 29804 w 40671"/>
                      <a:gd name="connsiteY7" fmla="*/ 117031 h 117195"/>
                      <a:gd name="connsiteX8" fmla="*/ 40886 w 40671"/>
                      <a:gd name="connsiteY8" fmla="*/ 105236 h 117195"/>
                      <a:gd name="connsiteX9" fmla="*/ 40878 w 40671"/>
                      <a:gd name="connsiteY9" fmla="*/ 105034 h 117195"/>
                      <a:gd name="connsiteX10" fmla="*/ 40878 w 40671"/>
                      <a:gd name="connsiteY10" fmla="*/ 11835 h 117195"/>
                      <a:gd name="connsiteX11" fmla="*/ 31082 w 40671"/>
                      <a:gd name="connsiteY11" fmla="*/ -111 h 117195"/>
                      <a:gd name="connsiteX12" fmla="*/ 29804 w 40671"/>
                      <a:gd name="connsiteY12" fmla="*/ -162 h 117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40671" h="117195">
                        <a:moveTo>
                          <a:pt x="29804" y="-162"/>
                        </a:moveTo>
                        <a:lnTo>
                          <a:pt x="11349" y="-162"/>
                        </a:lnTo>
                        <a:cubicBezTo>
                          <a:pt x="5032" y="34"/>
                          <a:pt x="70" y="5315"/>
                          <a:pt x="267" y="11633"/>
                        </a:cubicBezTo>
                        <a:cubicBezTo>
                          <a:pt x="269" y="11700"/>
                          <a:pt x="272" y="11767"/>
                          <a:pt x="275" y="11835"/>
                        </a:cubicBezTo>
                        <a:lnTo>
                          <a:pt x="275" y="105034"/>
                        </a:lnTo>
                        <a:cubicBezTo>
                          <a:pt x="-36" y="111345"/>
                          <a:pt x="4828" y="116712"/>
                          <a:pt x="11139" y="117023"/>
                        </a:cubicBezTo>
                        <a:cubicBezTo>
                          <a:pt x="11209" y="117026"/>
                          <a:pt x="11279" y="117029"/>
                          <a:pt x="11349" y="117031"/>
                        </a:cubicBezTo>
                        <a:lnTo>
                          <a:pt x="29804" y="117031"/>
                        </a:lnTo>
                        <a:cubicBezTo>
                          <a:pt x="36121" y="116835"/>
                          <a:pt x="41083" y="111554"/>
                          <a:pt x="40886" y="105236"/>
                        </a:cubicBezTo>
                        <a:cubicBezTo>
                          <a:pt x="40884" y="105169"/>
                          <a:pt x="40881" y="105102"/>
                          <a:pt x="40878" y="105034"/>
                        </a:cubicBezTo>
                        <a:lnTo>
                          <a:pt x="40878" y="11835"/>
                        </a:lnTo>
                        <a:cubicBezTo>
                          <a:pt x="41472" y="5831"/>
                          <a:pt x="37086" y="482"/>
                          <a:pt x="31082" y="-111"/>
                        </a:cubicBezTo>
                        <a:cubicBezTo>
                          <a:pt x="30657" y="-153"/>
                          <a:pt x="30230" y="-170"/>
                          <a:pt x="29804" y="-162"/>
                        </a:cubicBezTo>
                        <a:close/>
                      </a:path>
                    </a:pathLst>
                  </a:custGeom>
                  <a:solidFill>
                    <a:srgbClr val="FFB614"/>
                  </a:solidFill>
                  <a:ln w="406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38B05C58-8588-61C6-5BF6-1C624A792364}"/>
                    </a:ext>
                  </a:extLst>
                </p:cNvPr>
                <p:cNvSpPr/>
                <p:nvPr/>
              </p:nvSpPr>
              <p:spPr>
                <a:xfrm>
                  <a:off x="5135355" y="618719"/>
                  <a:ext cx="684686" cy="391249"/>
                </a:xfrm>
                <a:custGeom>
                  <a:avLst/>
                  <a:gdLst>
                    <a:gd name="connsiteX0" fmla="*/ 627648 w 684686"/>
                    <a:gd name="connsiteY0" fmla="*/ 108685 h 391249"/>
                    <a:gd name="connsiteX1" fmla="*/ 343436 w 684686"/>
                    <a:gd name="connsiteY1" fmla="*/ -202 h 391249"/>
                    <a:gd name="connsiteX2" fmla="*/ 59228 w 684686"/>
                    <a:gd name="connsiteY2" fmla="*/ 108685 h 391249"/>
                    <a:gd name="connsiteX3" fmla="*/ 170 w 684686"/>
                    <a:gd name="connsiteY3" fmla="*/ 391047 h 391249"/>
                    <a:gd name="connsiteX4" fmla="*/ 684857 w 684686"/>
                    <a:gd name="connsiteY4" fmla="*/ 391047 h 391249"/>
                    <a:gd name="connsiteX5" fmla="*/ 627648 w 684686"/>
                    <a:gd name="connsiteY5" fmla="*/ 108685 h 3912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84686" h="391249">
                      <a:moveTo>
                        <a:pt x="627648" y="108685"/>
                      </a:moveTo>
                      <a:cubicBezTo>
                        <a:pt x="579664" y="34862"/>
                        <a:pt x="432023" y="-202"/>
                        <a:pt x="343436" y="-202"/>
                      </a:cubicBezTo>
                      <a:cubicBezTo>
                        <a:pt x="254849" y="-202"/>
                        <a:pt x="107212" y="33936"/>
                        <a:pt x="59228" y="108685"/>
                      </a:cubicBezTo>
                      <a:cubicBezTo>
                        <a:pt x="25091" y="162204"/>
                        <a:pt x="13090" y="271090"/>
                        <a:pt x="170" y="391047"/>
                      </a:cubicBezTo>
                      <a:lnTo>
                        <a:pt x="684857" y="391047"/>
                      </a:lnTo>
                      <a:cubicBezTo>
                        <a:pt x="674701" y="271090"/>
                        <a:pt x="662708" y="162204"/>
                        <a:pt x="627648" y="108685"/>
                      </a:cubicBezTo>
                      <a:close/>
                    </a:path>
                  </a:pathLst>
                </a:custGeom>
                <a:solidFill>
                  <a:srgbClr val="FFC43D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BDC2D96F-628E-9197-40DB-B4CED1AB4273}"/>
                    </a:ext>
                  </a:extLst>
                </p:cNvPr>
                <p:cNvSpPr/>
                <p:nvPr/>
              </p:nvSpPr>
              <p:spPr>
                <a:xfrm>
                  <a:off x="5376188" y="603028"/>
                  <a:ext cx="203005" cy="365414"/>
                </a:xfrm>
                <a:custGeom>
                  <a:avLst/>
                  <a:gdLst>
                    <a:gd name="connsiteX0" fmla="*/ 203208 w 203005"/>
                    <a:gd name="connsiteY0" fmla="*/ 365210 h 365414"/>
                    <a:gd name="connsiteX1" fmla="*/ 204 w 203005"/>
                    <a:gd name="connsiteY1" fmla="*/ 365210 h 365414"/>
                    <a:gd name="connsiteX2" fmla="*/ 204 w 203005"/>
                    <a:gd name="connsiteY2" fmla="*/ 42244 h 365414"/>
                    <a:gd name="connsiteX3" fmla="*/ 27884 w 203005"/>
                    <a:gd name="connsiteY3" fmla="*/ 9025 h 365414"/>
                    <a:gd name="connsiteX4" fmla="*/ 101706 w 203005"/>
                    <a:gd name="connsiteY4" fmla="*/ -204 h 365414"/>
                    <a:gd name="connsiteX5" fmla="*/ 175525 w 203005"/>
                    <a:gd name="connsiteY5" fmla="*/ 8103 h 365414"/>
                    <a:gd name="connsiteX6" fmla="*/ 203209 w 203005"/>
                    <a:gd name="connsiteY6" fmla="*/ 41322 h 365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3005" h="365414">
                      <a:moveTo>
                        <a:pt x="203208" y="365210"/>
                      </a:moveTo>
                      <a:lnTo>
                        <a:pt x="204" y="365210"/>
                      </a:lnTo>
                      <a:lnTo>
                        <a:pt x="204" y="42244"/>
                      </a:lnTo>
                      <a:cubicBezTo>
                        <a:pt x="415" y="26019"/>
                        <a:pt x="11963" y="12160"/>
                        <a:pt x="27884" y="9025"/>
                      </a:cubicBezTo>
                      <a:cubicBezTo>
                        <a:pt x="52039" y="3037"/>
                        <a:pt x="76820" y="-62"/>
                        <a:pt x="101706" y="-204"/>
                      </a:cubicBezTo>
                      <a:cubicBezTo>
                        <a:pt x="126535" y="-23"/>
                        <a:pt x="151277" y="2761"/>
                        <a:pt x="175525" y="8103"/>
                      </a:cubicBezTo>
                      <a:cubicBezTo>
                        <a:pt x="191251" y="11562"/>
                        <a:pt x="202641" y="25229"/>
                        <a:pt x="203209" y="41322"/>
                      </a:cubicBezTo>
                      <a:close/>
                    </a:path>
                  </a:pathLst>
                </a:custGeom>
                <a:solidFill>
                  <a:srgbClr val="FFCF61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56C592C0-289E-63E6-E410-85551931D83C}"/>
                    </a:ext>
                  </a:extLst>
                </p:cNvPr>
                <p:cNvSpPr/>
                <p:nvPr/>
              </p:nvSpPr>
              <p:spPr>
                <a:xfrm>
                  <a:off x="5126122" y="987828"/>
                  <a:ext cx="705909" cy="45212"/>
                </a:xfrm>
                <a:custGeom>
                  <a:avLst/>
                  <a:gdLst>
                    <a:gd name="connsiteX0" fmla="*/ 687624 w 705909"/>
                    <a:gd name="connsiteY0" fmla="*/ 45061 h 45212"/>
                    <a:gd name="connsiteX1" fmla="*/ 18624 w 705909"/>
                    <a:gd name="connsiteY1" fmla="*/ 45061 h 45212"/>
                    <a:gd name="connsiteX2" fmla="*/ 169 w 705909"/>
                    <a:gd name="connsiteY2" fmla="*/ 26606 h 45212"/>
                    <a:gd name="connsiteX3" fmla="*/ 169 w 705909"/>
                    <a:gd name="connsiteY3" fmla="*/ 18303 h 45212"/>
                    <a:gd name="connsiteX4" fmla="*/ 18624 w 705909"/>
                    <a:gd name="connsiteY4" fmla="*/ -151 h 45212"/>
                    <a:gd name="connsiteX5" fmla="*/ 687624 w 705909"/>
                    <a:gd name="connsiteY5" fmla="*/ -151 h 45212"/>
                    <a:gd name="connsiteX6" fmla="*/ 706078 w 705909"/>
                    <a:gd name="connsiteY6" fmla="*/ 18303 h 45212"/>
                    <a:gd name="connsiteX7" fmla="*/ 706078 w 705909"/>
                    <a:gd name="connsiteY7" fmla="*/ 26606 h 45212"/>
                    <a:gd name="connsiteX8" fmla="*/ 687623 w 705909"/>
                    <a:gd name="connsiteY8" fmla="*/ 45061 h 45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05909" h="45212">
                      <a:moveTo>
                        <a:pt x="687624" y="45061"/>
                      </a:moveTo>
                      <a:lnTo>
                        <a:pt x="18624" y="45061"/>
                      </a:lnTo>
                      <a:cubicBezTo>
                        <a:pt x="8444" y="45030"/>
                        <a:pt x="200" y="36785"/>
                        <a:pt x="169" y="26606"/>
                      </a:cubicBezTo>
                      <a:lnTo>
                        <a:pt x="169" y="18303"/>
                      </a:lnTo>
                      <a:cubicBezTo>
                        <a:pt x="200" y="8124"/>
                        <a:pt x="8444" y="-120"/>
                        <a:pt x="18624" y="-151"/>
                      </a:cubicBezTo>
                      <a:lnTo>
                        <a:pt x="687624" y="-151"/>
                      </a:lnTo>
                      <a:cubicBezTo>
                        <a:pt x="697804" y="-122"/>
                        <a:pt x="706049" y="8123"/>
                        <a:pt x="706078" y="18303"/>
                      </a:cubicBezTo>
                      <a:lnTo>
                        <a:pt x="706078" y="26606"/>
                      </a:lnTo>
                      <a:cubicBezTo>
                        <a:pt x="706049" y="36786"/>
                        <a:pt x="697803" y="45032"/>
                        <a:pt x="687623" y="45061"/>
                      </a:cubicBezTo>
                      <a:close/>
                    </a:path>
                  </a:pathLst>
                </a:custGeom>
                <a:solidFill>
                  <a:srgbClr val="FFB614"/>
                </a:solidFill>
                <a:ln w="406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1DF8AC65-D737-ACC5-27BD-1B713DC6456A}"/>
                  </a:ext>
                </a:extLst>
              </p:cNvPr>
              <p:cNvSpPr/>
              <p:nvPr/>
            </p:nvSpPr>
            <p:spPr>
              <a:xfrm>
                <a:off x="4995991" y="2199404"/>
                <a:ext cx="378355" cy="1431256"/>
              </a:xfrm>
              <a:custGeom>
                <a:avLst/>
                <a:gdLst>
                  <a:gd name="connsiteX0" fmla="*/ 112750 w 378355"/>
                  <a:gd name="connsiteY0" fmla="*/ 394033 h 1431256"/>
                  <a:gd name="connsiteX1" fmla="*/ 48161 w 378355"/>
                  <a:gd name="connsiteY1" fmla="*/ 16 h 1431256"/>
                  <a:gd name="connsiteX2" fmla="*/ 7557 w 378355"/>
                  <a:gd name="connsiteY2" fmla="*/ 47999 h 1431256"/>
                  <a:gd name="connsiteX3" fmla="*/ 22322 w 378355"/>
                  <a:gd name="connsiteY3" fmla="*/ 341420 h 1431256"/>
                  <a:gd name="connsiteX4" fmla="*/ 177 w 378355"/>
                  <a:gd name="connsiteY4" fmla="*/ 1400747 h 1431256"/>
                  <a:gd name="connsiteX5" fmla="*/ 28244 w 378355"/>
                  <a:gd name="connsiteY5" fmla="*/ 1431247 h 1431256"/>
                  <a:gd name="connsiteX6" fmla="*/ 31551 w 378355"/>
                  <a:gd name="connsiteY6" fmla="*/ 1431198 h 1431256"/>
                  <a:gd name="connsiteX7" fmla="*/ 107219 w 378355"/>
                  <a:gd name="connsiteY7" fmla="*/ 1424736 h 1431256"/>
                  <a:gd name="connsiteX8" fmla="*/ 173657 w 378355"/>
                  <a:gd name="connsiteY8" fmla="*/ 594254 h 1431256"/>
                  <a:gd name="connsiteX9" fmla="*/ 378507 w 378355"/>
                  <a:gd name="connsiteY9" fmla="*/ 458610 h 1431256"/>
                  <a:gd name="connsiteX10" fmla="*/ 123828 w 378355"/>
                  <a:gd name="connsiteY10" fmla="*/ 523203 h 1431256"/>
                  <a:gd name="connsiteX11" fmla="*/ 112750 w 378355"/>
                  <a:gd name="connsiteY11" fmla="*/ 394033 h 1431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78355" h="1431256">
                    <a:moveTo>
                      <a:pt x="112750" y="394033"/>
                    </a:moveTo>
                    <a:cubicBezTo>
                      <a:pt x="106292" y="263924"/>
                      <a:pt x="48161" y="16"/>
                      <a:pt x="48161" y="16"/>
                    </a:cubicBezTo>
                    <a:cubicBezTo>
                      <a:pt x="33385" y="14918"/>
                      <a:pt x="19809" y="30962"/>
                      <a:pt x="7557" y="47999"/>
                    </a:cubicBezTo>
                    <a:cubicBezTo>
                      <a:pt x="12170" y="172573"/>
                      <a:pt x="17717" y="283305"/>
                      <a:pt x="22322" y="341420"/>
                    </a:cubicBezTo>
                    <a:cubicBezTo>
                      <a:pt x="35241" y="500136"/>
                      <a:pt x="6635" y="1235573"/>
                      <a:pt x="177" y="1400747"/>
                    </a:cubicBezTo>
                    <a:cubicBezTo>
                      <a:pt x="-495" y="1416920"/>
                      <a:pt x="12071" y="1430575"/>
                      <a:pt x="28244" y="1431247"/>
                    </a:cubicBezTo>
                    <a:cubicBezTo>
                      <a:pt x="29347" y="1431293"/>
                      <a:pt x="30451" y="1431277"/>
                      <a:pt x="31551" y="1431198"/>
                    </a:cubicBezTo>
                    <a:lnTo>
                      <a:pt x="107219" y="1424736"/>
                    </a:lnTo>
                    <a:cubicBezTo>
                      <a:pt x="158893" y="1232802"/>
                      <a:pt x="62003" y="644083"/>
                      <a:pt x="173657" y="594254"/>
                    </a:cubicBezTo>
                    <a:cubicBezTo>
                      <a:pt x="269624" y="550883"/>
                      <a:pt x="330527" y="539796"/>
                      <a:pt x="378507" y="458610"/>
                    </a:cubicBezTo>
                    <a:lnTo>
                      <a:pt x="123828" y="523203"/>
                    </a:lnTo>
                    <a:cubicBezTo>
                      <a:pt x="124747" y="523219"/>
                      <a:pt x="119228" y="524142"/>
                      <a:pt x="112750" y="394033"/>
                    </a:cubicBezTo>
                    <a:close/>
                  </a:path>
                </a:pathLst>
              </a:custGeom>
              <a:solidFill>
                <a:srgbClr val="D6D6D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5904BAE3-F1DB-3301-4B86-D6CF7F5CE012}"/>
                  </a:ext>
                </a:extLst>
              </p:cNvPr>
              <p:cNvSpPr/>
              <p:nvPr/>
            </p:nvSpPr>
            <p:spPr>
              <a:xfrm>
                <a:off x="5278171" y="2068168"/>
                <a:ext cx="574437" cy="814278"/>
              </a:xfrm>
              <a:custGeom>
                <a:avLst/>
                <a:gdLst>
                  <a:gd name="connsiteX0" fmla="*/ 533750 w 574437"/>
                  <a:gd name="connsiteY0" fmla="*/ 776239 h 814278"/>
                  <a:gd name="connsiteX1" fmla="*/ 109281 w 574437"/>
                  <a:gd name="connsiteY1" fmla="*/ 814071 h 814278"/>
                  <a:gd name="connsiteX2" fmla="*/ 61390 w 574437"/>
                  <a:gd name="connsiteY2" fmla="*/ 774583 h 814278"/>
                  <a:gd name="connsiteX3" fmla="*/ 61298 w 574437"/>
                  <a:gd name="connsiteY3" fmla="*/ 773472 h 814278"/>
                  <a:gd name="connsiteX4" fmla="*/ 395 w 574437"/>
                  <a:gd name="connsiteY4" fmla="*/ 86018 h 814278"/>
                  <a:gd name="connsiteX5" fmla="*/ 39883 w 574437"/>
                  <a:gd name="connsiteY5" fmla="*/ 38127 h 814278"/>
                  <a:gd name="connsiteX6" fmla="*/ 40998 w 574437"/>
                  <a:gd name="connsiteY6" fmla="*/ 38034 h 814278"/>
                  <a:gd name="connsiteX7" fmla="*/ 465467 w 574437"/>
                  <a:gd name="connsiteY7" fmla="*/ 202 h 814278"/>
                  <a:gd name="connsiteX8" fmla="*/ 513358 w 574437"/>
                  <a:gd name="connsiteY8" fmla="*/ 39691 h 814278"/>
                  <a:gd name="connsiteX9" fmla="*/ 513450 w 574437"/>
                  <a:gd name="connsiteY9" fmla="*/ 40802 h 814278"/>
                  <a:gd name="connsiteX10" fmla="*/ 574353 w 574437"/>
                  <a:gd name="connsiteY10" fmla="*/ 728256 h 814278"/>
                  <a:gd name="connsiteX11" fmla="*/ 533750 w 574437"/>
                  <a:gd name="connsiteY11" fmla="*/ 776239 h 814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4437" h="814278">
                    <a:moveTo>
                      <a:pt x="533750" y="776239"/>
                    </a:moveTo>
                    <a:lnTo>
                      <a:pt x="109281" y="814071"/>
                    </a:lnTo>
                    <a:cubicBezTo>
                      <a:pt x="85152" y="816392"/>
                      <a:pt x="63711" y="798712"/>
                      <a:pt x="61390" y="774583"/>
                    </a:cubicBezTo>
                    <a:cubicBezTo>
                      <a:pt x="61355" y="774213"/>
                      <a:pt x="61324" y="773842"/>
                      <a:pt x="61298" y="773472"/>
                    </a:cubicBezTo>
                    <a:lnTo>
                      <a:pt x="395" y="86018"/>
                    </a:lnTo>
                    <a:cubicBezTo>
                      <a:pt x="-1926" y="61888"/>
                      <a:pt x="15754" y="40447"/>
                      <a:pt x="39883" y="38127"/>
                    </a:cubicBezTo>
                    <a:cubicBezTo>
                      <a:pt x="40254" y="38091"/>
                      <a:pt x="40626" y="38060"/>
                      <a:pt x="40998" y="38034"/>
                    </a:cubicBezTo>
                    <a:lnTo>
                      <a:pt x="465467" y="202"/>
                    </a:lnTo>
                    <a:cubicBezTo>
                      <a:pt x="489596" y="-2118"/>
                      <a:pt x="511037" y="15561"/>
                      <a:pt x="513358" y="39691"/>
                    </a:cubicBezTo>
                    <a:cubicBezTo>
                      <a:pt x="513393" y="40060"/>
                      <a:pt x="513424" y="40431"/>
                      <a:pt x="513450" y="40802"/>
                    </a:cubicBezTo>
                    <a:lnTo>
                      <a:pt x="574353" y="728256"/>
                    </a:lnTo>
                    <a:cubicBezTo>
                      <a:pt x="577117" y="752246"/>
                      <a:pt x="558662" y="773472"/>
                      <a:pt x="533750" y="776239"/>
                    </a:cubicBezTo>
                    <a:close/>
                  </a:path>
                </a:pathLst>
              </a:custGeom>
              <a:solidFill>
                <a:srgbClr val="33313B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DB868EEA-8F26-0657-7A26-9BAA5DD7C53A}"/>
                  </a:ext>
                </a:extLst>
              </p:cNvPr>
              <p:cNvSpPr/>
              <p:nvPr/>
            </p:nvSpPr>
            <p:spPr>
              <a:xfrm>
                <a:off x="5248646" y="2068168"/>
                <a:ext cx="574238" cy="814278"/>
              </a:xfrm>
              <a:custGeom>
                <a:avLst/>
                <a:gdLst>
                  <a:gd name="connsiteX0" fmla="*/ 533746 w 574238"/>
                  <a:gd name="connsiteY0" fmla="*/ 776239 h 814278"/>
                  <a:gd name="connsiteX1" fmla="*/ 109278 w 574238"/>
                  <a:gd name="connsiteY1" fmla="*/ 814071 h 814278"/>
                  <a:gd name="connsiteX2" fmla="*/ 61387 w 574238"/>
                  <a:gd name="connsiteY2" fmla="*/ 774583 h 814278"/>
                  <a:gd name="connsiteX3" fmla="*/ 61294 w 574238"/>
                  <a:gd name="connsiteY3" fmla="*/ 773472 h 814278"/>
                  <a:gd name="connsiteX4" fmla="*/ 391 w 574238"/>
                  <a:gd name="connsiteY4" fmla="*/ 86018 h 814278"/>
                  <a:gd name="connsiteX5" fmla="*/ 39879 w 574238"/>
                  <a:gd name="connsiteY5" fmla="*/ 38127 h 814278"/>
                  <a:gd name="connsiteX6" fmla="*/ 40994 w 574238"/>
                  <a:gd name="connsiteY6" fmla="*/ 38034 h 814278"/>
                  <a:gd name="connsiteX7" fmla="*/ 465463 w 574238"/>
                  <a:gd name="connsiteY7" fmla="*/ 202 h 814278"/>
                  <a:gd name="connsiteX8" fmla="*/ 513354 w 574238"/>
                  <a:gd name="connsiteY8" fmla="*/ 39691 h 814278"/>
                  <a:gd name="connsiteX9" fmla="*/ 513446 w 574238"/>
                  <a:gd name="connsiteY9" fmla="*/ 40802 h 814278"/>
                  <a:gd name="connsiteX10" fmla="*/ 574350 w 574238"/>
                  <a:gd name="connsiteY10" fmla="*/ 728256 h 814278"/>
                  <a:gd name="connsiteX11" fmla="*/ 533747 w 574238"/>
                  <a:gd name="connsiteY11" fmla="*/ 776239 h 814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4238" h="814278">
                    <a:moveTo>
                      <a:pt x="533746" y="776239"/>
                    </a:moveTo>
                    <a:lnTo>
                      <a:pt x="109278" y="814071"/>
                    </a:lnTo>
                    <a:cubicBezTo>
                      <a:pt x="85149" y="816392"/>
                      <a:pt x="63707" y="798712"/>
                      <a:pt x="61387" y="774583"/>
                    </a:cubicBezTo>
                    <a:cubicBezTo>
                      <a:pt x="61351" y="774213"/>
                      <a:pt x="61320" y="773842"/>
                      <a:pt x="61294" y="773472"/>
                    </a:cubicBezTo>
                    <a:lnTo>
                      <a:pt x="391" y="86018"/>
                    </a:lnTo>
                    <a:cubicBezTo>
                      <a:pt x="-1930" y="61888"/>
                      <a:pt x="15750" y="40447"/>
                      <a:pt x="39879" y="38127"/>
                    </a:cubicBezTo>
                    <a:cubicBezTo>
                      <a:pt x="40250" y="38091"/>
                      <a:pt x="40622" y="38060"/>
                      <a:pt x="40994" y="38034"/>
                    </a:cubicBezTo>
                    <a:lnTo>
                      <a:pt x="465463" y="202"/>
                    </a:lnTo>
                    <a:cubicBezTo>
                      <a:pt x="489592" y="-2118"/>
                      <a:pt x="511033" y="15561"/>
                      <a:pt x="513354" y="39691"/>
                    </a:cubicBezTo>
                    <a:cubicBezTo>
                      <a:pt x="513389" y="40060"/>
                      <a:pt x="513420" y="40431"/>
                      <a:pt x="513446" y="40802"/>
                    </a:cubicBezTo>
                    <a:lnTo>
                      <a:pt x="574350" y="728256"/>
                    </a:lnTo>
                    <a:cubicBezTo>
                      <a:pt x="575729" y="752503"/>
                      <a:pt x="557887" y="773587"/>
                      <a:pt x="533747" y="776239"/>
                    </a:cubicBezTo>
                    <a:close/>
                  </a:path>
                </a:pathLst>
              </a:custGeom>
              <a:solidFill>
                <a:srgbClr val="222027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E6DE0370-CEF9-7668-98F8-647697C3CEA3}"/>
                  </a:ext>
                </a:extLst>
              </p:cNvPr>
              <p:cNvSpPr/>
              <p:nvPr/>
            </p:nvSpPr>
            <p:spPr>
              <a:xfrm>
                <a:off x="5428116" y="2329484"/>
                <a:ext cx="453743" cy="286620"/>
              </a:xfrm>
              <a:custGeom>
                <a:avLst/>
                <a:gdLst>
                  <a:gd name="connsiteX0" fmla="*/ 190968 w 453743"/>
                  <a:gd name="connsiteY0" fmla="*/ 282425 h 286620"/>
                  <a:gd name="connsiteX1" fmla="*/ 278633 w 453743"/>
                  <a:gd name="connsiteY1" fmla="*/ 271351 h 286620"/>
                  <a:gd name="connsiteX2" fmla="*/ 414277 w 453743"/>
                  <a:gd name="connsiteY2" fmla="*/ 234441 h 286620"/>
                  <a:gd name="connsiteX3" fmla="*/ 288780 w 453743"/>
                  <a:gd name="connsiteY3" fmla="*/ 227061 h 286620"/>
                  <a:gd name="connsiteX4" fmla="*/ 445651 w 453743"/>
                  <a:gd name="connsiteY4" fmla="*/ 186458 h 286620"/>
                  <a:gd name="connsiteX5" fmla="*/ 286013 w 453743"/>
                  <a:gd name="connsiteY5" fmla="*/ 177228 h 286620"/>
                  <a:gd name="connsiteX6" fmla="*/ 453954 w 453743"/>
                  <a:gd name="connsiteY6" fmla="*/ 120942 h 286620"/>
                  <a:gd name="connsiteX7" fmla="*/ 279551 w 453743"/>
                  <a:gd name="connsiteY7" fmla="*/ 120942 h 286620"/>
                  <a:gd name="connsiteX8" fmla="*/ 418886 w 453743"/>
                  <a:gd name="connsiteY8" fmla="*/ 67423 h 286620"/>
                  <a:gd name="connsiteX9" fmla="*/ 250022 w 453743"/>
                  <a:gd name="connsiteY9" fmla="*/ 73881 h 286620"/>
                  <a:gd name="connsiteX10" fmla="*/ 185429 w 453743"/>
                  <a:gd name="connsiteY10" fmla="*/ 60961 h 286620"/>
                  <a:gd name="connsiteX11" fmla="*/ 213113 w 453743"/>
                  <a:gd name="connsiteY11" fmla="*/ 7442 h 286620"/>
                  <a:gd name="connsiteX12" fmla="*/ 138368 w 453743"/>
                  <a:gd name="connsiteY12" fmla="*/ 35126 h 286620"/>
                  <a:gd name="connsiteX13" fmla="*/ 16566 w 453743"/>
                  <a:gd name="connsiteY13" fmla="*/ 143091 h 286620"/>
                  <a:gd name="connsiteX14" fmla="*/ 190968 w 453743"/>
                  <a:gd name="connsiteY14" fmla="*/ 282425 h 286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53743" h="286620">
                    <a:moveTo>
                      <a:pt x="190968" y="282425"/>
                    </a:moveTo>
                    <a:cubicBezTo>
                      <a:pt x="210346" y="279657"/>
                      <a:pt x="278633" y="271351"/>
                      <a:pt x="278633" y="271351"/>
                    </a:cubicBezTo>
                    <a:cubicBezTo>
                      <a:pt x="278633" y="271351"/>
                      <a:pt x="414277" y="255663"/>
                      <a:pt x="414277" y="234441"/>
                    </a:cubicBezTo>
                    <a:cubicBezTo>
                      <a:pt x="414277" y="214121"/>
                      <a:pt x="288780" y="239054"/>
                      <a:pt x="288780" y="227061"/>
                    </a:cubicBezTo>
                    <a:cubicBezTo>
                      <a:pt x="288780" y="216901"/>
                      <a:pt x="448418" y="218754"/>
                      <a:pt x="445651" y="186458"/>
                    </a:cubicBezTo>
                    <a:cubicBezTo>
                      <a:pt x="442884" y="154161"/>
                      <a:pt x="286939" y="189225"/>
                      <a:pt x="286013" y="177228"/>
                    </a:cubicBezTo>
                    <a:cubicBezTo>
                      <a:pt x="285087" y="165231"/>
                      <a:pt x="453044" y="147699"/>
                      <a:pt x="453954" y="120942"/>
                    </a:cubicBezTo>
                    <a:cubicBezTo>
                      <a:pt x="453954" y="84955"/>
                      <a:pt x="278633" y="133861"/>
                      <a:pt x="279551" y="120942"/>
                    </a:cubicBezTo>
                    <a:cubicBezTo>
                      <a:pt x="280474" y="108945"/>
                      <a:pt x="423502" y="96025"/>
                      <a:pt x="418886" y="67423"/>
                    </a:cubicBezTo>
                    <a:cubicBezTo>
                      <a:pt x="414273" y="40662"/>
                      <a:pt x="304467" y="64655"/>
                      <a:pt x="250022" y="73881"/>
                    </a:cubicBezTo>
                    <a:cubicBezTo>
                      <a:pt x="179894" y="85878"/>
                      <a:pt x="154055" y="86800"/>
                      <a:pt x="185429" y="60961"/>
                    </a:cubicBezTo>
                    <a:cubicBezTo>
                      <a:pt x="206651" y="43429"/>
                      <a:pt x="216803" y="17590"/>
                      <a:pt x="213113" y="7442"/>
                    </a:cubicBezTo>
                    <a:cubicBezTo>
                      <a:pt x="203888" y="-15625"/>
                      <a:pt x="171591" y="21284"/>
                      <a:pt x="138368" y="35126"/>
                    </a:cubicBezTo>
                    <a:cubicBezTo>
                      <a:pt x="106994" y="48046"/>
                      <a:pt x="35021" y="113562"/>
                      <a:pt x="16566" y="143091"/>
                    </a:cubicBezTo>
                    <a:cubicBezTo>
                      <a:pt x="-15731" y="194764"/>
                      <a:pt x="-19409" y="310109"/>
                      <a:pt x="190968" y="282425"/>
                    </a:cubicBezTo>
                    <a:close/>
                  </a:path>
                </a:pathLst>
              </a:custGeom>
              <a:solidFill>
                <a:srgbClr val="FFB29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6F98AC01-06AE-4B6D-8F64-B51F1CC2BE18}"/>
                  </a:ext>
                </a:extLst>
              </p:cNvPr>
              <p:cNvSpPr/>
              <p:nvPr/>
            </p:nvSpPr>
            <p:spPr>
              <a:xfrm>
                <a:off x="4730193" y="1654925"/>
                <a:ext cx="755804" cy="1088571"/>
              </a:xfrm>
              <a:custGeom>
                <a:avLst/>
                <a:gdLst>
                  <a:gd name="connsiteX0" fmla="*/ 301922 w 755804"/>
                  <a:gd name="connsiteY0" fmla="*/ -27 h 1088571"/>
                  <a:gd name="connsiteX1" fmla="*/ 55546 w 755804"/>
                  <a:gd name="connsiteY1" fmla="*/ 407832 h 1088571"/>
                  <a:gd name="connsiteX2" fmla="*/ 52778 w 755804"/>
                  <a:gd name="connsiteY2" fmla="*/ 1055610 h 1088571"/>
                  <a:gd name="connsiteX3" fmla="*/ 755919 w 755804"/>
                  <a:gd name="connsiteY3" fmla="*/ 965182 h 1088571"/>
                  <a:gd name="connsiteX4" fmla="*/ 727313 w 755804"/>
                  <a:gd name="connsiteY4" fmla="*/ 792628 h 1088571"/>
                  <a:gd name="connsiteX5" fmla="*/ 264090 w 755804"/>
                  <a:gd name="connsiteY5" fmla="*/ 817545 h 1088571"/>
                  <a:gd name="connsiteX6" fmla="*/ 340680 w 755804"/>
                  <a:gd name="connsiteY6" fmla="*/ 391231 h 1088571"/>
                  <a:gd name="connsiteX7" fmla="*/ 301922 w 755804"/>
                  <a:gd name="connsiteY7" fmla="*/ -27 h 1088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55804" h="1088571">
                    <a:moveTo>
                      <a:pt x="301922" y="-27"/>
                    </a:moveTo>
                    <a:cubicBezTo>
                      <a:pt x="186577" y="3664"/>
                      <a:pt x="103529" y="105166"/>
                      <a:pt x="55546" y="407832"/>
                    </a:cubicBezTo>
                    <a:cubicBezTo>
                      <a:pt x="2949" y="744640"/>
                      <a:pt x="-35809" y="992861"/>
                      <a:pt x="52778" y="1055610"/>
                    </a:cubicBezTo>
                    <a:cubicBezTo>
                      <a:pt x="206877" y="1165419"/>
                      <a:pt x="755919" y="965182"/>
                      <a:pt x="755919" y="965182"/>
                    </a:cubicBezTo>
                    <a:lnTo>
                      <a:pt x="727313" y="792628"/>
                    </a:lnTo>
                    <a:cubicBezTo>
                      <a:pt x="727313" y="792628"/>
                      <a:pt x="504931" y="785244"/>
                      <a:pt x="264090" y="817545"/>
                    </a:cubicBezTo>
                    <a:cubicBezTo>
                      <a:pt x="237328" y="821235"/>
                      <a:pt x="322205" y="553637"/>
                      <a:pt x="340680" y="391231"/>
                    </a:cubicBezTo>
                    <a:cubicBezTo>
                      <a:pt x="351754" y="300811"/>
                      <a:pt x="434798" y="-3684"/>
                      <a:pt x="301922" y="-27"/>
                    </a:cubicBezTo>
                    <a:close/>
                  </a:path>
                </a:pathLst>
              </a:custGeom>
              <a:solidFill>
                <a:srgbClr val="F2F4F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085A1FB4-D816-08A0-AEE3-09C83F71EB80}"/>
                  </a:ext>
                </a:extLst>
              </p:cNvPr>
              <p:cNvSpPr/>
              <p:nvPr/>
            </p:nvSpPr>
            <p:spPr>
              <a:xfrm>
                <a:off x="5283915" y="2145881"/>
                <a:ext cx="46134" cy="46134"/>
              </a:xfrm>
              <a:custGeom>
                <a:avLst/>
                <a:gdLst>
                  <a:gd name="connsiteX0" fmla="*/ 47435 w 46134"/>
                  <a:gd name="connsiteY0" fmla="*/ 23502 h 46134"/>
                  <a:gd name="connsiteX1" fmla="*/ 24367 w 46134"/>
                  <a:gd name="connsiteY1" fmla="*/ 46569 h 46134"/>
                  <a:gd name="connsiteX2" fmla="*/ 1300 w 46134"/>
                  <a:gd name="connsiteY2" fmla="*/ 23502 h 46134"/>
                  <a:gd name="connsiteX3" fmla="*/ 24367 w 46134"/>
                  <a:gd name="connsiteY3" fmla="*/ 434 h 46134"/>
                  <a:gd name="connsiteX4" fmla="*/ 47435 w 46134"/>
                  <a:gd name="connsiteY4" fmla="*/ 23502 h 46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134" h="46134">
                    <a:moveTo>
                      <a:pt x="47435" y="23502"/>
                    </a:moveTo>
                    <a:cubicBezTo>
                      <a:pt x="47435" y="36241"/>
                      <a:pt x="37107" y="46569"/>
                      <a:pt x="24367" y="46569"/>
                    </a:cubicBezTo>
                    <a:cubicBezTo>
                      <a:pt x="11628" y="46569"/>
                      <a:pt x="1300" y="36241"/>
                      <a:pt x="1300" y="23502"/>
                    </a:cubicBezTo>
                    <a:cubicBezTo>
                      <a:pt x="1300" y="10762"/>
                      <a:pt x="11628" y="434"/>
                      <a:pt x="24367" y="434"/>
                    </a:cubicBezTo>
                    <a:cubicBezTo>
                      <a:pt x="37107" y="434"/>
                      <a:pt x="47435" y="10762"/>
                      <a:pt x="47435" y="23502"/>
                    </a:cubicBezTo>
                    <a:close/>
                  </a:path>
                </a:pathLst>
              </a:custGeom>
              <a:solidFill>
                <a:srgbClr val="F2F4F6"/>
              </a:solidFill>
              <a:ln w="40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13913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1289" y="1048898"/>
            <a:ext cx="9513908" cy="13229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收集整理并转矢量格式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1287" y="4898448"/>
            <a:ext cx="9951398" cy="124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9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形 10">
            <a:extLst>
              <a:ext uri="{FF2B5EF4-FFF2-40B4-BE49-F238E27FC236}">
                <a16:creationId xmlns:a16="http://schemas.microsoft.com/office/drawing/2014/main" id="{680A0624-9402-2EEC-CBB4-A23B17019457}"/>
              </a:ext>
            </a:extLst>
          </p:cNvPr>
          <p:cNvSpPr/>
          <p:nvPr/>
        </p:nvSpPr>
        <p:spPr>
          <a:xfrm>
            <a:off x="6881115" y="1436665"/>
            <a:ext cx="3744954" cy="4258751"/>
          </a:xfrm>
          <a:custGeom>
            <a:avLst/>
            <a:gdLst>
              <a:gd name="connsiteX0" fmla="*/ 803084 w 5511960"/>
              <a:gd name="connsiteY0" fmla="*/ 6266942 h 6268185"/>
              <a:gd name="connsiteX1" fmla="*/ 802513 w 5511960"/>
              <a:gd name="connsiteY1" fmla="*/ 6258827 h 6268185"/>
              <a:gd name="connsiteX2" fmla="*/ 795064 w 5511960"/>
              <a:gd name="connsiteY2" fmla="*/ 6252321 h 6268185"/>
              <a:gd name="connsiteX3" fmla="*/ 784758 w 5511960"/>
              <a:gd name="connsiteY3" fmla="*/ 6246349 h 6268185"/>
              <a:gd name="connsiteX4" fmla="*/ 739124 w 5511960"/>
              <a:gd name="connsiteY4" fmla="*/ 6238396 h 6268185"/>
              <a:gd name="connsiteX5" fmla="*/ 662571 w 5511960"/>
              <a:gd name="connsiteY5" fmla="*/ 6224127 h 6268185"/>
              <a:gd name="connsiteX6" fmla="*/ 600973 w 5511960"/>
              <a:gd name="connsiteY6" fmla="*/ 6210392 h 6268185"/>
              <a:gd name="connsiteX7" fmla="*/ 481396 w 5511960"/>
              <a:gd name="connsiteY7" fmla="*/ 6177074 h 6268185"/>
              <a:gd name="connsiteX8" fmla="*/ 453669 w 5511960"/>
              <a:gd name="connsiteY8" fmla="*/ 6150585 h 6268185"/>
              <a:gd name="connsiteX9" fmla="*/ 442553 w 5511960"/>
              <a:gd name="connsiteY9" fmla="*/ 6137602 h 6268185"/>
              <a:gd name="connsiteX10" fmla="*/ 431009 w 5511960"/>
              <a:gd name="connsiteY10" fmla="*/ 6122572 h 6268185"/>
              <a:gd name="connsiteX11" fmla="*/ 417093 w 5511960"/>
              <a:gd name="connsiteY11" fmla="*/ 6102607 h 6268185"/>
              <a:gd name="connsiteX12" fmla="*/ 398710 w 5511960"/>
              <a:gd name="connsiteY12" fmla="*/ 6073137 h 6268185"/>
              <a:gd name="connsiteX13" fmla="*/ 392738 w 5511960"/>
              <a:gd name="connsiteY13" fmla="*/ 6052487 h 6268185"/>
              <a:gd name="connsiteX14" fmla="*/ 393204 w 5511960"/>
              <a:gd name="connsiteY14" fmla="*/ 6015987 h 6268185"/>
              <a:gd name="connsiteX15" fmla="*/ 401120 w 5511960"/>
              <a:gd name="connsiteY15" fmla="*/ 5958942 h 6268185"/>
              <a:gd name="connsiteX16" fmla="*/ 440734 w 5511960"/>
              <a:gd name="connsiteY16" fmla="*/ 5867692 h 6268185"/>
              <a:gd name="connsiteX17" fmla="*/ 465356 w 5511960"/>
              <a:gd name="connsiteY17" fmla="*/ 5843451 h 6268185"/>
              <a:gd name="connsiteX18" fmla="*/ 485264 w 5511960"/>
              <a:gd name="connsiteY18" fmla="*/ 5793140 h 6268185"/>
              <a:gd name="connsiteX19" fmla="*/ 517820 w 5511960"/>
              <a:gd name="connsiteY19" fmla="*/ 5712987 h 6268185"/>
              <a:gd name="connsiteX20" fmla="*/ 527545 w 5511960"/>
              <a:gd name="connsiteY20" fmla="*/ 5640187 h 6268185"/>
              <a:gd name="connsiteX21" fmla="*/ 532288 w 5511960"/>
              <a:gd name="connsiteY21" fmla="*/ 5585676 h 6268185"/>
              <a:gd name="connsiteX22" fmla="*/ 528888 w 5511960"/>
              <a:gd name="connsiteY22" fmla="*/ 5544404 h 6268185"/>
              <a:gd name="connsiteX23" fmla="*/ 499580 w 5511960"/>
              <a:gd name="connsiteY23" fmla="*/ 5500380 h 6268185"/>
              <a:gd name="connsiteX24" fmla="*/ 475691 w 5511960"/>
              <a:gd name="connsiteY24" fmla="*/ 5468433 h 6268185"/>
              <a:gd name="connsiteX25" fmla="*/ 451412 w 5511960"/>
              <a:gd name="connsiteY25" fmla="*/ 5382365 h 6268185"/>
              <a:gd name="connsiteX26" fmla="*/ 475491 w 5511960"/>
              <a:gd name="connsiteY26" fmla="*/ 5313299 h 6268185"/>
              <a:gd name="connsiteX27" fmla="*/ 525564 w 5511960"/>
              <a:gd name="connsiteY27" fmla="*/ 5256263 h 6268185"/>
              <a:gd name="connsiteX28" fmla="*/ 526955 w 5511960"/>
              <a:gd name="connsiteY28" fmla="*/ 5251701 h 6268185"/>
              <a:gd name="connsiteX29" fmla="*/ 528964 w 5511960"/>
              <a:gd name="connsiteY29" fmla="*/ 5247138 h 6268185"/>
              <a:gd name="connsiteX30" fmla="*/ 533793 w 5511960"/>
              <a:gd name="connsiteY30" fmla="*/ 5240290 h 6268185"/>
              <a:gd name="connsiteX31" fmla="*/ 538204 w 5511960"/>
              <a:gd name="connsiteY31" fmla="*/ 5233451 h 6268185"/>
              <a:gd name="connsiteX32" fmla="*/ 557139 w 5511960"/>
              <a:gd name="connsiteY32" fmla="*/ 5184083 h 6268185"/>
              <a:gd name="connsiteX33" fmla="*/ 567236 w 5511960"/>
              <a:gd name="connsiteY33" fmla="*/ 5144630 h 6268185"/>
              <a:gd name="connsiteX34" fmla="*/ 579256 w 5511960"/>
              <a:gd name="connsiteY34" fmla="*/ 5115951 h 6268185"/>
              <a:gd name="connsiteX35" fmla="*/ 589086 w 5511960"/>
              <a:gd name="connsiteY35" fmla="*/ 5096558 h 6268185"/>
              <a:gd name="connsiteX36" fmla="*/ 615889 w 5511960"/>
              <a:gd name="connsiteY36" fmla="*/ 5048247 h 6268185"/>
              <a:gd name="connsiteX37" fmla="*/ 636454 w 5511960"/>
              <a:gd name="connsiteY37" fmla="*/ 4961960 h 6268185"/>
              <a:gd name="connsiteX38" fmla="*/ 653132 w 5511960"/>
              <a:gd name="connsiteY38" fmla="*/ 4842155 h 6268185"/>
              <a:gd name="connsiteX39" fmla="*/ 659257 w 5511960"/>
              <a:gd name="connsiteY39" fmla="*/ 4810912 h 6268185"/>
              <a:gd name="connsiteX40" fmla="*/ 668401 w 5511960"/>
              <a:gd name="connsiteY40" fmla="*/ 4783528 h 6268185"/>
              <a:gd name="connsiteX41" fmla="*/ 684888 w 5511960"/>
              <a:gd name="connsiteY41" fmla="*/ 4710824 h 6268185"/>
              <a:gd name="connsiteX42" fmla="*/ 693404 w 5511960"/>
              <a:gd name="connsiteY42" fmla="*/ 4674324 h 6268185"/>
              <a:gd name="connsiteX43" fmla="*/ 750687 w 5511960"/>
              <a:gd name="connsiteY43" fmla="*/ 4450772 h 6268185"/>
              <a:gd name="connsiteX44" fmla="*/ 764517 w 5511960"/>
              <a:gd name="connsiteY44" fmla="*/ 4414263 h 6268185"/>
              <a:gd name="connsiteX45" fmla="*/ 771090 w 5511960"/>
              <a:gd name="connsiteY45" fmla="*/ 4396156 h 6268185"/>
              <a:gd name="connsiteX46" fmla="*/ 782453 w 5511960"/>
              <a:gd name="connsiteY46" fmla="*/ 4366505 h 6268185"/>
              <a:gd name="connsiteX47" fmla="*/ 796169 w 5511960"/>
              <a:gd name="connsiteY47" fmla="*/ 4334558 h 6268185"/>
              <a:gd name="connsiteX48" fmla="*/ 807342 w 5511960"/>
              <a:gd name="connsiteY48" fmla="*/ 4309469 h 6268185"/>
              <a:gd name="connsiteX49" fmla="*/ 833802 w 5511960"/>
              <a:gd name="connsiteY49" fmla="*/ 4253319 h 6268185"/>
              <a:gd name="connsiteX50" fmla="*/ 839508 w 5511960"/>
              <a:gd name="connsiteY50" fmla="*/ 4239432 h 6268185"/>
              <a:gd name="connsiteX51" fmla="*/ 846090 w 5511960"/>
              <a:gd name="connsiteY51" fmla="*/ 4222258 h 6268185"/>
              <a:gd name="connsiteX52" fmla="*/ 871550 w 5511960"/>
              <a:gd name="connsiteY52" fmla="*/ 4154326 h 6268185"/>
              <a:gd name="connsiteX53" fmla="*/ 895839 w 5511960"/>
              <a:gd name="connsiteY53" fmla="*/ 4106415 h 6268185"/>
              <a:gd name="connsiteX54" fmla="*/ 905478 w 5511960"/>
              <a:gd name="connsiteY54" fmla="*/ 4098433 h 6268185"/>
              <a:gd name="connsiteX55" fmla="*/ 907612 w 5511960"/>
              <a:gd name="connsiteY55" fmla="*/ 4090451 h 6268185"/>
              <a:gd name="connsiteX56" fmla="*/ 925100 w 5511960"/>
              <a:gd name="connsiteY56" fmla="*/ 4061952 h 6268185"/>
              <a:gd name="connsiteX57" fmla="*/ 951093 w 5511960"/>
              <a:gd name="connsiteY57" fmla="*/ 3963473 h 6268185"/>
              <a:gd name="connsiteX58" fmla="*/ 933072 w 5511960"/>
              <a:gd name="connsiteY58" fmla="*/ 3928459 h 6268185"/>
              <a:gd name="connsiteX59" fmla="*/ 901811 w 5511960"/>
              <a:gd name="connsiteY59" fmla="*/ 3881473 h 6268185"/>
              <a:gd name="connsiteX60" fmla="*/ 919118 w 5511960"/>
              <a:gd name="connsiteY60" fmla="*/ 3762924 h 6268185"/>
              <a:gd name="connsiteX61" fmla="*/ 930567 w 5511960"/>
              <a:gd name="connsiteY61" fmla="*/ 3718214 h 6268185"/>
              <a:gd name="connsiteX62" fmla="*/ 940263 w 5511960"/>
              <a:gd name="connsiteY62" fmla="*/ 3669131 h 6268185"/>
              <a:gd name="connsiteX63" fmla="*/ 943168 w 5511960"/>
              <a:gd name="connsiteY63" fmla="*/ 3607533 h 6268185"/>
              <a:gd name="connsiteX64" fmla="*/ 909050 w 5511960"/>
              <a:gd name="connsiteY64" fmla="*/ 3499682 h 6268185"/>
              <a:gd name="connsiteX65" fmla="*/ 898829 w 5511960"/>
              <a:gd name="connsiteY65" fmla="*/ 3481203 h 6268185"/>
              <a:gd name="connsiteX66" fmla="*/ 895658 w 5511960"/>
              <a:gd name="connsiteY66" fmla="*/ 3470526 h 6268185"/>
              <a:gd name="connsiteX67" fmla="*/ 890400 w 5511960"/>
              <a:gd name="connsiteY67" fmla="*/ 3428835 h 6268185"/>
              <a:gd name="connsiteX68" fmla="*/ 891333 w 5511960"/>
              <a:gd name="connsiteY68" fmla="*/ 3360388 h 6268185"/>
              <a:gd name="connsiteX69" fmla="*/ 878208 w 5511960"/>
              <a:gd name="connsiteY69" fmla="*/ 3282817 h 6268185"/>
              <a:gd name="connsiteX70" fmla="*/ 857758 w 5511960"/>
              <a:gd name="connsiteY70" fmla="*/ 3239468 h 6268185"/>
              <a:gd name="connsiteX71" fmla="*/ 851414 w 5511960"/>
              <a:gd name="connsiteY71" fmla="*/ 3178880 h 6268185"/>
              <a:gd name="connsiteX72" fmla="*/ 851709 w 5511960"/>
              <a:gd name="connsiteY72" fmla="*/ 3032442 h 6268185"/>
              <a:gd name="connsiteX73" fmla="*/ 844070 w 5511960"/>
              <a:gd name="connsiteY73" fmla="*/ 3006344 h 6268185"/>
              <a:gd name="connsiteX74" fmla="*/ 802732 w 5511960"/>
              <a:gd name="connsiteY74" fmla="*/ 2920066 h 6268185"/>
              <a:gd name="connsiteX75" fmla="*/ 790187 w 5511960"/>
              <a:gd name="connsiteY75" fmla="*/ 2887805 h 6268185"/>
              <a:gd name="connsiteX76" fmla="*/ 784006 w 5511960"/>
              <a:gd name="connsiteY76" fmla="*/ 2826988 h 6268185"/>
              <a:gd name="connsiteX77" fmla="*/ 785911 w 5511960"/>
              <a:gd name="connsiteY77" fmla="*/ 2785983 h 6268185"/>
              <a:gd name="connsiteX78" fmla="*/ 781501 w 5511960"/>
              <a:gd name="connsiteY78" fmla="*/ 2772953 h 6268185"/>
              <a:gd name="connsiteX79" fmla="*/ 750535 w 5511960"/>
              <a:gd name="connsiteY79" fmla="*/ 2746683 h 6268185"/>
              <a:gd name="connsiteX80" fmla="*/ 739124 w 5511960"/>
              <a:gd name="connsiteY80" fmla="*/ 2750360 h 6268185"/>
              <a:gd name="connsiteX81" fmla="*/ 688937 w 5511960"/>
              <a:gd name="connsiteY81" fmla="*/ 2796870 h 6268185"/>
              <a:gd name="connsiteX82" fmla="*/ 680669 w 5511960"/>
              <a:gd name="connsiteY82" fmla="*/ 2747816 h 6268185"/>
              <a:gd name="connsiteX83" fmla="*/ 694842 w 5511960"/>
              <a:gd name="connsiteY83" fmla="*/ 2680446 h 6268185"/>
              <a:gd name="connsiteX84" fmla="*/ 709873 w 5511960"/>
              <a:gd name="connsiteY84" fmla="*/ 2647680 h 6268185"/>
              <a:gd name="connsiteX85" fmla="*/ 721560 w 5511960"/>
              <a:gd name="connsiteY85" fmla="*/ 2623801 h 6268185"/>
              <a:gd name="connsiteX86" fmla="*/ 727894 w 5511960"/>
              <a:gd name="connsiteY86" fmla="*/ 2614352 h 6268185"/>
              <a:gd name="connsiteX87" fmla="*/ 733952 w 5511960"/>
              <a:gd name="connsiteY87" fmla="*/ 2605846 h 6268185"/>
              <a:gd name="connsiteX88" fmla="*/ 753097 w 5511960"/>
              <a:gd name="connsiteY88" fmla="*/ 2552573 h 6268185"/>
              <a:gd name="connsiteX89" fmla="*/ 782672 w 5511960"/>
              <a:gd name="connsiteY89" fmla="*/ 2489984 h 6268185"/>
              <a:gd name="connsiteX90" fmla="*/ 831526 w 5511960"/>
              <a:gd name="connsiteY90" fmla="*/ 2456475 h 6268185"/>
              <a:gd name="connsiteX91" fmla="*/ 839508 w 5511960"/>
              <a:gd name="connsiteY91" fmla="*/ 2449560 h 6268185"/>
              <a:gd name="connsiteX92" fmla="*/ 850547 w 5511960"/>
              <a:gd name="connsiteY92" fmla="*/ 2445531 h 6268185"/>
              <a:gd name="connsiteX93" fmla="*/ 872188 w 5511960"/>
              <a:gd name="connsiteY93" fmla="*/ 2428424 h 6268185"/>
              <a:gd name="connsiteX94" fmla="*/ 882970 w 5511960"/>
              <a:gd name="connsiteY94" fmla="*/ 2409031 h 6268185"/>
              <a:gd name="connsiteX95" fmla="*/ 899935 w 5511960"/>
              <a:gd name="connsiteY95" fmla="*/ 2372522 h 6268185"/>
              <a:gd name="connsiteX96" fmla="*/ 923480 w 5511960"/>
              <a:gd name="connsiteY96" fmla="*/ 2319125 h 6268185"/>
              <a:gd name="connsiteX97" fmla="*/ 946159 w 5511960"/>
              <a:gd name="connsiteY97" fmla="*/ 2275776 h 6268185"/>
              <a:gd name="connsiteX98" fmla="*/ 1018159 w 5511960"/>
              <a:gd name="connsiteY98" fmla="*/ 2194576 h 6268185"/>
              <a:gd name="connsiteX99" fmla="*/ 1026588 w 5511960"/>
              <a:gd name="connsiteY99" fmla="*/ 2190213 h 6268185"/>
              <a:gd name="connsiteX100" fmla="*/ 1042514 w 5511960"/>
              <a:gd name="connsiteY100" fmla="*/ 2182870 h 6268185"/>
              <a:gd name="connsiteX101" fmla="*/ 1056021 w 5511960"/>
              <a:gd name="connsiteY101" fmla="*/ 2175955 h 6268185"/>
              <a:gd name="connsiteX102" fmla="*/ 1066050 w 5511960"/>
              <a:gd name="connsiteY102" fmla="*/ 2168897 h 6268185"/>
              <a:gd name="connsiteX103" fmla="*/ 1117847 w 5511960"/>
              <a:gd name="connsiteY103" fmla="*/ 2114575 h 6268185"/>
              <a:gd name="connsiteX104" fmla="*/ 1121696 w 5511960"/>
              <a:gd name="connsiteY104" fmla="*/ 2101469 h 6268185"/>
              <a:gd name="connsiteX105" fmla="*/ 1157729 w 5511960"/>
              <a:gd name="connsiteY105" fmla="*/ 2020716 h 6268185"/>
              <a:gd name="connsiteX106" fmla="*/ 1136916 w 5511960"/>
              <a:gd name="connsiteY106" fmla="*/ 1942316 h 6268185"/>
              <a:gd name="connsiteX107" fmla="*/ 1123420 w 5511960"/>
              <a:gd name="connsiteY107" fmla="*/ 1936629 h 6268185"/>
              <a:gd name="connsiteX108" fmla="*/ 1102598 w 5511960"/>
              <a:gd name="connsiteY108" fmla="*/ 1932591 h 6268185"/>
              <a:gd name="connsiteX109" fmla="*/ 1077919 w 5511960"/>
              <a:gd name="connsiteY109" fmla="*/ 1923132 h 6268185"/>
              <a:gd name="connsiteX110" fmla="*/ 1067651 w 5511960"/>
              <a:gd name="connsiteY110" fmla="*/ 1915931 h 6268185"/>
              <a:gd name="connsiteX111" fmla="*/ 1061507 w 5511960"/>
              <a:gd name="connsiteY111" fmla="*/ 1911674 h 6268185"/>
              <a:gd name="connsiteX112" fmla="*/ 1024312 w 5511960"/>
              <a:gd name="connsiteY112" fmla="*/ 1885175 h 6268185"/>
              <a:gd name="connsiteX113" fmla="*/ 1006434 w 5511960"/>
              <a:gd name="connsiteY113" fmla="*/ 1861239 h 6268185"/>
              <a:gd name="connsiteX114" fmla="*/ 983116 w 5511960"/>
              <a:gd name="connsiteY114" fmla="*/ 1791897 h 6268185"/>
              <a:gd name="connsiteX115" fmla="*/ 981116 w 5511960"/>
              <a:gd name="connsiteY115" fmla="*/ 1770228 h 6268185"/>
              <a:gd name="connsiteX116" fmla="*/ 996928 w 5511960"/>
              <a:gd name="connsiteY116" fmla="*/ 1740814 h 6268185"/>
              <a:gd name="connsiteX117" fmla="*/ 1017463 w 5511960"/>
              <a:gd name="connsiteY117" fmla="*/ 1723803 h 6268185"/>
              <a:gd name="connsiteX118" fmla="*/ 1026588 w 5511960"/>
              <a:gd name="connsiteY118" fmla="*/ 1729156 h 6268185"/>
              <a:gd name="connsiteX119" fmla="*/ 1035713 w 5511960"/>
              <a:gd name="connsiteY119" fmla="*/ 1725088 h 6268185"/>
              <a:gd name="connsiteX120" fmla="*/ 1047124 w 5511960"/>
              <a:gd name="connsiteY120" fmla="*/ 1718154 h 6268185"/>
              <a:gd name="connsiteX121" fmla="*/ 1052830 w 5511960"/>
              <a:gd name="connsiteY121" fmla="*/ 1701429 h 6268185"/>
              <a:gd name="connsiteX122" fmla="*/ 1107932 w 5511960"/>
              <a:gd name="connsiteY122" fmla="*/ 1674416 h 6268185"/>
              <a:gd name="connsiteX123" fmla="*/ 1126782 w 5511960"/>
              <a:gd name="connsiteY123" fmla="*/ 1661852 h 6268185"/>
              <a:gd name="connsiteX124" fmla="*/ 1148832 w 5511960"/>
              <a:gd name="connsiteY124" fmla="*/ 1642897 h 6268185"/>
              <a:gd name="connsiteX125" fmla="*/ 1146041 w 5511960"/>
              <a:gd name="connsiteY125" fmla="*/ 1624209 h 6268185"/>
              <a:gd name="connsiteX126" fmla="*/ 1145394 w 5511960"/>
              <a:gd name="connsiteY126" fmla="*/ 1617980 h 6268185"/>
              <a:gd name="connsiteX127" fmla="*/ 1216726 w 5511960"/>
              <a:gd name="connsiteY127" fmla="*/ 1597215 h 6268185"/>
              <a:gd name="connsiteX128" fmla="*/ 1232252 w 5511960"/>
              <a:gd name="connsiteY128" fmla="*/ 1579728 h 6268185"/>
              <a:gd name="connsiteX129" fmla="*/ 1269295 w 5511960"/>
              <a:gd name="connsiteY129" fmla="*/ 1551210 h 6268185"/>
              <a:gd name="connsiteX130" fmla="*/ 1282116 w 5511960"/>
              <a:gd name="connsiteY130" fmla="*/ 1546647 h 6268185"/>
              <a:gd name="connsiteX131" fmla="*/ 1289107 w 5511960"/>
              <a:gd name="connsiteY131" fmla="*/ 1542085 h 6268185"/>
              <a:gd name="connsiteX132" fmla="*/ 1298718 w 5511960"/>
              <a:gd name="connsiteY132" fmla="*/ 1535236 h 6268185"/>
              <a:gd name="connsiteX133" fmla="*/ 1307281 w 5511960"/>
              <a:gd name="connsiteY133" fmla="*/ 1528388 h 6268185"/>
              <a:gd name="connsiteX134" fmla="*/ 1339523 w 5511960"/>
              <a:gd name="connsiteY134" fmla="*/ 1501013 h 6268185"/>
              <a:gd name="connsiteX135" fmla="*/ 1373832 w 5511960"/>
              <a:gd name="connsiteY135" fmla="*/ 1473638 h 6268185"/>
              <a:gd name="connsiteX136" fmla="*/ 1388091 w 5511960"/>
              <a:gd name="connsiteY136" fmla="*/ 1467399 h 6268185"/>
              <a:gd name="connsiteX137" fmla="*/ 1405521 w 5511960"/>
              <a:gd name="connsiteY137" fmla="*/ 1457655 h 6268185"/>
              <a:gd name="connsiteX138" fmla="*/ 1420142 w 5511960"/>
              <a:gd name="connsiteY138" fmla="*/ 1449064 h 6268185"/>
              <a:gd name="connsiteX139" fmla="*/ 1428058 w 5511960"/>
              <a:gd name="connsiteY139" fmla="*/ 1450826 h 6268185"/>
              <a:gd name="connsiteX140" fmla="*/ 1432620 w 5511960"/>
              <a:gd name="connsiteY140" fmla="*/ 1443663 h 6268185"/>
              <a:gd name="connsiteX141" fmla="*/ 1446374 w 5511960"/>
              <a:gd name="connsiteY141" fmla="*/ 1414316 h 6268185"/>
              <a:gd name="connsiteX142" fmla="*/ 1460071 w 5511960"/>
              <a:gd name="connsiteY142" fmla="*/ 1395247 h 6268185"/>
              <a:gd name="connsiteX143" fmla="*/ 1465338 w 5511960"/>
              <a:gd name="connsiteY143" fmla="*/ 1391504 h 6268185"/>
              <a:gd name="connsiteX144" fmla="*/ 1505696 w 5511960"/>
              <a:gd name="connsiteY144" fmla="*/ 1350794 h 6268185"/>
              <a:gd name="connsiteX145" fmla="*/ 1509115 w 5511960"/>
              <a:gd name="connsiteY145" fmla="*/ 1345870 h 6268185"/>
              <a:gd name="connsiteX146" fmla="*/ 1513173 w 5511960"/>
              <a:gd name="connsiteY146" fmla="*/ 1313866 h 6268185"/>
              <a:gd name="connsiteX147" fmla="*/ 1519440 w 5511960"/>
              <a:gd name="connsiteY147" fmla="*/ 1275089 h 6268185"/>
              <a:gd name="connsiteX148" fmla="*/ 1542196 w 5511960"/>
              <a:gd name="connsiteY148" fmla="*/ 1272870 h 6268185"/>
              <a:gd name="connsiteX149" fmla="*/ 1549311 w 5511960"/>
              <a:gd name="connsiteY149" fmla="*/ 1277433 h 6268185"/>
              <a:gd name="connsiteX150" fmla="*/ 1553607 w 5511960"/>
              <a:gd name="connsiteY150" fmla="*/ 1272870 h 6268185"/>
              <a:gd name="connsiteX151" fmla="*/ 1557036 w 5511960"/>
              <a:gd name="connsiteY151" fmla="*/ 1268308 h 6268185"/>
              <a:gd name="connsiteX152" fmla="*/ 1595802 w 5511960"/>
              <a:gd name="connsiteY152" fmla="*/ 1207843 h 6268185"/>
              <a:gd name="connsiteX153" fmla="*/ 1596650 w 5511960"/>
              <a:gd name="connsiteY153" fmla="*/ 1189374 h 6268185"/>
              <a:gd name="connsiteX154" fmla="*/ 1620396 w 5511960"/>
              <a:gd name="connsiteY154" fmla="*/ 1172486 h 6268185"/>
              <a:gd name="connsiteX155" fmla="*/ 1635969 w 5511960"/>
              <a:gd name="connsiteY155" fmla="*/ 1168295 h 6268185"/>
              <a:gd name="connsiteX156" fmla="*/ 1648247 w 5511960"/>
              <a:gd name="connsiteY156" fmla="*/ 1160885 h 6268185"/>
              <a:gd name="connsiteX157" fmla="*/ 1697339 w 5511960"/>
              <a:gd name="connsiteY157" fmla="*/ 1113879 h 6268185"/>
              <a:gd name="connsiteX158" fmla="*/ 1719008 w 5511960"/>
              <a:gd name="connsiteY158" fmla="*/ 1092838 h 6268185"/>
              <a:gd name="connsiteX159" fmla="*/ 1729276 w 5511960"/>
              <a:gd name="connsiteY159" fmla="*/ 1085704 h 6268185"/>
              <a:gd name="connsiteX160" fmla="*/ 1735553 w 5511960"/>
              <a:gd name="connsiteY160" fmla="*/ 1081227 h 6268185"/>
              <a:gd name="connsiteX161" fmla="*/ 1759509 w 5511960"/>
              <a:gd name="connsiteY161" fmla="*/ 1060758 h 6268185"/>
              <a:gd name="connsiteX162" fmla="*/ 1783035 w 5511960"/>
              <a:gd name="connsiteY162" fmla="*/ 1040222 h 6268185"/>
              <a:gd name="connsiteX163" fmla="*/ 1791446 w 5511960"/>
              <a:gd name="connsiteY163" fmla="*/ 1033497 h 6268185"/>
              <a:gd name="connsiteX164" fmla="*/ 1802771 w 5511960"/>
              <a:gd name="connsiteY164" fmla="*/ 1024039 h 6268185"/>
              <a:gd name="connsiteX165" fmla="*/ 1809277 w 5511960"/>
              <a:gd name="connsiteY165" fmla="*/ 1017600 h 6268185"/>
              <a:gd name="connsiteX166" fmla="*/ 1818878 w 5511960"/>
              <a:gd name="connsiteY166" fmla="*/ 1005379 h 6268185"/>
              <a:gd name="connsiteX167" fmla="*/ 1852406 w 5511960"/>
              <a:gd name="connsiteY167" fmla="*/ 975147 h 6268185"/>
              <a:gd name="connsiteX168" fmla="*/ 1877257 w 5511960"/>
              <a:gd name="connsiteY168" fmla="*/ 953468 h 6268185"/>
              <a:gd name="connsiteX169" fmla="*/ 1891963 w 5511960"/>
              <a:gd name="connsiteY169" fmla="*/ 939781 h 6268185"/>
              <a:gd name="connsiteX170" fmla="*/ 1909432 w 5511960"/>
              <a:gd name="connsiteY170" fmla="*/ 926093 h 6268185"/>
              <a:gd name="connsiteX171" fmla="*/ 1918005 w 5511960"/>
              <a:gd name="connsiteY171" fmla="*/ 919245 h 6268185"/>
              <a:gd name="connsiteX172" fmla="*/ 1927615 w 5511960"/>
              <a:gd name="connsiteY172" fmla="*/ 912406 h 6268185"/>
              <a:gd name="connsiteX173" fmla="*/ 1934607 w 5511960"/>
              <a:gd name="connsiteY173" fmla="*/ 907920 h 6268185"/>
              <a:gd name="connsiteX174" fmla="*/ 1973278 w 5511960"/>
              <a:gd name="connsiteY174" fmla="*/ 871334 h 6268185"/>
              <a:gd name="connsiteX175" fmla="*/ 1977955 w 5511960"/>
              <a:gd name="connsiteY175" fmla="*/ 866772 h 6268185"/>
              <a:gd name="connsiteX176" fmla="*/ 1982289 w 5511960"/>
              <a:gd name="connsiteY176" fmla="*/ 862209 h 6268185"/>
              <a:gd name="connsiteX177" fmla="*/ 1997262 w 5511960"/>
              <a:gd name="connsiteY177" fmla="*/ 853084 h 6268185"/>
              <a:gd name="connsiteX178" fmla="*/ 2010911 w 5511960"/>
              <a:gd name="connsiteY178" fmla="*/ 843959 h 6268185"/>
              <a:gd name="connsiteX179" fmla="*/ 2016741 w 5511960"/>
              <a:gd name="connsiteY179" fmla="*/ 839702 h 6268185"/>
              <a:gd name="connsiteX180" fmla="*/ 2025932 w 5511960"/>
              <a:gd name="connsiteY180" fmla="*/ 832529 h 6268185"/>
              <a:gd name="connsiteX181" fmla="*/ 2032809 w 5511960"/>
              <a:gd name="connsiteY181" fmla="*/ 825871 h 6268185"/>
              <a:gd name="connsiteX182" fmla="*/ 2042773 w 5511960"/>
              <a:gd name="connsiteY182" fmla="*/ 819032 h 6268185"/>
              <a:gd name="connsiteX183" fmla="*/ 2081053 w 5511960"/>
              <a:gd name="connsiteY183" fmla="*/ 786371 h 6268185"/>
              <a:gd name="connsiteX184" fmla="*/ 2098589 w 5511960"/>
              <a:gd name="connsiteY184" fmla="*/ 770950 h 6268185"/>
              <a:gd name="connsiteX185" fmla="*/ 2118249 w 5511960"/>
              <a:gd name="connsiteY185" fmla="*/ 756129 h 6268185"/>
              <a:gd name="connsiteX186" fmla="*/ 2131507 w 5511960"/>
              <a:gd name="connsiteY186" fmla="*/ 748138 h 6268185"/>
              <a:gd name="connsiteX187" fmla="*/ 2135375 w 5511960"/>
              <a:gd name="connsiteY187" fmla="*/ 739937 h 6268185"/>
              <a:gd name="connsiteX188" fmla="*/ 2181666 w 5511960"/>
              <a:gd name="connsiteY188" fmla="*/ 697170 h 6268185"/>
              <a:gd name="connsiteX189" fmla="*/ 2198535 w 5511960"/>
              <a:gd name="connsiteY189" fmla="*/ 691321 h 6268185"/>
              <a:gd name="connsiteX190" fmla="*/ 2240245 w 5511960"/>
              <a:gd name="connsiteY190" fmla="*/ 666004 h 6268185"/>
              <a:gd name="connsiteX191" fmla="*/ 2258457 w 5511960"/>
              <a:gd name="connsiteY191" fmla="*/ 654821 h 6268185"/>
              <a:gd name="connsiteX192" fmla="*/ 2277097 w 5511960"/>
              <a:gd name="connsiteY192" fmla="*/ 640848 h 6268185"/>
              <a:gd name="connsiteX193" fmla="*/ 2292271 w 5511960"/>
              <a:gd name="connsiteY193" fmla="*/ 631504 h 6268185"/>
              <a:gd name="connsiteX194" fmla="*/ 2302043 w 5511960"/>
              <a:gd name="connsiteY194" fmla="*/ 624941 h 6268185"/>
              <a:gd name="connsiteX195" fmla="*/ 2306730 w 5511960"/>
              <a:gd name="connsiteY195" fmla="*/ 620779 h 6268185"/>
              <a:gd name="connsiteX196" fmla="*/ 2322074 w 5511960"/>
              <a:gd name="connsiteY196" fmla="*/ 613597 h 6268185"/>
              <a:gd name="connsiteX197" fmla="*/ 2342486 w 5511960"/>
              <a:gd name="connsiteY197" fmla="*/ 604072 h 6268185"/>
              <a:gd name="connsiteX198" fmla="*/ 2356297 w 5511960"/>
              <a:gd name="connsiteY198" fmla="*/ 597567 h 6268185"/>
              <a:gd name="connsiteX199" fmla="*/ 2379920 w 5511960"/>
              <a:gd name="connsiteY199" fmla="*/ 586156 h 6268185"/>
              <a:gd name="connsiteX200" fmla="*/ 2400360 w 5511960"/>
              <a:gd name="connsiteY200" fmla="*/ 574754 h 6268185"/>
              <a:gd name="connsiteX201" fmla="*/ 2414781 w 5511960"/>
              <a:gd name="connsiteY201" fmla="*/ 568458 h 6268185"/>
              <a:gd name="connsiteX202" fmla="*/ 2435641 w 5511960"/>
              <a:gd name="connsiteY202" fmla="*/ 558971 h 6268185"/>
              <a:gd name="connsiteX203" fmla="*/ 2450214 w 5511960"/>
              <a:gd name="connsiteY203" fmla="*/ 552085 h 6268185"/>
              <a:gd name="connsiteX204" fmla="*/ 2466311 w 5511960"/>
              <a:gd name="connsiteY204" fmla="*/ 545370 h 6268185"/>
              <a:gd name="connsiteX205" fmla="*/ 2479732 w 5511960"/>
              <a:gd name="connsiteY205" fmla="*/ 538016 h 6268185"/>
              <a:gd name="connsiteX206" fmla="*/ 2489867 w 5511960"/>
              <a:gd name="connsiteY206" fmla="*/ 533063 h 6268185"/>
              <a:gd name="connsiteX207" fmla="*/ 2541187 w 5511960"/>
              <a:gd name="connsiteY207" fmla="*/ 525005 h 6268185"/>
              <a:gd name="connsiteX208" fmla="*/ 2568934 w 5511960"/>
              <a:gd name="connsiteY208" fmla="*/ 517338 h 6268185"/>
              <a:gd name="connsiteX209" fmla="*/ 2596346 w 5511960"/>
              <a:gd name="connsiteY209" fmla="*/ 510441 h 6268185"/>
              <a:gd name="connsiteX210" fmla="*/ 2640828 w 5511960"/>
              <a:gd name="connsiteY210" fmla="*/ 503612 h 6268185"/>
              <a:gd name="connsiteX211" fmla="*/ 2682919 w 5511960"/>
              <a:gd name="connsiteY211" fmla="*/ 494249 h 6268185"/>
              <a:gd name="connsiteX212" fmla="*/ 2694597 w 5511960"/>
              <a:gd name="connsiteY212" fmla="*/ 488058 h 6268185"/>
              <a:gd name="connsiteX213" fmla="*/ 2703455 w 5511960"/>
              <a:gd name="connsiteY213" fmla="*/ 483495 h 6268185"/>
              <a:gd name="connsiteX214" fmla="*/ 2712304 w 5511960"/>
              <a:gd name="connsiteY214" fmla="*/ 478933 h 6268185"/>
              <a:gd name="connsiteX215" fmla="*/ 2723982 w 5511960"/>
              <a:gd name="connsiteY215" fmla="*/ 483495 h 6268185"/>
              <a:gd name="connsiteX216" fmla="*/ 2733383 w 5511960"/>
              <a:gd name="connsiteY216" fmla="*/ 488058 h 6268185"/>
              <a:gd name="connsiteX217" fmla="*/ 2739955 w 5511960"/>
              <a:gd name="connsiteY217" fmla="*/ 483495 h 6268185"/>
              <a:gd name="connsiteX218" fmla="*/ 2746527 w 5511960"/>
              <a:gd name="connsiteY218" fmla="*/ 478933 h 6268185"/>
              <a:gd name="connsiteX219" fmla="*/ 2755928 w 5511960"/>
              <a:gd name="connsiteY219" fmla="*/ 475504 h 6268185"/>
              <a:gd name="connsiteX220" fmla="*/ 2794924 w 5511960"/>
              <a:gd name="connsiteY220" fmla="*/ 472018 h 6268185"/>
              <a:gd name="connsiteX221" fmla="*/ 2829137 w 5511960"/>
              <a:gd name="connsiteY221" fmla="*/ 473532 h 6268185"/>
              <a:gd name="connsiteX222" fmla="*/ 2824365 w 5511960"/>
              <a:gd name="connsiteY222" fmla="*/ 481381 h 6268185"/>
              <a:gd name="connsiteX223" fmla="*/ 2869866 w 5511960"/>
              <a:gd name="connsiteY223" fmla="*/ 491049 h 6268185"/>
              <a:gd name="connsiteX224" fmla="*/ 2969507 w 5511960"/>
              <a:gd name="connsiteY224" fmla="*/ 497821 h 6268185"/>
              <a:gd name="connsiteX225" fmla="*/ 2968974 w 5511960"/>
              <a:gd name="connsiteY225" fmla="*/ 501678 h 6268185"/>
              <a:gd name="connsiteX226" fmla="*/ 2977232 w 5511960"/>
              <a:gd name="connsiteY226" fmla="*/ 497183 h 6268185"/>
              <a:gd name="connsiteX227" fmla="*/ 3040726 w 5511960"/>
              <a:gd name="connsiteY227" fmla="*/ 498326 h 6268185"/>
              <a:gd name="connsiteX228" fmla="*/ 3046050 w 5511960"/>
              <a:gd name="connsiteY228" fmla="*/ 498326 h 6268185"/>
              <a:gd name="connsiteX229" fmla="*/ 3065567 w 5511960"/>
              <a:gd name="connsiteY229" fmla="*/ 492620 h 6268185"/>
              <a:gd name="connsiteX230" fmla="*/ 3090246 w 5511960"/>
              <a:gd name="connsiteY230" fmla="*/ 483495 h 6268185"/>
              <a:gd name="connsiteX231" fmla="*/ 3108363 w 5511960"/>
              <a:gd name="connsiteY231" fmla="*/ 474427 h 6268185"/>
              <a:gd name="connsiteX232" fmla="*/ 3136909 w 5511960"/>
              <a:gd name="connsiteY232" fmla="*/ 483533 h 6268185"/>
              <a:gd name="connsiteX233" fmla="*/ 3156417 w 5511960"/>
              <a:gd name="connsiteY233" fmla="*/ 484886 h 6268185"/>
              <a:gd name="connsiteX234" fmla="*/ 3222187 w 5511960"/>
              <a:gd name="connsiteY234" fmla="*/ 485153 h 6268185"/>
              <a:gd name="connsiteX235" fmla="*/ 3257848 w 5511960"/>
              <a:gd name="connsiteY235" fmla="*/ 488058 h 6268185"/>
              <a:gd name="connsiteX236" fmla="*/ 3260125 w 5511960"/>
              <a:gd name="connsiteY236" fmla="*/ 483038 h 6268185"/>
              <a:gd name="connsiteX237" fmla="*/ 3317160 w 5511960"/>
              <a:gd name="connsiteY237" fmla="*/ 474770 h 6268185"/>
              <a:gd name="connsiteX238" fmla="*/ 3360413 w 5511960"/>
              <a:gd name="connsiteY238" fmla="*/ 506308 h 6268185"/>
              <a:gd name="connsiteX239" fmla="*/ 3368472 w 5511960"/>
              <a:gd name="connsiteY239" fmla="*/ 523414 h 6268185"/>
              <a:gd name="connsiteX240" fmla="*/ 3390170 w 5511960"/>
              <a:gd name="connsiteY240" fmla="*/ 524557 h 6268185"/>
              <a:gd name="connsiteX241" fmla="*/ 3400437 w 5511960"/>
              <a:gd name="connsiteY241" fmla="*/ 519928 h 6268185"/>
              <a:gd name="connsiteX242" fmla="*/ 3428631 w 5511960"/>
              <a:gd name="connsiteY242" fmla="*/ 510346 h 6268185"/>
              <a:gd name="connsiteX243" fmla="*/ 3435671 w 5511960"/>
              <a:gd name="connsiteY243" fmla="*/ 506308 h 6268185"/>
              <a:gd name="connsiteX244" fmla="*/ 3447834 w 5511960"/>
              <a:gd name="connsiteY244" fmla="*/ 499459 h 6268185"/>
              <a:gd name="connsiteX245" fmla="*/ 3461493 w 5511960"/>
              <a:gd name="connsiteY245" fmla="*/ 492620 h 6268185"/>
              <a:gd name="connsiteX246" fmla="*/ 3478781 w 5511960"/>
              <a:gd name="connsiteY246" fmla="*/ 442366 h 6268185"/>
              <a:gd name="connsiteX247" fmla="*/ 3483734 w 5511960"/>
              <a:gd name="connsiteY247" fmla="*/ 404247 h 6268185"/>
              <a:gd name="connsiteX248" fmla="*/ 3486020 w 5511960"/>
              <a:gd name="connsiteY248" fmla="*/ 378606 h 6268185"/>
              <a:gd name="connsiteX249" fmla="*/ 3500812 w 5511960"/>
              <a:gd name="connsiteY249" fmla="*/ 339525 h 6268185"/>
              <a:gd name="connsiteX250" fmla="*/ 3525701 w 5511960"/>
              <a:gd name="connsiteY250" fmla="*/ 325475 h 6268185"/>
              <a:gd name="connsiteX251" fmla="*/ 3539826 w 5511960"/>
              <a:gd name="connsiteY251" fmla="*/ 314665 h 6268185"/>
              <a:gd name="connsiteX252" fmla="*/ 3569344 w 5511960"/>
              <a:gd name="connsiteY252" fmla="*/ 285004 h 6268185"/>
              <a:gd name="connsiteX253" fmla="*/ 3585985 w 5511960"/>
              <a:gd name="connsiteY253" fmla="*/ 264611 h 6268185"/>
              <a:gd name="connsiteX254" fmla="*/ 3595500 w 5511960"/>
              <a:gd name="connsiteY254" fmla="*/ 252552 h 6268185"/>
              <a:gd name="connsiteX255" fmla="*/ 3602148 w 5511960"/>
              <a:gd name="connsiteY255" fmla="*/ 244646 h 6268185"/>
              <a:gd name="connsiteX256" fmla="*/ 3618560 w 5511960"/>
              <a:gd name="connsiteY256" fmla="*/ 209937 h 6268185"/>
              <a:gd name="connsiteX257" fmla="*/ 3632447 w 5511960"/>
              <a:gd name="connsiteY257" fmla="*/ 177781 h 6268185"/>
              <a:gd name="connsiteX258" fmla="*/ 3636562 w 5511960"/>
              <a:gd name="connsiteY258" fmla="*/ 172961 h 6268185"/>
              <a:gd name="connsiteX259" fmla="*/ 3649650 w 5511960"/>
              <a:gd name="connsiteY259" fmla="*/ 155845 h 6268185"/>
              <a:gd name="connsiteX260" fmla="*/ 3670700 w 5511960"/>
              <a:gd name="connsiteY260" fmla="*/ 131013 h 6268185"/>
              <a:gd name="connsiteX261" fmla="*/ 3685273 w 5511960"/>
              <a:gd name="connsiteY261" fmla="*/ 118459 h 6268185"/>
              <a:gd name="connsiteX262" fmla="*/ 3689331 w 5511960"/>
              <a:gd name="connsiteY262" fmla="*/ 114373 h 6268185"/>
              <a:gd name="connsiteX263" fmla="*/ 3707857 w 5511960"/>
              <a:gd name="connsiteY263" fmla="*/ 104772 h 6268185"/>
              <a:gd name="connsiteX264" fmla="*/ 3736003 w 5511960"/>
              <a:gd name="connsiteY264" fmla="*/ 85379 h 6268185"/>
              <a:gd name="connsiteX265" fmla="*/ 3748986 w 5511960"/>
              <a:gd name="connsiteY265" fmla="*/ 77397 h 6268185"/>
              <a:gd name="connsiteX266" fmla="*/ 3755958 w 5511960"/>
              <a:gd name="connsiteY266" fmla="*/ 72892 h 6268185"/>
              <a:gd name="connsiteX267" fmla="*/ 3780295 w 5511960"/>
              <a:gd name="connsiteY267" fmla="*/ 65348 h 6268185"/>
              <a:gd name="connsiteX268" fmla="*/ 3805888 w 5511960"/>
              <a:gd name="connsiteY268" fmla="*/ 58071 h 6268185"/>
              <a:gd name="connsiteX269" fmla="*/ 3836692 w 5511960"/>
              <a:gd name="connsiteY269" fmla="*/ 51289 h 6268185"/>
              <a:gd name="connsiteX270" fmla="*/ 3864705 w 5511960"/>
              <a:gd name="connsiteY270" fmla="*/ 44821 h 6268185"/>
              <a:gd name="connsiteX271" fmla="*/ 3874182 w 5511960"/>
              <a:gd name="connsiteY271" fmla="*/ 40897 h 6268185"/>
              <a:gd name="connsiteX272" fmla="*/ 3882164 w 5511960"/>
              <a:gd name="connsiteY272" fmla="*/ 26067 h 6268185"/>
              <a:gd name="connsiteX273" fmla="*/ 3896842 w 5511960"/>
              <a:gd name="connsiteY273" fmla="*/ 9874 h 6268185"/>
              <a:gd name="connsiteX274" fmla="*/ 3923770 w 5511960"/>
              <a:gd name="connsiteY274" fmla="*/ 17856 h 6268185"/>
              <a:gd name="connsiteX275" fmla="*/ 3940314 w 5511960"/>
              <a:gd name="connsiteY275" fmla="*/ 27200 h 6268185"/>
              <a:gd name="connsiteX276" fmla="*/ 3947601 w 5511960"/>
              <a:gd name="connsiteY276" fmla="*/ 31058 h 6268185"/>
              <a:gd name="connsiteX277" fmla="*/ 3962365 w 5511960"/>
              <a:gd name="connsiteY277" fmla="*/ 38163 h 6268185"/>
              <a:gd name="connsiteX278" fmla="*/ 3975614 w 5511960"/>
              <a:gd name="connsiteY278" fmla="*/ 41421 h 6268185"/>
              <a:gd name="connsiteX279" fmla="*/ 3967680 w 5511960"/>
              <a:gd name="connsiteY279" fmla="*/ 29315 h 6268185"/>
              <a:gd name="connsiteX280" fmla="*/ 3969071 w 5511960"/>
              <a:gd name="connsiteY280" fmla="*/ 8512 h 6268185"/>
              <a:gd name="connsiteX281" fmla="*/ 3981063 w 5511960"/>
              <a:gd name="connsiteY281" fmla="*/ -175 h 6268185"/>
              <a:gd name="connsiteX282" fmla="*/ 4012990 w 5511960"/>
              <a:gd name="connsiteY282" fmla="*/ 26067 h 6268185"/>
              <a:gd name="connsiteX283" fmla="*/ 4053415 w 5511960"/>
              <a:gd name="connsiteY283" fmla="*/ 40897 h 6268185"/>
              <a:gd name="connsiteX284" fmla="*/ 4081447 w 5511960"/>
              <a:gd name="connsiteY284" fmla="*/ 45459 h 6268185"/>
              <a:gd name="connsiteX285" fmla="*/ 4092419 w 5511960"/>
              <a:gd name="connsiteY285" fmla="*/ 50022 h 6268185"/>
              <a:gd name="connsiteX286" fmla="*/ 4111107 w 5511960"/>
              <a:gd name="connsiteY286" fmla="*/ 59147 h 6268185"/>
              <a:gd name="connsiteX287" fmla="*/ 4130319 w 5511960"/>
              <a:gd name="connsiteY287" fmla="*/ 68272 h 6268185"/>
              <a:gd name="connsiteX288" fmla="*/ 4136511 w 5511960"/>
              <a:gd name="connsiteY288" fmla="*/ 72329 h 6268185"/>
              <a:gd name="connsiteX289" fmla="*/ 4149931 w 5511960"/>
              <a:gd name="connsiteY289" fmla="*/ 79387 h 6268185"/>
              <a:gd name="connsiteX290" fmla="*/ 4165857 w 5511960"/>
              <a:gd name="connsiteY290" fmla="*/ 86731 h 6268185"/>
              <a:gd name="connsiteX291" fmla="*/ 4170420 w 5511960"/>
              <a:gd name="connsiteY291" fmla="*/ 91084 h 6268185"/>
              <a:gd name="connsiteX292" fmla="*/ 4184107 w 5511960"/>
              <a:gd name="connsiteY292" fmla="*/ 100209 h 6268185"/>
              <a:gd name="connsiteX293" fmla="*/ 4200080 w 5511960"/>
              <a:gd name="connsiteY293" fmla="*/ 109334 h 6268185"/>
              <a:gd name="connsiteX294" fmla="*/ 4206929 w 5511960"/>
              <a:gd name="connsiteY294" fmla="*/ 113325 h 6268185"/>
              <a:gd name="connsiteX295" fmla="*/ 4220874 w 5511960"/>
              <a:gd name="connsiteY295" fmla="*/ 120116 h 6268185"/>
              <a:gd name="connsiteX296" fmla="*/ 4241257 w 5511960"/>
              <a:gd name="connsiteY296" fmla="*/ 128670 h 6268185"/>
              <a:gd name="connsiteX297" fmla="*/ 4270804 w 5511960"/>
              <a:gd name="connsiteY297" fmla="*/ 149263 h 6268185"/>
              <a:gd name="connsiteX298" fmla="*/ 4306303 w 5511960"/>
              <a:gd name="connsiteY298" fmla="*/ 172075 h 6268185"/>
              <a:gd name="connsiteX299" fmla="*/ 4315990 w 5511960"/>
              <a:gd name="connsiteY299" fmla="*/ 177781 h 6268185"/>
              <a:gd name="connsiteX300" fmla="*/ 4325372 w 5511960"/>
              <a:gd name="connsiteY300" fmla="*/ 188839 h 6268185"/>
              <a:gd name="connsiteX301" fmla="*/ 4341736 w 5511960"/>
              <a:gd name="connsiteY301" fmla="*/ 202517 h 6268185"/>
              <a:gd name="connsiteX302" fmla="*/ 4360538 w 5511960"/>
              <a:gd name="connsiteY302" fmla="*/ 223320 h 6268185"/>
              <a:gd name="connsiteX303" fmla="*/ 4375750 w 5511960"/>
              <a:gd name="connsiteY303" fmla="*/ 243941 h 6268185"/>
              <a:gd name="connsiteX304" fmla="*/ 4405868 w 5511960"/>
              <a:gd name="connsiteY304" fmla="*/ 302539 h 6268185"/>
              <a:gd name="connsiteX305" fmla="*/ 4417479 w 5511960"/>
              <a:gd name="connsiteY305" fmla="*/ 323790 h 6268185"/>
              <a:gd name="connsiteX306" fmla="*/ 4426623 w 5511960"/>
              <a:gd name="connsiteY306" fmla="*/ 337477 h 6268185"/>
              <a:gd name="connsiteX307" fmla="*/ 4435510 w 5511960"/>
              <a:gd name="connsiteY307" fmla="*/ 351164 h 6268185"/>
              <a:gd name="connsiteX308" fmla="*/ 4439634 w 5511960"/>
              <a:gd name="connsiteY308" fmla="*/ 358013 h 6268185"/>
              <a:gd name="connsiteX309" fmla="*/ 4443835 w 5511960"/>
              <a:gd name="connsiteY309" fmla="*/ 364861 h 6268185"/>
              <a:gd name="connsiteX310" fmla="*/ 4451026 w 5511960"/>
              <a:gd name="connsiteY310" fmla="*/ 378492 h 6268185"/>
              <a:gd name="connsiteX311" fmla="*/ 4458236 w 5511960"/>
              <a:gd name="connsiteY311" fmla="*/ 394732 h 6268185"/>
              <a:gd name="connsiteX312" fmla="*/ 4462599 w 5511960"/>
              <a:gd name="connsiteY312" fmla="*/ 414182 h 6268185"/>
              <a:gd name="connsiteX313" fmla="*/ 4471572 w 5511960"/>
              <a:gd name="connsiteY313" fmla="*/ 449272 h 6268185"/>
              <a:gd name="connsiteX314" fmla="*/ 4480544 w 5511960"/>
              <a:gd name="connsiteY314" fmla="*/ 480133 h 6268185"/>
              <a:gd name="connsiteX315" fmla="*/ 4484982 w 5511960"/>
              <a:gd name="connsiteY315" fmla="*/ 500669 h 6268185"/>
              <a:gd name="connsiteX316" fmla="*/ 4521940 w 5511960"/>
              <a:gd name="connsiteY316" fmla="*/ 663194 h 6268185"/>
              <a:gd name="connsiteX317" fmla="*/ 4512567 w 5511960"/>
              <a:gd name="connsiteY317" fmla="*/ 679701 h 6268185"/>
              <a:gd name="connsiteX318" fmla="*/ 4505633 w 5511960"/>
              <a:gd name="connsiteY318" fmla="*/ 701370 h 6268185"/>
              <a:gd name="connsiteX319" fmla="*/ 4477915 w 5511960"/>
              <a:gd name="connsiteY319" fmla="*/ 763673 h 6268185"/>
              <a:gd name="connsiteX320" fmla="*/ 4473753 w 5511960"/>
              <a:gd name="connsiteY320" fmla="*/ 770788 h 6268185"/>
              <a:gd name="connsiteX321" fmla="*/ 4465723 w 5511960"/>
              <a:gd name="connsiteY321" fmla="*/ 777951 h 6268185"/>
              <a:gd name="connsiteX322" fmla="*/ 4447025 w 5511960"/>
              <a:gd name="connsiteY322" fmla="*/ 794058 h 6268185"/>
              <a:gd name="connsiteX323" fmla="*/ 4433024 w 5511960"/>
              <a:gd name="connsiteY323" fmla="*/ 807460 h 6268185"/>
              <a:gd name="connsiteX324" fmla="*/ 4424099 w 5511960"/>
              <a:gd name="connsiteY324" fmla="*/ 818737 h 6268185"/>
              <a:gd name="connsiteX325" fmla="*/ 4347441 w 5511960"/>
              <a:gd name="connsiteY325" fmla="*/ 889584 h 6268185"/>
              <a:gd name="connsiteX326" fmla="*/ 4339250 w 5511960"/>
              <a:gd name="connsiteY326" fmla="*/ 893784 h 6268185"/>
              <a:gd name="connsiteX327" fmla="*/ 4325515 w 5511960"/>
              <a:gd name="connsiteY327" fmla="*/ 901005 h 6268185"/>
              <a:gd name="connsiteX328" fmla="*/ 4314400 w 5511960"/>
              <a:gd name="connsiteY328" fmla="*/ 908243 h 6268185"/>
              <a:gd name="connsiteX329" fmla="*/ 4308742 w 5511960"/>
              <a:gd name="connsiteY329" fmla="*/ 915625 h 6268185"/>
              <a:gd name="connsiteX330" fmla="*/ 4278557 w 5511960"/>
              <a:gd name="connsiteY330" fmla="*/ 937571 h 6268185"/>
              <a:gd name="connsiteX331" fmla="*/ 4268289 w 5511960"/>
              <a:gd name="connsiteY331" fmla="*/ 948906 h 6268185"/>
              <a:gd name="connsiteX332" fmla="*/ 4261507 w 5511960"/>
              <a:gd name="connsiteY332" fmla="*/ 958202 h 6268185"/>
              <a:gd name="connsiteX333" fmla="*/ 4255240 w 5511960"/>
              <a:gd name="connsiteY333" fmla="*/ 983662 h 6268185"/>
              <a:gd name="connsiteX334" fmla="*/ 4252363 w 5511960"/>
              <a:gd name="connsiteY334" fmla="*/ 1010866 h 6268185"/>
              <a:gd name="connsiteX335" fmla="*/ 4218702 w 5511960"/>
              <a:gd name="connsiteY335" fmla="*/ 1021962 h 6268185"/>
              <a:gd name="connsiteX336" fmla="*/ 4159371 w 5511960"/>
              <a:gd name="connsiteY336" fmla="*/ 1031621 h 6268185"/>
              <a:gd name="connsiteX337" fmla="*/ 4150541 w 5511960"/>
              <a:gd name="connsiteY337" fmla="*/ 1035602 h 6268185"/>
              <a:gd name="connsiteX338" fmla="*/ 4137434 w 5511960"/>
              <a:gd name="connsiteY338" fmla="*/ 1030183 h 6268185"/>
              <a:gd name="connsiteX339" fmla="*/ 4099134 w 5511960"/>
              <a:gd name="connsiteY339" fmla="*/ 1076531 h 6268185"/>
              <a:gd name="connsiteX340" fmla="*/ 4078275 w 5511960"/>
              <a:gd name="connsiteY340" fmla="*/ 1108612 h 6268185"/>
              <a:gd name="connsiteX341" fmla="*/ 4068702 w 5511960"/>
              <a:gd name="connsiteY341" fmla="*/ 1113241 h 6268185"/>
              <a:gd name="connsiteX342" fmla="*/ 4041003 w 5511960"/>
              <a:gd name="connsiteY342" fmla="*/ 1141930 h 6268185"/>
              <a:gd name="connsiteX343" fmla="*/ 4033878 w 5511960"/>
              <a:gd name="connsiteY343" fmla="*/ 1147283 h 6268185"/>
              <a:gd name="connsiteX344" fmla="*/ 4024411 w 5511960"/>
              <a:gd name="connsiteY344" fmla="*/ 1154541 h 6268185"/>
              <a:gd name="connsiteX345" fmla="*/ 3976500 w 5511960"/>
              <a:gd name="connsiteY345" fmla="*/ 1154236 h 6268185"/>
              <a:gd name="connsiteX346" fmla="*/ 3946839 w 5511960"/>
              <a:gd name="connsiteY346" fmla="*/ 1154151 h 6268185"/>
              <a:gd name="connsiteX347" fmla="*/ 3935438 w 5511960"/>
              <a:gd name="connsiteY347" fmla="*/ 1161485 h 6268185"/>
              <a:gd name="connsiteX348" fmla="*/ 3924027 w 5511960"/>
              <a:gd name="connsiteY348" fmla="*/ 1168419 h 6268185"/>
              <a:gd name="connsiteX349" fmla="*/ 3915226 w 5511960"/>
              <a:gd name="connsiteY349" fmla="*/ 1172486 h 6268185"/>
              <a:gd name="connsiteX350" fmla="*/ 3898890 w 5511960"/>
              <a:gd name="connsiteY350" fmla="*/ 1180030 h 6268185"/>
              <a:gd name="connsiteX351" fmla="*/ 3829358 w 5511960"/>
              <a:gd name="connsiteY351" fmla="*/ 1188012 h 6268185"/>
              <a:gd name="connsiteX352" fmla="*/ 3765464 w 5511960"/>
              <a:gd name="connsiteY352" fmla="*/ 1182754 h 6268185"/>
              <a:gd name="connsiteX353" fmla="*/ 3732384 w 5511960"/>
              <a:gd name="connsiteY353" fmla="*/ 1181611 h 6268185"/>
              <a:gd name="connsiteX354" fmla="*/ 3725440 w 5511960"/>
              <a:gd name="connsiteY354" fmla="*/ 1186174 h 6268185"/>
              <a:gd name="connsiteX355" fmla="*/ 3713305 w 5511960"/>
              <a:gd name="connsiteY355" fmla="*/ 1197585 h 6268185"/>
              <a:gd name="connsiteX356" fmla="*/ 3699504 w 5511960"/>
              <a:gd name="connsiteY356" fmla="*/ 1208995 h 6268185"/>
              <a:gd name="connsiteX357" fmla="*/ 3665833 w 5511960"/>
              <a:gd name="connsiteY357" fmla="*/ 1237218 h 6268185"/>
              <a:gd name="connsiteX358" fmla="*/ 3662489 w 5511960"/>
              <a:gd name="connsiteY358" fmla="*/ 1257049 h 6268185"/>
              <a:gd name="connsiteX359" fmla="*/ 3665833 w 5511960"/>
              <a:gd name="connsiteY359" fmla="*/ 1292377 h 6268185"/>
              <a:gd name="connsiteX360" fmla="*/ 3672119 w 5511960"/>
              <a:gd name="connsiteY360" fmla="*/ 1319752 h 6268185"/>
              <a:gd name="connsiteX361" fmla="*/ 3686692 w 5511960"/>
              <a:gd name="connsiteY361" fmla="*/ 1346841 h 6268185"/>
              <a:gd name="connsiteX362" fmla="*/ 3689455 w 5511960"/>
              <a:gd name="connsiteY362" fmla="*/ 1382903 h 6268185"/>
              <a:gd name="connsiteX363" fmla="*/ 3682196 w 5511960"/>
              <a:gd name="connsiteY363" fmla="*/ 1426432 h 6268185"/>
              <a:gd name="connsiteX364" fmla="*/ 3677939 w 5511960"/>
              <a:gd name="connsiteY364" fmla="*/ 1455388 h 6268185"/>
              <a:gd name="connsiteX365" fmla="*/ 3666176 w 5511960"/>
              <a:gd name="connsiteY365" fmla="*/ 1483001 h 6268185"/>
              <a:gd name="connsiteX366" fmla="*/ 3637810 w 5511960"/>
              <a:gd name="connsiteY366" fmla="*/ 1521006 h 6268185"/>
              <a:gd name="connsiteX367" fmla="*/ 3595452 w 5511960"/>
              <a:gd name="connsiteY367" fmla="*/ 1570488 h 6268185"/>
              <a:gd name="connsiteX368" fmla="*/ 3570754 w 5511960"/>
              <a:gd name="connsiteY368" fmla="*/ 1594996 h 6268185"/>
              <a:gd name="connsiteX369" fmla="*/ 3536340 w 5511960"/>
              <a:gd name="connsiteY369" fmla="*/ 1648698 h 6268185"/>
              <a:gd name="connsiteX370" fmla="*/ 3532102 w 5511960"/>
              <a:gd name="connsiteY370" fmla="*/ 1690961 h 6268185"/>
              <a:gd name="connsiteX371" fmla="*/ 3521548 w 5511960"/>
              <a:gd name="connsiteY371" fmla="*/ 1767199 h 6268185"/>
              <a:gd name="connsiteX372" fmla="*/ 3505232 w 5511960"/>
              <a:gd name="connsiteY372" fmla="*/ 1786372 h 6268185"/>
              <a:gd name="connsiteX373" fmla="*/ 3500498 w 5511960"/>
              <a:gd name="connsiteY373" fmla="*/ 1797536 h 6268185"/>
              <a:gd name="connsiteX374" fmla="*/ 3485248 w 5511960"/>
              <a:gd name="connsiteY374" fmla="*/ 1809652 h 6268185"/>
              <a:gd name="connsiteX375" fmla="*/ 3433585 w 5511960"/>
              <a:gd name="connsiteY375" fmla="*/ 1856695 h 6268185"/>
              <a:gd name="connsiteX376" fmla="*/ 3424412 w 5511960"/>
              <a:gd name="connsiteY376" fmla="*/ 1866049 h 6268185"/>
              <a:gd name="connsiteX377" fmla="*/ 3411953 w 5511960"/>
              <a:gd name="connsiteY377" fmla="*/ 1872288 h 6268185"/>
              <a:gd name="connsiteX378" fmla="*/ 3396799 w 5511960"/>
              <a:gd name="connsiteY378" fmla="*/ 1881384 h 6268185"/>
              <a:gd name="connsiteX379" fmla="*/ 3375339 w 5511960"/>
              <a:gd name="connsiteY379" fmla="*/ 1904139 h 6268185"/>
              <a:gd name="connsiteX380" fmla="*/ 3369272 w 5511960"/>
              <a:gd name="connsiteY380" fmla="*/ 1977672 h 6268185"/>
              <a:gd name="connsiteX381" fmla="*/ 3376939 w 5511960"/>
              <a:gd name="connsiteY381" fmla="*/ 2015163 h 6268185"/>
              <a:gd name="connsiteX382" fmla="*/ 3382264 w 5511960"/>
              <a:gd name="connsiteY382" fmla="*/ 2049558 h 6268185"/>
              <a:gd name="connsiteX383" fmla="*/ 3360785 w 5511960"/>
              <a:gd name="connsiteY383" fmla="*/ 2101631 h 6268185"/>
              <a:gd name="connsiteX384" fmla="*/ 3332296 w 5511960"/>
              <a:gd name="connsiteY384" fmla="*/ 2121567 h 6268185"/>
              <a:gd name="connsiteX385" fmla="*/ 3323790 w 5511960"/>
              <a:gd name="connsiteY385" fmla="*/ 2133644 h 6268185"/>
              <a:gd name="connsiteX386" fmla="*/ 3312598 w 5511960"/>
              <a:gd name="connsiteY386" fmla="*/ 2148789 h 6268185"/>
              <a:gd name="connsiteX387" fmla="*/ 3348412 w 5511960"/>
              <a:gd name="connsiteY387" fmla="*/ 2183013 h 6268185"/>
              <a:gd name="connsiteX388" fmla="*/ 3379921 w 5511960"/>
              <a:gd name="connsiteY388" fmla="*/ 2211340 h 6268185"/>
              <a:gd name="connsiteX389" fmla="*/ 3378435 w 5511960"/>
              <a:gd name="connsiteY389" fmla="*/ 2281968 h 6268185"/>
              <a:gd name="connsiteX390" fmla="*/ 3384759 w 5511960"/>
              <a:gd name="connsiteY390" fmla="*/ 2306095 h 6268185"/>
              <a:gd name="connsiteX391" fmla="*/ 3396446 w 5511960"/>
              <a:gd name="connsiteY391" fmla="*/ 2315667 h 6268185"/>
              <a:gd name="connsiteX392" fmla="*/ 3405505 w 5511960"/>
              <a:gd name="connsiteY392" fmla="*/ 2322335 h 6268185"/>
              <a:gd name="connsiteX393" fmla="*/ 3414839 w 5511960"/>
              <a:gd name="connsiteY393" fmla="*/ 2333669 h 6268185"/>
              <a:gd name="connsiteX394" fmla="*/ 3429022 w 5511960"/>
              <a:gd name="connsiteY394" fmla="*/ 2347852 h 6268185"/>
              <a:gd name="connsiteX395" fmla="*/ 3440357 w 5511960"/>
              <a:gd name="connsiteY395" fmla="*/ 2354281 h 6268185"/>
              <a:gd name="connsiteX396" fmla="*/ 3476076 w 5511960"/>
              <a:gd name="connsiteY396" fmla="*/ 2359492 h 6268185"/>
              <a:gd name="connsiteX397" fmla="*/ 3526263 w 5511960"/>
              <a:gd name="connsiteY397" fmla="*/ 2375598 h 6268185"/>
              <a:gd name="connsiteX398" fmla="*/ 3540741 w 5511960"/>
              <a:gd name="connsiteY398" fmla="*/ 2394991 h 6268185"/>
              <a:gd name="connsiteX399" fmla="*/ 3544751 w 5511960"/>
              <a:gd name="connsiteY399" fmla="*/ 2399906 h 6268185"/>
              <a:gd name="connsiteX400" fmla="*/ 3556962 w 5511960"/>
              <a:gd name="connsiteY400" fmla="*/ 2451989 h 6268185"/>
              <a:gd name="connsiteX401" fmla="*/ 3565468 w 5511960"/>
              <a:gd name="connsiteY401" fmla="*/ 2494251 h 6268185"/>
              <a:gd name="connsiteX402" fmla="*/ 3590633 w 5511960"/>
              <a:gd name="connsiteY402" fmla="*/ 2520712 h 6268185"/>
              <a:gd name="connsiteX403" fmla="*/ 3609530 w 5511960"/>
              <a:gd name="connsiteY403" fmla="*/ 2539714 h 6268185"/>
              <a:gd name="connsiteX404" fmla="*/ 3623446 w 5511960"/>
              <a:gd name="connsiteY404" fmla="*/ 2551944 h 6268185"/>
              <a:gd name="connsiteX405" fmla="*/ 3622884 w 5511960"/>
              <a:gd name="connsiteY405" fmla="*/ 2582415 h 6268185"/>
              <a:gd name="connsiteX406" fmla="*/ 3613750 w 5511960"/>
              <a:gd name="connsiteY406" fmla="*/ 2589263 h 6268185"/>
              <a:gd name="connsiteX407" fmla="*/ 3620598 w 5511960"/>
              <a:gd name="connsiteY407" fmla="*/ 2596102 h 6268185"/>
              <a:gd name="connsiteX408" fmla="*/ 3627447 w 5511960"/>
              <a:gd name="connsiteY408" fmla="*/ 2600665 h 6268185"/>
              <a:gd name="connsiteX409" fmla="*/ 3637705 w 5511960"/>
              <a:gd name="connsiteY409" fmla="*/ 2605294 h 6268185"/>
              <a:gd name="connsiteX410" fmla="*/ 3665909 w 5511960"/>
              <a:gd name="connsiteY410" fmla="*/ 2614876 h 6268185"/>
              <a:gd name="connsiteX411" fmla="*/ 3672948 w 5511960"/>
              <a:gd name="connsiteY411" fmla="*/ 2618924 h 6268185"/>
              <a:gd name="connsiteX412" fmla="*/ 3685111 w 5511960"/>
              <a:gd name="connsiteY412" fmla="*/ 2625763 h 6268185"/>
              <a:gd name="connsiteX413" fmla="*/ 3712162 w 5511960"/>
              <a:gd name="connsiteY413" fmla="*/ 2622344 h 6268185"/>
              <a:gd name="connsiteX414" fmla="*/ 3733727 w 5511960"/>
              <a:gd name="connsiteY414" fmla="*/ 2605303 h 6268185"/>
              <a:gd name="connsiteX415" fmla="*/ 3761321 w 5511960"/>
              <a:gd name="connsiteY415" fmla="*/ 2588673 h 6268185"/>
              <a:gd name="connsiteX416" fmla="*/ 3782580 w 5511960"/>
              <a:gd name="connsiteY416" fmla="*/ 2580138 h 6268185"/>
              <a:gd name="connsiteX417" fmla="*/ 3804326 w 5511960"/>
              <a:gd name="connsiteY417" fmla="*/ 2570451 h 6268185"/>
              <a:gd name="connsiteX418" fmla="*/ 3817128 w 5511960"/>
              <a:gd name="connsiteY418" fmla="*/ 2564165 h 6268185"/>
              <a:gd name="connsiteX419" fmla="*/ 3823643 w 5511960"/>
              <a:gd name="connsiteY419" fmla="*/ 2559602 h 6268185"/>
              <a:gd name="connsiteX420" fmla="*/ 3829472 w 5511960"/>
              <a:gd name="connsiteY420" fmla="*/ 2555040 h 6268185"/>
              <a:gd name="connsiteX421" fmla="*/ 3843122 w 5511960"/>
              <a:gd name="connsiteY421" fmla="*/ 2545915 h 6268185"/>
              <a:gd name="connsiteX422" fmla="*/ 3860371 w 5511960"/>
              <a:gd name="connsiteY422" fmla="*/ 2536790 h 6268185"/>
              <a:gd name="connsiteX423" fmla="*/ 3866991 w 5511960"/>
              <a:gd name="connsiteY423" fmla="*/ 2532228 h 6268185"/>
              <a:gd name="connsiteX424" fmla="*/ 3872430 w 5511960"/>
              <a:gd name="connsiteY424" fmla="*/ 2527589 h 6268185"/>
              <a:gd name="connsiteX425" fmla="*/ 3873925 w 5511960"/>
              <a:gd name="connsiteY425" fmla="*/ 2523255 h 6268185"/>
              <a:gd name="connsiteX426" fmla="*/ 3886784 w 5511960"/>
              <a:gd name="connsiteY426" fmla="*/ 2515845 h 6268185"/>
              <a:gd name="connsiteX427" fmla="*/ 3912606 w 5511960"/>
              <a:gd name="connsiteY427" fmla="*/ 2506501 h 6268185"/>
              <a:gd name="connsiteX428" fmla="*/ 3923379 w 5511960"/>
              <a:gd name="connsiteY428" fmla="*/ 2500281 h 6268185"/>
              <a:gd name="connsiteX429" fmla="*/ 3933971 w 5511960"/>
              <a:gd name="connsiteY429" fmla="*/ 2494528 h 6268185"/>
              <a:gd name="connsiteX430" fmla="*/ 3962832 w 5511960"/>
              <a:gd name="connsiteY430" fmla="*/ 2482002 h 6268185"/>
              <a:gd name="connsiteX431" fmla="*/ 3969385 w 5511960"/>
              <a:gd name="connsiteY431" fmla="*/ 2486593 h 6268185"/>
              <a:gd name="connsiteX432" fmla="*/ 3978786 w 5511960"/>
              <a:gd name="connsiteY432" fmla="*/ 2491156 h 6268185"/>
              <a:gd name="connsiteX433" fmla="*/ 3983844 w 5511960"/>
              <a:gd name="connsiteY433" fmla="*/ 2495718 h 6268185"/>
              <a:gd name="connsiteX434" fmla="*/ 3985930 w 5511960"/>
              <a:gd name="connsiteY434" fmla="*/ 2483879 h 6268185"/>
              <a:gd name="connsiteX435" fmla="*/ 4011419 w 5511960"/>
              <a:gd name="connsiteY435" fmla="*/ 2454656 h 6268185"/>
              <a:gd name="connsiteX436" fmla="*/ 4019848 w 5511960"/>
              <a:gd name="connsiteY436" fmla="*/ 2451046 h 6268185"/>
              <a:gd name="connsiteX437" fmla="*/ 4035822 w 5511960"/>
              <a:gd name="connsiteY437" fmla="*/ 2430501 h 6268185"/>
              <a:gd name="connsiteX438" fmla="*/ 4051786 w 5511960"/>
              <a:gd name="connsiteY438" fmla="*/ 2407164 h 6268185"/>
              <a:gd name="connsiteX439" fmla="*/ 4060920 w 5511960"/>
              <a:gd name="connsiteY439" fmla="*/ 2403145 h 6268185"/>
              <a:gd name="connsiteX440" fmla="*/ 4070045 w 5511960"/>
              <a:gd name="connsiteY440" fmla="*/ 2396201 h 6268185"/>
              <a:gd name="connsiteX441" fmla="*/ 4063968 w 5511960"/>
              <a:gd name="connsiteY441" fmla="*/ 2380790 h 6268185"/>
              <a:gd name="connsiteX442" fmla="*/ 4054834 w 5511960"/>
              <a:gd name="connsiteY442" fmla="*/ 2362520 h 6268185"/>
              <a:gd name="connsiteX443" fmla="*/ 4042651 w 5511960"/>
              <a:gd name="connsiteY443" fmla="*/ 2347423 h 6268185"/>
              <a:gd name="connsiteX444" fmla="*/ 4033536 w 5511960"/>
              <a:gd name="connsiteY444" fmla="*/ 2340642 h 6268185"/>
              <a:gd name="connsiteX445" fmla="*/ 4018972 w 5511960"/>
              <a:gd name="connsiteY445" fmla="*/ 2333546 h 6268185"/>
              <a:gd name="connsiteX446" fmla="*/ 3991264 w 5511960"/>
              <a:gd name="connsiteY446" fmla="*/ 2295026 h 6268185"/>
              <a:gd name="connsiteX447" fmla="*/ 4013476 w 5511960"/>
              <a:gd name="connsiteY447" fmla="*/ 2244477 h 6268185"/>
              <a:gd name="connsiteX448" fmla="*/ 4101982 w 5511960"/>
              <a:gd name="connsiteY448" fmla="*/ 2258127 h 6268185"/>
              <a:gd name="connsiteX449" fmla="*/ 4113012 w 5511960"/>
              <a:gd name="connsiteY449" fmla="*/ 2257307 h 6268185"/>
              <a:gd name="connsiteX450" fmla="*/ 4118337 w 5511960"/>
              <a:gd name="connsiteY450" fmla="*/ 2257307 h 6268185"/>
              <a:gd name="connsiteX451" fmla="*/ 4127204 w 5511960"/>
              <a:gd name="connsiteY451" fmla="*/ 2263013 h 6268185"/>
              <a:gd name="connsiteX452" fmla="*/ 4155875 w 5511960"/>
              <a:gd name="connsiteY452" fmla="*/ 2285825 h 6268185"/>
              <a:gd name="connsiteX453" fmla="*/ 4197956 w 5511960"/>
              <a:gd name="connsiteY453" fmla="*/ 2308647 h 6268185"/>
              <a:gd name="connsiteX454" fmla="*/ 4214816 w 5511960"/>
              <a:gd name="connsiteY454" fmla="*/ 2311400 h 6268185"/>
              <a:gd name="connsiteX455" fmla="*/ 4248934 w 5511960"/>
              <a:gd name="connsiteY455" fmla="*/ 2336022 h 6268185"/>
              <a:gd name="connsiteX456" fmla="*/ 4259402 w 5511960"/>
              <a:gd name="connsiteY456" fmla="*/ 2340585 h 6268185"/>
              <a:gd name="connsiteX457" fmla="*/ 4268375 w 5511960"/>
              <a:gd name="connsiteY457" fmla="*/ 2345147 h 6268185"/>
              <a:gd name="connsiteX458" fmla="*/ 4284624 w 5511960"/>
              <a:gd name="connsiteY458" fmla="*/ 2356901 h 6268185"/>
              <a:gd name="connsiteX459" fmla="*/ 4295921 w 5511960"/>
              <a:gd name="connsiteY459" fmla="*/ 2375475 h 6268185"/>
              <a:gd name="connsiteX460" fmla="*/ 4302751 w 5511960"/>
              <a:gd name="connsiteY460" fmla="*/ 2391010 h 6268185"/>
              <a:gd name="connsiteX461" fmla="*/ 4351490 w 5511960"/>
              <a:gd name="connsiteY461" fmla="*/ 2483402 h 6268185"/>
              <a:gd name="connsiteX462" fmla="*/ 4357500 w 5511960"/>
              <a:gd name="connsiteY462" fmla="*/ 2493670 h 6268185"/>
              <a:gd name="connsiteX463" fmla="*/ 4362539 w 5511960"/>
              <a:gd name="connsiteY463" fmla="*/ 2500281 h 6268185"/>
              <a:gd name="connsiteX464" fmla="*/ 4430528 w 5511960"/>
              <a:gd name="connsiteY464" fmla="*/ 2569708 h 6268185"/>
              <a:gd name="connsiteX465" fmla="*/ 4441272 w 5511960"/>
              <a:gd name="connsiteY465" fmla="*/ 2588978 h 6268185"/>
              <a:gd name="connsiteX466" fmla="*/ 4451998 w 5511960"/>
              <a:gd name="connsiteY466" fmla="*/ 2602379 h 6268185"/>
              <a:gd name="connsiteX467" fmla="*/ 4419584 w 5511960"/>
              <a:gd name="connsiteY467" fmla="*/ 2633440 h 6268185"/>
              <a:gd name="connsiteX468" fmla="*/ 4383475 w 5511960"/>
              <a:gd name="connsiteY468" fmla="*/ 2664530 h 6268185"/>
              <a:gd name="connsiteX469" fmla="*/ 4382256 w 5511960"/>
              <a:gd name="connsiteY469" fmla="*/ 2668559 h 6268185"/>
              <a:gd name="connsiteX470" fmla="*/ 4370816 w 5511960"/>
              <a:gd name="connsiteY470" fmla="*/ 2675350 h 6268185"/>
              <a:gd name="connsiteX471" fmla="*/ 4359672 w 5511960"/>
              <a:gd name="connsiteY471" fmla="*/ 2682608 h 6268185"/>
              <a:gd name="connsiteX472" fmla="*/ 4350842 w 5511960"/>
              <a:gd name="connsiteY472" fmla="*/ 2690009 h 6268185"/>
              <a:gd name="connsiteX473" fmla="*/ 4339250 w 5511960"/>
              <a:gd name="connsiteY473" fmla="*/ 2696467 h 6268185"/>
              <a:gd name="connsiteX474" fmla="*/ 4319124 w 5511960"/>
              <a:gd name="connsiteY474" fmla="*/ 2703030 h 6268185"/>
              <a:gd name="connsiteX475" fmla="*/ 4296454 w 5511960"/>
              <a:gd name="connsiteY475" fmla="*/ 2712679 h 6268185"/>
              <a:gd name="connsiteX476" fmla="*/ 4286653 w 5511960"/>
              <a:gd name="connsiteY476" fmla="*/ 2719298 h 6268185"/>
              <a:gd name="connsiteX477" fmla="*/ 4282215 w 5511960"/>
              <a:gd name="connsiteY477" fmla="*/ 2723871 h 6268185"/>
              <a:gd name="connsiteX478" fmla="*/ 4269937 w 5511960"/>
              <a:gd name="connsiteY478" fmla="*/ 2728357 h 6268185"/>
              <a:gd name="connsiteX479" fmla="*/ 4261679 w 5511960"/>
              <a:gd name="connsiteY479" fmla="*/ 2723871 h 6268185"/>
              <a:gd name="connsiteX480" fmla="*/ 4254392 w 5511960"/>
              <a:gd name="connsiteY480" fmla="*/ 2719375 h 6268185"/>
              <a:gd name="connsiteX481" fmla="*/ 4229741 w 5511960"/>
              <a:gd name="connsiteY481" fmla="*/ 2710174 h 6268185"/>
              <a:gd name="connsiteX482" fmla="*/ 4214597 w 5511960"/>
              <a:gd name="connsiteY482" fmla="*/ 2701049 h 6268185"/>
              <a:gd name="connsiteX483" fmla="*/ 4212873 w 5511960"/>
              <a:gd name="connsiteY483" fmla="*/ 2698144 h 6268185"/>
              <a:gd name="connsiteX484" fmla="*/ 4207310 w 5511960"/>
              <a:gd name="connsiteY484" fmla="*/ 2683313 h 6268185"/>
              <a:gd name="connsiteX485" fmla="*/ 4196661 w 5511960"/>
              <a:gd name="connsiteY485" fmla="*/ 2655424 h 6268185"/>
              <a:gd name="connsiteX486" fmla="*/ 4171363 w 5511960"/>
              <a:gd name="connsiteY486" fmla="*/ 2591540 h 6268185"/>
              <a:gd name="connsiteX487" fmla="*/ 4167819 w 5511960"/>
              <a:gd name="connsiteY487" fmla="*/ 2587501 h 6268185"/>
              <a:gd name="connsiteX488" fmla="*/ 4130662 w 5511960"/>
              <a:gd name="connsiteY488" fmla="*/ 2577919 h 6268185"/>
              <a:gd name="connsiteX489" fmla="*/ 4103925 w 5511960"/>
              <a:gd name="connsiteY489" fmla="*/ 2604265 h 6268185"/>
              <a:gd name="connsiteX490" fmla="*/ 4062015 w 5511960"/>
              <a:gd name="connsiteY490" fmla="*/ 2623487 h 6268185"/>
              <a:gd name="connsiteX491" fmla="*/ 4044642 w 5511960"/>
              <a:gd name="connsiteY491" fmla="*/ 2627563 h 6268185"/>
              <a:gd name="connsiteX492" fmla="*/ 4035793 w 5511960"/>
              <a:gd name="connsiteY492" fmla="*/ 2634488 h 6268185"/>
              <a:gd name="connsiteX493" fmla="*/ 4024411 w 5511960"/>
              <a:gd name="connsiteY493" fmla="*/ 2641822 h 6268185"/>
              <a:gd name="connsiteX494" fmla="*/ 4018496 w 5511960"/>
              <a:gd name="connsiteY494" fmla="*/ 2646299 h 6268185"/>
              <a:gd name="connsiteX495" fmla="*/ 3982434 w 5511960"/>
              <a:gd name="connsiteY495" fmla="*/ 2670254 h 6268185"/>
              <a:gd name="connsiteX496" fmla="*/ 3966680 w 5511960"/>
              <a:gd name="connsiteY496" fmla="*/ 2678236 h 6268185"/>
              <a:gd name="connsiteX497" fmla="*/ 3960536 w 5511960"/>
              <a:gd name="connsiteY497" fmla="*/ 2682284 h 6268185"/>
              <a:gd name="connsiteX498" fmla="*/ 3939914 w 5511960"/>
              <a:gd name="connsiteY498" fmla="*/ 2689419 h 6268185"/>
              <a:gd name="connsiteX499" fmla="*/ 3921931 w 5511960"/>
              <a:gd name="connsiteY499" fmla="*/ 2696781 h 6268185"/>
              <a:gd name="connsiteX500" fmla="*/ 3920436 w 5511960"/>
              <a:gd name="connsiteY500" fmla="*/ 2701049 h 6268185"/>
              <a:gd name="connsiteX501" fmla="*/ 3905777 w 5511960"/>
              <a:gd name="connsiteY501" fmla="*/ 2710174 h 6268185"/>
              <a:gd name="connsiteX502" fmla="*/ 3886832 w 5511960"/>
              <a:gd name="connsiteY502" fmla="*/ 2719298 h 6268185"/>
              <a:gd name="connsiteX503" fmla="*/ 3878402 w 5511960"/>
              <a:gd name="connsiteY503" fmla="*/ 2723871 h 6268185"/>
              <a:gd name="connsiteX504" fmla="*/ 3872258 w 5511960"/>
              <a:gd name="connsiteY504" fmla="*/ 2728433 h 6268185"/>
              <a:gd name="connsiteX505" fmla="*/ 3856714 w 5511960"/>
              <a:gd name="connsiteY505" fmla="*/ 2736415 h 6268185"/>
              <a:gd name="connsiteX506" fmla="*/ 3837197 w 5511960"/>
              <a:gd name="connsiteY506" fmla="*/ 2751245 h 6268185"/>
              <a:gd name="connsiteX507" fmla="*/ 3828253 w 5511960"/>
              <a:gd name="connsiteY507" fmla="*/ 2785469 h 6268185"/>
              <a:gd name="connsiteX508" fmla="*/ 3839388 w 5511960"/>
              <a:gd name="connsiteY508" fmla="*/ 2792679 h 6268185"/>
              <a:gd name="connsiteX509" fmla="*/ 3845969 w 5511960"/>
              <a:gd name="connsiteY509" fmla="*/ 2796870 h 6268185"/>
              <a:gd name="connsiteX510" fmla="*/ 3858904 w 5511960"/>
              <a:gd name="connsiteY510" fmla="*/ 2803614 h 6268185"/>
              <a:gd name="connsiteX511" fmla="*/ 3902481 w 5511960"/>
              <a:gd name="connsiteY511" fmla="*/ 2813405 h 6268185"/>
              <a:gd name="connsiteX512" fmla="*/ 3942277 w 5511960"/>
              <a:gd name="connsiteY512" fmla="*/ 2820359 h 6268185"/>
              <a:gd name="connsiteX513" fmla="*/ 3981339 w 5511960"/>
              <a:gd name="connsiteY513" fmla="*/ 2824245 h 6268185"/>
              <a:gd name="connsiteX514" fmla="*/ 4017572 w 5511960"/>
              <a:gd name="connsiteY514" fmla="*/ 2819682 h 6268185"/>
              <a:gd name="connsiteX515" fmla="*/ 4021858 w 5511960"/>
              <a:gd name="connsiteY515" fmla="*/ 2815120 h 6268185"/>
              <a:gd name="connsiteX516" fmla="*/ 4028973 w 5511960"/>
              <a:gd name="connsiteY516" fmla="*/ 2819682 h 6268185"/>
              <a:gd name="connsiteX517" fmla="*/ 4049509 w 5511960"/>
              <a:gd name="connsiteY517" fmla="*/ 2824245 h 6268185"/>
              <a:gd name="connsiteX518" fmla="*/ 4070045 w 5511960"/>
              <a:gd name="connsiteY518" fmla="*/ 2819682 h 6268185"/>
              <a:gd name="connsiteX519" fmla="*/ 4100115 w 5511960"/>
              <a:gd name="connsiteY519" fmla="*/ 2819635 h 6268185"/>
              <a:gd name="connsiteX520" fmla="*/ 4127214 w 5511960"/>
              <a:gd name="connsiteY520" fmla="*/ 2827255 h 6268185"/>
              <a:gd name="connsiteX521" fmla="*/ 4155875 w 5511960"/>
              <a:gd name="connsiteY521" fmla="*/ 2836428 h 6268185"/>
              <a:gd name="connsiteX522" fmla="*/ 4167981 w 5511960"/>
              <a:gd name="connsiteY522" fmla="*/ 2842495 h 6268185"/>
              <a:gd name="connsiteX523" fmla="*/ 4176639 w 5511960"/>
              <a:gd name="connsiteY523" fmla="*/ 2849343 h 6268185"/>
              <a:gd name="connsiteX524" fmla="*/ 4188803 w 5511960"/>
              <a:gd name="connsiteY524" fmla="*/ 2856182 h 6268185"/>
              <a:gd name="connsiteX525" fmla="*/ 4195870 w 5511960"/>
              <a:gd name="connsiteY525" fmla="*/ 2860173 h 6268185"/>
              <a:gd name="connsiteX526" fmla="*/ 4216625 w 5511960"/>
              <a:gd name="connsiteY526" fmla="*/ 2866393 h 6268185"/>
              <a:gd name="connsiteX527" fmla="*/ 4243295 w 5511960"/>
              <a:gd name="connsiteY527" fmla="*/ 2874213 h 6268185"/>
              <a:gd name="connsiteX528" fmla="*/ 4285015 w 5511960"/>
              <a:gd name="connsiteY528" fmla="*/ 2879585 h 6268185"/>
              <a:gd name="connsiteX529" fmla="*/ 4355853 w 5511960"/>
              <a:gd name="connsiteY529" fmla="*/ 2886739 h 6268185"/>
              <a:gd name="connsiteX530" fmla="*/ 4373969 w 5511960"/>
              <a:gd name="connsiteY530" fmla="*/ 2909389 h 6268185"/>
              <a:gd name="connsiteX531" fmla="*/ 4398496 w 5511960"/>
              <a:gd name="connsiteY531" fmla="*/ 2951623 h 6268185"/>
              <a:gd name="connsiteX532" fmla="*/ 4414298 w 5511960"/>
              <a:gd name="connsiteY532" fmla="*/ 2998953 h 6268185"/>
              <a:gd name="connsiteX533" fmla="*/ 4425947 w 5511960"/>
              <a:gd name="connsiteY533" fmla="*/ 3027328 h 6268185"/>
              <a:gd name="connsiteX534" fmla="*/ 4432796 w 5511960"/>
              <a:gd name="connsiteY534" fmla="*/ 3037071 h 6268185"/>
              <a:gd name="connsiteX535" fmla="*/ 4434805 w 5511960"/>
              <a:gd name="connsiteY535" fmla="*/ 3102585 h 6268185"/>
              <a:gd name="connsiteX536" fmla="*/ 4432709 w 5511960"/>
              <a:gd name="connsiteY536" fmla="*/ 3107014 h 6268185"/>
              <a:gd name="connsiteX537" fmla="*/ 4424508 w 5511960"/>
              <a:gd name="connsiteY537" fmla="*/ 3114186 h 6268185"/>
              <a:gd name="connsiteX538" fmla="*/ 4403820 w 5511960"/>
              <a:gd name="connsiteY538" fmla="*/ 3134274 h 6268185"/>
              <a:gd name="connsiteX539" fmla="*/ 4375197 w 5511960"/>
              <a:gd name="connsiteY539" fmla="*/ 3168164 h 6268185"/>
              <a:gd name="connsiteX540" fmla="*/ 4329535 w 5511960"/>
              <a:gd name="connsiteY540" fmla="*/ 3184719 h 6268185"/>
              <a:gd name="connsiteX541" fmla="*/ 4302751 w 5511960"/>
              <a:gd name="connsiteY541" fmla="*/ 3189281 h 6268185"/>
              <a:gd name="connsiteX542" fmla="*/ 4296388 w 5511960"/>
              <a:gd name="connsiteY542" fmla="*/ 3193844 h 6268185"/>
              <a:gd name="connsiteX543" fmla="*/ 4284501 w 5511960"/>
              <a:gd name="connsiteY543" fmla="*/ 3217028 h 6268185"/>
              <a:gd name="connsiteX544" fmla="*/ 4304541 w 5511960"/>
              <a:gd name="connsiteY544" fmla="*/ 3225781 h 6268185"/>
              <a:gd name="connsiteX545" fmla="*/ 4327211 w 5511960"/>
              <a:gd name="connsiteY545" fmla="*/ 3232630 h 6268185"/>
              <a:gd name="connsiteX546" fmla="*/ 4338774 w 5511960"/>
              <a:gd name="connsiteY546" fmla="*/ 3239468 h 6268185"/>
              <a:gd name="connsiteX547" fmla="*/ 4366625 w 5511960"/>
              <a:gd name="connsiteY547" fmla="*/ 3269739 h 6268185"/>
              <a:gd name="connsiteX548" fmla="*/ 4370273 w 5511960"/>
              <a:gd name="connsiteY548" fmla="*/ 3275968 h 6268185"/>
              <a:gd name="connsiteX549" fmla="*/ 4421603 w 5511960"/>
              <a:gd name="connsiteY549" fmla="*/ 3326165 h 6268185"/>
              <a:gd name="connsiteX550" fmla="*/ 4464104 w 5511960"/>
              <a:gd name="connsiteY550" fmla="*/ 3418129 h 6268185"/>
              <a:gd name="connsiteX551" fmla="*/ 4469295 w 5511960"/>
              <a:gd name="connsiteY551" fmla="*/ 3451009 h 6268185"/>
              <a:gd name="connsiteX552" fmla="*/ 4474201 w 5511960"/>
              <a:gd name="connsiteY552" fmla="*/ 3479260 h 6268185"/>
              <a:gd name="connsiteX553" fmla="*/ 4474029 w 5511960"/>
              <a:gd name="connsiteY553" fmla="*/ 3505759 h 6268185"/>
              <a:gd name="connsiteX554" fmla="*/ 4476810 w 5511960"/>
              <a:gd name="connsiteY554" fmla="*/ 3520542 h 6268185"/>
              <a:gd name="connsiteX555" fmla="*/ 4546057 w 5511960"/>
              <a:gd name="connsiteY555" fmla="*/ 3518637 h 6268185"/>
              <a:gd name="connsiteX556" fmla="*/ 4616818 w 5511960"/>
              <a:gd name="connsiteY556" fmla="*/ 3512703 h 6268185"/>
              <a:gd name="connsiteX557" fmla="*/ 4635830 w 5511960"/>
              <a:gd name="connsiteY557" fmla="*/ 3513246 h 6268185"/>
              <a:gd name="connsiteX558" fmla="*/ 4647241 w 5511960"/>
              <a:gd name="connsiteY558" fmla="*/ 3517808 h 6268185"/>
              <a:gd name="connsiteX559" fmla="*/ 4658652 w 5511960"/>
              <a:gd name="connsiteY559" fmla="*/ 3513246 h 6268185"/>
              <a:gd name="connsiteX560" fmla="*/ 4681731 w 5511960"/>
              <a:gd name="connsiteY560" fmla="*/ 3508683 h 6268185"/>
              <a:gd name="connsiteX561" fmla="*/ 4701991 w 5511960"/>
              <a:gd name="connsiteY561" fmla="*/ 3513246 h 6268185"/>
              <a:gd name="connsiteX562" fmla="*/ 4706563 w 5511960"/>
              <a:gd name="connsiteY562" fmla="*/ 3517808 h 6268185"/>
              <a:gd name="connsiteX563" fmla="*/ 4711125 w 5511960"/>
              <a:gd name="connsiteY563" fmla="*/ 3513246 h 6268185"/>
              <a:gd name="connsiteX564" fmla="*/ 4715688 w 5511960"/>
              <a:gd name="connsiteY564" fmla="*/ 3508683 h 6268185"/>
              <a:gd name="connsiteX565" fmla="*/ 4720431 w 5511960"/>
              <a:gd name="connsiteY565" fmla="*/ 3512950 h 6268185"/>
              <a:gd name="connsiteX566" fmla="*/ 4810842 w 5511960"/>
              <a:gd name="connsiteY566" fmla="*/ 3521208 h 6268185"/>
              <a:gd name="connsiteX567" fmla="*/ 4863049 w 5511960"/>
              <a:gd name="connsiteY567" fmla="*/ 3513741 h 6268185"/>
              <a:gd name="connsiteX568" fmla="*/ 4871469 w 5511960"/>
              <a:gd name="connsiteY568" fmla="*/ 3508683 h 6268185"/>
              <a:gd name="connsiteX569" fmla="*/ 4875384 w 5511960"/>
              <a:gd name="connsiteY569" fmla="*/ 3513246 h 6268185"/>
              <a:gd name="connsiteX570" fmla="*/ 4891357 w 5511960"/>
              <a:gd name="connsiteY570" fmla="*/ 3517808 h 6268185"/>
              <a:gd name="connsiteX571" fmla="*/ 4907321 w 5511960"/>
              <a:gd name="connsiteY571" fmla="*/ 3513246 h 6268185"/>
              <a:gd name="connsiteX572" fmla="*/ 4911884 w 5511960"/>
              <a:gd name="connsiteY572" fmla="*/ 3508683 h 6268185"/>
              <a:gd name="connsiteX573" fmla="*/ 4916446 w 5511960"/>
              <a:gd name="connsiteY573" fmla="*/ 3513246 h 6268185"/>
              <a:gd name="connsiteX574" fmla="*/ 4930791 w 5511960"/>
              <a:gd name="connsiteY574" fmla="*/ 3510960 h 6268185"/>
              <a:gd name="connsiteX575" fmla="*/ 5005752 w 5511960"/>
              <a:gd name="connsiteY575" fmla="*/ 3504121 h 6268185"/>
              <a:gd name="connsiteX576" fmla="*/ 5073866 w 5511960"/>
              <a:gd name="connsiteY576" fmla="*/ 3499558 h 6268185"/>
              <a:gd name="connsiteX577" fmla="*/ 5102536 w 5511960"/>
              <a:gd name="connsiteY577" fmla="*/ 3494986 h 6268185"/>
              <a:gd name="connsiteX578" fmla="*/ 5132092 w 5511960"/>
              <a:gd name="connsiteY578" fmla="*/ 3505844 h 6268185"/>
              <a:gd name="connsiteX579" fmla="*/ 5066189 w 5511960"/>
              <a:gd name="connsiteY579" fmla="*/ 3522371 h 6268185"/>
              <a:gd name="connsiteX580" fmla="*/ 5030527 w 5511960"/>
              <a:gd name="connsiteY580" fmla="*/ 3526933 h 6268185"/>
              <a:gd name="connsiteX581" fmla="*/ 5011401 w 5511960"/>
              <a:gd name="connsiteY581" fmla="*/ 3531848 h 6268185"/>
              <a:gd name="connsiteX582" fmla="*/ 4971205 w 5511960"/>
              <a:gd name="connsiteY582" fmla="*/ 3533153 h 6268185"/>
              <a:gd name="connsiteX583" fmla="*/ 4917322 w 5511960"/>
              <a:gd name="connsiteY583" fmla="*/ 3535077 h 6268185"/>
              <a:gd name="connsiteX584" fmla="*/ 4884099 w 5511960"/>
              <a:gd name="connsiteY584" fmla="*/ 3539963 h 6268185"/>
              <a:gd name="connsiteX585" fmla="*/ 4774314 w 5511960"/>
              <a:gd name="connsiteY585" fmla="*/ 3549745 h 6268185"/>
              <a:gd name="connsiteX586" fmla="*/ 4731652 w 5511960"/>
              <a:gd name="connsiteY586" fmla="*/ 3554308 h 6268185"/>
              <a:gd name="connsiteX587" fmla="*/ 4713135 w 5511960"/>
              <a:gd name="connsiteY587" fmla="*/ 3558870 h 6268185"/>
              <a:gd name="connsiteX588" fmla="*/ 4697428 w 5511960"/>
              <a:gd name="connsiteY588" fmla="*/ 3554308 h 6268185"/>
              <a:gd name="connsiteX589" fmla="*/ 4664624 w 5511960"/>
              <a:gd name="connsiteY589" fmla="*/ 3549812 h 6268185"/>
              <a:gd name="connsiteX590" fmla="*/ 4635001 w 5511960"/>
              <a:gd name="connsiteY590" fmla="*/ 3553698 h 6268185"/>
              <a:gd name="connsiteX591" fmla="*/ 4562155 w 5511960"/>
              <a:gd name="connsiteY591" fmla="*/ 3563433 h 6268185"/>
              <a:gd name="connsiteX592" fmla="*/ 4540009 w 5511960"/>
              <a:gd name="connsiteY592" fmla="*/ 3567538 h 6268185"/>
              <a:gd name="connsiteX593" fmla="*/ 4508071 w 5511960"/>
              <a:gd name="connsiteY593" fmla="*/ 3574844 h 6268185"/>
              <a:gd name="connsiteX594" fmla="*/ 4476134 w 5511960"/>
              <a:gd name="connsiteY594" fmla="*/ 3588617 h 6268185"/>
              <a:gd name="connsiteX595" fmla="*/ 4460380 w 5511960"/>
              <a:gd name="connsiteY595" fmla="*/ 3613630 h 6268185"/>
              <a:gd name="connsiteX596" fmla="*/ 4431881 w 5511960"/>
              <a:gd name="connsiteY596" fmla="*/ 3548488 h 6268185"/>
              <a:gd name="connsiteX597" fmla="*/ 4428033 w 5511960"/>
              <a:gd name="connsiteY597" fmla="*/ 3495510 h 6268185"/>
              <a:gd name="connsiteX598" fmla="*/ 4356262 w 5511960"/>
              <a:gd name="connsiteY598" fmla="*/ 3491976 h 6268185"/>
              <a:gd name="connsiteX599" fmla="*/ 4276242 w 5511960"/>
              <a:gd name="connsiteY599" fmla="*/ 3494881 h 6268185"/>
              <a:gd name="connsiteX600" fmla="*/ 4268261 w 5511960"/>
              <a:gd name="connsiteY600" fmla="*/ 3499120 h 6268185"/>
              <a:gd name="connsiteX601" fmla="*/ 4246848 w 5511960"/>
              <a:gd name="connsiteY601" fmla="*/ 3506521 h 6268185"/>
              <a:gd name="connsiteX602" fmla="*/ 4219959 w 5511960"/>
              <a:gd name="connsiteY602" fmla="*/ 3514417 h 6268185"/>
              <a:gd name="connsiteX603" fmla="*/ 4197147 w 5511960"/>
              <a:gd name="connsiteY603" fmla="*/ 3518780 h 6268185"/>
              <a:gd name="connsiteX604" fmla="*/ 4163323 w 5511960"/>
              <a:gd name="connsiteY604" fmla="*/ 3554946 h 6268185"/>
              <a:gd name="connsiteX605" fmla="*/ 4184174 w 5511960"/>
              <a:gd name="connsiteY605" fmla="*/ 3613630 h 6268185"/>
              <a:gd name="connsiteX606" fmla="*/ 4194394 w 5511960"/>
              <a:gd name="connsiteY606" fmla="*/ 3607924 h 6268185"/>
              <a:gd name="connsiteX607" fmla="*/ 4203910 w 5511960"/>
              <a:gd name="connsiteY607" fmla="*/ 3608486 h 6268185"/>
              <a:gd name="connsiteX608" fmla="*/ 4351795 w 5511960"/>
              <a:gd name="connsiteY608" fmla="*/ 3610200 h 6268185"/>
              <a:gd name="connsiteX609" fmla="*/ 4380389 w 5511960"/>
              <a:gd name="connsiteY609" fmla="*/ 3604495 h 6268185"/>
              <a:gd name="connsiteX610" fmla="*/ 4409973 w 5511960"/>
              <a:gd name="connsiteY610" fmla="*/ 3613630 h 6268185"/>
              <a:gd name="connsiteX611" fmla="*/ 4403144 w 5511960"/>
              <a:gd name="connsiteY611" fmla="*/ 3641004 h 6268185"/>
              <a:gd name="connsiteX612" fmla="*/ 4392476 w 5511960"/>
              <a:gd name="connsiteY612" fmla="*/ 3647748 h 6268185"/>
              <a:gd name="connsiteX613" fmla="*/ 4304312 w 5511960"/>
              <a:gd name="connsiteY613" fmla="*/ 3657178 h 6268185"/>
              <a:gd name="connsiteX614" fmla="*/ 4221369 w 5511960"/>
              <a:gd name="connsiteY614" fmla="*/ 3664131 h 6268185"/>
              <a:gd name="connsiteX615" fmla="*/ 4208377 w 5511960"/>
              <a:gd name="connsiteY615" fmla="*/ 3668379 h 6268185"/>
              <a:gd name="connsiteX616" fmla="*/ 4180545 w 5511960"/>
              <a:gd name="connsiteY616" fmla="*/ 3676142 h 6268185"/>
              <a:gd name="connsiteX617" fmla="*/ 4162361 w 5511960"/>
              <a:gd name="connsiteY617" fmla="*/ 3678419 h 6268185"/>
              <a:gd name="connsiteX618" fmla="*/ 4154065 w 5511960"/>
              <a:gd name="connsiteY618" fmla="*/ 3672942 h 6268185"/>
              <a:gd name="connsiteX619" fmla="*/ 4147607 w 5511960"/>
              <a:gd name="connsiteY619" fmla="*/ 3663817 h 6268185"/>
              <a:gd name="connsiteX620" fmla="*/ 4151436 w 5511960"/>
              <a:gd name="connsiteY620" fmla="*/ 3654692 h 6268185"/>
              <a:gd name="connsiteX621" fmla="*/ 4160466 w 5511960"/>
              <a:gd name="connsiteY621" fmla="*/ 3643281 h 6268185"/>
              <a:gd name="connsiteX622" fmla="*/ 4161199 w 5511960"/>
              <a:gd name="connsiteY622" fmla="*/ 3631879 h 6268185"/>
              <a:gd name="connsiteX623" fmla="*/ 4156732 w 5511960"/>
              <a:gd name="connsiteY623" fmla="*/ 3636442 h 6268185"/>
              <a:gd name="connsiteX624" fmla="*/ 4149884 w 5511960"/>
              <a:gd name="connsiteY624" fmla="*/ 3641004 h 6268185"/>
              <a:gd name="connsiteX625" fmla="*/ 4143044 w 5511960"/>
              <a:gd name="connsiteY625" fmla="*/ 3636442 h 6268185"/>
              <a:gd name="connsiteX626" fmla="*/ 4115841 w 5511960"/>
              <a:gd name="connsiteY626" fmla="*/ 3631879 h 6268185"/>
              <a:gd name="connsiteX627" fmla="*/ 4079570 w 5511960"/>
              <a:gd name="connsiteY627" fmla="*/ 3622135 h 6268185"/>
              <a:gd name="connsiteX628" fmla="*/ 4037222 w 5511960"/>
              <a:gd name="connsiteY628" fmla="*/ 3615677 h 6268185"/>
              <a:gd name="connsiteX629" fmla="*/ 4001541 w 5511960"/>
              <a:gd name="connsiteY629" fmla="*/ 3622840 h 6268185"/>
              <a:gd name="connsiteX630" fmla="*/ 3976081 w 5511960"/>
              <a:gd name="connsiteY630" fmla="*/ 3629784 h 6268185"/>
              <a:gd name="connsiteX631" fmla="*/ 3945687 w 5511960"/>
              <a:gd name="connsiteY631" fmla="*/ 3625517 h 6268185"/>
              <a:gd name="connsiteX632" fmla="*/ 3924027 w 5511960"/>
              <a:gd name="connsiteY632" fmla="*/ 3622755 h 6268185"/>
              <a:gd name="connsiteX633" fmla="*/ 3914902 w 5511960"/>
              <a:gd name="connsiteY633" fmla="*/ 3627317 h 6268185"/>
              <a:gd name="connsiteX634" fmla="*/ 3905777 w 5511960"/>
              <a:gd name="connsiteY634" fmla="*/ 3622755 h 6268185"/>
              <a:gd name="connsiteX635" fmla="*/ 3898662 w 5511960"/>
              <a:gd name="connsiteY635" fmla="*/ 3618192 h 6268185"/>
              <a:gd name="connsiteX636" fmla="*/ 3894223 w 5511960"/>
              <a:gd name="connsiteY636" fmla="*/ 3622516 h 6268185"/>
              <a:gd name="connsiteX637" fmla="*/ 3880802 w 5511960"/>
              <a:gd name="connsiteY637" fmla="*/ 3629869 h 6268185"/>
              <a:gd name="connsiteX638" fmla="*/ 3864705 w 5511960"/>
              <a:gd name="connsiteY638" fmla="*/ 3636947 h 6268185"/>
              <a:gd name="connsiteX639" fmla="*/ 3855637 w 5511960"/>
              <a:gd name="connsiteY639" fmla="*/ 3641004 h 6268185"/>
              <a:gd name="connsiteX640" fmla="*/ 3847655 w 5511960"/>
              <a:gd name="connsiteY640" fmla="*/ 3630736 h 6268185"/>
              <a:gd name="connsiteX641" fmla="*/ 3848741 w 5511960"/>
              <a:gd name="connsiteY641" fmla="*/ 3620468 h 6268185"/>
              <a:gd name="connsiteX642" fmla="*/ 3741509 w 5511960"/>
              <a:gd name="connsiteY642" fmla="*/ 3617658 h 6268185"/>
              <a:gd name="connsiteX643" fmla="*/ 3616036 w 5511960"/>
              <a:gd name="connsiteY643" fmla="*/ 3609067 h 6268185"/>
              <a:gd name="connsiteX644" fmla="*/ 3607178 w 5511960"/>
              <a:gd name="connsiteY644" fmla="*/ 3604495 h 6268185"/>
              <a:gd name="connsiteX645" fmla="*/ 3595500 w 5511960"/>
              <a:gd name="connsiteY645" fmla="*/ 3608638 h 6268185"/>
              <a:gd name="connsiteX646" fmla="*/ 3572688 w 5511960"/>
              <a:gd name="connsiteY646" fmla="*/ 3615906 h 6268185"/>
              <a:gd name="connsiteX647" fmla="*/ 3549866 w 5511960"/>
              <a:gd name="connsiteY647" fmla="*/ 3623183 h 6268185"/>
              <a:gd name="connsiteX648" fmla="*/ 3519072 w 5511960"/>
              <a:gd name="connsiteY648" fmla="*/ 3626993 h 6268185"/>
              <a:gd name="connsiteX649" fmla="*/ 3497393 w 5511960"/>
              <a:gd name="connsiteY649" fmla="*/ 3622755 h 6268185"/>
              <a:gd name="connsiteX650" fmla="*/ 3487134 w 5511960"/>
              <a:gd name="connsiteY650" fmla="*/ 3618506 h 6268185"/>
              <a:gd name="connsiteX651" fmla="*/ 3467741 w 5511960"/>
              <a:gd name="connsiteY651" fmla="*/ 3622755 h 6268185"/>
              <a:gd name="connsiteX652" fmla="*/ 3450625 w 5511960"/>
              <a:gd name="connsiteY652" fmla="*/ 3627440 h 6268185"/>
              <a:gd name="connsiteX653" fmla="*/ 3420211 w 5511960"/>
              <a:gd name="connsiteY653" fmla="*/ 3641128 h 6268185"/>
              <a:gd name="connsiteX654" fmla="*/ 3401209 w 5511960"/>
              <a:gd name="connsiteY654" fmla="*/ 3654692 h 6268185"/>
              <a:gd name="connsiteX655" fmla="*/ 3400371 w 5511960"/>
              <a:gd name="connsiteY655" fmla="*/ 3669522 h 6268185"/>
              <a:gd name="connsiteX656" fmla="*/ 3420383 w 5511960"/>
              <a:gd name="connsiteY656" fmla="*/ 3709441 h 6268185"/>
              <a:gd name="connsiteX657" fmla="*/ 3426669 w 5511960"/>
              <a:gd name="connsiteY657" fmla="*/ 3716290 h 6268185"/>
              <a:gd name="connsiteX658" fmla="*/ 3433689 w 5511960"/>
              <a:gd name="connsiteY658" fmla="*/ 3723138 h 6268185"/>
              <a:gd name="connsiteX659" fmla="*/ 3439395 w 5511960"/>
              <a:gd name="connsiteY659" fmla="*/ 3710584 h 6268185"/>
              <a:gd name="connsiteX660" fmla="*/ 3455282 w 5511960"/>
              <a:gd name="connsiteY660" fmla="*/ 3696620 h 6268185"/>
              <a:gd name="connsiteX661" fmla="*/ 3469846 w 5511960"/>
              <a:gd name="connsiteY661" fmla="*/ 3690915 h 6268185"/>
              <a:gd name="connsiteX662" fmla="*/ 3490554 w 5511960"/>
              <a:gd name="connsiteY662" fmla="*/ 3686629 h 6268185"/>
              <a:gd name="connsiteX663" fmla="*/ 3511461 w 5511960"/>
              <a:gd name="connsiteY663" fmla="*/ 3690591 h 6268185"/>
              <a:gd name="connsiteX664" fmla="*/ 3553399 w 5511960"/>
              <a:gd name="connsiteY664" fmla="*/ 3696687 h 6268185"/>
              <a:gd name="connsiteX665" fmla="*/ 3720611 w 5511960"/>
              <a:gd name="connsiteY665" fmla="*/ 3690601 h 6268185"/>
              <a:gd name="connsiteX666" fmla="*/ 3742385 w 5511960"/>
              <a:gd name="connsiteY666" fmla="*/ 3687172 h 6268185"/>
              <a:gd name="connsiteX667" fmla="*/ 3752920 w 5511960"/>
              <a:gd name="connsiteY667" fmla="*/ 3691192 h 6268185"/>
              <a:gd name="connsiteX668" fmla="*/ 3770293 w 5511960"/>
              <a:gd name="connsiteY668" fmla="*/ 3695221 h 6268185"/>
              <a:gd name="connsiteX669" fmla="*/ 3798544 w 5511960"/>
              <a:gd name="connsiteY669" fmla="*/ 3691192 h 6268185"/>
              <a:gd name="connsiteX670" fmla="*/ 3854932 w 5511960"/>
              <a:gd name="connsiteY670" fmla="*/ 3686629 h 6268185"/>
              <a:gd name="connsiteX671" fmla="*/ 3916797 w 5511960"/>
              <a:gd name="connsiteY671" fmla="*/ 3692335 h 6268185"/>
              <a:gd name="connsiteX672" fmla="*/ 3922122 w 5511960"/>
              <a:gd name="connsiteY672" fmla="*/ 3692335 h 6268185"/>
              <a:gd name="connsiteX673" fmla="*/ 3978777 w 5511960"/>
              <a:gd name="connsiteY673" fmla="*/ 3691192 h 6268185"/>
              <a:gd name="connsiteX674" fmla="*/ 4026687 w 5511960"/>
              <a:gd name="connsiteY674" fmla="*/ 3695754 h 6268185"/>
              <a:gd name="connsiteX675" fmla="*/ 4074598 w 5511960"/>
              <a:gd name="connsiteY675" fmla="*/ 3691192 h 6268185"/>
              <a:gd name="connsiteX676" fmla="*/ 4099696 w 5511960"/>
              <a:gd name="connsiteY676" fmla="*/ 3686629 h 6268185"/>
              <a:gd name="connsiteX677" fmla="*/ 4124795 w 5511960"/>
              <a:gd name="connsiteY677" fmla="*/ 3691192 h 6268185"/>
              <a:gd name="connsiteX678" fmla="*/ 4147874 w 5511960"/>
              <a:gd name="connsiteY678" fmla="*/ 3695754 h 6268185"/>
              <a:gd name="connsiteX679" fmla="*/ 4168505 w 5511960"/>
              <a:gd name="connsiteY679" fmla="*/ 3691782 h 6268185"/>
              <a:gd name="connsiteX680" fmla="*/ 4183355 w 5511960"/>
              <a:gd name="connsiteY680" fmla="*/ 3685486 h 6268185"/>
              <a:gd name="connsiteX681" fmla="*/ 4266241 w 5511960"/>
              <a:gd name="connsiteY681" fmla="*/ 3691811 h 6268185"/>
              <a:gd name="connsiteX682" fmla="*/ 4289053 w 5511960"/>
              <a:gd name="connsiteY682" fmla="*/ 3695754 h 6268185"/>
              <a:gd name="connsiteX683" fmla="*/ 4311866 w 5511960"/>
              <a:gd name="connsiteY683" fmla="*/ 3691192 h 6268185"/>
              <a:gd name="connsiteX684" fmla="*/ 4325553 w 5511960"/>
              <a:gd name="connsiteY684" fmla="*/ 3686629 h 6268185"/>
              <a:gd name="connsiteX685" fmla="*/ 4339241 w 5511960"/>
              <a:gd name="connsiteY685" fmla="*/ 3691192 h 6268185"/>
              <a:gd name="connsiteX686" fmla="*/ 4384532 w 5511960"/>
              <a:gd name="connsiteY686" fmla="*/ 3690058 h 6268185"/>
              <a:gd name="connsiteX687" fmla="*/ 4392667 w 5511960"/>
              <a:gd name="connsiteY687" fmla="*/ 3690058 h 6268185"/>
              <a:gd name="connsiteX688" fmla="*/ 4401496 w 5511960"/>
              <a:gd name="connsiteY688" fmla="*/ 3695754 h 6268185"/>
              <a:gd name="connsiteX689" fmla="*/ 4405411 w 5511960"/>
              <a:gd name="connsiteY689" fmla="*/ 3691192 h 6268185"/>
              <a:gd name="connsiteX690" fmla="*/ 4450969 w 5511960"/>
              <a:gd name="connsiteY690" fmla="*/ 3686448 h 6268185"/>
              <a:gd name="connsiteX691" fmla="*/ 4491917 w 5511960"/>
              <a:gd name="connsiteY691" fmla="*/ 3677209 h 6268185"/>
              <a:gd name="connsiteX692" fmla="*/ 4496393 w 5511960"/>
              <a:gd name="connsiteY692" fmla="*/ 3672942 h 6268185"/>
              <a:gd name="connsiteX693" fmla="*/ 4503509 w 5511960"/>
              <a:gd name="connsiteY693" fmla="*/ 3677504 h 6268185"/>
              <a:gd name="connsiteX694" fmla="*/ 4545714 w 5511960"/>
              <a:gd name="connsiteY694" fmla="*/ 3676361 h 6268185"/>
              <a:gd name="connsiteX695" fmla="*/ 4664720 w 5511960"/>
              <a:gd name="connsiteY695" fmla="*/ 3669065 h 6268185"/>
              <a:gd name="connsiteX696" fmla="*/ 4779620 w 5511960"/>
              <a:gd name="connsiteY696" fmla="*/ 3663912 h 6268185"/>
              <a:gd name="connsiteX697" fmla="*/ 4843513 w 5511960"/>
              <a:gd name="connsiteY697" fmla="*/ 3657044 h 6268185"/>
              <a:gd name="connsiteX698" fmla="*/ 4909607 w 5511960"/>
              <a:gd name="connsiteY698" fmla="*/ 3649329 h 6268185"/>
              <a:gd name="connsiteX699" fmla="*/ 4917427 w 5511960"/>
              <a:gd name="connsiteY699" fmla="*/ 3652730 h 6268185"/>
              <a:gd name="connsiteX700" fmla="*/ 5009277 w 5511960"/>
              <a:gd name="connsiteY700" fmla="*/ 3658073 h 6268185"/>
              <a:gd name="connsiteX701" fmla="*/ 5096383 w 5511960"/>
              <a:gd name="connsiteY701" fmla="*/ 3650624 h 6268185"/>
              <a:gd name="connsiteX702" fmla="*/ 5187042 w 5511960"/>
              <a:gd name="connsiteY702" fmla="*/ 3642605 h 6268185"/>
              <a:gd name="connsiteX703" fmla="*/ 5274634 w 5511960"/>
              <a:gd name="connsiteY703" fmla="*/ 3635718 h 6268185"/>
              <a:gd name="connsiteX704" fmla="*/ 5314563 w 5511960"/>
              <a:gd name="connsiteY704" fmla="*/ 3631822 h 6268185"/>
              <a:gd name="connsiteX705" fmla="*/ 5386067 w 5511960"/>
              <a:gd name="connsiteY705" fmla="*/ 3622173 h 6268185"/>
              <a:gd name="connsiteX706" fmla="*/ 5397563 w 5511960"/>
              <a:gd name="connsiteY706" fmla="*/ 3618192 h 6268185"/>
              <a:gd name="connsiteX707" fmla="*/ 5411518 w 5511960"/>
              <a:gd name="connsiteY707" fmla="*/ 3622755 h 6268185"/>
              <a:gd name="connsiteX708" fmla="*/ 5430539 w 5511960"/>
              <a:gd name="connsiteY708" fmla="*/ 3623431 h 6268185"/>
              <a:gd name="connsiteX709" fmla="*/ 5467229 w 5511960"/>
              <a:gd name="connsiteY709" fmla="*/ 3616954 h 6268185"/>
              <a:gd name="connsiteX710" fmla="*/ 5509158 w 5511960"/>
              <a:gd name="connsiteY710" fmla="*/ 3641623 h 6268185"/>
              <a:gd name="connsiteX711" fmla="*/ 5469429 w 5511960"/>
              <a:gd name="connsiteY711" fmla="*/ 3659187 h 6268185"/>
              <a:gd name="connsiteX712" fmla="*/ 5450303 w 5511960"/>
              <a:gd name="connsiteY712" fmla="*/ 3663817 h 6268185"/>
              <a:gd name="connsiteX713" fmla="*/ 5448560 w 5511960"/>
              <a:gd name="connsiteY713" fmla="*/ 3668379 h 6268185"/>
              <a:gd name="connsiteX714" fmla="*/ 5441178 w 5511960"/>
              <a:gd name="connsiteY714" fmla="*/ 3663817 h 6268185"/>
              <a:gd name="connsiteX715" fmla="*/ 5401602 w 5511960"/>
              <a:gd name="connsiteY715" fmla="*/ 3663902 h 6268185"/>
              <a:gd name="connsiteX716" fmla="*/ 5331641 w 5511960"/>
              <a:gd name="connsiteY716" fmla="*/ 3671437 h 6268185"/>
              <a:gd name="connsiteX717" fmla="*/ 5260861 w 5511960"/>
              <a:gd name="connsiteY717" fmla="*/ 3677904 h 6268185"/>
              <a:gd name="connsiteX718" fmla="*/ 5160477 w 5511960"/>
              <a:gd name="connsiteY718" fmla="*/ 3684714 h 6268185"/>
              <a:gd name="connsiteX719" fmla="*/ 5060169 w 5511960"/>
              <a:gd name="connsiteY719" fmla="*/ 3691449 h 6268185"/>
              <a:gd name="connsiteX720" fmla="*/ 4925619 w 5511960"/>
              <a:gd name="connsiteY720" fmla="*/ 3697449 h 6268185"/>
              <a:gd name="connsiteX721" fmla="*/ 4791792 w 5511960"/>
              <a:gd name="connsiteY721" fmla="*/ 3704707 h 6268185"/>
              <a:gd name="connsiteX722" fmla="*/ 4768161 w 5511960"/>
              <a:gd name="connsiteY722" fmla="*/ 3704879 h 6268185"/>
              <a:gd name="connsiteX723" fmla="*/ 4728975 w 5511960"/>
              <a:gd name="connsiteY723" fmla="*/ 3704822 h 6268185"/>
              <a:gd name="connsiteX724" fmla="*/ 4547724 w 5511960"/>
              <a:gd name="connsiteY724" fmla="*/ 3713804 h 6268185"/>
              <a:gd name="connsiteX725" fmla="*/ 4501233 w 5511960"/>
              <a:gd name="connsiteY725" fmla="*/ 3718576 h 6268185"/>
              <a:gd name="connsiteX726" fmla="*/ 4496936 w 5511960"/>
              <a:gd name="connsiteY726" fmla="*/ 3723138 h 6268185"/>
              <a:gd name="connsiteX727" fmla="*/ 4489822 w 5511960"/>
              <a:gd name="connsiteY727" fmla="*/ 3718576 h 6268185"/>
              <a:gd name="connsiteX728" fmla="*/ 4478144 w 5511960"/>
              <a:gd name="connsiteY728" fmla="*/ 3714014 h 6268185"/>
              <a:gd name="connsiteX729" fmla="*/ 4469000 w 5511960"/>
              <a:gd name="connsiteY729" fmla="*/ 3718109 h 6268185"/>
              <a:gd name="connsiteX730" fmla="*/ 4394000 w 5511960"/>
              <a:gd name="connsiteY730" fmla="*/ 3726987 h 6268185"/>
              <a:gd name="connsiteX731" fmla="*/ 4250268 w 5511960"/>
              <a:gd name="connsiteY731" fmla="*/ 3732263 h 6268185"/>
              <a:gd name="connsiteX732" fmla="*/ 4174982 w 5511960"/>
              <a:gd name="connsiteY732" fmla="*/ 3739102 h 6268185"/>
              <a:gd name="connsiteX733" fmla="*/ 4060149 w 5511960"/>
              <a:gd name="connsiteY733" fmla="*/ 3745389 h 6268185"/>
              <a:gd name="connsiteX734" fmla="*/ 3817175 w 5511960"/>
              <a:gd name="connsiteY734" fmla="*/ 3753190 h 6268185"/>
              <a:gd name="connsiteX735" fmla="*/ 3605758 w 5511960"/>
              <a:gd name="connsiteY735" fmla="*/ 3747084 h 6268185"/>
              <a:gd name="connsiteX736" fmla="*/ 3577241 w 5511960"/>
              <a:gd name="connsiteY736" fmla="*/ 3745951 h 6268185"/>
              <a:gd name="connsiteX737" fmla="*/ 3568116 w 5511960"/>
              <a:gd name="connsiteY737" fmla="*/ 3750513 h 6268185"/>
              <a:gd name="connsiteX738" fmla="*/ 3558991 w 5511960"/>
              <a:gd name="connsiteY738" fmla="*/ 3745951 h 6268185"/>
              <a:gd name="connsiteX739" fmla="*/ 3486896 w 5511960"/>
              <a:gd name="connsiteY739" fmla="*/ 3741388 h 6268185"/>
              <a:gd name="connsiteX740" fmla="*/ 3414792 w 5511960"/>
              <a:gd name="connsiteY740" fmla="*/ 3741388 h 6268185"/>
              <a:gd name="connsiteX741" fmla="*/ 3420812 w 5511960"/>
              <a:gd name="connsiteY741" fmla="*/ 3788156 h 6268185"/>
              <a:gd name="connsiteX742" fmla="*/ 3449110 w 5511960"/>
              <a:gd name="connsiteY742" fmla="*/ 4188549 h 6268185"/>
              <a:gd name="connsiteX743" fmla="*/ 3472294 w 5511960"/>
              <a:gd name="connsiteY743" fmla="*/ 4359656 h 6268185"/>
              <a:gd name="connsiteX744" fmla="*/ 3486201 w 5511960"/>
              <a:gd name="connsiteY744" fmla="*/ 4402671 h 6268185"/>
              <a:gd name="connsiteX745" fmla="*/ 3491230 w 5511960"/>
              <a:gd name="connsiteY745" fmla="*/ 4468527 h 6268185"/>
              <a:gd name="connsiteX746" fmla="*/ 3488372 w 5511960"/>
              <a:gd name="connsiteY746" fmla="*/ 4503550 h 6268185"/>
              <a:gd name="connsiteX747" fmla="*/ 3500602 w 5511960"/>
              <a:gd name="connsiteY747" fmla="*/ 4624308 h 6268185"/>
              <a:gd name="connsiteX748" fmla="*/ 3503870 w 5511960"/>
              <a:gd name="connsiteY748" fmla="*/ 4900362 h 6268185"/>
              <a:gd name="connsiteX749" fmla="*/ 3509556 w 5511960"/>
              <a:gd name="connsiteY749" fmla="*/ 5057896 h 6268185"/>
              <a:gd name="connsiteX750" fmla="*/ 3517786 w 5511960"/>
              <a:gd name="connsiteY750" fmla="*/ 5133724 h 6268185"/>
              <a:gd name="connsiteX751" fmla="*/ 3531016 w 5511960"/>
              <a:gd name="connsiteY751" fmla="*/ 5216611 h 6268185"/>
              <a:gd name="connsiteX752" fmla="*/ 3547427 w 5511960"/>
              <a:gd name="connsiteY752" fmla="*/ 5384022 h 6268185"/>
              <a:gd name="connsiteX753" fmla="*/ 3554495 w 5511960"/>
              <a:gd name="connsiteY753" fmla="*/ 5463870 h 6268185"/>
              <a:gd name="connsiteX754" fmla="*/ 3558553 w 5511960"/>
              <a:gd name="connsiteY754" fmla="*/ 5530041 h 6268185"/>
              <a:gd name="connsiteX755" fmla="*/ 3567277 w 5511960"/>
              <a:gd name="connsiteY755" fmla="*/ 5828906 h 6268185"/>
              <a:gd name="connsiteX756" fmla="*/ 3562610 w 5511960"/>
              <a:gd name="connsiteY756" fmla="*/ 5964095 h 6268185"/>
              <a:gd name="connsiteX757" fmla="*/ 3561334 w 5511960"/>
              <a:gd name="connsiteY757" fmla="*/ 5975601 h 6268185"/>
              <a:gd name="connsiteX758" fmla="*/ 3564277 w 5511960"/>
              <a:gd name="connsiteY758" fmla="*/ 5987469 h 6268185"/>
              <a:gd name="connsiteX759" fmla="*/ 3568392 w 5511960"/>
              <a:gd name="connsiteY759" fmla="*/ 5990889 h 6268185"/>
              <a:gd name="connsiteX760" fmla="*/ 3570087 w 5511960"/>
              <a:gd name="connsiteY760" fmla="*/ 5995956 h 6268185"/>
              <a:gd name="connsiteX761" fmla="*/ 3587489 w 5511960"/>
              <a:gd name="connsiteY761" fmla="*/ 6020159 h 6268185"/>
              <a:gd name="connsiteX762" fmla="*/ 3656488 w 5511960"/>
              <a:gd name="connsiteY762" fmla="*/ 6050201 h 6268185"/>
              <a:gd name="connsiteX763" fmla="*/ 3668862 w 5511960"/>
              <a:gd name="connsiteY763" fmla="*/ 6055906 h 6268185"/>
              <a:gd name="connsiteX764" fmla="*/ 3671529 w 5511960"/>
              <a:gd name="connsiteY764" fmla="*/ 6055906 h 6268185"/>
              <a:gd name="connsiteX765" fmla="*/ 3686759 w 5511960"/>
              <a:gd name="connsiteY765" fmla="*/ 6053801 h 6268185"/>
              <a:gd name="connsiteX766" fmla="*/ 3700770 w 5511960"/>
              <a:gd name="connsiteY766" fmla="*/ 6058459 h 6268185"/>
              <a:gd name="connsiteX767" fmla="*/ 3711914 w 5511960"/>
              <a:gd name="connsiteY767" fmla="*/ 6054868 h 6268185"/>
              <a:gd name="connsiteX768" fmla="*/ 3773827 w 5511960"/>
              <a:gd name="connsiteY768" fmla="*/ 6050201 h 6268185"/>
              <a:gd name="connsiteX769" fmla="*/ 3868782 w 5511960"/>
              <a:gd name="connsiteY769" fmla="*/ 6058887 h 6268185"/>
              <a:gd name="connsiteX770" fmla="*/ 3927037 w 5511960"/>
              <a:gd name="connsiteY770" fmla="*/ 6070470 h 6268185"/>
              <a:gd name="connsiteX771" fmla="*/ 4055100 w 5511960"/>
              <a:gd name="connsiteY771" fmla="*/ 6054316 h 6268185"/>
              <a:gd name="connsiteX772" fmla="*/ 4099696 w 5511960"/>
              <a:gd name="connsiteY772" fmla="*/ 6046019 h 6268185"/>
              <a:gd name="connsiteX773" fmla="*/ 4218330 w 5511960"/>
              <a:gd name="connsiteY773" fmla="*/ 6041076 h 6268185"/>
              <a:gd name="connsiteX774" fmla="*/ 4250268 w 5511960"/>
              <a:gd name="connsiteY774" fmla="*/ 6036513 h 6268185"/>
              <a:gd name="connsiteX775" fmla="*/ 4282215 w 5511960"/>
              <a:gd name="connsiteY775" fmla="*/ 6041076 h 6268185"/>
              <a:gd name="connsiteX776" fmla="*/ 4284224 w 5511960"/>
              <a:gd name="connsiteY776" fmla="*/ 6045638 h 6268185"/>
              <a:gd name="connsiteX777" fmla="*/ 4289053 w 5511960"/>
              <a:gd name="connsiteY777" fmla="*/ 6041076 h 6268185"/>
              <a:gd name="connsiteX778" fmla="*/ 4369178 w 5511960"/>
              <a:gd name="connsiteY778" fmla="*/ 6036513 h 6268185"/>
              <a:gd name="connsiteX779" fmla="*/ 4446473 w 5511960"/>
              <a:gd name="connsiteY779" fmla="*/ 6041076 h 6268185"/>
              <a:gd name="connsiteX780" fmla="*/ 4452665 w 5511960"/>
              <a:gd name="connsiteY780" fmla="*/ 6045638 h 6268185"/>
              <a:gd name="connsiteX781" fmla="*/ 4463209 w 5511960"/>
              <a:gd name="connsiteY781" fmla="*/ 6041114 h 6268185"/>
              <a:gd name="connsiteX782" fmla="*/ 4698571 w 5511960"/>
              <a:gd name="connsiteY782" fmla="*/ 6032027 h 6268185"/>
              <a:gd name="connsiteX783" fmla="*/ 4740777 w 5511960"/>
              <a:gd name="connsiteY783" fmla="*/ 6028312 h 6268185"/>
              <a:gd name="connsiteX784" fmla="*/ 4807937 w 5511960"/>
              <a:gd name="connsiteY784" fmla="*/ 6021035 h 6268185"/>
              <a:gd name="connsiteX785" fmla="*/ 4877727 w 5511960"/>
              <a:gd name="connsiteY785" fmla="*/ 6013606 h 6268185"/>
              <a:gd name="connsiteX786" fmla="*/ 4983788 w 5511960"/>
              <a:gd name="connsiteY786" fmla="*/ 6006243 h 6268185"/>
              <a:gd name="connsiteX787" fmla="*/ 5084829 w 5511960"/>
              <a:gd name="connsiteY787" fmla="*/ 5999299 h 6268185"/>
              <a:gd name="connsiteX788" fmla="*/ 5108965 w 5511960"/>
              <a:gd name="connsiteY788" fmla="*/ 5994832 h 6268185"/>
              <a:gd name="connsiteX789" fmla="*/ 5146875 w 5511960"/>
              <a:gd name="connsiteY789" fmla="*/ 5993413 h 6268185"/>
              <a:gd name="connsiteX790" fmla="*/ 5177945 w 5511960"/>
              <a:gd name="connsiteY790" fmla="*/ 5991746 h 6268185"/>
              <a:gd name="connsiteX791" fmla="*/ 5194786 w 5511960"/>
              <a:gd name="connsiteY791" fmla="*/ 5986326 h 6268185"/>
              <a:gd name="connsiteX792" fmla="*/ 5261823 w 5511960"/>
              <a:gd name="connsiteY792" fmla="*/ 5981716 h 6268185"/>
              <a:gd name="connsiteX793" fmla="*/ 5361406 w 5511960"/>
              <a:gd name="connsiteY793" fmla="*/ 5972677 h 6268185"/>
              <a:gd name="connsiteX794" fmla="*/ 5407736 w 5511960"/>
              <a:gd name="connsiteY794" fmla="*/ 5966752 h 6268185"/>
              <a:gd name="connsiteX795" fmla="*/ 5460867 w 5511960"/>
              <a:gd name="connsiteY795" fmla="*/ 5959209 h 6268185"/>
              <a:gd name="connsiteX796" fmla="*/ 5487194 w 5511960"/>
              <a:gd name="connsiteY796" fmla="*/ 5954379 h 6268185"/>
              <a:gd name="connsiteX797" fmla="*/ 5511902 w 5511960"/>
              <a:gd name="connsiteY797" fmla="*/ 5954379 h 6268185"/>
              <a:gd name="connsiteX798" fmla="*/ 5511806 w 5511960"/>
              <a:gd name="connsiteY798" fmla="*/ 6007995 h 6268185"/>
              <a:gd name="connsiteX799" fmla="*/ 5507568 w 5511960"/>
              <a:gd name="connsiteY799" fmla="*/ 6068212 h 6268185"/>
              <a:gd name="connsiteX800" fmla="*/ 5434711 w 5511960"/>
              <a:gd name="connsiteY800" fmla="*/ 6076757 h 6268185"/>
              <a:gd name="connsiteX801" fmla="*/ 5368493 w 5511960"/>
              <a:gd name="connsiteY801" fmla="*/ 6082710 h 6268185"/>
              <a:gd name="connsiteX802" fmla="*/ 5255488 w 5511960"/>
              <a:gd name="connsiteY802" fmla="*/ 6087043 h 6268185"/>
              <a:gd name="connsiteX803" fmla="*/ 5115671 w 5511960"/>
              <a:gd name="connsiteY803" fmla="*/ 6095968 h 6268185"/>
              <a:gd name="connsiteX804" fmla="*/ 5097421 w 5511960"/>
              <a:gd name="connsiteY804" fmla="*/ 6100331 h 6268185"/>
              <a:gd name="connsiteX805" fmla="*/ 5087534 w 5511960"/>
              <a:gd name="connsiteY805" fmla="*/ 6095835 h 6268185"/>
              <a:gd name="connsiteX806" fmla="*/ 5077000 w 5511960"/>
              <a:gd name="connsiteY806" fmla="*/ 6091339 h 6268185"/>
              <a:gd name="connsiteX807" fmla="*/ 5062436 w 5511960"/>
              <a:gd name="connsiteY807" fmla="*/ 6095835 h 6268185"/>
              <a:gd name="connsiteX808" fmla="*/ 5038747 w 5511960"/>
              <a:gd name="connsiteY808" fmla="*/ 6100550 h 6268185"/>
              <a:gd name="connsiteX809" fmla="*/ 4910341 w 5511960"/>
              <a:gd name="connsiteY809" fmla="*/ 6110037 h 6268185"/>
              <a:gd name="connsiteX810" fmla="*/ 4873079 w 5511960"/>
              <a:gd name="connsiteY810" fmla="*/ 6109522 h 6268185"/>
              <a:gd name="connsiteX811" fmla="*/ 4861401 w 5511960"/>
              <a:gd name="connsiteY811" fmla="*/ 6104960 h 6268185"/>
              <a:gd name="connsiteX812" fmla="*/ 4852181 w 5511960"/>
              <a:gd name="connsiteY812" fmla="*/ 6108932 h 6268185"/>
              <a:gd name="connsiteX813" fmla="*/ 4835827 w 5511960"/>
              <a:gd name="connsiteY813" fmla="*/ 6115428 h 6268185"/>
              <a:gd name="connsiteX814" fmla="*/ 4814196 w 5511960"/>
              <a:gd name="connsiteY814" fmla="*/ 6122505 h 6268185"/>
              <a:gd name="connsiteX815" fmla="*/ 4798917 w 5511960"/>
              <a:gd name="connsiteY815" fmla="*/ 6130182 h 6268185"/>
              <a:gd name="connsiteX816" fmla="*/ 4788716 w 5511960"/>
              <a:gd name="connsiteY816" fmla="*/ 6136993 h 6268185"/>
              <a:gd name="connsiteX817" fmla="*/ 4735071 w 5511960"/>
              <a:gd name="connsiteY817" fmla="*/ 6140993 h 6268185"/>
              <a:gd name="connsiteX818" fmla="*/ 4567193 w 5511960"/>
              <a:gd name="connsiteY818" fmla="*/ 6150870 h 6268185"/>
              <a:gd name="connsiteX819" fmla="*/ 4475963 w 5511960"/>
              <a:gd name="connsiteY819" fmla="*/ 6157843 h 6268185"/>
              <a:gd name="connsiteX820" fmla="*/ 4367482 w 5511960"/>
              <a:gd name="connsiteY820" fmla="*/ 6166796 h 6268185"/>
              <a:gd name="connsiteX821" fmla="*/ 4347204 w 5511960"/>
              <a:gd name="connsiteY821" fmla="*/ 6173683 h 6268185"/>
              <a:gd name="connsiteX822" fmla="*/ 4329983 w 5511960"/>
              <a:gd name="connsiteY822" fmla="*/ 6155585 h 6268185"/>
              <a:gd name="connsiteX823" fmla="*/ 4315352 w 5511960"/>
              <a:gd name="connsiteY823" fmla="*/ 6134916 h 6268185"/>
              <a:gd name="connsiteX824" fmla="*/ 4301836 w 5511960"/>
              <a:gd name="connsiteY824" fmla="*/ 6132335 h 6268185"/>
              <a:gd name="connsiteX825" fmla="*/ 4245686 w 5511960"/>
              <a:gd name="connsiteY825" fmla="*/ 6123200 h 6268185"/>
              <a:gd name="connsiteX826" fmla="*/ 4213177 w 5511960"/>
              <a:gd name="connsiteY826" fmla="*/ 6117619 h 6268185"/>
              <a:gd name="connsiteX827" fmla="*/ 4175515 w 5511960"/>
              <a:gd name="connsiteY827" fmla="*/ 6110418 h 6268185"/>
              <a:gd name="connsiteX828" fmla="*/ 4165714 w 5511960"/>
              <a:gd name="connsiteY828" fmla="*/ 6109694 h 6268185"/>
              <a:gd name="connsiteX829" fmla="*/ 4131986 w 5511960"/>
              <a:gd name="connsiteY829" fmla="*/ 6108379 h 6268185"/>
              <a:gd name="connsiteX830" fmla="*/ 4126662 w 5511960"/>
              <a:gd name="connsiteY830" fmla="*/ 6108379 h 6268185"/>
              <a:gd name="connsiteX831" fmla="*/ 4110431 w 5511960"/>
              <a:gd name="connsiteY831" fmla="*/ 6114085 h 6268185"/>
              <a:gd name="connsiteX832" fmla="*/ 4099096 w 5511960"/>
              <a:gd name="connsiteY832" fmla="*/ 6110447 h 6268185"/>
              <a:gd name="connsiteX833" fmla="*/ 4070845 w 5511960"/>
              <a:gd name="connsiteY833" fmla="*/ 6105836 h 6268185"/>
              <a:gd name="connsiteX834" fmla="*/ 4047195 w 5511960"/>
              <a:gd name="connsiteY834" fmla="*/ 6109408 h 6268185"/>
              <a:gd name="connsiteX835" fmla="*/ 4015257 w 5511960"/>
              <a:gd name="connsiteY835" fmla="*/ 6114847 h 6268185"/>
              <a:gd name="connsiteX836" fmla="*/ 3920198 w 5511960"/>
              <a:gd name="connsiteY836" fmla="*/ 6109046 h 6268185"/>
              <a:gd name="connsiteX837" fmla="*/ 3899433 w 5511960"/>
              <a:gd name="connsiteY837" fmla="*/ 6108665 h 6268185"/>
              <a:gd name="connsiteX838" fmla="*/ 3809927 w 5511960"/>
              <a:gd name="connsiteY838" fmla="*/ 6109827 h 6268185"/>
              <a:gd name="connsiteX839" fmla="*/ 3790915 w 5511960"/>
              <a:gd name="connsiteY839" fmla="*/ 6108846 h 6268185"/>
              <a:gd name="connsiteX840" fmla="*/ 3712981 w 5511960"/>
              <a:gd name="connsiteY840" fmla="*/ 6115381 h 6268185"/>
              <a:gd name="connsiteX841" fmla="*/ 3630028 w 5511960"/>
              <a:gd name="connsiteY841" fmla="*/ 6111494 h 6268185"/>
              <a:gd name="connsiteX842" fmla="*/ 3618465 w 5511960"/>
              <a:gd name="connsiteY842" fmla="*/ 6104960 h 6268185"/>
              <a:gd name="connsiteX843" fmla="*/ 3610807 w 5511960"/>
              <a:gd name="connsiteY843" fmla="*/ 6098111 h 6268185"/>
              <a:gd name="connsiteX844" fmla="*/ 3594938 w 5511960"/>
              <a:gd name="connsiteY844" fmla="*/ 6091273 h 6268185"/>
              <a:gd name="connsiteX845" fmla="*/ 3573755 w 5511960"/>
              <a:gd name="connsiteY845" fmla="*/ 6081776 h 6268185"/>
              <a:gd name="connsiteX846" fmla="*/ 3555543 w 5511960"/>
              <a:gd name="connsiteY846" fmla="*/ 6061012 h 6268185"/>
              <a:gd name="connsiteX847" fmla="*/ 3545284 w 5511960"/>
              <a:gd name="connsiteY847" fmla="*/ 6044200 h 6268185"/>
              <a:gd name="connsiteX848" fmla="*/ 3535855 w 5511960"/>
              <a:gd name="connsiteY848" fmla="*/ 6021073 h 6268185"/>
              <a:gd name="connsiteX849" fmla="*/ 3527101 w 5511960"/>
              <a:gd name="connsiteY849" fmla="*/ 5977792 h 6268185"/>
              <a:gd name="connsiteX850" fmla="*/ 3480981 w 5511960"/>
              <a:gd name="connsiteY850" fmla="*/ 5869997 h 6268185"/>
              <a:gd name="connsiteX851" fmla="*/ 3406124 w 5511960"/>
              <a:gd name="connsiteY851" fmla="*/ 5876826 h 6268185"/>
              <a:gd name="connsiteX852" fmla="*/ 3305759 w 5511960"/>
              <a:gd name="connsiteY852" fmla="*/ 5883713 h 6268185"/>
              <a:gd name="connsiteX853" fmla="*/ 3205413 w 5511960"/>
              <a:gd name="connsiteY853" fmla="*/ 5890609 h 6268185"/>
              <a:gd name="connsiteX854" fmla="*/ 3180248 w 5511960"/>
              <a:gd name="connsiteY854" fmla="*/ 5897343 h 6268185"/>
              <a:gd name="connsiteX855" fmla="*/ 3155131 w 5511960"/>
              <a:gd name="connsiteY855" fmla="*/ 5904154 h 6268185"/>
              <a:gd name="connsiteX856" fmla="*/ 3145996 w 5511960"/>
              <a:gd name="connsiteY856" fmla="*/ 5910641 h 6268185"/>
              <a:gd name="connsiteX857" fmla="*/ 3134623 w 5511960"/>
              <a:gd name="connsiteY857" fmla="*/ 5917603 h 6268185"/>
              <a:gd name="connsiteX858" fmla="*/ 3119793 w 5511960"/>
              <a:gd name="connsiteY858" fmla="*/ 5924937 h 6268185"/>
              <a:gd name="connsiteX859" fmla="*/ 3102019 w 5511960"/>
              <a:gd name="connsiteY859" fmla="*/ 5932777 h 6268185"/>
              <a:gd name="connsiteX860" fmla="*/ 2953725 w 5511960"/>
              <a:gd name="connsiteY860" fmla="*/ 5939377 h 6268185"/>
              <a:gd name="connsiteX861" fmla="*/ 2804039 w 5511960"/>
              <a:gd name="connsiteY861" fmla="*/ 5945578 h 6268185"/>
              <a:gd name="connsiteX862" fmla="*/ 2778712 w 5511960"/>
              <a:gd name="connsiteY862" fmla="*/ 5945950 h 6268185"/>
              <a:gd name="connsiteX863" fmla="*/ 2711418 w 5511960"/>
              <a:gd name="connsiteY863" fmla="*/ 5938920 h 6268185"/>
              <a:gd name="connsiteX864" fmla="*/ 2642590 w 5511960"/>
              <a:gd name="connsiteY864" fmla="*/ 5931386 h 6268185"/>
              <a:gd name="connsiteX865" fmla="*/ 2628141 w 5511960"/>
              <a:gd name="connsiteY865" fmla="*/ 5931567 h 6268185"/>
              <a:gd name="connsiteX866" fmla="*/ 2608748 w 5511960"/>
              <a:gd name="connsiteY866" fmla="*/ 5936396 h 6268185"/>
              <a:gd name="connsiteX867" fmla="*/ 2557418 w 5511960"/>
              <a:gd name="connsiteY867" fmla="*/ 5945216 h 6268185"/>
              <a:gd name="connsiteX868" fmla="*/ 2462197 w 5511960"/>
              <a:gd name="connsiteY868" fmla="*/ 5961932 h 6268185"/>
              <a:gd name="connsiteX869" fmla="*/ 2438184 w 5511960"/>
              <a:gd name="connsiteY869" fmla="*/ 5959913 h 6268185"/>
              <a:gd name="connsiteX870" fmla="*/ 2406780 w 5511960"/>
              <a:gd name="connsiteY870" fmla="*/ 5952246 h 6268185"/>
              <a:gd name="connsiteX871" fmla="*/ 2372623 w 5511960"/>
              <a:gd name="connsiteY871" fmla="*/ 5945378 h 6268185"/>
              <a:gd name="connsiteX872" fmla="*/ 2356650 w 5511960"/>
              <a:gd name="connsiteY872" fmla="*/ 5938710 h 6268185"/>
              <a:gd name="connsiteX873" fmla="*/ 2340677 w 5511960"/>
              <a:gd name="connsiteY873" fmla="*/ 5924785 h 6268185"/>
              <a:gd name="connsiteX874" fmla="*/ 2322388 w 5511960"/>
              <a:gd name="connsiteY874" fmla="*/ 5911050 h 6268185"/>
              <a:gd name="connsiteX875" fmla="*/ 2319769 w 5511960"/>
              <a:gd name="connsiteY875" fmla="*/ 5927004 h 6268185"/>
              <a:gd name="connsiteX876" fmla="*/ 2326208 w 5511960"/>
              <a:gd name="connsiteY876" fmla="*/ 5946397 h 6268185"/>
              <a:gd name="connsiteX877" fmla="*/ 2290327 w 5511960"/>
              <a:gd name="connsiteY877" fmla="*/ 5954379 h 6268185"/>
              <a:gd name="connsiteX878" fmla="*/ 2258542 w 5511960"/>
              <a:gd name="connsiteY878" fmla="*/ 5958942 h 6268185"/>
              <a:gd name="connsiteX879" fmla="*/ 2219766 w 5511960"/>
              <a:gd name="connsiteY879" fmla="*/ 5963514 h 6268185"/>
              <a:gd name="connsiteX880" fmla="*/ 2180980 w 5511960"/>
              <a:gd name="connsiteY880" fmla="*/ 5958942 h 6268185"/>
              <a:gd name="connsiteX881" fmla="*/ 2173989 w 5511960"/>
              <a:gd name="connsiteY881" fmla="*/ 5954379 h 6268185"/>
              <a:gd name="connsiteX882" fmla="*/ 2164578 w 5511960"/>
              <a:gd name="connsiteY882" fmla="*/ 5948074 h 6268185"/>
              <a:gd name="connsiteX883" fmla="*/ 2118287 w 5511960"/>
              <a:gd name="connsiteY883" fmla="*/ 5939063 h 6268185"/>
              <a:gd name="connsiteX884" fmla="*/ 2110571 w 5511960"/>
              <a:gd name="connsiteY884" fmla="*/ 5945778 h 6268185"/>
              <a:gd name="connsiteX885" fmla="*/ 2106723 w 5511960"/>
              <a:gd name="connsiteY885" fmla="*/ 5949817 h 6268185"/>
              <a:gd name="connsiteX886" fmla="*/ 2066909 w 5511960"/>
              <a:gd name="connsiteY886" fmla="*/ 5986450 h 6268185"/>
              <a:gd name="connsiteX887" fmla="*/ 2041096 w 5511960"/>
              <a:gd name="connsiteY887" fmla="*/ 5992269 h 6268185"/>
              <a:gd name="connsiteX888" fmla="*/ 2011607 w 5511960"/>
              <a:gd name="connsiteY888" fmla="*/ 6000899 h 6268185"/>
              <a:gd name="connsiteX889" fmla="*/ 1967830 w 5511960"/>
              <a:gd name="connsiteY889" fmla="*/ 6008500 h 6268185"/>
              <a:gd name="connsiteX890" fmla="*/ 1925072 w 5511960"/>
              <a:gd name="connsiteY890" fmla="*/ 6014387 h 6268185"/>
              <a:gd name="connsiteX891" fmla="*/ 1817849 w 5511960"/>
              <a:gd name="connsiteY891" fmla="*/ 6021044 h 6268185"/>
              <a:gd name="connsiteX892" fmla="*/ 1711807 w 5511960"/>
              <a:gd name="connsiteY892" fmla="*/ 6027560 h 6268185"/>
              <a:gd name="connsiteX893" fmla="*/ 1694243 w 5511960"/>
              <a:gd name="connsiteY893" fmla="*/ 6034684 h 6268185"/>
              <a:gd name="connsiteX894" fmla="*/ 1683575 w 5511960"/>
              <a:gd name="connsiteY894" fmla="*/ 6041047 h 6268185"/>
              <a:gd name="connsiteX895" fmla="*/ 1666221 w 5511960"/>
              <a:gd name="connsiteY895" fmla="*/ 6046591 h 6268185"/>
              <a:gd name="connsiteX896" fmla="*/ 1614081 w 5511960"/>
              <a:gd name="connsiteY896" fmla="*/ 6081776 h 6268185"/>
              <a:gd name="connsiteX897" fmla="*/ 1594688 w 5511960"/>
              <a:gd name="connsiteY897" fmla="*/ 6091273 h 6268185"/>
              <a:gd name="connsiteX898" fmla="*/ 1583239 w 5511960"/>
              <a:gd name="connsiteY898" fmla="*/ 6095197 h 6268185"/>
              <a:gd name="connsiteX899" fmla="*/ 1559626 w 5511960"/>
              <a:gd name="connsiteY899" fmla="*/ 6101921 h 6268185"/>
              <a:gd name="connsiteX900" fmla="*/ 1533395 w 5511960"/>
              <a:gd name="connsiteY900" fmla="*/ 6108951 h 6268185"/>
              <a:gd name="connsiteX901" fmla="*/ 1509096 w 5511960"/>
              <a:gd name="connsiteY901" fmla="*/ 6116437 h 6268185"/>
              <a:gd name="connsiteX902" fmla="*/ 1487417 w 5511960"/>
              <a:gd name="connsiteY902" fmla="*/ 6123724 h 6268185"/>
              <a:gd name="connsiteX903" fmla="*/ 1479436 w 5511960"/>
              <a:gd name="connsiteY903" fmla="*/ 6127706 h 6268185"/>
              <a:gd name="connsiteX904" fmla="*/ 1478292 w 5511960"/>
              <a:gd name="connsiteY904" fmla="*/ 6123210 h 6268185"/>
              <a:gd name="connsiteX905" fmla="*/ 1455480 w 5511960"/>
              <a:gd name="connsiteY905" fmla="*/ 6118790 h 6268185"/>
              <a:gd name="connsiteX906" fmla="*/ 1432668 w 5511960"/>
              <a:gd name="connsiteY906" fmla="*/ 6123210 h 6268185"/>
              <a:gd name="connsiteX907" fmla="*/ 1418523 w 5511960"/>
              <a:gd name="connsiteY907" fmla="*/ 6127706 h 6268185"/>
              <a:gd name="connsiteX908" fmla="*/ 1330102 w 5511960"/>
              <a:gd name="connsiteY908" fmla="*/ 6137059 h 6268185"/>
              <a:gd name="connsiteX909" fmla="*/ 1316606 w 5511960"/>
              <a:gd name="connsiteY909" fmla="*/ 6143384 h 6268185"/>
              <a:gd name="connsiteX910" fmla="*/ 1299461 w 5511960"/>
              <a:gd name="connsiteY910" fmla="*/ 6150956 h 6268185"/>
              <a:gd name="connsiteX911" fmla="*/ 1271867 w 5511960"/>
              <a:gd name="connsiteY911" fmla="*/ 6158281 h 6268185"/>
              <a:gd name="connsiteX912" fmla="*/ 1248026 w 5511960"/>
              <a:gd name="connsiteY912" fmla="*/ 6164529 h 6268185"/>
              <a:gd name="connsiteX913" fmla="*/ 1236500 w 5511960"/>
              <a:gd name="connsiteY913" fmla="*/ 6171111 h 6268185"/>
              <a:gd name="connsiteX914" fmla="*/ 1222775 w 5511960"/>
              <a:gd name="connsiteY914" fmla="*/ 6177817 h 6268185"/>
              <a:gd name="connsiteX915" fmla="*/ 1206801 w 5511960"/>
              <a:gd name="connsiteY915" fmla="*/ 6184513 h 6268185"/>
              <a:gd name="connsiteX916" fmla="*/ 1190837 w 5511960"/>
              <a:gd name="connsiteY916" fmla="*/ 6191351 h 6268185"/>
              <a:gd name="connsiteX917" fmla="*/ 1174864 w 5511960"/>
              <a:gd name="connsiteY917" fmla="*/ 6198200 h 6268185"/>
              <a:gd name="connsiteX918" fmla="*/ 1158891 w 5511960"/>
              <a:gd name="connsiteY918" fmla="*/ 6205020 h 6268185"/>
              <a:gd name="connsiteX919" fmla="*/ 1129192 w 5511960"/>
              <a:gd name="connsiteY919" fmla="*/ 6212021 h 6268185"/>
              <a:gd name="connsiteX920" fmla="*/ 1101779 w 5511960"/>
              <a:gd name="connsiteY920" fmla="*/ 6218898 h 6268185"/>
              <a:gd name="connsiteX921" fmla="*/ 1088463 w 5511960"/>
              <a:gd name="connsiteY921" fmla="*/ 6225518 h 6268185"/>
              <a:gd name="connsiteX922" fmla="*/ 1071127 w 5511960"/>
              <a:gd name="connsiteY922" fmla="*/ 6233662 h 6268185"/>
              <a:gd name="connsiteX923" fmla="*/ 974210 w 5511960"/>
              <a:gd name="connsiteY923" fmla="*/ 6239224 h 6268185"/>
              <a:gd name="connsiteX924" fmla="*/ 877141 w 5511960"/>
              <a:gd name="connsiteY924" fmla="*/ 6245263 h 6268185"/>
              <a:gd name="connsiteX925" fmla="*/ 851662 w 5511960"/>
              <a:gd name="connsiteY925" fmla="*/ 6250902 h 6268185"/>
              <a:gd name="connsiteX926" fmla="*/ 834926 w 5511960"/>
              <a:gd name="connsiteY926" fmla="*/ 6246406 h 6268185"/>
              <a:gd name="connsiteX927" fmla="*/ 820048 w 5511960"/>
              <a:gd name="connsiteY927" fmla="*/ 6247549 h 6268185"/>
              <a:gd name="connsiteX928" fmla="*/ 806066 w 5511960"/>
              <a:gd name="connsiteY928" fmla="*/ 6262380 h 6268185"/>
              <a:gd name="connsiteX929" fmla="*/ 803065 w 5511960"/>
              <a:gd name="connsiteY929" fmla="*/ 6266942 h 6268185"/>
              <a:gd name="connsiteX930" fmla="*/ 952350 w 5511960"/>
              <a:gd name="connsiteY930" fmla="*/ 6229557 h 6268185"/>
              <a:gd name="connsiteX931" fmla="*/ 938663 w 5511960"/>
              <a:gd name="connsiteY931" fmla="*/ 6229728 h 6268185"/>
              <a:gd name="connsiteX932" fmla="*/ 946740 w 5511960"/>
              <a:gd name="connsiteY932" fmla="*/ 6231833 h 6268185"/>
              <a:gd name="connsiteX933" fmla="*/ 952350 w 5511960"/>
              <a:gd name="connsiteY933" fmla="*/ 6229557 h 6268185"/>
              <a:gd name="connsiteX934" fmla="*/ 830383 w 5511960"/>
              <a:gd name="connsiteY934" fmla="*/ 6205344 h 6268185"/>
              <a:gd name="connsiteX935" fmla="*/ 841527 w 5511960"/>
              <a:gd name="connsiteY935" fmla="*/ 6200782 h 6268185"/>
              <a:gd name="connsiteX936" fmla="*/ 855481 w 5511960"/>
              <a:gd name="connsiteY936" fmla="*/ 6205344 h 6268185"/>
              <a:gd name="connsiteX937" fmla="*/ 908859 w 5511960"/>
              <a:gd name="connsiteY937" fmla="*/ 6204896 h 6268185"/>
              <a:gd name="connsiteX938" fmla="*/ 941187 w 5511960"/>
              <a:gd name="connsiteY938" fmla="*/ 6197428 h 6268185"/>
              <a:gd name="connsiteX939" fmla="*/ 971829 w 5511960"/>
              <a:gd name="connsiteY939" fmla="*/ 6191523 h 6268185"/>
              <a:gd name="connsiteX940" fmla="*/ 983050 w 5511960"/>
              <a:gd name="connsiteY940" fmla="*/ 6185265 h 6268185"/>
              <a:gd name="connsiteX941" fmla="*/ 1006367 w 5511960"/>
              <a:gd name="connsiteY941" fmla="*/ 6171225 h 6268185"/>
              <a:gd name="connsiteX942" fmla="*/ 1027884 w 5511960"/>
              <a:gd name="connsiteY942" fmla="*/ 6157014 h 6268185"/>
              <a:gd name="connsiteX943" fmla="*/ 1044886 w 5511960"/>
              <a:gd name="connsiteY943" fmla="*/ 6146603 h 6268185"/>
              <a:gd name="connsiteX944" fmla="*/ 1097311 w 5511960"/>
              <a:gd name="connsiteY944" fmla="*/ 6054744 h 6268185"/>
              <a:gd name="connsiteX945" fmla="*/ 1113285 w 5511960"/>
              <a:gd name="connsiteY945" fmla="*/ 6009138 h 6268185"/>
              <a:gd name="connsiteX946" fmla="*/ 1114733 w 5511960"/>
              <a:gd name="connsiteY946" fmla="*/ 5979478 h 6268185"/>
              <a:gd name="connsiteX947" fmla="*/ 1119467 w 5511960"/>
              <a:gd name="connsiteY947" fmla="*/ 5949817 h 6268185"/>
              <a:gd name="connsiteX948" fmla="*/ 1126972 w 5511960"/>
              <a:gd name="connsiteY948" fmla="*/ 5942978 h 6268185"/>
              <a:gd name="connsiteX949" fmla="*/ 1117581 w 5511960"/>
              <a:gd name="connsiteY949" fmla="*/ 5936129 h 6268185"/>
              <a:gd name="connsiteX950" fmla="*/ 1110704 w 5511960"/>
              <a:gd name="connsiteY950" fmla="*/ 5932053 h 6268185"/>
              <a:gd name="connsiteX951" fmla="*/ 1101845 w 5511960"/>
              <a:gd name="connsiteY951" fmla="*/ 5925128 h 6268185"/>
              <a:gd name="connsiteX952" fmla="*/ 1090473 w 5511960"/>
              <a:gd name="connsiteY952" fmla="*/ 5915746 h 6268185"/>
              <a:gd name="connsiteX953" fmla="*/ 1064403 w 5511960"/>
              <a:gd name="connsiteY953" fmla="*/ 5885942 h 6268185"/>
              <a:gd name="connsiteX954" fmla="*/ 1049401 w 5511960"/>
              <a:gd name="connsiteY954" fmla="*/ 5876817 h 6268185"/>
              <a:gd name="connsiteX955" fmla="*/ 1032465 w 5511960"/>
              <a:gd name="connsiteY955" fmla="*/ 5867692 h 6268185"/>
              <a:gd name="connsiteX956" fmla="*/ 1028636 w 5511960"/>
              <a:gd name="connsiteY956" fmla="*/ 5863501 h 6268185"/>
              <a:gd name="connsiteX957" fmla="*/ 1017740 w 5511960"/>
              <a:gd name="connsiteY957" fmla="*/ 5856338 h 6268185"/>
              <a:gd name="connsiteX958" fmla="*/ 996737 w 5511960"/>
              <a:gd name="connsiteY958" fmla="*/ 5827554 h 6268185"/>
              <a:gd name="connsiteX959" fmla="*/ 955922 w 5511960"/>
              <a:gd name="connsiteY959" fmla="*/ 5776433 h 6268185"/>
              <a:gd name="connsiteX960" fmla="*/ 928786 w 5511960"/>
              <a:gd name="connsiteY960" fmla="*/ 5766823 h 6268185"/>
              <a:gd name="connsiteX961" fmla="*/ 920013 w 5511960"/>
              <a:gd name="connsiteY961" fmla="*/ 5762746 h 6268185"/>
              <a:gd name="connsiteX962" fmla="*/ 907002 w 5511960"/>
              <a:gd name="connsiteY962" fmla="*/ 5757592 h 6268185"/>
              <a:gd name="connsiteX963" fmla="*/ 861101 w 5511960"/>
              <a:gd name="connsiteY963" fmla="*/ 5750135 h 6268185"/>
              <a:gd name="connsiteX964" fmla="*/ 819362 w 5511960"/>
              <a:gd name="connsiteY964" fmla="*/ 5743876 h 6268185"/>
              <a:gd name="connsiteX965" fmla="*/ 803275 w 5511960"/>
              <a:gd name="connsiteY965" fmla="*/ 5739924 h 6268185"/>
              <a:gd name="connsiteX966" fmla="*/ 784758 w 5511960"/>
              <a:gd name="connsiteY966" fmla="*/ 5744029 h 6268185"/>
              <a:gd name="connsiteX967" fmla="*/ 752830 w 5511960"/>
              <a:gd name="connsiteY967" fmla="*/ 5751335 h 6268185"/>
              <a:gd name="connsiteX968" fmla="*/ 723446 w 5511960"/>
              <a:gd name="connsiteY968" fmla="*/ 5758641 h 6268185"/>
              <a:gd name="connsiteX969" fmla="*/ 709473 w 5511960"/>
              <a:gd name="connsiteY969" fmla="*/ 5762746 h 6268185"/>
              <a:gd name="connsiteX970" fmla="*/ 695547 w 5511960"/>
              <a:gd name="connsiteY970" fmla="*/ 5766937 h 6268185"/>
              <a:gd name="connsiteX971" fmla="*/ 684412 w 5511960"/>
              <a:gd name="connsiteY971" fmla="*/ 5774137 h 6268185"/>
              <a:gd name="connsiteX972" fmla="*/ 670687 w 5511960"/>
              <a:gd name="connsiteY972" fmla="*/ 5781358 h 6268185"/>
              <a:gd name="connsiteX973" fmla="*/ 660352 w 5511960"/>
              <a:gd name="connsiteY973" fmla="*/ 5785558 h 6268185"/>
              <a:gd name="connsiteX974" fmla="*/ 632987 w 5511960"/>
              <a:gd name="connsiteY974" fmla="*/ 5794683 h 6268185"/>
              <a:gd name="connsiteX975" fmla="*/ 608831 w 5511960"/>
              <a:gd name="connsiteY975" fmla="*/ 5803808 h 6268185"/>
              <a:gd name="connsiteX976" fmla="*/ 604212 w 5511960"/>
              <a:gd name="connsiteY976" fmla="*/ 5807866 h 6268185"/>
              <a:gd name="connsiteX977" fmla="*/ 590277 w 5511960"/>
              <a:gd name="connsiteY977" fmla="*/ 5815019 h 6268185"/>
              <a:gd name="connsiteX978" fmla="*/ 547081 w 5511960"/>
              <a:gd name="connsiteY978" fmla="*/ 5841451 h 6268185"/>
              <a:gd name="connsiteX979" fmla="*/ 515305 w 5511960"/>
              <a:gd name="connsiteY979" fmla="*/ 5853995 h 6268185"/>
              <a:gd name="connsiteX980" fmla="*/ 482330 w 5511960"/>
              <a:gd name="connsiteY980" fmla="*/ 5869235 h 6268185"/>
              <a:gd name="connsiteX981" fmla="*/ 461451 w 5511960"/>
              <a:gd name="connsiteY981" fmla="*/ 5931977 h 6268185"/>
              <a:gd name="connsiteX982" fmla="*/ 452945 w 5511960"/>
              <a:gd name="connsiteY982" fmla="*/ 6014634 h 6268185"/>
              <a:gd name="connsiteX983" fmla="*/ 465394 w 5511960"/>
              <a:gd name="connsiteY983" fmla="*/ 6080795 h 6268185"/>
              <a:gd name="connsiteX984" fmla="*/ 523335 w 5511960"/>
              <a:gd name="connsiteY984" fmla="*/ 6150470 h 6268185"/>
              <a:gd name="connsiteX985" fmla="*/ 546919 w 5511960"/>
              <a:gd name="connsiteY985" fmla="*/ 6155147 h 6268185"/>
              <a:gd name="connsiteX986" fmla="*/ 576846 w 5511960"/>
              <a:gd name="connsiteY986" fmla="*/ 6164748 h 6268185"/>
              <a:gd name="connsiteX987" fmla="*/ 588553 w 5511960"/>
              <a:gd name="connsiteY987" fmla="*/ 6168835 h 6268185"/>
              <a:gd name="connsiteX988" fmla="*/ 600211 w 5511960"/>
              <a:gd name="connsiteY988" fmla="*/ 6164682 h 6268185"/>
              <a:gd name="connsiteX989" fmla="*/ 648655 w 5511960"/>
              <a:gd name="connsiteY989" fmla="*/ 6157605 h 6268185"/>
              <a:gd name="connsiteX990" fmla="*/ 669610 w 5511960"/>
              <a:gd name="connsiteY990" fmla="*/ 6167110 h 6268185"/>
              <a:gd name="connsiteX991" fmla="*/ 684698 w 5511960"/>
              <a:gd name="connsiteY991" fmla="*/ 6173397 h 6268185"/>
              <a:gd name="connsiteX992" fmla="*/ 693499 w 5511960"/>
              <a:gd name="connsiteY992" fmla="*/ 6177321 h 6268185"/>
              <a:gd name="connsiteX993" fmla="*/ 719312 w 5511960"/>
              <a:gd name="connsiteY993" fmla="*/ 6183913 h 6268185"/>
              <a:gd name="connsiteX994" fmla="*/ 748601 w 5511960"/>
              <a:gd name="connsiteY994" fmla="*/ 6192218 h 6268185"/>
              <a:gd name="connsiteX995" fmla="*/ 779834 w 5511960"/>
              <a:gd name="connsiteY995" fmla="*/ 6199867 h 6268185"/>
              <a:gd name="connsiteX996" fmla="*/ 807571 w 5511960"/>
              <a:gd name="connsiteY996" fmla="*/ 6205887 h 6268185"/>
              <a:gd name="connsiteX997" fmla="*/ 818981 w 5511960"/>
              <a:gd name="connsiteY997" fmla="*/ 6209906 h 6268185"/>
              <a:gd name="connsiteX998" fmla="*/ 830383 w 5511960"/>
              <a:gd name="connsiteY998" fmla="*/ 6205344 h 6268185"/>
              <a:gd name="connsiteX999" fmla="*/ 951103 w 5511960"/>
              <a:gd name="connsiteY999" fmla="*/ 6136678 h 6268185"/>
              <a:gd name="connsiteX1000" fmla="*/ 949017 w 5511960"/>
              <a:gd name="connsiteY1000" fmla="*/ 6104960 h 6268185"/>
              <a:gd name="connsiteX1001" fmla="*/ 953579 w 5511960"/>
              <a:gd name="connsiteY1001" fmla="*/ 6098111 h 6268185"/>
              <a:gd name="connsiteX1002" fmla="*/ 957446 w 5511960"/>
              <a:gd name="connsiteY1002" fmla="*/ 6091273 h 6268185"/>
              <a:gd name="connsiteX1003" fmla="*/ 1000957 w 5511960"/>
              <a:gd name="connsiteY1003" fmla="*/ 6038456 h 6268185"/>
              <a:gd name="connsiteX1004" fmla="*/ 1021254 w 5511960"/>
              <a:gd name="connsiteY1004" fmla="*/ 5974487 h 6268185"/>
              <a:gd name="connsiteX1005" fmla="*/ 1023855 w 5511960"/>
              <a:gd name="connsiteY1005" fmla="*/ 5941435 h 6268185"/>
              <a:gd name="connsiteX1006" fmla="*/ 1085910 w 5511960"/>
              <a:gd name="connsiteY1006" fmla="*/ 5951322 h 6268185"/>
              <a:gd name="connsiteX1007" fmla="*/ 1046696 w 5511960"/>
              <a:gd name="connsiteY1007" fmla="*/ 6077566 h 6268185"/>
              <a:gd name="connsiteX1008" fmla="*/ 1031151 w 5511960"/>
              <a:gd name="connsiteY1008" fmla="*/ 6098111 h 6268185"/>
              <a:gd name="connsiteX1009" fmla="*/ 1016473 w 5511960"/>
              <a:gd name="connsiteY1009" fmla="*/ 6118647 h 6268185"/>
              <a:gd name="connsiteX1010" fmla="*/ 1015101 w 5511960"/>
              <a:gd name="connsiteY1010" fmla="*/ 6123077 h 6268185"/>
              <a:gd name="connsiteX1011" fmla="*/ 1006243 w 5511960"/>
              <a:gd name="connsiteY1011" fmla="*/ 6130411 h 6268185"/>
              <a:gd name="connsiteX1012" fmla="*/ 994651 w 5511960"/>
              <a:gd name="connsiteY1012" fmla="*/ 6136916 h 6268185"/>
              <a:gd name="connsiteX1013" fmla="*/ 976201 w 5511960"/>
              <a:gd name="connsiteY1013" fmla="*/ 6142260 h 6268185"/>
              <a:gd name="connsiteX1014" fmla="*/ 951103 w 5511960"/>
              <a:gd name="connsiteY1014" fmla="*/ 6136678 h 6268185"/>
              <a:gd name="connsiteX1015" fmla="*/ 799589 w 5511960"/>
              <a:gd name="connsiteY1015" fmla="*/ 5908116 h 6268185"/>
              <a:gd name="connsiteX1016" fmla="*/ 804789 w 5511960"/>
              <a:gd name="connsiteY1016" fmla="*/ 5885942 h 6268185"/>
              <a:gd name="connsiteX1017" fmla="*/ 833307 w 5511960"/>
              <a:gd name="connsiteY1017" fmla="*/ 5870073 h 6268185"/>
              <a:gd name="connsiteX1018" fmla="*/ 858901 w 5511960"/>
              <a:gd name="connsiteY1018" fmla="*/ 5854110 h 6268185"/>
              <a:gd name="connsiteX1019" fmla="*/ 866883 w 5511960"/>
              <a:gd name="connsiteY1019" fmla="*/ 5849290 h 6268185"/>
              <a:gd name="connsiteX1020" fmla="*/ 874874 w 5511960"/>
              <a:gd name="connsiteY1020" fmla="*/ 5841565 h 6268185"/>
              <a:gd name="connsiteX1021" fmla="*/ 888000 w 5511960"/>
              <a:gd name="connsiteY1021" fmla="*/ 5833726 h 6268185"/>
              <a:gd name="connsiteX1022" fmla="*/ 903392 w 5511960"/>
              <a:gd name="connsiteY1022" fmla="*/ 5822058 h 6268185"/>
              <a:gd name="connsiteX1023" fmla="*/ 919918 w 5511960"/>
              <a:gd name="connsiteY1023" fmla="*/ 5809190 h 6268185"/>
              <a:gd name="connsiteX1024" fmla="*/ 926204 w 5511960"/>
              <a:gd name="connsiteY1024" fmla="*/ 5807837 h 6268185"/>
              <a:gd name="connsiteX1025" fmla="*/ 942140 w 5511960"/>
              <a:gd name="connsiteY1025" fmla="*/ 5815505 h 6268185"/>
              <a:gd name="connsiteX1026" fmla="*/ 955760 w 5511960"/>
              <a:gd name="connsiteY1026" fmla="*/ 5822229 h 6268185"/>
              <a:gd name="connsiteX1027" fmla="*/ 962704 w 5511960"/>
              <a:gd name="connsiteY1027" fmla="*/ 5828906 h 6268185"/>
              <a:gd name="connsiteX1028" fmla="*/ 969667 w 5511960"/>
              <a:gd name="connsiteY1028" fmla="*/ 5835564 h 6268185"/>
              <a:gd name="connsiteX1029" fmla="*/ 974163 w 5511960"/>
              <a:gd name="connsiteY1029" fmla="*/ 5844918 h 6268185"/>
              <a:gd name="connsiteX1030" fmla="*/ 970696 w 5511960"/>
              <a:gd name="connsiteY1030" fmla="*/ 5867616 h 6268185"/>
              <a:gd name="connsiteX1031" fmla="*/ 966857 w 5511960"/>
              <a:gd name="connsiteY1031" fmla="*/ 5863473 h 6268185"/>
              <a:gd name="connsiteX1032" fmla="*/ 947550 w 5511960"/>
              <a:gd name="connsiteY1032" fmla="*/ 5856186 h 6268185"/>
              <a:gd name="connsiteX1033" fmla="*/ 900992 w 5511960"/>
              <a:gd name="connsiteY1033" fmla="*/ 5862930 h 6268185"/>
              <a:gd name="connsiteX1034" fmla="*/ 894267 w 5511960"/>
              <a:gd name="connsiteY1034" fmla="*/ 5869969 h 6268185"/>
              <a:gd name="connsiteX1035" fmla="*/ 887657 w 5511960"/>
              <a:gd name="connsiteY1035" fmla="*/ 5877198 h 6268185"/>
              <a:gd name="connsiteX1036" fmla="*/ 876389 w 5511960"/>
              <a:gd name="connsiteY1036" fmla="*/ 5884266 h 6268185"/>
              <a:gd name="connsiteX1037" fmla="*/ 864644 w 5511960"/>
              <a:gd name="connsiteY1037" fmla="*/ 5890571 h 6268185"/>
              <a:gd name="connsiteX1038" fmla="*/ 854357 w 5511960"/>
              <a:gd name="connsiteY1038" fmla="*/ 5897219 h 6268185"/>
              <a:gd name="connsiteX1039" fmla="*/ 839546 w 5511960"/>
              <a:gd name="connsiteY1039" fmla="*/ 5904135 h 6268185"/>
              <a:gd name="connsiteX1040" fmla="*/ 799589 w 5511960"/>
              <a:gd name="connsiteY1040" fmla="*/ 5908116 h 6268185"/>
              <a:gd name="connsiteX1041" fmla="*/ 4551010 w 5511960"/>
              <a:gd name="connsiteY1041" fmla="*/ 6129582 h 6268185"/>
              <a:gd name="connsiteX1042" fmla="*/ 4555449 w 5511960"/>
              <a:gd name="connsiteY1042" fmla="*/ 6115885 h 6268185"/>
              <a:gd name="connsiteX1043" fmla="*/ 4563088 w 5511960"/>
              <a:gd name="connsiteY1043" fmla="*/ 6104960 h 6268185"/>
              <a:gd name="connsiteX1044" fmla="*/ 4570631 w 5511960"/>
              <a:gd name="connsiteY1044" fmla="*/ 6102131 h 6268185"/>
              <a:gd name="connsiteX1045" fmla="*/ 4546933 w 5511960"/>
              <a:gd name="connsiteY1045" fmla="*/ 6109656 h 6268185"/>
              <a:gd name="connsiteX1046" fmla="*/ 4542552 w 5511960"/>
              <a:gd name="connsiteY1046" fmla="*/ 6114085 h 6268185"/>
              <a:gd name="connsiteX1047" fmla="*/ 4535446 w 5511960"/>
              <a:gd name="connsiteY1047" fmla="*/ 6123210 h 6268185"/>
              <a:gd name="connsiteX1048" fmla="*/ 4551010 w 5511960"/>
              <a:gd name="connsiteY1048" fmla="*/ 6129582 h 6268185"/>
              <a:gd name="connsiteX1049" fmla="*/ 4393943 w 5511960"/>
              <a:gd name="connsiteY1049" fmla="*/ 6119914 h 6268185"/>
              <a:gd name="connsiteX1050" fmla="*/ 4392009 w 5511960"/>
              <a:gd name="connsiteY1050" fmla="*/ 6103903 h 6268185"/>
              <a:gd name="connsiteX1051" fmla="*/ 4376417 w 5511960"/>
              <a:gd name="connsiteY1051" fmla="*/ 6118038 h 6268185"/>
              <a:gd name="connsiteX1052" fmla="*/ 4393943 w 5511960"/>
              <a:gd name="connsiteY1052" fmla="*/ 6119914 h 6268185"/>
              <a:gd name="connsiteX1053" fmla="*/ 1555883 w 5511960"/>
              <a:gd name="connsiteY1053" fmla="*/ 6082462 h 6268185"/>
              <a:gd name="connsiteX1054" fmla="*/ 1566103 w 5511960"/>
              <a:gd name="connsiteY1054" fmla="*/ 6076757 h 6268185"/>
              <a:gd name="connsiteX1055" fmla="*/ 1571914 w 5511960"/>
              <a:gd name="connsiteY1055" fmla="*/ 6059326 h 6268185"/>
              <a:gd name="connsiteX1056" fmla="*/ 1567094 w 5511960"/>
              <a:gd name="connsiteY1056" fmla="*/ 6055087 h 6268185"/>
              <a:gd name="connsiteX1057" fmla="*/ 1533137 w 5511960"/>
              <a:gd name="connsiteY1057" fmla="*/ 6047657 h 6268185"/>
              <a:gd name="connsiteX1058" fmla="*/ 1496561 w 5511960"/>
              <a:gd name="connsiteY1058" fmla="*/ 6040485 h 6268185"/>
              <a:gd name="connsiteX1059" fmla="*/ 1486303 w 5511960"/>
              <a:gd name="connsiteY1059" fmla="*/ 6036589 h 6268185"/>
              <a:gd name="connsiteX1060" fmla="*/ 1482874 w 5511960"/>
              <a:gd name="connsiteY1060" fmla="*/ 6041076 h 6268185"/>
              <a:gd name="connsiteX1061" fmla="*/ 1477168 w 5511960"/>
              <a:gd name="connsiteY1061" fmla="*/ 6045571 h 6268185"/>
              <a:gd name="connsiteX1062" fmla="*/ 1464624 w 5511960"/>
              <a:gd name="connsiteY1062" fmla="*/ 6052487 h 6268185"/>
              <a:gd name="connsiteX1063" fmla="*/ 1475807 w 5511960"/>
              <a:gd name="connsiteY1063" fmla="*/ 6059326 h 6268185"/>
              <a:gd name="connsiteX1064" fmla="*/ 1490942 w 5511960"/>
              <a:gd name="connsiteY1064" fmla="*/ 6066403 h 6268185"/>
              <a:gd name="connsiteX1065" fmla="*/ 1515059 w 5511960"/>
              <a:gd name="connsiteY1065" fmla="*/ 6075318 h 6268185"/>
              <a:gd name="connsiteX1066" fmla="*/ 1536805 w 5511960"/>
              <a:gd name="connsiteY1066" fmla="*/ 6081938 h 6268185"/>
              <a:gd name="connsiteX1067" fmla="*/ 1555883 w 5511960"/>
              <a:gd name="connsiteY1067" fmla="*/ 6082462 h 6268185"/>
              <a:gd name="connsiteX1068" fmla="*/ 4571946 w 5511960"/>
              <a:gd name="connsiteY1068" fmla="*/ 6068460 h 6268185"/>
              <a:gd name="connsiteX1069" fmla="*/ 4567383 w 5511960"/>
              <a:gd name="connsiteY1069" fmla="*/ 6063888 h 6268185"/>
              <a:gd name="connsiteX1070" fmla="*/ 4562821 w 5511960"/>
              <a:gd name="connsiteY1070" fmla="*/ 6068460 h 6268185"/>
              <a:gd name="connsiteX1071" fmla="*/ 4567383 w 5511960"/>
              <a:gd name="connsiteY1071" fmla="*/ 6073023 h 6268185"/>
              <a:gd name="connsiteX1072" fmla="*/ 4571946 w 5511960"/>
              <a:gd name="connsiteY1072" fmla="*/ 6068460 h 6268185"/>
              <a:gd name="connsiteX1073" fmla="*/ 4742139 w 5511960"/>
              <a:gd name="connsiteY1073" fmla="*/ 6066898 h 6268185"/>
              <a:gd name="connsiteX1074" fmla="*/ 4740348 w 5511960"/>
              <a:gd name="connsiteY1074" fmla="*/ 6054353 h 6268185"/>
              <a:gd name="connsiteX1075" fmla="*/ 4732071 w 5511960"/>
              <a:gd name="connsiteY1075" fmla="*/ 6054353 h 6268185"/>
              <a:gd name="connsiteX1076" fmla="*/ 4736204 w 5511960"/>
              <a:gd name="connsiteY1076" fmla="*/ 6073023 h 6268185"/>
              <a:gd name="connsiteX1077" fmla="*/ 4742139 w 5511960"/>
              <a:gd name="connsiteY1077" fmla="*/ 6066898 h 6268185"/>
              <a:gd name="connsiteX1078" fmla="*/ 1182713 w 5511960"/>
              <a:gd name="connsiteY1078" fmla="*/ 6016625 h 6268185"/>
              <a:gd name="connsiteX1079" fmla="*/ 1215393 w 5511960"/>
              <a:gd name="connsiteY1079" fmla="*/ 6008234 h 6268185"/>
              <a:gd name="connsiteX1080" fmla="*/ 1244882 w 5511960"/>
              <a:gd name="connsiteY1080" fmla="*/ 6001328 h 6268185"/>
              <a:gd name="connsiteX1081" fmla="*/ 1284268 w 5511960"/>
              <a:gd name="connsiteY1081" fmla="*/ 5994118 h 6268185"/>
              <a:gd name="connsiteX1082" fmla="*/ 1322292 w 5511960"/>
              <a:gd name="connsiteY1082" fmla="*/ 5986688 h 6268185"/>
              <a:gd name="connsiteX1083" fmla="*/ 1360059 w 5511960"/>
              <a:gd name="connsiteY1083" fmla="*/ 5981764 h 6268185"/>
              <a:gd name="connsiteX1084" fmla="*/ 1396749 w 5511960"/>
              <a:gd name="connsiteY1084" fmla="*/ 5977201 h 6268185"/>
              <a:gd name="connsiteX1085" fmla="*/ 1398463 w 5511960"/>
              <a:gd name="connsiteY1085" fmla="*/ 5968076 h 6268185"/>
              <a:gd name="connsiteX1086" fmla="*/ 1400178 w 5511960"/>
              <a:gd name="connsiteY1086" fmla="*/ 5956665 h 6268185"/>
              <a:gd name="connsiteX1087" fmla="*/ 1410141 w 5511960"/>
              <a:gd name="connsiteY1087" fmla="*/ 5949817 h 6268185"/>
              <a:gd name="connsiteX1088" fmla="*/ 1416713 w 5511960"/>
              <a:gd name="connsiteY1088" fmla="*/ 5945254 h 6268185"/>
              <a:gd name="connsiteX1089" fmla="*/ 1481331 w 5511960"/>
              <a:gd name="connsiteY1089" fmla="*/ 5940654 h 6268185"/>
              <a:gd name="connsiteX1090" fmla="*/ 1571923 w 5511960"/>
              <a:gd name="connsiteY1090" fmla="*/ 5931681 h 6268185"/>
              <a:gd name="connsiteX1091" fmla="*/ 1711741 w 5511960"/>
              <a:gd name="connsiteY1091" fmla="*/ 5922442 h 6268185"/>
              <a:gd name="connsiteX1092" fmla="*/ 1742964 w 5511960"/>
              <a:gd name="connsiteY1092" fmla="*/ 5917879 h 6268185"/>
              <a:gd name="connsiteX1093" fmla="*/ 1758918 w 5511960"/>
              <a:gd name="connsiteY1093" fmla="*/ 5914460 h 6268185"/>
              <a:gd name="connsiteX1094" fmla="*/ 1774891 w 5511960"/>
              <a:gd name="connsiteY1094" fmla="*/ 5919022 h 6268185"/>
              <a:gd name="connsiteX1095" fmla="*/ 1799999 w 5511960"/>
              <a:gd name="connsiteY1095" fmla="*/ 5922442 h 6268185"/>
              <a:gd name="connsiteX1096" fmla="*/ 1825088 w 5511960"/>
              <a:gd name="connsiteY1096" fmla="*/ 5918737 h 6268185"/>
              <a:gd name="connsiteX1097" fmla="*/ 1855197 w 5511960"/>
              <a:gd name="connsiteY1097" fmla="*/ 5895067 h 6268185"/>
              <a:gd name="connsiteX1098" fmla="*/ 1863874 w 5511960"/>
              <a:gd name="connsiteY1098" fmla="*/ 5890505 h 6268185"/>
              <a:gd name="connsiteX1099" fmla="*/ 1868313 w 5511960"/>
              <a:gd name="connsiteY1099" fmla="*/ 5885942 h 6268185"/>
              <a:gd name="connsiteX1100" fmla="*/ 1877952 w 5511960"/>
              <a:gd name="connsiteY1100" fmla="*/ 5879722 h 6268185"/>
              <a:gd name="connsiteX1101" fmla="*/ 1940550 w 5511960"/>
              <a:gd name="connsiteY1101" fmla="*/ 5870273 h 6268185"/>
              <a:gd name="connsiteX1102" fmla="*/ 2002282 w 5511960"/>
              <a:gd name="connsiteY1102" fmla="*/ 5862797 h 6268185"/>
              <a:gd name="connsiteX1103" fmla="*/ 2080615 w 5511960"/>
              <a:gd name="connsiteY1103" fmla="*/ 5863130 h 6268185"/>
              <a:gd name="connsiteX1104" fmla="*/ 2101142 w 5511960"/>
              <a:gd name="connsiteY1104" fmla="*/ 5867692 h 6268185"/>
              <a:gd name="connsiteX1105" fmla="*/ 2121678 w 5511960"/>
              <a:gd name="connsiteY1105" fmla="*/ 5860548 h 6268185"/>
              <a:gd name="connsiteX1106" fmla="*/ 2106476 w 5511960"/>
              <a:gd name="connsiteY1106" fmla="*/ 5830402 h 6268185"/>
              <a:gd name="connsiteX1107" fmla="*/ 2094150 w 5511960"/>
              <a:gd name="connsiteY1107" fmla="*/ 5724055 h 6268185"/>
              <a:gd name="connsiteX1108" fmla="*/ 2096589 w 5511960"/>
              <a:gd name="connsiteY1108" fmla="*/ 5717130 h 6268185"/>
              <a:gd name="connsiteX1109" fmla="*/ 2103361 w 5511960"/>
              <a:gd name="connsiteY1109" fmla="*/ 5710291 h 6268185"/>
              <a:gd name="connsiteX1110" fmla="*/ 2112553 w 5511960"/>
              <a:gd name="connsiteY1110" fmla="*/ 5703614 h 6268185"/>
              <a:gd name="connsiteX1111" fmla="*/ 2122821 w 5511960"/>
              <a:gd name="connsiteY1111" fmla="*/ 5697252 h 6268185"/>
              <a:gd name="connsiteX1112" fmla="*/ 2144433 w 5511960"/>
              <a:gd name="connsiteY1112" fmla="*/ 5676221 h 6268185"/>
              <a:gd name="connsiteX1113" fmla="*/ 2161216 w 5511960"/>
              <a:gd name="connsiteY1113" fmla="*/ 5657799 h 6268185"/>
              <a:gd name="connsiteX1114" fmla="*/ 2172903 w 5511960"/>
              <a:gd name="connsiteY1114" fmla="*/ 5651551 h 6268185"/>
              <a:gd name="connsiteX1115" fmla="*/ 2190124 w 5511960"/>
              <a:gd name="connsiteY1115" fmla="*/ 5641826 h 6268185"/>
              <a:gd name="connsiteX1116" fmla="*/ 2207345 w 5511960"/>
              <a:gd name="connsiteY1116" fmla="*/ 5632101 h 6268185"/>
              <a:gd name="connsiteX1117" fmla="*/ 2224938 w 5511960"/>
              <a:gd name="connsiteY1117" fmla="*/ 5625852 h 6268185"/>
              <a:gd name="connsiteX1118" fmla="*/ 2233577 w 5511960"/>
              <a:gd name="connsiteY1118" fmla="*/ 5621471 h 6268185"/>
              <a:gd name="connsiteX1119" fmla="*/ 2253847 w 5511960"/>
              <a:gd name="connsiteY1119" fmla="*/ 5614041 h 6268185"/>
              <a:gd name="connsiteX1120" fmla="*/ 2276821 w 5511960"/>
              <a:gd name="connsiteY1120" fmla="*/ 5607279 h 6268185"/>
              <a:gd name="connsiteX1121" fmla="*/ 2296214 w 5511960"/>
              <a:gd name="connsiteY1121" fmla="*/ 5602164 h 6268185"/>
              <a:gd name="connsiteX1122" fmla="*/ 2315016 w 5511960"/>
              <a:gd name="connsiteY1122" fmla="*/ 5596201 h 6268185"/>
              <a:gd name="connsiteX1123" fmla="*/ 2311521 w 5511960"/>
              <a:gd name="connsiteY1123" fmla="*/ 5575246 h 6268185"/>
              <a:gd name="connsiteX1124" fmla="*/ 2322370 w 5511960"/>
              <a:gd name="connsiteY1124" fmla="*/ 5541537 h 6268185"/>
              <a:gd name="connsiteX1125" fmla="*/ 2336133 w 5511960"/>
              <a:gd name="connsiteY1125" fmla="*/ 5501809 h 6268185"/>
              <a:gd name="connsiteX1126" fmla="*/ 2328923 w 5511960"/>
              <a:gd name="connsiteY1126" fmla="*/ 5465432 h 6268185"/>
              <a:gd name="connsiteX1127" fmla="*/ 2324541 w 5511960"/>
              <a:gd name="connsiteY1127" fmla="*/ 5440182 h 6268185"/>
              <a:gd name="connsiteX1128" fmla="*/ 2308511 w 5511960"/>
              <a:gd name="connsiteY1128" fmla="*/ 5409063 h 6268185"/>
              <a:gd name="connsiteX1129" fmla="*/ 2297576 w 5511960"/>
              <a:gd name="connsiteY1129" fmla="*/ 5401901 h 6268185"/>
              <a:gd name="connsiteX1130" fmla="*/ 2293756 w 5511960"/>
              <a:gd name="connsiteY1130" fmla="*/ 5397710 h 6268185"/>
              <a:gd name="connsiteX1131" fmla="*/ 2276821 w 5511960"/>
              <a:gd name="connsiteY1131" fmla="*/ 5388585 h 6268185"/>
              <a:gd name="connsiteX1132" fmla="*/ 2258247 w 5511960"/>
              <a:gd name="connsiteY1132" fmla="*/ 5379460 h 6268185"/>
              <a:gd name="connsiteX1133" fmla="*/ 2247903 w 5511960"/>
              <a:gd name="connsiteY1133" fmla="*/ 5373754 h 6268185"/>
              <a:gd name="connsiteX1134" fmla="*/ 2245236 w 5511960"/>
              <a:gd name="connsiteY1134" fmla="*/ 5373754 h 6268185"/>
              <a:gd name="connsiteX1135" fmla="*/ 2235482 w 5511960"/>
              <a:gd name="connsiteY1135" fmla="*/ 5379460 h 6268185"/>
              <a:gd name="connsiteX1136" fmla="*/ 2228605 w 5511960"/>
              <a:gd name="connsiteY1136" fmla="*/ 5375383 h 6268185"/>
              <a:gd name="connsiteX1137" fmla="*/ 2219357 w 5511960"/>
              <a:gd name="connsiteY1137" fmla="*/ 5368353 h 6268185"/>
              <a:gd name="connsiteX1138" fmla="*/ 2187914 w 5511960"/>
              <a:gd name="connsiteY1138" fmla="*/ 5338940 h 6268185"/>
              <a:gd name="connsiteX1139" fmla="*/ 2206564 w 5511960"/>
              <a:gd name="connsiteY1139" fmla="*/ 5213754 h 6268185"/>
              <a:gd name="connsiteX1140" fmla="*/ 2217499 w 5511960"/>
              <a:gd name="connsiteY1140" fmla="*/ 5181749 h 6268185"/>
              <a:gd name="connsiteX1141" fmla="*/ 2226795 w 5511960"/>
              <a:gd name="connsiteY1141" fmla="*/ 5158927 h 6268185"/>
              <a:gd name="connsiteX1142" fmla="*/ 2251580 w 5511960"/>
              <a:gd name="connsiteY1142" fmla="*/ 5073936 h 6268185"/>
              <a:gd name="connsiteX1143" fmla="*/ 2261229 w 5511960"/>
              <a:gd name="connsiteY1143" fmla="*/ 5039169 h 6268185"/>
              <a:gd name="connsiteX1144" fmla="*/ 2263448 w 5511960"/>
              <a:gd name="connsiteY1144" fmla="*/ 4992583 h 6268185"/>
              <a:gd name="connsiteX1145" fmla="*/ 2238207 w 5511960"/>
              <a:gd name="connsiteY1145" fmla="*/ 4927737 h 6268185"/>
              <a:gd name="connsiteX1146" fmla="*/ 2218233 w 5511960"/>
              <a:gd name="connsiteY1146" fmla="*/ 4897533 h 6268185"/>
              <a:gd name="connsiteX1147" fmla="*/ 2236282 w 5511960"/>
              <a:gd name="connsiteY1147" fmla="*/ 4887569 h 6268185"/>
              <a:gd name="connsiteX1148" fmla="*/ 2264391 w 5511960"/>
              <a:gd name="connsiteY1148" fmla="*/ 4819314 h 6268185"/>
              <a:gd name="connsiteX1149" fmla="*/ 2269582 w 5511960"/>
              <a:gd name="connsiteY1149" fmla="*/ 4764154 h 6268185"/>
              <a:gd name="connsiteX1150" fmla="*/ 2276945 w 5511960"/>
              <a:gd name="connsiteY1150" fmla="*/ 4704156 h 6268185"/>
              <a:gd name="connsiteX1151" fmla="*/ 2269544 w 5511960"/>
              <a:gd name="connsiteY1151" fmla="*/ 4633652 h 6268185"/>
              <a:gd name="connsiteX1152" fmla="*/ 2253275 w 5511960"/>
              <a:gd name="connsiteY1152" fmla="*/ 4581989 h 6268185"/>
              <a:gd name="connsiteX1153" fmla="*/ 2238140 w 5511960"/>
              <a:gd name="connsiteY1153" fmla="*/ 4519362 h 6268185"/>
              <a:gd name="connsiteX1154" fmla="*/ 2225996 w 5511960"/>
              <a:gd name="connsiteY1154" fmla="*/ 4421102 h 6268185"/>
              <a:gd name="connsiteX1155" fmla="*/ 2231187 w 5511960"/>
              <a:gd name="connsiteY1155" fmla="*/ 4379602 h 6268185"/>
              <a:gd name="connsiteX1156" fmla="*/ 2239950 w 5511960"/>
              <a:gd name="connsiteY1156" fmla="*/ 4324394 h 6268185"/>
              <a:gd name="connsiteX1157" fmla="*/ 2267725 w 5511960"/>
              <a:gd name="connsiteY1157" fmla="*/ 4132923 h 6268185"/>
              <a:gd name="connsiteX1158" fmla="*/ 2272820 w 5511960"/>
              <a:gd name="connsiteY1158" fmla="*/ 4103786 h 6268185"/>
              <a:gd name="connsiteX1159" fmla="*/ 2269629 w 5511960"/>
              <a:gd name="connsiteY1159" fmla="*/ 4001344 h 6268185"/>
              <a:gd name="connsiteX1160" fmla="*/ 2251722 w 5511960"/>
              <a:gd name="connsiteY1160" fmla="*/ 3994630 h 6268185"/>
              <a:gd name="connsiteX1161" fmla="*/ 2247912 w 5511960"/>
              <a:gd name="connsiteY1161" fmla="*/ 3959587 h 6268185"/>
              <a:gd name="connsiteX1162" fmla="*/ 2203812 w 5511960"/>
              <a:gd name="connsiteY1162" fmla="*/ 3879044 h 6268185"/>
              <a:gd name="connsiteX1163" fmla="*/ 2076158 w 5511960"/>
              <a:gd name="connsiteY1163" fmla="*/ 3757181 h 6268185"/>
              <a:gd name="connsiteX1164" fmla="*/ 2043439 w 5511960"/>
              <a:gd name="connsiteY1164" fmla="*/ 3703622 h 6268185"/>
              <a:gd name="connsiteX1165" fmla="*/ 2037305 w 5511960"/>
              <a:gd name="connsiteY1165" fmla="*/ 3697421 h 6268185"/>
              <a:gd name="connsiteX1166" fmla="*/ 2030419 w 5511960"/>
              <a:gd name="connsiteY1166" fmla="*/ 3688372 h 6268185"/>
              <a:gd name="connsiteX1167" fmla="*/ 1952085 w 5511960"/>
              <a:gd name="connsiteY1167" fmla="*/ 3613630 h 6268185"/>
              <a:gd name="connsiteX1168" fmla="*/ 1934597 w 5511960"/>
              <a:gd name="connsiteY1168" fmla="*/ 3599942 h 6268185"/>
              <a:gd name="connsiteX1169" fmla="*/ 1909080 w 5511960"/>
              <a:gd name="connsiteY1169" fmla="*/ 3586255 h 6268185"/>
              <a:gd name="connsiteX1170" fmla="*/ 1900383 w 5511960"/>
              <a:gd name="connsiteY1170" fmla="*/ 3581683 h 6268185"/>
              <a:gd name="connsiteX1171" fmla="*/ 1895830 w 5511960"/>
              <a:gd name="connsiteY1171" fmla="*/ 3577120 h 6268185"/>
              <a:gd name="connsiteX1172" fmla="*/ 1825936 w 5511960"/>
              <a:gd name="connsiteY1172" fmla="*/ 3502787 h 6268185"/>
              <a:gd name="connsiteX1173" fmla="*/ 1824021 w 5511960"/>
              <a:gd name="connsiteY1173" fmla="*/ 3483889 h 6268185"/>
              <a:gd name="connsiteX1174" fmla="*/ 1818735 w 5511960"/>
              <a:gd name="connsiteY1174" fmla="*/ 3481308 h 6268185"/>
              <a:gd name="connsiteX1175" fmla="*/ 1813687 w 5511960"/>
              <a:gd name="connsiteY1175" fmla="*/ 3476746 h 6268185"/>
              <a:gd name="connsiteX1176" fmla="*/ 1809572 w 5511960"/>
              <a:gd name="connsiteY1176" fmla="*/ 3472174 h 6268185"/>
              <a:gd name="connsiteX1177" fmla="*/ 1788607 w 5511960"/>
              <a:gd name="connsiteY1177" fmla="*/ 3540620 h 6268185"/>
              <a:gd name="connsiteX1178" fmla="*/ 1770043 w 5511960"/>
              <a:gd name="connsiteY1178" fmla="*/ 3625031 h 6268185"/>
              <a:gd name="connsiteX1179" fmla="*/ 1756632 w 5511960"/>
              <a:gd name="connsiteY1179" fmla="*/ 3694049 h 6268185"/>
              <a:gd name="connsiteX1180" fmla="*/ 1750441 w 5511960"/>
              <a:gd name="connsiteY1180" fmla="*/ 3730549 h 6268185"/>
              <a:gd name="connsiteX1181" fmla="*/ 1748593 w 5511960"/>
              <a:gd name="connsiteY1181" fmla="*/ 3857746 h 6268185"/>
              <a:gd name="connsiteX1182" fmla="*/ 1752393 w 5511960"/>
              <a:gd name="connsiteY1182" fmla="*/ 3992343 h 6268185"/>
              <a:gd name="connsiteX1183" fmla="*/ 1735820 w 5511960"/>
              <a:gd name="connsiteY1183" fmla="*/ 4079040 h 6268185"/>
              <a:gd name="connsiteX1184" fmla="*/ 1718170 w 5511960"/>
              <a:gd name="connsiteY1184" fmla="*/ 4115540 h 6268185"/>
              <a:gd name="connsiteX1185" fmla="*/ 1690586 w 5511960"/>
              <a:gd name="connsiteY1185" fmla="*/ 4158002 h 6268185"/>
              <a:gd name="connsiteX1186" fmla="*/ 1674517 w 5511960"/>
              <a:gd name="connsiteY1186" fmla="*/ 4179967 h 6268185"/>
              <a:gd name="connsiteX1187" fmla="*/ 1660239 w 5511960"/>
              <a:gd name="connsiteY1187" fmla="*/ 4215076 h 6268185"/>
              <a:gd name="connsiteX1188" fmla="*/ 1636874 w 5511960"/>
              <a:gd name="connsiteY1188" fmla="*/ 4266121 h 6268185"/>
              <a:gd name="connsiteX1189" fmla="*/ 1619320 w 5511960"/>
              <a:gd name="connsiteY1189" fmla="*/ 4304906 h 6268185"/>
              <a:gd name="connsiteX1190" fmla="*/ 1558388 w 5511960"/>
              <a:gd name="connsiteY1190" fmla="*/ 4385126 h 6268185"/>
              <a:gd name="connsiteX1191" fmla="*/ 1536081 w 5511960"/>
              <a:gd name="connsiteY1191" fmla="*/ 4417073 h 6268185"/>
              <a:gd name="connsiteX1192" fmla="*/ 1498190 w 5511960"/>
              <a:gd name="connsiteY1192" fmla="*/ 4539888 h 6268185"/>
              <a:gd name="connsiteX1193" fmla="*/ 1491599 w 5511960"/>
              <a:gd name="connsiteY1193" fmla="*/ 4560605 h 6268185"/>
              <a:gd name="connsiteX1194" fmla="*/ 1483522 w 5511960"/>
              <a:gd name="connsiteY1194" fmla="*/ 4583418 h 6268185"/>
              <a:gd name="connsiteX1195" fmla="*/ 1445288 w 5511960"/>
              <a:gd name="connsiteY1195" fmla="*/ 4704156 h 6268185"/>
              <a:gd name="connsiteX1196" fmla="*/ 1421314 w 5511960"/>
              <a:gd name="connsiteY1196" fmla="*/ 4765755 h 6268185"/>
              <a:gd name="connsiteX1197" fmla="*/ 1373108 w 5511960"/>
              <a:gd name="connsiteY1197" fmla="*/ 4864700 h 6268185"/>
              <a:gd name="connsiteX1198" fmla="*/ 1373355 w 5511960"/>
              <a:gd name="connsiteY1198" fmla="*/ 4900352 h 6268185"/>
              <a:gd name="connsiteX1199" fmla="*/ 1367021 w 5511960"/>
              <a:gd name="connsiteY1199" fmla="*/ 4925012 h 6268185"/>
              <a:gd name="connsiteX1200" fmla="*/ 1347752 w 5511960"/>
              <a:gd name="connsiteY1200" fmla="*/ 4945987 h 6268185"/>
              <a:gd name="connsiteX1201" fmla="*/ 1322282 w 5511960"/>
              <a:gd name="connsiteY1201" fmla="*/ 4976752 h 6268185"/>
              <a:gd name="connsiteX1202" fmla="*/ 1304414 w 5511960"/>
              <a:gd name="connsiteY1202" fmla="*/ 5012880 h 6268185"/>
              <a:gd name="connsiteX1203" fmla="*/ 1291231 w 5511960"/>
              <a:gd name="connsiteY1203" fmla="*/ 5038941 h 6268185"/>
              <a:gd name="connsiteX1204" fmla="*/ 1287192 w 5511960"/>
              <a:gd name="connsiteY1204" fmla="*/ 5048333 h 6268185"/>
              <a:gd name="connsiteX1205" fmla="*/ 1275296 w 5511960"/>
              <a:gd name="connsiteY1205" fmla="*/ 5081680 h 6268185"/>
              <a:gd name="connsiteX1206" fmla="*/ 1245206 w 5511960"/>
              <a:gd name="connsiteY1206" fmla="*/ 5151422 h 6268185"/>
              <a:gd name="connsiteX1207" fmla="*/ 1232262 w 5511960"/>
              <a:gd name="connsiteY1207" fmla="*/ 5188217 h 6268185"/>
              <a:gd name="connsiteX1208" fmla="*/ 1217831 w 5511960"/>
              <a:gd name="connsiteY1208" fmla="*/ 5243576 h 6268185"/>
              <a:gd name="connsiteX1209" fmla="*/ 1209107 w 5511960"/>
              <a:gd name="connsiteY1209" fmla="*/ 5295088 h 6268185"/>
              <a:gd name="connsiteX1210" fmla="*/ 1199515 w 5511960"/>
              <a:gd name="connsiteY1210" fmla="*/ 5339312 h 6268185"/>
              <a:gd name="connsiteX1211" fmla="*/ 1200686 w 5511960"/>
              <a:gd name="connsiteY1211" fmla="*/ 5416274 h 6268185"/>
              <a:gd name="connsiteX1212" fmla="*/ 1195514 w 5511960"/>
              <a:gd name="connsiteY1212" fmla="*/ 5468147 h 6268185"/>
              <a:gd name="connsiteX1213" fmla="*/ 1178922 w 5511960"/>
              <a:gd name="connsiteY1213" fmla="*/ 5511191 h 6268185"/>
              <a:gd name="connsiteX1214" fmla="*/ 1172626 w 5511960"/>
              <a:gd name="connsiteY1214" fmla="*/ 5528736 h 6268185"/>
              <a:gd name="connsiteX1215" fmla="*/ 1140050 w 5511960"/>
              <a:gd name="connsiteY1215" fmla="*/ 5561978 h 6268185"/>
              <a:gd name="connsiteX1216" fmla="*/ 1137136 w 5511960"/>
              <a:gd name="connsiteY1216" fmla="*/ 5564540 h 6268185"/>
              <a:gd name="connsiteX1217" fmla="*/ 1113628 w 5511960"/>
              <a:gd name="connsiteY1217" fmla="*/ 5589353 h 6268185"/>
              <a:gd name="connsiteX1218" fmla="*/ 1110999 w 5511960"/>
              <a:gd name="connsiteY1218" fmla="*/ 5593915 h 6268185"/>
              <a:gd name="connsiteX1219" fmla="*/ 1084596 w 5511960"/>
              <a:gd name="connsiteY1219" fmla="*/ 5598478 h 6268185"/>
              <a:gd name="connsiteX1220" fmla="*/ 1044838 w 5511960"/>
              <a:gd name="connsiteY1220" fmla="*/ 5607603 h 6268185"/>
              <a:gd name="connsiteX1221" fmla="*/ 1021331 w 5511960"/>
              <a:gd name="connsiteY1221" fmla="*/ 5616727 h 6268185"/>
              <a:gd name="connsiteX1222" fmla="*/ 1008339 w 5511960"/>
              <a:gd name="connsiteY1222" fmla="*/ 5621290 h 6268185"/>
              <a:gd name="connsiteX1223" fmla="*/ 995784 w 5511960"/>
              <a:gd name="connsiteY1223" fmla="*/ 5625928 h 6268185"/>
              <a:gd name="connsiteX1224" fmla="*/ 968343 w 5511960"/>
              <a:gd name="connsiteY1224" fmla="*/ 5674459 h 6268185"/>
              <a:gd name="connsiteX1225" fmla="*/ 989298 w 5511960"/>
              <a:gd name="connsiteY1225" fmla="*/ 5738029 h 6268185"/>
              <a:gd name="connsiteX1226" fmla="*/ 1038295 w 5511960"/>
              <a:gd name="connsiteY1226" fmla="*/ 5776176 h 6268185"/>
              <a:gd name="connsiteX1227" fmla="*/ 1070441 w 5511960"/>
              <a:gd name="connsiteY1227" fmla="*/ 5828621 h 6268185"/>
              <a:gd name="connsiteX1228" fmla="*/ 1079205 w 5511960"/>
              <a:gd name="connsiteY1228" fmla="*/ 5835507 h 6268185"/>
              <a:gd name="connsiteX1229" fmla="*/ 1090473 w 5511960"/>
              <a:gd name="connsiteY1229" fmla="*/ 5842594 h 6268185"/>
              <a:gd name="connsiteX1230" fmla="*/ 1101645 w 5511960"/>
              <a:gd name="connsiteY1230" fmla="*/ 5849804 h 6268185"/>
              <a:gd name="connsiteX1231" fmla="*/ 1103731 w 5511960"/>
              <a:gd name="connsiteY1231" fmla="*/ 5853995 h 6268185"/>
              <a:gd name="connsiteX1232" fmla="*/ 1146203 w 5511960"/>
              <a:gd name="connsiteY1232" fmla="*/ 5904440 h 6268185"/>
              <a:gd name="connsiteX1233" fmla="*/ 1160824 w 5511960"/>
              <a:gd name="connsiteY1233" fmla="*/ 5956665 h 6268185"/>
              <a:gd name="connsiteX1234" fmla="*/ 1182713 w 5511960"/>
              <a:gd name="connsiteY1234" fmla="*/ 6016625 h 6268185"/>
              <a:gd name="connsiteX1235" fmla="*/ 1714360 w 5511960"/>
              <a:gd name="connsiteY1235" fmla="*/ 5914889 h 6268185"/>
              <a:gd name="connsiteX1236" fmla="*/ 1728048 w 5511960"/>
              <a:gd name="connsiteY1236" fmla="*/ 5914717 h 6268185"/>
              <a:gd name="connsiteX1237" fmla="*/ 1722428 w 5511960"/>
              <a:gd name="connsiteY1237" fmla="*/ 5916994 h 6268185"/>
              <a:gd name="connsiteX1238" fmla="*/ 1714360 w 5511960"/>
              <a:gd name="connsiteY1238" fmla="*/ 5914889 h 6268185"/>
              <a:gd name="connsiteX1239" fmla="*/ 1574133 w 5511960"/>
              <a:gd name="connsiteY1239" fmla="*/ 6004729 h 6268185"/>
              <a:gd name="connsiteX1240" fmla="*/ 1543339 w 5511960"/>
              <a:gd name="connsiteY1240" fmla="*/ 5994756 h 6268185"/>
              <a:gd name="connsiteX1241" fmla="*/ 1538852 w 5511960"/>
              <a:gd name="connsiteY1241" fmla="*/ 6011015 h 6268185"/>
              <a:gd name="connsiteX1242" fmla="*/ 1574133 w 5511960"/>
              <a:gd name="connsiteY1242" fmla="*/ 6004729 h 6268185"/>
              <a:gd name="connsiteX1243" fmla="*/ 3568116 w 5511960"/>
              <a:gd name="connsiteY1243" fmla="*/ 6013701 h 6268185"/>
              <a:gd name="connsiteX1244" fmla="*/ 3557781 w 5511960"/>
              <a:gd name="connsiteY1244" fmla="*/ 6007300 h 6268185"/>
              <a:gd name="connsiteX1245" fmla="*/ 3564039 w 5511960"/>
              <a:gd name="connsiteY1245" fmla="*/ 6022826 h 6268185"/>
              <a:gd name="connsiteX1246" fmla="*/ 3568116 w 5511960"/>
              <a:gd name="connsiteY1246" fmla="*/ 6013701 h 6268185"/>
              <a:gd name="connsiteX1247" fmla="*/ 5498204 w 5511960"/>
              <a:gd name="connsiteY1247" fmla="*/ 5986050 h 6268185"/>
              <a:gd name="connsiteX1248" fmla="*/ 5493642 w 5511960"/>
              <a:gd name="connsiteY1248" fmla="*/ 5984040 h 6268185"/>
              <a:gd name="connsiteX1249" fmla="*/ 5489080 w 5511960"/>
              <a:gd name="connsiteY1249" fmla="*/ 5988879 h 6268185"/>
              <a:gd name="connsiteX1250" fmla="*/ 5493642 w 5511960"/>
              <a:gd name="connsiteY1250" fmla="*/ 5990889 h 6268185"/>
              <a:gd name="connsiteX1251" fmla="*/ 5498204 w 5511960"/>
              <a:gd name="connsiteY1251" fmla="*/ 5986050 h 6268185"/>
              <a:gd name="connsiteX1252" fmla="*/ 1937359 w 5511960"/>
              <a:gd name="connsiteY1252" fmla="*/ 5955618 h 6268185"/>
              <a:gd name="connsiteX1253" fmla="*/ 1934959 w 5511960"/>
              <a:gd name="connsiteY1253" fmla="*/ 5961608 h 6268185"/>
              <a:gd name="connsiteX1254" fmla="*/ 1937721 w 5511960"/>
              <a:gd name="connsiteY1254" fmla="*/ 5964361 h 6268185"/>
              <a:gd name="connsiteX1255" fmla="*/ 1937359 w 5511960"/>
              <a:gd name="connsiteY1255" fmla="*/ 5955618 h 6268185"/>
              <a:gd name="connsiteX1256" fmla="*/ 1727466 w 5511960"/>
              <a:gd name="connsiteY1256" fmla="*/ 5946493 h 6268185"/>
              <a:gd name="connsiteX1257" fmla="*/ 1725066 w 5511960"/>
              <a:gd name="connsiteY1257" fmla="*/ 5952483 h 6268185"/>
              <a:gd name="connsiteX1258" fmla="*/ 1727828 w 5511960"/>
              <a:gd name="connsiteY1258" fmla="*/ 5955236 h 6268185"/>
              <a:gd name="connsiteX1259" fmla="*/ 1727466 w 5511960"/>
              <a:gd name="connsiteY1259" fmla="*/ 5946493 h 6268185"/>
              <a:gd name="connsiteX1260" fmla="*/ 1962515 w 5511960"/>
              <a:gd name="connsiteY1260" fmla="*/ 5941178 h 6268185"/>
              <a:gd name="connsiteX1261" fmla="*/ 1965782 w 5511960"/>
              <a:gd name="connsiteY1261" fmla="*/ 5922928 h 6268185"/>
              <a:gd name="connsiteX1262" fmla="*/ 1924863 w 5511960"/>
              <a:gd name="connsiteY1262" fmla="*/ 5913317 h 6268185"/>
              <a:gd name="connsiteX1263" fmla="*/ 1887182 w 5511960"/>
              <a:gd name="connsiteY1263" fmla="*/ 5920537 h 6268185"/>
              <a:gd name="connsiteX1264" fmla="*/ 1909432 w 5511960"/>
              <a:gd name="connsiteY1264" fmla="*/ 5938206 h 6268185"/>
              <a:gd name="connsiteX1265" fmla="*/ 1937083 w 5511960"/>
              <a:gd name="connsiteY1265" fmla="*/ 5945578 h 6268185"/>
              <a:gd name="connsiteX1266" fmla="*/ 1962515 w 5511960"/>
              <a:gd name="connsiteY1266" fmla="*/ 5941178 h 6268185"/>
              <a:gd name="connsiteX1267" fmla="*/ 1598088 w 5511960"/>
              <a:gd name="connsiteY1267" fmla="*/ 5933110 h 6268185"/>
              <a:gd name="connsiteX1268" fmla="*/ 1586678 w 5511960"/>
              <a:gd name="connsiteY1268" fmla="*/ 5933110 h 6268185"/>
              <a:gd name="connsiteX1269" fmla="*/ 1592383 w 5511960"/>
              <a:gd name="connsiteY1269" fmla="*/ 5935415 h 6268185"/>
              <a:gd name="connsiteX1270" fmla="*/ 1598088 w 5511960"/>
              <a:gd name="connsiteY1270" fmla="*/ 5933110 h 6268185"/>
              <a:gd name="connsiteX1271" fmla="*/ 2268096 w 5511960"/>
              <a:gd name="connsiteY1271" fmla="*/ 5931910 h 6268185"/>
              <a:gd name="connsiteX1272" fmla="*/ 2272658 w 5511960"/>
              <a:gd name="connsiteY1272" fmla="*/ 5926280 h 6268185"/>
              <a:gd name="connsiteX1273" fmla="*/ 2273401 w 5511960"/>
              <a:gd name="connsiteY1273" fmla="*/ 5909574 h 6268185"/>
              <a:gd name="connsiteX1274" fmla="*/ 2263133 w 5511960"/>
              <a:gd name="connsiteY1274" fmla="*/ 5903878 h 6268185"/>
              <a:gd name="connsiteX1275" fmla="*/ 2240645 w 5511960"/>
              <a:gd name="connsiteY1275" fmla="*/ 5899630 h 6268185"/>
              <a:gd name="connsiteX1276" fmla="*/ 2211308 w 5511960"/>
              <a:gd name="connsiteY1276" fmla="*/ 5892781 h 6268185"/>
              <a:gd name="connsiteX1277" fmla="*/ 2178723 w 5511960"/>
              <a:gd name="connsiteY1277" fmla="*/ 5890505 h 6268185"/>
              <a:gd name="connsiteX1278" fmla="*/ 2160311 w 5511960"/>
              <a:gd name="connsiteY1278" fmla="*/ 5887694 h 6268185"/>
              <a:gd name="connsiteX1279" fmla="*/ 2149205 w 5511960"/>
              <a:gd name="connsiteY1279" fmla="*/ 5886551 h 6268185"/>
              <a:gd name="connsiteX1280" fmla="*/ 2180152 w 5511960"/>
              <a:gd name="connsiteY1280" fmla="*/ 5911431 h 6268185"/>
              <a:gd name="connsiteX1281" fmla="*/ 2196620 w 5511960"/>
              <a:gd name="connsiteY1281" fmla="*/ 5918451 h 6268185"/>
              <a:gd name="connsiteX1282" fmla="*/ 2205650 w 5511960"/>
              <a:gd name="connsiteY1282" fmla="*/ 5922442 h 6268185"/>
              <a:gd name="connsiteX1283" fmla="*/ 2223024 w 5511960"/>
              <a:gd name="connsiteY1283" fmla="*/ 5929109 h 6268185"/>
              <a:gd name="connsiteX1284" fmla="*/ 2251722 w 5511960"/>
              <a:gd name="connsiteY1284" fmla="*/ 5935891 h 6268185"/>
              <a:gd name="connsiteX1285" fmla="*/ 2268096 w 5511960"/>
              <a:gd name="connsiteY1285" fmla="*/ 5931910 h 6268185"/>
              <a:gd name="connsiteX1286" fmla="*/ 2504964 w 5511960"/>
              <a:gd name="connsiteY1286" fmla="*/ 5911041 h 6268185"/>
              <a:gd name="connsiteX1287" fmla="*/ 2498877 w 5511960"/>
              <a:gd name="connsiteY1287" fmla="*/ 5899630 h 6268185"/>
              <a:gd name="connsiteX1288" fmla="*/ 2492791 w 5511960"/>
              <a:gd name="connsiteY1288" fmla="*/ 5906468 h 6268185"/>
              <a:gd name="connsiteX1289" fmla="*/ 2496867 w 5511960"/>
              <a:gd name="connsiteY1289" fmla="*/ 5913317 h 6268185"/>
              <a:gd name="connsiteX1290" fmla="*/ 2498115 w 5511960"/>
              <a:gd name="connsiteY1290" fmla="*/ 5917879 h 6268185"/>
              <a:gd name="connsiteX1291" fmla="*/ 2500125 w 5511960"/>
              <a:gd name="connsiteY1291" fmla="*/ 5922442 h 6268185"/>
              <a:gd name="connsiteX1292" fmla="*/ 2504964 w 5511960"/>
              <a:gd name="connsiteY1292" fmla="*/ 5911041 h 6268185"/>
              <a:gd name="connsiteX1293" fmla="*/ 2380624 w 5511960"/>
              <a:gd name="connsiteY1293" fmla="*/ 5862044 h 6268185"/>
              <a:gd name="connsiteX1294" fmla="*/ 2386330 w 5511960"/>
              <a:gd name="connsiteY1294" fmla="*/ 5862568 h 6268185"/>
              <a:gd name="connsiteX1295" fmla="*/ 2423096 w 5511960"/>
              <a:gd name="connsiteY1295" fmla="*/ 5867692 h 6268185"/>
              <a:gd name="connsiteX1296" fmla="*/ 2457053 w 5511960"/>
              <a:gd name="connsiteY1296" fmla="*/ 5863130 h 6268185"/>
              <a:gd name="connsiteX1297" fmla="*/ 2468454 w 5511960"/>
              <a:gd name="connsiteY1297" fmla="*/ 5858558 h 6268185"/>
              <a:gd name="connsiteX1298" fmla="*/ 2479865 w 5511960"/>
              <a:gd name="connsiteY1298" fmla="*/ 5863130 h 6268185"/>
              <a:gd name="connsiteX1299" fmla="*/ 2502411 w 5511960"/>
              <a:gd name="connsiteY1299" fmla="*/ 5867692 h 6268185"/>
              <a:gd name="connsiteX1300" fmla="*/ 2527776 w 5511960"/>
              <a:gd name="connsiteY1300" fmla="*/ 5863130 h 6268185"/>
              <a:gd name="connsiteX1301" fmla="*/ 2606900 w 5511960"/>
              <a:gd name="connsiteY1301" fmla="*/ 5864263 h 6268185"/>
              <a:gd name="connsiteX1302" fmla="*/ 2613882 w 5511960"/>
              <a:gd name="connsiteY1302" fmla="*/ 5863253 h 6268185"/>
              <a:gd name="connsiteX1303" fmla="*/ 2642743 w 5511960"/>
              <a:gd name="connsiteY1303" fmla="*/ 5855967 h 6268185"/>
              <a:gd name="connsiteX1304" fmla="*/ 2702579 w 5511960"/>
              <a:gd name="connsiteY1304" fmla="*/ 5854700 h 6268185"/>
              <a:gd name="connsiteX1305" fmla="*/ 2735383 w 5511960"/>
              <a:gd name="connsiteY1305" fmla="*/ 5849433 h 6268185"/>
              <a:gd name="connsiteX1306" fmla="*/ 2751356 w 5511960"/>
              <a:gd name="connsiteY1306" fmla="*/ 5844870 h 6268185"/>
              <a:gd name="connsiteX1307" fmla="*/ 2767330 w 5511960"/>
              <a:gd name="connsiteY1307" fmla="*/ 5849433 h 6268185"/>
              <a:gd name="connsiteX1308" fmla="*/ 2774169 w 5511960"/>
              <a:gd name="connsiteY1308" fmla="*/ 5853995 h 6268185"/>
              <a:gd name="connsiteX1309" fmla="*/ 2781017 w 5511960"/>
              <a:gd name="connsiteY1309" fmla="*/ 5849433 h 6268185"/>
              <a:gd name="connsiteX1310" fmla="*/ 2813831 w 5511960"/>
              <a:gd name="connsiteY1310" fmla="*/ 5844346 h 6268185"/>
              <a:gd name="connsiteX1311" fmla="*/ 2841415 w 5511960"/>
              <a:gd name="connsiteY1311" fmla="*/ 5841718 h 6268185"/>
              <a:gd name="connsiteX1312" fmla="*/ 2835986 w 5511960"/>
              <a:gd name="connsiteY1312" fmla="*/ 5835402 h 6268185"/>
              <a:gd name="connsiteX1313" fmla="*/ 2826766 w 5511960"/>
              <a:gd name="connsiteY1313" fmla="*/ 5831183 h 6268185"/>
              <a:gd name="connsiteX1314" fmla="*/ 2812269 w 5511960"/>
              <a:gd name="connsiteY1314" fmla="*/ 5824210 h 6268185"/>
              <a:gd name="connsiteX1315" fmla="*/ 2803982 w 5511960"/>
              <a:gd name="connsiteY1315" fmla="*/ 5824906 h 6268185"/>
              <a:gd name="connsiteX1316" fmla="*/ 2740050 w 5511960"/>
              <a:gd name="connsiteY1316" fmla="*/ 5830059 h 6268185"/>
              <a:gd name="connsiteX1317" fmla="*/ 2677833 w 5511960"/>
              <a:gd name="connsiteY1317" fmla="*/ 5821372 h 6268185"/>
              <a:gd name="connsiteX1318" fmla="*/ 2673861 w 5511960"/>
              <a:gd name="connsiteY1318" fmla="*/ 5820915 h 6268185"/>
              <a:gd name="connsiteX1319" fmla="*/ 2660098 w 5511960"/>
              <a:gd name="connsiteY1319" fmla="*/ 5826620 h 6268185"/>
              <a:gd name="connsiteX1320" fmla="*/ 2646410 w 5511960"/>
              <a:gd name="connsiteY1320" fmla="*/ 5822058 h 6268185"/>
              <a:gd name="connsiteX1321" fmla="*/ 2639295 w 5511960"/>
              <a:gd name="connsiteY1321" fmla="*/ 5817495 h 6268185"/>
              <a:gd name="connsiteX1322" fmla="*/ 2634999 w 5511960"/>
              <a:gd name="connsiteY1322" fmla="*/ 5822058 h 6268185"/>
              <a:gd name="connsiteX1323" fmla="*/ 2605995 w 5511960"/>
              <a:gd name="connsiteY1323" fmla="*/ 5826620 h 6268185"/>
              <a:gd name="connsiteX1324" fmla="*/ 2572629 w 5511960"/>
              <a:gd name="connsiteY1324" fmla="*/ 5822010 h 6268185"/>
              <a:gd name="connsiteX1325" fmla="*/ 2526614 w 5511960"/>
              <a:gd name="connsiteY1325" fmla="*/ 5814476 h 6268185"/>
              <a:gd name="connsiteX1326" fmla="*/ 2482151 w 5511960"/>
              <a:gd name="connsiteY1326" fmla="*/ 5807685 h 6268185"/>
              <a:gd name="connsiteX1327" fmla="*/ 2475160 w 5511960"/>
              <a:gd name="connsiteY1327" fmla="*/ 5803808 h 6268185"/>
              <a:gd name="connsiteX1328" fmla="*/ 2462339 w 5511960"/>
              <a:gd name="connsiteY1328" fmla="*/ 5779986 h 6268185"/>
              <a:gd name="connsiteX1329" fmla="*/ 2430878 w 5511960"/>
              <a:gd name="connsiteY1329" fmla="*/ 5771528 h 6268185"/>
              <a:gd name="connsiteX1330" fmla="*/ 2291480 w 5511960"/>
              <a:gd name="connsiteY1330" fmla="*/ 5773147 h 6268185"/>
              <a:gd name="connsiteX1331" fmla="*/ 2157968 w 5511960"/>
              <a:gd name="connsiteY1331" fmla="*/ 5780996 h 6268185"/>
              <a:gd name="connsiteX1332" fmla="*/ 2191267 w 5511960"/>
              <a:gd name="connsiteY1332" fmla="*/ 5843365 h 6268185"/>
              <a:gd name="connsiteX1333" fmla="*/ 2203812 w 5511960"/>
              <a:gd name="connsiteY1333" fmla="*/ 5850004 h 6268185"/>
              <a:gd name="connsiteX1334" fmla="*/ 2216480 w 5511960"/>
              <a:gd name="connsiteY1334" fmla="*/ 5853995 h 6268185"/>
              <a:gd name="connsiteX1335" fmla="*/ 2238702 w 5511960"/>
              <a:gd name="connsiteY1335" fmla="*/ 5860682 h 6268185"/>
              <a:gd name="connsiteX1336" fmla="*/ 2297890 w 5511960"/>
              <a:gd name="connsiteY1336" fmla="*/ 5868873 h 6268185"/>
              <a:gd name="connsiteX1337" fmla="*/ 2380624 w 5511960"/>
              <a:gd name="connsiteY1337" fmla="*/ 5862044 h 6268185"/>
              <a:gd name="connsiteX1338" fmla="*/ 2911053 w 5511960"/>
              <a:gd name="connsiteY1338" fmla="*/ 5847156 h 6268185"/>
              <a:gd name="connsiteX1339" fmla="*/ 2893946 w 5511960"/>
              <a:gd name="connsiteY1339" fmla="*/ 5840841 h 6268185"/>
              <a:gd name="connsiteX1340" fmla="*/ 2884821 w 5511960"/>
              <a:gd name="connsiteY1340" fmla="*/ 5843460 h 6268185"/>
              <a:gd name="connsiteX1341" fmla="*/ 2892803 w 5511960"/>
              <a:gd name="connsiteY1341" fmla="*/ 5849776 h 6268185"/>
              <a:gd name="connsiteX1342" fmla="*/ 2901928 w 5511960"/>
              <a:gd name="connsiteY1342" fmla="*/ 5853995 h 6268185"/>
              <a:gd name="connsiteX1343" fmla="*/ 2911053 w 5511960"/>
              <a:gd name="connsiteY1343" fmla="*/ 5847156 h 6268185"/>
              <a:gd name="connsiteX1344" fmla="*/ 3231578 w 5511960"/>
              <a:gd name="connsiteY1344" fmla="*/ 5848299 h 6268185"/>
              <a:gd name="connsiteX1345" fmla="*/ 3231731 w 5511960"/>
              <a:gd name="connsiteY1345" fmla="*/ 5837022 h 6268185"/>
              <a:gd name="connsiteX1346" fmla="*/ 3223854 w 5511960"/>
              <a:gd name="connsiteY1346" fmla="*/ 5836974 h 6268185"/>
              <a:gd name="connsiteX1347" fmla="*/ 3220110 w 5511960"/>
              <a:gd name="connsiteY1347" fmla="*/ 5848251 h 6268185"/>
              <a:gd name="connsiteX1348" fmla="*/ 3231578 w 5511960"/>
              <a:gd name="connsiteY1348" fmla="*/ 5848299 h 6268185"/>
              <a:gd name="connsiteX1349" fmla="*/ 2833414 w 5511960"/>
              <a:gd name="connsiteY1349" fmla="*/ 5809514 h 6268185"/>
              <a:gd name="connsiteX1350" fmla="*/ 2829947 w 5511960"/>
              <a:gd name="connsiteY1350" fmla="*/ 5806094 h 6268185"/>
              <a:gd name="connsiteX1351" fmla="*/ 2822413 w 5511960"/>
              <a:gd name="connsiteY1351" fmla="*/ 5814076 h 6268185"/>
              <a:gd name="connsiteX1352" fmla="*/ 2825880 w 5511960"/>
              <a:gd name="connsiteY1352" fmla="*/ 5817495 h 6268185"/>
              <a:gd name="connsiteX1353" fmla="*/ 2833414 w 5511960"/>
              <a:gd name="connsiteY1353" fmla="*/ 5809514 h 6268185"/>
              <a:gd name="connsiteX1354" fmla="*/ 3435785 w 5511960"/>
              <a:gd name="connsiteY1354" fmla="*/ 5794683 h 6268185"/>
              <a:gd name="connsiteX1355" fmla="*/ 3442633 w 5511960"/>
              <a:gd name="connsiteY1355" fmla="*/ 5790264 h 6268185"/>
              <a:gd name="connsiteX1356" fmla="*/ 3449472 w 5511960"/>
              <a:gd name="connsiteY1356" fmla="*/ 5794683 h 6268185"/>
              <a:gd name="connsiteX1357" fmla="*/ 3482029 w 5511960"/>
              <a:gd name="connsiteY1357" fmla="*/ 5799179 h 6268185"/>
              <a:gd name="connsiteX1358" fmla="*/ 3521434 w 5511960"/>
              <a:gd name="connsiteY1358" fmla="*/ 5799246 h 6268185"/>
              <a:gd name="connsiteX1359" fmla="*/ 3524567 w 5511960"/>
              <a:gd name="connsiteY1359" fmla="*/ 5774147 h 6268185"/>
              <a:gd name="connsiteX1360" fmla="*/ 3517185 w 5511960"/>
              <a:gd name="connsiteY1360" fmla="*/ 5688594 h 6268185"/>
              <a:gd name="connsiteX1361" fmla="*/ 3483238 w 5511960"/>
              <a:gd name="connsiteY1361" fmla="*/ 5680612 h 6268185"/>
              <a:gd name="connsiteX1362" fmla="*/ 3444510 w 5511960"/>
              <a:gd name="connsiteY1362" fmla="*/ 5675830 h 6268185"/>
              <a:gd name="connsiteX1363" fmla="*/ 3428508 w 5511960"/>
              <a:gd name="connsiteY1363" fmla="*/ 5678107 h 6268185"/>
              <a:gd name="connsiteX1364" fmla="*/ 3410362 w 5511960"/>
              <a:gd name="connsiteY1364" fmla="*/ 5685174 h 6268185"/>
              <a:gd name="connsiteX1365" fmla="*/ 3399285 w 5511960"/>
              <a:gd name="connsiteY1365" fmla="*/ 5689051 h 6268185"/>
              <a:gd name="connsiteX1366" fmla="*/ 3348393 w 5511960"/>
              <a:gd name="connsiteY1366" fmla="*/ 5695614 h 6268185"/>
              <a:gd name="connsiteX1367" fmla="*/ 3294777 w 5511960"/>
              <a:gd name="connsiteY1367" fmla="*/ 5702462 h 6268185"/>
              <a:gd name="connsiteX1368" fmla="*/ 3212347 w 5511960"/>
              <a:gd name="connsiteY1368" fmla="*/ 5709797 h 6268185"/>
              <a:gd name="connsiteX1369" fmla="*/ 3128727 w 5511960"/>
              <a:gd name="connsiteY1369" fmla="*/ 5718464 h 6268185"/>
              <a:gd name="connsiteX1370" fmla="*/ 3122508 w 5511960"/>
              <a:gd name="connsiteY1370" fmla="*/ 5718255 h 6268185"/>
              <a:gd name="connsiteX1371" fmla="*/ 3091228 w 5511960"/>
              <a:gd name="connsiteY1371" fmla="*/ 5717216 h 6268185"/>
              <a:gd name="connsiteX1372" fmla="*/ 3064719 w 5511960"/>
              <a:gd name="connsiteY1372" fmla="*/ 5721207 h 6268185"/>
              <a:gd name="connsiteX1373" fmla="*/ 2979499 w 5511960"/>
              <a:gd name="connsiteY1373" fmla="*/ 5730742 h 6268185"/>
              <a:gd name="connsiteX1374" fmla="*/ 2920187 w 5511960"/>
              <a:gd name="connsiteY1374" fmla="*/ 5737476 h 6268185"/>
              <a:gd name="connsiteX1375" fmla="*/ 2860865 w 5511960"/>
              <a:gd name="connsiteY1375" fmla="*/ 5744905 h 6268185"/>
              <a:gd name="connsiteX1376" fmla="*/ 2854017 w 5511960"/>
              <a:gd name="connsiteY1376" fmla="*/ 5749049 h 6268185"/>
              <a:gd name="connsiteX1377" fmla="*/ 2847178 w 5511960"/>
              <a:gd name="connsiteY1377" fmla="*/ 5744486 h 6268185"/>
              <a:gd name="connsiteX1378" fmla="*/ 2812954 w 5511960"/>
              <a:gd name="connsiteY1378" fmla="*/ 5739924 h 6268185"/>
              <a:gd name="connsiteX1379" fmla="*/ 2778731 w 5511960"/>
              <a:gd name="connsiteY1379" fmla="*/ 5744210 h 6268185"/>
              <a:gd name="connsiteX1380" fmla="*/ 2719419 w 5511960"/>
              <a:gd name="connsiteY1380" fmla="*/ 5749039 h 6268185"/>
              <a:gd name="connsiteX1381" fmla="*/ 2658954 w 5511960"/>
              <a:gd name="connsiteY1381" fmla="*/ 5751649 h 6268185"/>
              <a:gd name="connsiteX1382" fmla="*/ 2650068 w 5511960"/>
              <a:gd name="connsiteY1382" fmla="*/ 5769299 h 6268185"/>
              <a:gd name="connsiteX1383" fmla="*/ 2768168 w 5511960"/>
              <a:gd name="connsiteY1383" fmla="*/ 5773500 h 6268185"/>
              <a:gd name="connsiteX1384" fmla="*/ 2888859 w 5511960"/>
              <a:gd name="connsiteY1384" fmla="*/ 5785196 h 6268185"/>
              <a:gd name="connsiteX1385" fmla="*/ 2901070 w 5511960"/>
              <a:gd name="connsiteY1385" fmla="*/ 5786167 h 6268185"/>
              <a:gd name="connsiteX1386" fmla="*/ 2916482 w 5511960"/>
              <a:gd name="connsiteY1386" fmla="*/ 5773957 h 6268185"/>
              <a:gd name="connsiteX1387" fmla="*/ 3004340 w 5511960"/>
              <a:gd name="connsiteY1387" fmla="*/ 5781405 h 6268185"/>
              <a:gd name="connsiteX1388" fmla="*/ 3020295 w 5511960"/>
              <a:gd name="connsiteY1388" fmla="*/ 5785558 h 6268185"/>
              <a:gd name="connsiteX1389" fmla="*/ 3038821 w 5511960"/>
              <a:gd name="connsiteY1389" fmla="*/ 5780996 h 6268185"/>
              <a:gd name="connsiteX1390" fmla="*/ 3045660 w 5511960"/>
              <a:gd name="connsiteY1390" fmla="*/ 5776433 h 6268185"/>
              <a:gd name="connsiteX1391" fmla="*/ 3052508 w 5511960"/>
              <a:gd name="connsiteY1391" fmla="*/ 5780996 h 6268185"/>
              <a:gd name="connsiteX1392" fmla="*/ 3059623 w 5511960"/>
              <a:gd name="connsiteY1392" fmla="*/ 5785558 h 6268185"/>
              <a:gd name="connsiteX1393" fmla="*/ 3063910 w 5511960"/>
              <a:gd name="connsiteY1393" fmla="*/ 5780996 h 6268185"/>
              <a:gd name="connsiteX1394" fmla="*/ 3070111 w 5511960"/>
              <a:gd name="connsiteY1394" fmla="*/ 5776433 h 6268185"/>
              <a:gd name="connsiteX1395" fmla="*/ 3080645 w 5511960"/>
              <a:gd name="connsiteY1395" fmla="*/ 5780577 h 6268185"/>
              <a:gd name="connsiteX1396" fmla="*/ 3382178 w 5511960"/>
              <a:gd name="connsiteY1396" fmla="*/ 5790264 h 6268185"/>
              <a:gd name="connsiteX1397" fmla="*/ 3422098 w 5511960"/>
              <a:gd name="connsiteY1397" fmla="*/ 5794445 h 6268185"/>
              <a:gd name="connsiteX1398" fmla="*/ 3432365 w 5511960"/>
              <a:gd name="connsiteY1398" fmla="*/ 5799170 h 6268185"/>
              <a:gd name="connsiteX1399" fmla="*/ 3435785 w 5511960"/>
              <a:gd name="connsiteY1399" fmla="*/ 5794683 h 6268185"/>
              <a:gd name="connsiteX1400" fmla="*/ 575894 w 5511960"/>
              <a:gd name="connsiteY1400" fmla="*/ 5783882 h 6268185"/>
              <a:gd name="connsiteX1401" fmla="*/ 593325 w 5511960"/>
              <a:gd name="connsiteY1401" fmla="*/ 5774100 h 6268185"/>
              <a:gd name="connsiteX1402" fmla="*/ 611641 w 5511960"/>
              <a:gd name="connsiteY1402" fmla="*/ 5762393 h 6268185"/>
              <a:gd name="connsiteX1403" fmla="*/ 631025 w 5511960"/>
              <a:gd name="connsiteY1403" fmla="*/ 5751144 h 6268185"/>
              <a:gd name="connsiteX1404" fmla="*/ 643302 w 5511960"/>
              <a:gd name="connsiteY1404" fmla="*/ 5744515 h 6268185"/>
              <a:gd name="connsiteX1405" fmla="*/ 685069 w 5511960"/>
              <a:gd name="connsiteY1405" fmla="*/ 5736400 h 6268185"/>
              <a:gd name="connsiteX1406" fmla="*/ 699681 w 5511960"/>
              <a:gd name="connsiteY1406" fmla="*/ 5725103 h 6268185"/>
              <a:gd name="connsiteX1407" fmla="*/ 729999 w 5511960"/>
              <a:gd name="connsiteY1407" fmla="*/ 5716902 h 6268185"/>
              <a:gd name="connsiteX1408" fmla="*/ 761936 w 5511960"/>
              <a:gd name="connsiteY1408" fmla="*/ 5702919 h 6268185"/>
              <a:gd name="connsiteX1409" fmla="*/ 786606 w 5511960"/>
              <a:gd name="connsiteY1409" fmla="*/ 5696823 h 6268185"/>
              <a:gd name="connsiteX1410" fmla="*/ 821258 w 5511960"/>
              <a:gd name="connsiteY1410" fmla="*/ 5669620 h 6268185"/>
              <a:gd name="connsiteX1411" fmla="*/ 809885 w 5511960"/>
              <a:gd name="connsiteY1411" fmla="*/ 5655113 h 6268185"/>
              <a:gd name="connsiteX1412" fmla="*/ 800817 w 5511960"/>
              <a:gd name="connsiteY1412" fmla="*/ 5648522 h 6268185"/>
              <a:gd name="connsiteX1413" fmla="*/ 726160 w 5511960"/>
              <a:gd name="connsiteY1413" fmla="*/ 5641407 h 6268185"/>
              <a:gd name="connsiteX1414" fmla="*/ 698871 w 5511960"/>
              <a:gd name="connsiteY1414" fmla="*/ 5648684 h 6268185"/>
              <a:gd name="connsiteX1415" fmla="*/ 681755 w 5511960"/>
              <a:gd name="connsiteY1415" fmla="*/ 5655875 h 6268185"/>
              <a:gd name="connsiteX1416" fmla="*/ 666124 w 5511960"/>
              <a:gd name="connsiteY1416" fmla="*/ 5662867 h 6268185"/>
              <a:gd name="connsiteX1417" fmla="*/ 660847 w 5511960"/>
              <a:gd name="connsiteY1417" fmla="*/ 5666924 h 6268185"/>
              <a:gd name="connsiteX1418" fmla="*/ 620490 w 5511960"/>
              <a:gd name="connsiteY1418" fmla="*/ 5705672 h 6268185"/>
              <a:gd name="connsiteX1419" fmla="*/ 604545 w 5511960"/>
              <a:gd name="connsiteY1419" fmla="*/ 5721674 h 6268185"/>
              <a:gd name="connsiteX1420" fmla="*/ 586371 w 5511960"/>
              <a:gd name="connsiteY1420" fmla="*/ 5733323 h 6268185"/>
              <a:gd name="connsiteX1421" fmla="*/ 556615 w 5511960"/>
              <a:gd name="connsiteY1421" fmla="*/ 5785654 h 6268185"/>
              <a:gd name="connsiteX1422" fmla="*/ 575894 w 5511960"/>
              <a:gd name="connsiteY1422" fmla="*/ 5783882 h 6268185"/>
              <a:gd name="connsiteX1423" fmla="*/ 2277964 w 5511960"/>
              <a:gd name="connsiteY1423" fmla="*/ 5743353 h 6268185"/>
              <a:gd name="connsiteX1424" fmla="*/ 2313711 w 5511960"/>
              <a:gd name="connsiteY1424" fmla="*/ 5737552 h 6268185"/>
              <a:gd name="connsiteX1425" fmla="*/ 2357374 w 5511960"/>
              <a:gd name="connsiteY1425" fmla="*/ 5733961 h 6268185"/>
              <a:gd name="connsiteX1426" fmla="*/ 2360127 w 5511960"/>
              <a:gd name="connsiteY1426" fmla="*/ 5715807 h 6268185"/>
              <a:gd name="connsiteX1427" fmla="*/ 2346106 w 5511960"/>
              <a:gd name="connsiteY1427" fmla="*/ 5693089 h 6268185"/>
              <a:gd name="connsiteX1428" fmla="*/ 2338029 w 5511960"/>
              <a:gd name="connsiteY1428" fmla="*/ 5674839 h 6268185"/>
              <a:gd name="connsiteX1429" fmla="*/ 2336514 w 5511960"/>
              <a:gd name="connsiteY1429" fmla="*/ 5661219 h 6268185"/>
              <a:gd name="connsiteX1430" fmla="*/ 2276821 w 5511960"/>
              <a:gd name="connsiteY1430" fmla="*/ 5662305 h 6268185"/>
              <a:gd name="connsiteX1431" fmla="*/ 2258562 w 5511960"/>
              <a:gd name="connsiteY1431" fmla="*/ 5669734 h 6268185"/>
              <a:gd name="connsiteX1432" fmla="*/ 2240312 w 5511960"/>
              <a:gd name="connsiteY1432" fmla="*/ 5676630 h 6268185"/>
              <a:gd name="connsiteX1433" fmla="*/ 2226805 w 5511960"/>
              <a:gd name="connsiteY1433" fmla="*/ 5680612 h 6268185"/>
              <a:gd name="connsiteX1434" fmla="*/ 2192020 w 5511960"/>
              <a:gd name="connsiteY1434" fmla="*/ 5709187 h 6268185"/>
              <a:gd name="connsiteX1435" fmla="*/ 2235940 w 5511960"/>
              <a:gd name="connsiteY1435" fmla="*/ 5738733 h 6268185"/>
              <a:gd name="connsiteX1436" fmla="*/ 2260466 w 5511960"/>
              <a:gd name="connsiteY1436" fmla="*/ 5745115 h 6268185"/>
              <a:gd name="connsiteX1437" fmla="*/ 2267039 w 5511960"/>
              <a:gd name="connsiteY1437" fmla="*/ 5749058 h 6268185"/>
              <a:gd name="connsiteX1438" fmla="*/ 2277964 w 5511960"/>
              <a:gd name="connsiteY1438" fmla="*/ 5743353 h 6268185"/>
              <a:gd name="connsiteX1439" fmla="*/ 2547655 w 5511960"/>
              <a:gd name="connsiteY1439" fmla="*/ 5719398 h 6268185"/>
              <a:gd name="connsiteX1440" fmla="*/ 2565286 w 5511960"/>
              <a:gd name="connsiteY1440" fmla="*/ 5717864 h 6268185"/>
              <a:gd name="connsiteX1441" fmla="*/ 2650163 w 5511960"/>
              <a:gd name="connsiteY1441" fmla="*/ 5717264 h 6268185"/>
              <a:gd name="connsiteX1442" fmla="*/ 2676719 w 5511960"/>
              <a:gd name="connsiteY1442" fmla="*/ 5712549 h 6268185"/>
              <a:gd name="connsiteX1443" fmla="*/ 2698883 w 5511960"/>
              <a:gd name="connsiteY1443" fmla="*/ 5717111 h 6268185"/>
              <a:gd name="connsiteX1444" fmla="*/ 2705074 w 5511960"/>
              <a:gd name="connsiteY1444" fmla="*/ 5721674 h 6268185"/>
              <a:gd name="connsiteX1445" fmla="*/ 2715619 w 5511960"/>
              <a:gd name="connsiteY1445" fmla="*/ 5717521 h 6268185"/>
              <a:gd name="connsiteX1446" fmla="*/ 2803830 w 5511960"/>
              <a:gd name="connsiteY1446" fmla="*/ 5710444 h 6268185"/>
              <a:gd name="connsiteX1447" fmla="*/ 2892222 w 5511960"/>
              <a:gd name="connsiteY1447" fmla="*/ 5702671 h 6268185"/>
              <a:gd name="connsiteX1448" fmla="*/ 2897918 w 5511960"/>
              <a:gd name="connsiteY1448" fmla="*/ 5704053 h 6268185"/>
              <a:gd name="connsiteX1449" fmla="*/ 2905357 w 5511960"/>
              <a:gd name="connsiteY1449" fmla="*/ 5705034 h 6268185"/>
              <a:gd name="connsiteX1450" fmla="*/ 2971689 w 5511960"/>
              <a:gd name="connsiteY1450" fmla="*/ 5698185 h 6268185"/>
              <a:gd name="connsiteX1451" fmla="*/ 3037849 w 5511960"/>
              <a:gd name="connsiteY1451" fmla="*/ 5691566 h 6268185"/>
              <a:gd name="connsiteX1452" fmla="*/ 3095628 w 5511960"/>
              <a:gd name="connsiteY1452" fmla="*/ 5683507 h 6268185"/>
              <a:gd name="connsiteX1453" fmla="*/ 3152664 w 5511960"/>
              <a:gd name="connsiteY1453" fmla="*/ 5676668 h 6268185"/>
              <a:gd name="connsiteX1454" fmla="*/ 3191411 w 5511960"/>
              <a:gd name="connsiteY1454" fmla="*/ 5669877 h 6268185"/>
              <a:gd name="connsiteX1455" fmla="*/ 3230197 w 5511960"/>
              <a:gd name="connsiteY1455" fmla="*/ 5662819 h 6268185"/>
              <a:gd name="connsiteX1456" fmla="*/ 3298901 w 5511960"/>
              <a:gd name="connsiteY1456" fmla="*/ 5655389 h 6268185"/>
              <a:gd name="connsiteX1457" fmla="*/ 3367348 w 5511960"/>
              <a:gd name="connsiteY1457" fmla="*/ 5648674 h 6268185"/>
              <a:gd name="connsiteX1458" fmla="*/ 3437852 w 5511960"/>
              <a:gd name="connsiteY1458" fmla="*/ 5642349 h 6268185"/>
              <a:gd name="connsiteX1459" fmla="*/ 3509642 w 5511960"/>
              <a:gd name="connsiteY1459" fmla="*/ 5633767 h 6268185"/>
              <a:gd name="connsiteX1460" fmla="*/ 3513290 w 5511960"/>
              <a:gd name="connsiteY1460" fmla="*/ 5592772 h 6268185"/>
              <a:gd name="connsiteX1461" fmla="*/ 3506241 w 5511960"/>
              <a:gd name="connsiteY1461" fmla="*/ 5557415 h 6268185"/>
              <a:gd name="connsiteX1462" fmla="*/ 3501946 w 5511960"/>
              <a:gd name="connsiteY1462" fmla="*/ 5552853 h 6268185"/>
              <a:gd name="connsiteX1463" fmla="*/ 3477504 w 5511960"/>
              <a:gd name="connsiteY1463" fmla="*/ 5548290 h 6268185"/>
              <a:gd name="connsiteX1464" fmla="*/ 3448701 w 5511960"/>
              <a:gd name="connsiteY1464" fmla="*/ 5552910 h 6268185"/>
              <a:gd name="connsiteX1465" fmla="*/ 3409677 w 5511960"/>
              <a:gd name="connsiteY1465" fmla="*/ 5560416 h 6268185"/>
              <a:gd name="connsiteX1466" fmla="*/ 3374596 w 5511960"/>
              <a:gd name="connsiteY1466" fmla="*/ 5567207 h 6268185"/>
              <a:gd name="connsiteX1467" fmla="*/ 3352279 w 5511960"/>
              <a:gd name="connsiteY1467" fmla="*/ 5571103 h 6268185"/>
              <a:gd name="connsiteX1468" fmla="*/ 3287442 w 5511960"/>
              <a:gd name="connsiteY1468" fmla="*/ 5580142 h 6268185"/>
              <a:gd name="connsiteX1469" fmla="*/ 3153311 w 5511960"/>
              <a:gd name="connsiteY1469" fmla="*/ 5589420 h 6268185"/>
              <a:gd name="connsiteX1470" fmla="*/ 3134642 w 5511960"/>
              <a:gd name="connsiteY1470" fmla="*/ 5593915 h 6268185"/>
              <a:gd name="connsiteX1471" fmla="*/ 3124374 w 5511960"/>
              <a:gd name="connsiteY1471" fmla="*/ 5598411 h 6268185"/>
              <a:gd name="connsiteX1472" fmla="*/ 3107258 w 5511960"/>
              <a:gd name="connsiteY1472" fmla="*/ 5593915 h 6268185"/>
              <a:gd name="connsiteX1473" fmla="*/ 3091294 w 5511960"/>
              <a:gd name="connsiteY1473" fmla="*/ 5589353 h 6268185"/>
              <a:gd name="connsiteX1474" fmla="*/ 3075321 w 5511960"/>
              <a:gd name="connsiteY1474" fmla="*/ 5593991 h 6268185"/>
              <a:gd name="connsiteX1475" fmla="*/ 3062776 w 5511960"/>
              <a:gd name="connsiteY1475" fmla="*/ 5598144 h 6268185"/>
              <a:gd name="connsiteX1476" fmla="*/ 3009160 w 5511960"/>
              <a:gd name="connsiteY1476" fmla="*/ 5600297 h 6268185"/>
              <a:gd name="connsiteX1477" fmla="*/ 2964402 w 5511960"/>
              <a:gd name="connsiteY1477" fmla="*/ 5602983 h 6268185"/>
              <a:gd name="connsiteX1478" fmla="*/ 2963240 w 5511960"/>
              <a:gd name="connsiteY1478" fmla="*/ 5607136 h 6268185"/>
              <a:gd name="connsiteX1479" fmla="*/ 2899699 w 5511960"/>
              <a:gd name="connsiteY1479" fmla="*/ 5614527 h 6268185"/>
              <a:gd name="connsiteX1480" fmla="*/ 2836110 w 5511960"/>
              <a:gd name="connsiteY1480" fmla="*/ 5621843 h 6268185"/>
              <a:gd name="connsiteX1481" fmla="*/ 2809802 w 5511960"/>
              <a:gd name="connsiteY1481" fmla="*/ 5625786 h 6268185"/>
              <a:gd name="connsiteX1482" fmla="*/ 2787856 w 5511960"/>
              <a:gd name="connsiteY1482" fmla="*/ 5621290 h 6268185"/>
              <a:gd name="connsiteX1483" fmla="*/ 2784437 w 5511960"/>
              <a:gd name="connsiteY1483" fmla="*/ 5616804 h 6268185"/>
              <a:gd name="connsiteX1484" fmla="*/ 2774169 w 5511960"/>
              <a:gd name="connsiteY1484" fmla="*/ 5620633 h 6268185"/>
              <a:gd name="connsiteX1485" fmla="*/ 2738898 w 5511960"/>
              <a:gd name="connsiteY1485" fmla="*/ 5627205 h 6268185"/>
              <a:gd name="connsiteX1486" fmla="*/ 2702017 w 5511960"/>
              <a:gd name="connsiteY1486" fmla="*/ 5634710 h 6268185"/>
              <a:gd name="connsiteX1487" fmla="*/ 2673785 w 5511960"/>
              <a:gd name="connsiteY1487" fmla="*/ 5634987 h 6268185"/>
              <a:gd name="connsiteX1488" fmla="*/ 2659831 w 5511960"/>
              <a:gd name="connsiteY1488" fmla="*/ 5630425 h 6268185"/>
              <a:gd name="connsiteX1489" fmla="*/ 2648696 w 5511960"/>
              <a:gd name="connsiteY1489" fmla="*/ 5634987 h 6268185"/>
              <a:gd name="connsiteX1490" fmla="*/ 2613596 w 5511960"/>
              <a:gd name="connsiteY1490" fmla="*/ 5640245 h 6268185"/>
              <a:gd name="connsiteX1491" fmla="*/ 2571124 w 5511960"/>
              <a:gd name="connsiteY1491" fmla="*/ 5641997 h 6268185"/>
              <a:gd name="connsiteX1492" fmla="*/ 2549179 w 5511960"/>
              <a:gd name="connsiteY1492" fmla="*/ 5643578 h 6268185"/>
              <a:gd name="connsiteX1493" fmla="*/ 2534615 w 5511960"/>
              <a:gd name="connsiteY1493" fmla="*/ 5648674 h 6268185"/>
              <a:gd name="connsiteX1494" fmla="*/ 2521204 w 5511960"/>
              <a:gd name="connsiteY1494" fmla="*/ 5653237 h 6268185"/>
              <a:gd name="connsiteX1495" fmla="*/ 2504964 w 5511960"/>
              <a:gd name="connsiteY1495" fmla="*/ 5648674 h 6268185"/>
              <a:gd name="connsiteX1496" fmla="*/ 2486437 w 5511960"/>
              <a:gd name="connsiteY1496" fmla="*/ 5644112 h 6268185"/>
              <a:gd name="connsiteX1497" fmla="*/ 2470740 w 5511960"/>
              <a:gd name="connsiteY1497" fmla="*/ 5648674 h 6268185"/>
              <a:gd name="connsiteX1498" fmla="*/ 2448461 w 5511960"/>
              <a:gd name="connsiteY1498" fmla="*/ 5653237 h 6268185"/>
              <a:gd name="connsiteX1499" fmla="*/ 2420915 w 5511960"/>
              <a:gd name="connsiteY1499" fmla="*/ 5657199 h 6268185"/>
              <a:gd name="connsiteX1500" fmla="*/ 2429764 w 5511960"/>
              <a:gd name="connsiteY1500" fmla="*/ 5674316 h 6268185"/>
              <a:gd name="connsiteX1501" fmla="*/ 2431954 w 5511960"/>
              <a:gd name="connsiteY1501" fmla="*/ 5707987 h 6268185"/>
              <a:gd name="connsiteX1502" fmla="*/ 2422830 w 5511960"/>
              <a:gd name="connsiteY1502" fmla="*/ 5721674 h 6268185"/>
              <a:gd name="connsiteX1503" fmla="*/ 2481818 w 5511960"/>
              <a:gd name="connsiteY1503" fmla="*/ 5726236 h 6268185"/>
              <a:gd name="connsiteX1504" fmla="*/ 2547655 w 5511960"/>
              <a:gd name="connsiteY1504" fmla="*/ 5719398 h 6268185"/>
              <a:gd name="connsiteX1505" fmla="*/ 3167818 w 5511960"/>
              <a:gd name="connsiteY1505" fmla="*/ 5595725 h 6268185"/>
              <a:gd name="connsiteX1506" fmla="*/ 3176562 w 5511960"/>
              <a:gd name="connsiteY1506" fmla="*/ 5595363 h 6268185"/>
              <a:gd name="connsiteX1507" fmla="*/ 3173800 w 5511960"/>
              <a:gd name="connsiteY1507" fmla="*/ 5598116 h 6268185"/>
              <a:gd name="connsiteX1508" fmla="*/ 3167818 w 5511960"/>
              <a:gd name="connsiteY1508" fmla="*/ 5595725 h 6268185"/>
              <a:gd name="connsiteX1509" fmla="*/ 2415981 w 5511960"/>
              <a:gd name="connsiteY1509" fmla="*/ 5593915 h 6268185"/>
              <a:gd name="connsiteX1510" fmla="*/ 2419896 w 5511960"/>
              <a:gd name="connsiteY1510" fmla="*/ 5589353 h 6268185"/>
              <a:gd name="connsiteX1511" fmla="*/ 2428792 w 5511960"/>
              <a:gd name="connsiteY1511" fmla="*/ 5552853 h 6268185"/>
              <a:gd name="connsiteX1512" fmla="*/ 2409609 w 5511960"/>
              <a:gd name="connsiteY1512" fmla="*/ 5507219 h 6268185"/>
              <a:gd name="connsiteX1513" fmla="*/ 2383873 w 5511960"/>
              <a:gd name="connsiteY1513" fmla="*/ 5532346 h 6268185"/>
              <a:gd name="connsiteX1514" fmla="*/ 2373861 w 5511960"/>
              <a:gd name="connsiteY1514" fmla="*/ 5556891 h 6268185"/>
              <a:gd name="connsiteX1515" fmla="*/ 2365622 w 5511960"/>
              <a:gd name="connsiteY1515" fmla="*/ 5583133 h 6268185"/>
              <a:gd name="connsiteX1516" fmla="*/ 2364194 w 5511960"/>
              <a:gd name="connsiteY1516" fmla="*/ 5598478 h 6268185"/>
              <a:gd name="connsiteX1517" fmla="*/ 2391502 w 5511960"/>
              <a:gd name="connsiteY1517" fmla="*/ 5598478 h 6268185"/>
              <a:gd name="connsiteX1518" fmla="*/ 2415981 w 5511960"/>
              <a:gd name="connsiteY1518" fmla="*/ 5593915 h 6268185"/>
              <a:gd name="connsiteX1519" fmla="*/ 2660402 w 5511960"/>
              <a:gd name="connsiteY1519" fmla="*/ 5586752 h 6268185"/>
              <a:gd name="connsiteX1520" fmla="*/ 2684224 w 5511960"/>
              <a:gd name="connsiteY1520" fmla="*/ 5577713 h 6268185"/>
              <a:gd name="connsiteX1521" fmla="*/ 2695978 w 5511960"/>
              <a:gd name="connsiteY1521" fmla="*/ 5562178 h 6268185"/>
              <a:gd name="connsiteX1522" fmla="*/ 2716885 w 5511960"/>
              <a:gd name="connsiteY1522" fmla="*/ 5520506 h 6268185"/>
              <a:gd name="connsiteX1523" fmla="*/ 2707741 w 5511960"/>
              <a:gd name="connsiteY1523" fmla="*/ 5516343 h 6268185"/>
              <a:gd name="connsiteX1524" fmla="*/ 2701169 w 5511960"/>
              <a:gd name="connsiteY1524" fmla="*/ 5511781 h 6268185"/>
              <a:gd name="connsiteX1525" fmla="*/ 2690625 w 5511960"/>
              <a:gd name="connsiteY1525" fmla="*/ 5507219 h 6268185"/>
              <a:gd name="connsiteX1526" fmla="*/ 2671242 w 5511960"/>
              <a:gd name="connsiteY1526" fmla="*/ 5500523 h 6268185"/>
              <a:gd name="connsiteX1527" fmla="*/ 2619035 w 5511960"/>
              <a:gd name="connsiteY1527" fmla="*/ 5497655 h 6268185"/>
              <a:gd name="connsiteX1528" fmla="*/ 2576706 w 5511960"/>
              <a:gd name="connsiteY1528" fmla="*/ 5503361 h 6268185"/>
              <a:gd name="connsiteX1529" fmla="*/ 2522099 w 5511960"/>
              <a:gd name="connsiteY1529" fmla="*/ 5514600 h 6268185"/>
              <a:gd name="connsiteX1530" fmla="*/ 2512307 w 5511960"/>
              <a:gd name="connsiteY1530" fmla="*/ 5526735 h 6268185"/>
              <a:gd name="connsiteX1531" fmla="*/ 2505307 w 5511960"/>
              <a:gd name="connsiteY1531" fmla="*/ 5532212 h 6268185"/>
              <a:gd name="connsiteX1532" fmla="*/ 2495839 w 5511960"/>
              <a:gd name="connsiteY1532" fmla="*/ 5541747 h 6268185"/>
              <a:gd name="connsiteX1533" fmla="*/ 2476446 w 5511960"/>
              <a:gd name="connsiteY1533" fmla="*/ 5567683 h 6268185"/>
              <a:gd name="connsiteX1534" fmla="*/ 2457053 w 5511960"/>
              <a:gd name="connsiteY1534" fmla="*/ 5587076 h 6268185"/>
              <a:gd name="connsiteX1535" fmla="*/ 2541340 w 5511960"/>
              <a:gd name="connsiteY1535" fmla="*/ 5588314 h 6268185"/>
              <a:gd name="connsiteX1536" fmla="*/ 2630065 w 5511960"/>
              <a:gd name="connsiteY1536" fmla="*/ 5594001 h 6268185"/>
              <a:gd name="connsiteX1537" fmla="*/ 2637676 w 5511960"/>
              <a:gd name="connsiteY1537" fmla="*/ 5593286 h 6268185"/>
              <a:gd name="connsiteX1538" fmla="*/ 2660402 w 5511960"/>
              <a:gd name="connsiteY1538" fmla="*/ 5586752 h 6268185"/>
              <a:gd name="connsiteX1539" fmla="*/ 2838053 w 5511960"/>
              <a:gd name="connsiteY1539" fmla="*/ 5593915 h 6268185"/>
              <a:gd name="connsiteX1540" fmla="*/ 2833490 w 5511960"/>
              <a:gd name="connsiteY1540" fmla="*/ 5589353 h 6268185"/>
              <a:gd name="connsiteX1541" fmla="*/ 2828928 w 5511960"/>
              <a:gd name="connsiteY1541" fmla="*/ 5593915 h 6268185"/>
              <a:gd name="connsiteX1542" fmla="*/ 2833490 w 5511960"/>
              <a:gd name="connsiteY1542" fmla="*/ 5598478 h 6268185"/>
              <a:gd name="connsiteX1543" fmla="*/ 2838053 w 5511960"/>
              <a:gd name="connsiteY1543" fmla="*/ 5593915 h 6268185"/>
              <a:gd name="connsiteX1544" fmla="*/ 1003786 w 5511960"/>
              <a:gd name="connsiteY1544" fmla="*/ 5566349 h 6268185"/>
              <a:gd name="connsiteX1545" fmla="*/ 1023140 w 5511960"/>
              <a:gd name="connsiteY1545" fmla="*/ 5559616 h 6268185"/>
              <a:gd name="connsiteX1546" fmla="*/ 1037885 w 5511960"/>
              <a:gd name="connsiteY1546" fmla="*/ 5552681 h 6268185"/>
              <a:gd name="connsiteX1547" fmla="*/ 1044772 w 5511960"/>
              <a:gd name="connsiteY1547" fmla="*/ 5546023 h 6268185"/>
              <a:gd name="connsiteX1548" fmla="*/ 1053963 w 5511960"/>
              <a:gd name="connsiteY1548" fmla="*/ 5538851 h 6268185"/>
              <a:gd name="connsiteX1549" fmla="*/ 1074175 w 5511960"/>
              <a:gd name="connsiteY1549" fmla="*/ 5534603 h 6268185"/>
              <a:gd name="connsiteX1550" fmla="*/ 1109275 w 5511960"/>
              <a:gd name="connsiteY1550" fmla="*/ 5512600 h 6268185"/>
              <a:gd name="connsiteX1551" fmla="*/ 1112171 w 5511960"/>
              <a:gd name="connsiteY1551" fmla="*/ 5482130 h 6268185"/>
              <a:gd name="connsiteX1552" fmla="*/ 1098797 w 5511960"/>
              <a:gd name="connsiteY1552" fmla="*/ 5324710 h 6268185"/>
              <a:gd name="connsiteX1553" fmla="*/ 1088634 w 5511960"/>
              <a:gd name="connsiteY1553" fmla="*/ 5269951 h 6268185"/>
              <a:gd name="connsiteX1554" fmla="*/ 1078766 w 5511960"/>
              <a:gd name="connsiteY1554" fmla="*/ 5187817 h 6268185"/>
              <a:gd name="connsiteX1555" fmla="*/ 1083805 w 5511960"/>
              <a:gd name="connsiteY1555" fmla="*/ 5055495 h 6268185"/>
              <a:gd name="connsiteX1556" fmla="*/ 1092587 w 5511960"/>
              <a:gd name="connsiteY1556" fmla="*/ 5026425 h 6268185"/>
              <a:gd name="connsiteX1557" fmla="*/ 1124934 w 5511960"/>
              <a:gd name="connsiteY1557" fmla="*/ 5008728 h 6268185"/>
              <a:gd name="connsiteX1558" fmla="*/ 1129230 w 5511960"/>
              <a:gd name="connsiteY1558" fmla="*/ 5053219 h 6268185"/>
              <a:gd name="connsiteX1559" fmla="*/ 1142298 w 5511960"/>
              <a:gd name="connsiteY1559" fmla="*/ 5150012 h 6268185"/>
              <a:gd name="connsiteX1560" fmla="*/ 1153595 w 5511960"/>
              <a:gd name="connsiteY1560" fmla="*/ 5130419 h 6268185"/>
              <a:gd name="connsiteX1561" fmla="*/ 1168139 w 5511960"/>
              <a:gd name="connsiteY1561" fmla="*/ 5094281 h 6268185"/>
              <a:gd name="connsiteX1562" fmla="*/ 1190171 w 5511960"/>
              <a:gd name="connsiteY1562" fmla="*/ 5041808 h 6268185"/>
              <a:gd name="connsiteX1563" fmla="*/ 1220955 w 5511960"/>
              <a:gd name="connsiteY1563" fmla="*/ 4973361 h 6268185"/>
              <a:gd name="connsiteX1564" fmla="*/ 1239663 w 5511960"/>
              <a:gd name="connsiteY1564" fmla="*/ 4930223 h 6268185"/>
              <a:gd name="connsiteX1565" fmla="*/ 1252017 w 5511960"/>
              <a:gd name="connsiteY1565" fmla="*/ 4902848 h 6268185"/>
              <a:gd name="connsiteX1566" fmla="*/ 1266199 w 5511960"/>
              <a:gd name="connsiteY1566" fmla="*/ 4868425 h 6268185"/>
              <a:gd name="connsiteX1567" fmla="*/ 1303785 w 5511960"/>
              <a:gd name="connsiteY1567" fmla="*/ 4815942 h 6268185"/>
              <a:gd name="connsiteX1568" fmla="*/ 1318615 w 5511960"/>
              <a:gd name="connsiteY1568" fmla="*/ 4792434 h 6268185"/>
              <a:gd name="connsiteX1569" fmla="*/ 1327740 w 5511960"/>
              <a:gd name="connsiteY1569" fmla="*/ 4757725 h 6268185"/>
              <a:gd name="connsiteX1570" fmla="*/ 1332665 w 5511960"/>
              <a:gd name="connsiteY1570" fmla="*/ 4670162 h 6268185"/>
              <a:gd name="connsiteX1571" fmla="*/ 1321587 w 5511960"/>
              <a:gd name="connsiteY1571" fmla="*/ 4674457 h 6268185"/>
              <a:gd name="connsiteX1572" fmla="*/ 1309786 w 5511960"/>
              <a:gd name="connsiteY1572" fmla="*/ 4681344 h 6268185"/>
              <a:gd name="connsiteX1573" fmla="*/ 1284630 w 5511960"/>
              <a:gd name="connsiteY1573" fmla="*/ 4701870 h 6268185"/>
              <a:gd name="connsiteX1574" fmla="*/ 1258046 w 5511960"/>
              <a:gd name="connsiteY1574" fmla="*/ 4722406 h 6268185"/>
              <a:gd name="connsiteX1575" fmla="*/ 1234586 w 5511960"/>
              <a:gd name="connsiteY1575" fmla="*/ 4674048 h 6268185"/>
              <a:gd name="connsiteX1576" fmla="*/ 1234338 w 5511960"/>
              <a:gd name="connsiteY1576" fmla="*/ 4626137 h 6268185"/>
              <a:gd name="connsiteX1577" fmla="*/ 1257198 w 5511960"/>
              <a:gd name="connsiteY1577" fmla="*/ 4591961 h 6268185"/>
              <a:gd name="connsiteX1578" fmla="*/ 1272991 w 5511960"/>
              <a:gd name="connsiteY1578" fmla="*/ 4570016 h 6268185"/>
              <a:gd name="connsiteX1579" fmla="*/ 1306071 w 5511960"/>
              <a:gd name="connsiteY1579" fmla="*/ 4528754 h 6268185"/>
              <a:gd name="connsiteX1580" fmla="*/ 1352839 w 5511960"/>
              <a:gd name="connsiteY1580" fmla="*/ 4478347 h 6268185"/>
              <a:gd name="connsiteX1581" fmla="*/ 1391548 w 5511960"/>
              <a:gd name="connsiteY1581" fmla="*/ 4439504 h 6268185"/>
              <a:gd name="connsiteX1582" fmla="*/ 1399102 w 5511960"/>
              <a:gd name="connsiteY1582" fmla="*/ 4432665 h 6268185"/>
              <a:gd name="connsiteX1583" fmla="*/ 1408122 w 5511960"/>
              <a:gd name="connsiteY1583" fmla="*/ 4425817 h 6268185"/>
              <a:gd name="connsiteX1584" fmla="*/ 1422343 w 5511960"/>
              <a:gd name="connsiteY1584" fmla="*/ 4416692 h 6268185"/>
              <a:gd name="connsiteX1585" fmla="*/ 1436249 w 5511960"/>
              <a:gd name="connsiteY1585" fmla="*/ 4407567 h 6268185"/>
              <a:gd name="connsiteX1586" fmla="*/ 1439535 w 5511960"/>
              <a:gd name="connsiteY1586" fmla="*/ 4403004 h 6268185"/>
              <a:gd name="connsiteX1587" fmla="*/ 1440402 w 5511960"/>
              <a:gd name="connsiteY1587" fmla="*/ 4398385 h 6268185"/>
              <a:gd name="connsiteX1588" fmla="*/ 1491827 w 5511960"/>
              <a:gd name="connsiteY1588" fmla="*/ 4348255 h 6268185"/>
              <a:gd name="connsiteX1589" fmla="*/ 1508887 w 5511960"/>
              <a:gd name="connsiteY1589" fmla="*/ 4328633 h 6268185"/>
              <a:gd name="connsiteX1590" fmla="*/ 1514811 w 5511960"/>
              <a:gd name="connsiteY1590" fmla="*/ 4320280 h 6268185"/>
              <a:gd name="connsiteX1591" fmla="*/ 1530270 w 5511960"/>
              <a:gd name="connsiteY1591" fmla="*/ 4291991 h 6268185"/>
              <a:gd name="connsiteX1592" fmla="*/ 1549139 w 5511960"/>
              <a:gd name="connsiteY1592" fmla="*/ 4257167 h 6268185"/>
              <a:gd name="connsiteX1593" fmla="*/ 1564484 w 5511960"/>
              <a:gd name="connsiteY1593" fmla="*/ 4233707 h 6268185"/>
              <a:gd name="connsiteX1594" fmla="*/ 1613157 w 5511960"/>
              <a:gd name="connsiteY1594" fmla="*/ 4150858 h 6268185"/>
              <a:gd name="connsiteX1595" fmla="*/ 1620263 w 5511960"/>
              <a:gd name="connsiteY1595" fmla="*/ 4135761 h 6268185"/>
              <a:gd name="connsiteX1596" fmla="*/ 1624320 w 5511960"/>
              <a:gd name="connsiteY1596" fmla="*/ 4122121 h 6268185"/>
              <a:gd name="connsiteX1597" fmla="*/ 1629121 w 5511960"/>
              <a:gd name="connsiteY1597" fmla="*/ 4110977 h 6268185"/>
              <a:gd name="connsiteX1598" fmla="*/ 1640646 w 5511960"/>
              <a:gd name="connsiteY1598" fmla="*/ 4093871 h 6268185"/>
              <a:gd name="connsiteX1599" fmla="*/ 1652228 w 5511960"/>
              <a:gd name="connsiteY1599" fmla="*/ 4068172 h 6268185"/>
              <a:gd name="connsiteX1600" fmla="*/ 1674946 w 5511960"/>
              <a:gd name="connsiteY1600" fmla="*/ 3999192 h 6268185"/>
              <a:gd name="connsiteX1601" fmla="*/ 1676870 w 5511960"/>
              <a:gd name="connsiteY1601" fmla="*/ 3782051 h 6268185"/>
              <a:gd name="connsiteX1602" fmla="*/ 1656172 w 5511960"/>
              <a:gd name="connsiteY1602" fmla="*/ 3762429 h 6268185"/>
              <a:gd name="connsiteX1603" fmla="*/ 1624320 w 5511960"/>
              <a:gd name="connsiteY1603" fmla="*/ 3715613 h 6268185"/>
              <a:gd name="connsiteX1604" fmla="*/ 1598565 w 5511960"/>
              <a:gd name="connsiteY1604" fmla="*/ 3638851 h 6268185"/>
              <a:gd name="connsiteX1605" fmla="*/ 1592383 w 5511960"/>
              <a:gd name="connsiteY1605" fmla="*/ 3623173 h 6268185"/>
              <a:gd name="connsiteX1606" fmla="*/ 1566580 w 5511960"/>
              <a:gd name="connsiteY1606" fmla="*/ 3569005 h 6268185"/>
              <a:gd name="connsiteX1607" fmla="*/ 1570323 w 5511960"/>
              <a:gd name="connsiteY1607" fmla="*/ 3549745 h 6268185"/>
              <a:gd name="connsiteX1608" fmla="*/ 1571723 w 5511960"/>
              <a:gd name="connsiteY1608" fmla="*/ 3554508 h 6268185"/>
              <a:gd name="connsiteX1609" fmla="*/ 1574190 w 5511960"/>
              <a:gd name="connsiteY1609" fmla="*/ 3565785 h 6268185"/>
              <a:gd name="connsiteX1610" fmla="*/ 1592383 w 5511960"/>
              <a:gd name="connsiteY1610" fmla="*/ 3545506 h 6268185"/>
              <a:gd name="connsiteX1611" fmla="*/ 1598212 w 5511960"/>
              <a:gd name="connsiteY1611" fmla="*/ 3531495 h 6268185"/>
              <a:gd name="connsiteX1612" fmla="*/ 1624320 w 5511960"/>
              <a:gd name="connsiteY1612" fmla="*/ 3550707 h 6268185"/>
              <a:gd name="connsiteX1613" fmla="*/ 1635398 w 5511960"/>
              <a:gd name="connsiteY1613" fmla="*/ 3579111 h 6268185"/>
              <a:gd name="connsiteX1614" fmla="*/ 1649295 w 5511960"/>
              <a:gd name="connsiteY1614" fmla="*/ 3616059 h 6268185"/>
              <a:gd name="connsiteX1615" fmla="*/ 1670516 w 5511960"/>
              <a:gd name="connsiteY1615" fmla="*/ 3682067 h 6268185"/>
              <a:gd name="connsiteX1616" fmla="*/ 1688538 w 5511960"/>
              <a:gd name="connsiteY1616" fmla="*/ 3648958 h 6268185"/>
              <a:gd name="connsiteX1617" fmla="*/ 1685976 w 5511960"/>
              <a:gd name="connsiteY1617" fmla="*/ 3619897 h 6268185"/>
              <a:gd name="connsiteX1618" fmla="*/ 1686137 w 5511960"/>
              <a:gd name="connsiteY1618" fmla="*/ 3585635 h 6268185"/>
              <a:gd name="connsiteX1619" fmla="*/ 1692767 w 5511960"/>
              <a:gd name="connsiteY1619" fmla="*/ 3560328 h 6268185"/>
              <a:gd name="connsiteX1620" fmla="*/ 1702539 w 5511960"/>
              <a:gd name="connsiteY1620" fmla="*/ 3532381 h 6268185"/>
              <a:gd name="connsiteX1621" fmla="*/ 1715598 w 5511960"/>
              <a:gd name="connsiteY1621" fmla="*/ 3481023 h 6268185"/>
              <a:gd name="connsiteX1622" fmla="*/ 1727095 w 5511960"/>
              <a:gd name="connsiteY1622" fmla="*/ 3433807 h 6268185"/>
              <a:gd name="connsiteX1623" fmla="*/ 1733648 w 5511960"/>
              <a:gd name="connsiteY1623" fmla="*/ 3397583 h 6268185"/>
              <a:gd name="connsiteX1624" fmla="*/ 1738201 w 5511960"/>
              <a:gd name="connsiteY1624" fmla="*/ 3301876 h 6268185"/>
              <a:gd name="connsiteX1625" fmla="*/ 1741830 w 5511960"/>
              <a:gd name="connsiteY1625" fmla="*/ 3213256 h 6268185"/>
              <a:gd name="connsiteX1626" fmla="*/ 1729733 w 5511960"/>
              <a:gd name="connsiteY1626" fmla="*/ 3133074 h 6268185"/>
              <a:gd name="connsiteX1627" fmla="*/ 1720142 w 5511960"/>
              <a:gd name="connsiteY1627" fmla="*/ 3105871 h 6268185"/>
              <a:gd name="connsiteX1628" fmla="*/ 1701892 w 5511960"/>
              <a:gd name="connsiteY1628" fmla="*/ 3066085 h 6268185"/>
              <a:gd name="connsiteX1629" fmla="*/ 1683642 w 5511960"/>
              <a:gd name="connsiteY1629" fmla="*/ 3017593 h 6268185"/>
              <a:gd name="connsiteX1630" fmla="*/ 1706235 w 5511960"/>
              <a:gd name="connsiteY1630" fmla="*/ 2990723 h 6268185"/>
              <a:gd name="connsiteX1631" fmla="*/ 1732877 w 5511960"/>
              <a:gd name="connsiteY1631" fmla="*/ 2984808 h 6268185"/>
              <a:gd name="connsiteX1632" fmla="*/ 1741611 w 5511960"/>
              <a:gd name="connsiteY1632" fmla="*/ 2961138 h 6268185"/>
              <a:gd name="connsiteX1633" fmla="*/ 1762214 w 5511960"/>
              <a:gd name="connsiteY1633" fmla="*/ 2872156 h 6268185"/>
              <a:gd name="connsiteX1634" fmla="*/ 1758051 w 5511960"/>
              <a:gd name="connsiteY1634" fmla="*/ 2821969 h 6268185"/>
              <a:gd name="connsiteX1635" fmla="*/ 1744516 w 5511960"/>
              <a:gd name="connsiteY1635" fmla="*/ 2784059 h 6268185"/>
              <a:gd name="connsiteX1636" fmla="*/ 1709988 w 5511960"/>
              <a:gd name="connsiteY1636" fmla="*/ 2821330 h 6268185"/>
              <a:gd name="connsiteX1637" fmla="*/ 1696405 w 5511960"/>
              <a:gd name="connsiteY1637" fmla="*/ 2841419 h 6268185"/>
              <a:gd name="connsiteX1638" fmla="*/ 1688204 w 5511960"/>
              <a:gd name="connsiteY1638" fmla="*/ 2847600 h 6268185"/>
              <a:gd name="connsiteX1639" fmla="*/ 1677936 w 5511960"/>
              <a:gd name="connsiteY1639" fmla="*/ 2851553 h 6268185"/>
              <a:gd name="connsiteX1640" fmla="*/ 1674517 w 5511960"/>
              <a:gd name="connsiteY1640" fmla="*/ 2847067 h 6268185"/>
              <a:gd name="connsiteX1641" fmla="*/ 1674412 w 5511960"/>
              <a:gd name="connsiteY1641" fmla="*/ 2842571 h 6268185"/>
              <a:gd name="connsiteX1642" fmla="*/ 1638008 w 5511960"/>
              <a:gd name="connsiteY1642" fmla="*/ 2768676 h 6268185"/>
              <a:gd name="connsiteX1643" fmla="*/ 1632007 w 5511960"/>
              <a:gd name="connsiteY1643" fmla="*/ 2748836 h 6268185"/>
              <a:gd name="connsiteX1644" fmla="*/ 1624739 w 5511960"/>
              <a:gd name="connsiteY1644" fmla="*/ 2719346 h 6268185"/>
              <a:gd name="connsiteX1645" fmla="*/ 1619567 w 5511960"/>
              <a:gd name="connsiteY1645" fmla="*/ 2691562 h 6268185"/>
              <a:gd name="connsiteX1646" fmla="*/ 1618224 w 5511960"/>
              <a:gd name="connsiteY1646" fmla="*/ 2674464 h 6268185"/>
              <a:gd name="connsiteX1647" fmla="*/ 1590040 w 5511960"/>
              <a:gd name="connsiteY1647" fmla="*/ 2607237 h 6268185"/>
              <a:gd name="connsiteX1648" fmla="*/ 1564999 w 5511960"/>
              <a:gd name="connsiteY1648" fmla="*/ 2577090 h 6268185"/>
              <a:gd name="connsiteX1649" fmla="*/ 1542853 w 5511960"/>
              <a:gd name="connsiteY1649" fmla="*/ 2526789 h 6268185"/>
              <a:gd name="connsiteX1650" fmla="*/ 1508458 w 5511960"/>
              <a:gd name="connsiteY1650" fmla="*/ 2452370 h 6268185"/>
              <a:gd name="connsiteX1651" fmla="*/ 1491818 w 5511960"/>
              <a:gd name="connsiteY1651" fmla="*/ 2417070 h 6268185"/>
              <a:gd name="connsiteX1652" fmla="*/ 1487436 w 5511960"/>
              <a:gd name="connsiteY1652" fmla="*/ 2399821 h 6268185"/>
              <a:gd name="connsiteX1653" fmla="*/ 1480588 w 5511960"/>
              <a:gd name="connsiteY1653" fmla="*/ 2387867 h 6268185"/>
              <a:gd name="connsiteX1654" fmla="*/ 1473749 w 5511960"/>
              <a:gd name="connsiteY1654" fmla="*/ 2381218 h 6268185"/>
              <a:gd name="connsiteX1655" fmla="*/ 1445231 w 5511960"/>
              <a:gd name="connsiteY1655" fmla="*/ 2343556 h 6268185"/>
              <a:gd name="connsiteX1656" fmla="*/ 1432677 w 5511960"/>
              <a:gd name="connsiteY1656" fmla="*/ 2325268 h 6268185"/>
              <a:gd name="connsiteX1657" fmla="*/ 1406617 w 5511960"/>
              <a:gd name="connsiteY1657" fmla="*/ 2304085 h 6268185"/>
              <a:gd name="connsiteX1658" fmla="*/ 1402788 w 5511960"/>
              <a:gd name="connsiteY1658" fmla="*/ 2299894 h 6268185"/>
              <a:gd name="connsiteX1659" fmla="*/ 1391329 w 5511960"/>
              <a:gd name="connsiteY1659" fmla="*/ 2292607 h 6268185"/>
              <a:gd name="connsiteX1660" fmla="*/ 1379423 w 5511960"/>
              <a:gd name="connsiteY1660" fmla="*/ 2287378 h 6268185"/>
              <a:gd name="connsiteX1661" fmla="*/ 1363830 w 5511960"/>
              <a:gd name="connsiteY1661" fmla="*/ 2266137 h 6268185"/>
              <a:gd name="connsiteX1662" fmla="*/ 1346038 w 5511960"/>
              <a:gd name="connsiteY1662" fmla="*/ 2243982 h 6268185"/>
              <a:gd name="connsiteX1663" fmla="*/ 1332255 w 5511960"/>
              <a:gd name="connsiteY1663" fmla="*/ 2237915 h 6268185"/>
              <a:gd name="connsiteX1664" fmla="*/ 1320940 w 5511960"/>
              <a:gd name="connsiteY1664" fmla="*/ 2230999 h 6268185"/>
              <a:gd name="connsiteX1665" fmla="*/ 1301604 w 5511960"/>
              <a:gd name="connsiteY1665" fmla="*/ 2223837 h 6268185"/>
              <a:gd name="connsiteX1666" fmla="*/ 1288878 w 5511960"/>
              <a:gd name="connsiteY1666" fmla="*/ 2217407 h 6268185"/>
              <a:gd name="connsiteX1667" fmla="*/ 1275743 w 5511960"/>
              <a:gd name="connsiteY1667" fmla="*/ 2211749 h 6268185"/>
              <a:gd name="connsiteX1668" fmla="*/ 1250740 w 5511960"/>
              <a:gd name="connsiteY1668" fmla="*/ 2204806 h 6268185"/>
              <a:gd name="connsiteX1669" fmla="*/ 1237615 w 5511960"/>
              <a:gd name="connsiteY1669" fmla="*/ 2197157 h 6268185"/>
              <a:gd name="connsiteX1670" fmla="*/ 1227347 w 5511960"/>
              <a:gd name="connsiteY1670" fmla="*/ 2189699 h 6268185"/>
              <a:gd name="connsiteX1671" fmla="*/ 1220508 w 5511960"/>
              <a:gd name="connsiteY1671" fmla="*/ 2185451 h 6268185"/>
              <a:gd name="connsiteX1672" fmla="*/ 1213659 w 5511960"/>
              <a:gd name="connsiteY1672" fmla="*/ 2176316 h 6268185"/>
              <a:gd name="connsiteX1673" fmla="*/ 1203391 w 5511960"/>
              <a:gd name="connsiteY1673" fmla="*/ 2167125 h 6268185"/>
              <a:gd name="connsiteX1674" fmla="*/ 1199972 w 5511960"/>
              <a:gd name="connsiteY1674" fmla="*/ 2162629 h 6268185"/>
              <a:gd name="connsiteX1675" fmla="*/ 1181351 w 5511960"/>
              <a:gd name="connsiteY1675" fmla="*/ 2158143 h 6268185"/>
              <a:gd name="connsiteX1676" fmla="*/ 1149785 w 5511960"/>
              <a:gd name="connsiteY1676" fmla="*/ 2169477 h 6268185"/>
              <a:gd name="connsiteX1677" fmla="*/ 1131087 w 5511960"/>
              <a:gd name="connsiteY1677" fmla="*/ 2180879 h 6268185"/>
              <a:gd name="connsiteX1678" fmla="*/ 1111647 w 5511960"/>
              <a:gd name="connsiteY1678" fmla="*/ 2187727 h 6268185"/>
              <a:gd name="connsiteX1679" fmla="*/ 1100798 w 5511960"/>
              <a:gd name="connsiteY1679" fmla="*/ 2194576 h 6268185"/>
              <a:gd name="connsiteX1680" fmla="*/ 1082205 w 5511960"/>
              <a:gd name="connsiteY1680" fmla="*/ 2215254 h 6268185"/>
              <a:gd name="connsiteX1681" fmla="*/ 1059659 w 5511960"/>
              <a:gd name="connsiteY1681" fmla="*/ 2238867 h 6268185"/>
              <a:gd name="connsiteX1682" fmla="*/ 1031151 w 5511960"/>
              <a:gd name="connsiteY1682" fmla="*/ 2270090 h 6268185"/>
              <a:gd name="connsiteX1683" fmla="*/ 1026522 w 5511960"/>
              <a:gd name="connsiteY1683" fmla="*/ 2276700 h 6268185"/>
              <a:gd name="connsiteX1684" fmla="*/ 1005910 w 5511960"/>
              <a:gd name="connsiteY1684" fmla="*/ 2309562 h 6268185"/>
              <a:gd name="connsiteX1685" fmla="*/ 986326 w 5511960"/>
              <a:gd name="connsiteY1685" fmla="*/ 2344928 h 6268185"/>
              <a:gd name="connsiteX1686" fmla="*/ 962704 w 5511960"/>
              <a:gd name="connsiteY1686" fmla="*/ 2398230 h 6268185"/>
              <a:gd name="connsiteX1687" fmla="*/ 992860 w 5511960"/>
              <a:gd name="connsiteY1687" fmla="*/ 2402964 h 6268185"/>
              <a:gd name="connsiteX1688" fmla="*/ 1053906 w 5511960"/>
              <a:gd name="connsiteY1688" fmla="*/ 2363959 h 6268185"/>
              <a:gd name="connsiteX1689" fmla="*/ 1070927 w 5511960"/>
              <a:gd name="connsiteY1689" fmla="*/ 2349710 h 6268185"/>
              <a:gd name="connsiteX1690" fmla="*/ 1086043 w 5511960"/>
              <a:gd name="connsiteY1690" fmla="*/ 2331183 h 6268185"/>
              <a:gd name="connsiteX1691" fmla="*/ 1158281 w 5511960"/>
              <a:gd name="connsiteY1691" fmla="*/ 2240201 h 6268185"/>
              <a:gd name="connsiteX1692" fmla="*/ 1167158 w 5511960"/>
              <a:gd name="connsiteY1692" fmla="*/ 2230790 h 6268185"/>
              <a:gd name="connsiteX1693" fmla="*/ 1183084 w 5511960"/>
              <a:gd name="connsiteY1693" fmla="*/ 2222799 h 6268185"/>
              <a:gd name="connsiteX1694" fmla="*/ 1192704 w 5511960"/>
              <a:gd name="connsiteY1694" fmla="*/ 2240201 h 6268185"/>
              <a:gd name="connsiteX1695" fmla="*/ 1174855 w 5511960"/>
              <a:gd name="connsiteY1695" fmla="*/ 2331460 h 6268185"/>
              <a:gd name="connsiteX1696" fmla="*/ 1119457 w 5511960"/>
              <a:gd name="connsiteY1696" fmla="*/ 2425271 h 6268185"/>
              <a:gd name="connsiteX1697" fmla="*/ 1112237 w 5511960"/>
              <a:gd name="connsiteY1697" fmla="*/ 2438406 h 6268185"/>
              <a:gd name="connsiteX1698" fmla="*/ 1107084 w 5511960"/>
              <a:gd name="connsiteY1698" fmla="*/ 2440969 h 6268185"/>
              <a:gd name="connsiteX1699" fmla="*/ 1095254 w 5511960"/>
              <a:gd name="connsiteY1699" fmla="*/ 2451770 h 6268185"/>
              <a:gd name="connsiteX1700" fmla="*/ 1079814 w 5511960"/>
              <a:gd name="connsiteY1700" fmla="*/ 2474801 h 6268185"/>
              <a:gd name="connsiteX1701" fmla="*/ 1060535 w 5511960"/>
              <a:gd name="connsiteY1701" fmla="*/ 2503919 h 6268185"/>
              <a:gd name="connsiteX1702" fmla="*/ 1039190 w 5511960"/>
              <a:gd name="connsiteY1702" fmla="*/ 2534504 h 6268185"/>
              <a:gd name="connsiteX1703" fmla="*/ 1012215 w 5511960"/>
              <a:gd name="connsiteY1703" fmla="*/ 2577852 h 6268185"/>
              <a:gd name="connsiteX1704" fmla="*/ 1004186 w 5511960"/>
              <a:gd name="connsiteY1704" fmla="*/ 2598388 h 6268185"/>
              <a:gd name="connsiteX1705" fmla="*/ 970924 w 5511960"/>
              <a:gd name="connsiteY1705" fmla="*/ 2716679 h 6268185"/>
              <a:gd name="connsiteX1706" fmla="*/ 973515 w 5511960"/>
              <a:gd name="connsiteY1706" fmla="*/ 2790031 h 6268185"/>
              <a:gd name="connsiteX1707" fmla="*/ 978601 w 5511960"/>
              <a:gd name="connsiteY1707" fmla="*/ 2870851 h 6268185"/>
              <a:gd name="connsiteX1708" fmla="*/ 978497 w 5511960"/>
              <a:gd name="connsiteY1708" fmla="*/ 2905074 h 6268185"/>
              <a:gd name="connsiteX1709" fmla="*/ 975801 w 5511960"/>
              <a:gd name="connsiteY1709" fmla="*/ 2917038 h 6268185"/>
              <a:gd name="connsiteX1710" fmla="*/ 967448 w 5511960"/>
              <a:gd name="connsiteY1710" fmla="*/ 2923267 h 6268185"/>
              <a:gd name="connsiteX1711" fmla="*/ 960942 w 5511960"/>
              <a:gd name="connsiteY1711" fmla="*/ 2930039 h 6268185"/>
              <a:gd name="connsiteX1712" fmla="*/ 948483 w 5511960"/>
              <a:gd name="connsiteY1712" fmla="*/ 2932944 h 6268185"/>
              <a:gd name="connsiteX1713" fmla="*/ 928843 w 5511960"/>
              <a:gd name="connsiteY1713" fmla="*/ 2915723 h 6268185"/>
              <a:gd name="connsiteX1714" fmla="*/ 916146 w 5511960"/>
              <a:gd name="connsiteY1714" fmla="*/ 2891768 h 6268185"/>
              <a:gd name="connsiteX1715" fmla="*/ 907945 w 5511960"/>
              <a:gd name="connsiteY1715" fmla="*/ 2874137 h 6268185"/>
              <a:gd name="connsiteX1716" fmla="*/ 883332 w 5511960"/>
              <a:gd name="connsiteY1716" fmla="*/ 2830503 h 6268185"/>
              <a:gd name="connsiteX1717" fmla="*/ 861501 w 5511960"/>
              <a:gd name="connsiteY1717" fmla="*/ 2807691 h 6268185"/>
              <a:gd name="connsiteX1718" fmla="*/ 846613 w 5511960"/>
              <a:gd name="connsiteY1718" fmla="*/ 2793222 h 6268185"/>
              <a:gd name="connsiteX1719" fmla="*/ 841184 w 5511960"/>
              <a:gd name="connsiteY1719" fmla="*/ 2841790 h 6268185"/>
              <a:gd name="connsiteX1720" fmla="*/ 905211 w 5511960"/>
              <a:gd name="connsiteY1720" fmla="*/ 2967977 h 6268185"/>
              <a:gd name="connsiteX1721" fmla="*/ 913793 w 5511960"/>
              <a:gd name="connsiteY1721" fmla="*/ 3089383 h 6268185"/>
              <a:gd name="connsiteX1722" fmla="*/ 908250 w 5511960"/>
              <a:gd name="connsiteY1722" fmla="*/ 3209017 h 6268185"/>
              <a:gd name="connsiteX1723" fmla="*/ 910088 w 5511960"/>
              <a:gd name="connsiteY1723" fmla="*/ 3240469 h 6268185"/>
              <a:gd name="connsiteX1724" fmla="*/ 926195 w 5511960"/>
              <a:gd name="connsiteY1724" fmla="*/ 3349149 h 6268185"/>
              <a:gd name="connsiteX1725" fmla="*/ 937349 w 5511960"/>
              <a:gd name="connsiteY1725" fmla="*/ 3383134 h 6268185"/>
              <a:gd name="connsiteX1726" fmla="*/ 983021 w 5511960"/>
              <a:gd name="connsiteY1726" fmla="*/ 3492767 h 6268185"/>
              <a:gd name="connsiteX1727" fmla="*/ 998166 w 5511960"/>
              <a:gd name="connsiteY1727" fmla="*/ 3525466 h 6268185"/>
              <a:gd name="connsiteX1728" fmla="*/ 1020216 w 5511960"/>
              <a:gd name="connsiteY1728" fmla="*/ 3617573 h 6268185"/>
              <a:gd name="connsiteX1729" fmla="*/ 1012910 w 5511960"/>
              <a:gd name="connsiteY1729" fmla="*/ 3664712 h 6268185"/>
              <a:gd name="connsiteX1730" fmla="*/ 996975 w 5511960"/>
              <a:gd name="connsiteY1730" fmla="*/ 3720309 h 6268185"/>
              <a:gd name="connsiteX1731" fmla="*/ 985516 w 5511960"/>
              <a:gd name="connsiteY1731" fmla="*/ 3753971 h 6268185"/>
              <a:gd name="connsiteX1732" fmla="*/ 978992 w 5511960"/>
              <a:gd name="connsiteY1732" fmla="*/ 3782784 h 6268185"/>
              <a:gd name="connsiteX1733" fmla="*/ 985307 w 5511960"/>
              <a:gd name="connsiteY1733" fmla="*/ 3906428 h 6268185"/>
              <a:gd name="connsiteX1734" fmla="*/ 1001014 w 5511960"/>
              <a:gd name="connsiteY1734" fmla="*/ 3906170 h 6268185"/>
              <a:gd name="connsiteX1735" fmla="*/ 1008329 w 5511960"/>
              <a:gd name="connsiteY1735" fmla="*/ 3892740 h 6268185"/>
              <a:gd name="connsiteX1736" fmla="*/ 1017568 w 5511960"/>
              <a:gd name="connsiteY1736" fmla="*/ 3887397 h 6268185"/>
              <a:gd name="connsiteX1737" fmla="*/ 1028693 w 5511960"/>
              <a:gd name="connsiteY1737" fmla="*/ 3944433 h 6268185"/>
              <a:gd name="connsiteX1738" fmla="*/ 1025255 w 5511960"/>
              <a:gd name="connsiteY1738" fmla="*/ 3993334 h 6268185"/>
              <a:gd name="connsiteX1739" fmla="*/ 1018702 w 5511960"/>
              <a:gd name="connsiteY1739" fmla="*/ 4022995 h 6268185"/>
              <a:gd name="connsiteX1740" fmla="*/ 1003967 w 5511960"/>
              <a:gd name="connsiteY1740" fmla="*/ 4057809 h 6268185"/>
              <a:gd name="connsiteX1741" fmla="*/ 991889 w 5511960"/>
              <a:gd name="connsiteY1741" fmla="*/ 4087469 h 6268185"/>
              <a:gd name="connsiteX1742" fmla="*/ 985545 w 5511960"/>
              <a:gd name="connsiteY1742" fmla="*/ 4105282 h 6268185"/>
              <a:gd name="connsiteX1743" fmla="*/ 981240 w 5511960"/>
              <a:gd name="connsiteY1743" fmla="*/ 4110977 h 6268185"/>
              <a:gd name="connsiteX1744" fmla="*/ 962276 w 5511960"/>
              <a:gd name="connsiteY1744" fmla="*/ 4140810 h 6268185"/>
              <a:gd name="connsiteX1745" fmla="*/ 943635 w 5511960"/>
              <a:gd name="connsiteY1745" fmla="*/ 4173080 h 6268185"/>
              <a:gd name="connsiteX1746" fmla="*/ 918794 w 5511960"/>
              <a:gd name="connsiteY1746" fmla="*/ 4219686 h 6268185"/>
              <a:gd name="connsiteX1747" fmla="*/ 892953 w 5511960"/>
              <a:gd name="connsiteY1747" fmla="*/ 4272960 h 6268185"/>
              <a:gd name="connsiteX1748" fmla="*/ 857815 w 5511960"/>
              <a:gd name="connsiteY1748" fmla="*/ 4345969 h 6268185"/>
              <a:gd name="connsiteX1749" fmla="*/ 848071 w 5511960"/>
              <a:gd name="connsiteY1749" fmla="*/ 4369210 h 6268185"/>
              <a:gd name="connsiteX1750" fmla="*/ 835250 w 5511960"/>
              <a:gd name="connsiteY1750" fmla="*/ 4414834 h 6268185"/>
              <a:gd name="connsiteX1751" fmla="*/ 812981 w 5511960"/>
              <a:gd name="connsiteY1751" fmla="*/ 4504531 h 6268185"/>
              <a:gd name="connsiteX1752" fmla="*/ 802437 w 5511960"/>
              <a:gd name="connsiteY1752" fmla="*/ 4553652 h 6268185"/>
              <a:gd name="connsiteX1753" fmla="*/ 799636 w 5511960"/>
              <a:gd name="connsiteY1753" fmla="*/ 4557309 h 6268185"/>
              <a:gd name="connsiteX1754" fmla="*/ 789397 w 5511960"/>
              <a:gd name="connsiteY1754" fmla="*/ 4583475 h 6268185"/>
              <a:gd name="connsiteX1755" fmla="*/ 775338 w 5511960"/>
              <a:gd name="connsiteY1755" fmla="*/ 4637996 h 6268185"/>
              <a:gd name="connsiteX1756" fmla="*/ 761908 w 5511960"/>
              <a:gd name="connsiteY1756" fmla="*/ 4688183 h 6268185"/>
              <a:gd name="connsiteX1757" fmla="*/ 739638 w 5511960"/>
              <a:gd name="connsiteY1757" fmla="*/ 4776299 h 6268185"/>
              <a:gd name="connsiteX1758" fmla="*/ 709587 w 5511960"/>
              <a:gd name="connsiteY1758" fmla="*/ 4904924 h 6268185"/>
              <a:gd name="connsiteX1759" fmla="*/ 702510 w 5511960"/>
              <a:gd name="connsiteY1759" fmla="*/ 4955111 h 6268185"/>
              <a:gd name="connsiteX1760" fmla="*/ 691661 w 5511960"/>
              <a:gd name="connsiteY1760" fmla="*/ 5003022 h 6268185"/>
              <a:gd name="connsiteX1761" fmla="*/ 650665 w 5511960"/>
              <a:gd name="connsiteY1761" fmla="*/ 5138944 h 6268185"/>
              <a:gd name="connsiteX1762" fmla="*/ 625395 w 5511960"/>
              <a:gd name="connsiteY1762" fmla="*/ 5194665 h 6268185"/>
              <a:gd name="connsiteX1763" fmla="*/ 597239 w 5511960"/>
              <a:gd name="connsiteY1763" fmla="*/ 5247138 h 6268185"/>
              <a:gd name="connsiteX1764" fmla="*/ 568179 w 5511960"/>
              <a:gd name="connsiteY1764" fmla="*/ 5276638 h 6268185"/>
              <a:gd name="connsiteX1765" fmla="*/ 546500 w 5511960"/>
              <a:gd name="connsiteY1765" fmla="*/ 5302869 h 6268185"/>
              <a:gd name="connsiteX1766" fmla="*/ 538356 w 5511960"/>
              <a:gd name="connsiteY1766" fmla="*/ 5315900 h 6268185"/>
              <a:gd name="connsiteX1767" fmla="*/ 524668 w 5511960"/>
              <a:gd name="connsiteY1767" fmla="*/ 5340674 h 6268185"/>
              <a:gd name="connsiteX1768" fmla="*/ 510981 w 5511960"/>
              <a:gd name="connsiteY1768" fmla="*/ 5370163 h 6268185"/>
              <a:gd name="connsiteX1769" fmla="*/ 504133 w 5511960"/>
              <a:gd name="connsiteY1769" fmla="*/ 5396138 h 6268185"/>
              <a:gd name="connsiteX1770" fmla="*/ 497294 w 5511960"/>
              <a:gd name="connsiteY1770" fmla="*/ 5416131 h 6268185"/>
              <a:gd name="connsiteX1771" fmla="*/ 533984 w 5511960"/>
              <a:gd name="connsiteY1771" fmla="*/ 5452469 h 6268185"/>
              <a:gd name="connsiteX1772" fmla="*/ 536375 w 5511960"/>
              <a:gd name="connsiteY1772" fmla="*/ 5456546 h 6268185"/>
              <a:gd name="connsiteX1773" fmla="*/ 545233 w 5511960"/>
              <a:gd name="connsiteY1773" fmla="*/ 5463470 h 6268185"/>
              <a:gd name="connsiteX1774" fmla="*/ 556606 w 5511960"/>
              <a:gd name="connsiteY1774" fmla="*/ 5470186 h 6268185"/>
              <a:gd name="connsiteX1775" fmla="*/ 580933 w 5511960"/>
              <a:gd name="connsiteY1775" fmla="*/ 5499770 h 6268185"/>
              <a:gd name="connsiteX1776" fmla="*/ 603212 w 5511960"/>
              <a:gd name="connsiteY1776" fmla="*/ 5527545 h 6268185"/>
              <a:gd name="connsiteX1777" fmla="*/ 613108 w 5511960"/>
              <a:gd name="connsiteY1777" fmla="*/ 5532593 h 6268185"/>
              <a:gd name="connsiteX1778" fmla="*/ 625052 w 5511960"/>
              <a:gd name="connsiteY1778" fmla="*/ 5539451 h 6268185"/>
              <a:gd name="connsiteX1779" fmla="*/ 640978 w 5511960"/>
              <a:gd name="connsiteY1779" fmla="*/ 5546300 h 6268185"/>
              <a:gd name="connsiteX1780" fmla="*/ 654751 w 5511960"/>
              <a:gd name="connsiteY1780" fmla="*/ 5552776 h 6268185"/>
              <a:gd name="connsiteX1781" fmla="*/ 859167 w 5511960"/>
              <a:gd name="connsiteY1781" fmla="*/ 5557567 h 6268185"/>
              <a:gd name="connsiteX1782" fmla="*/ 864597 w 5511960"/>
              <a:gd name="connsiteY1782" fmla="*/ 5552853 h 6268185"/>
              <a:gd name="connsiteX1783" fmla="*/ 880570 w 5511960"/>
              <a:gd name="connsiteY1783" fmla="*/ 5548290 h 6268185"/>
              <a:gd name="connsiteX1784" fmla="*/ 896544 w 5511960"/>
              <a:gd name="connsiteY1784" fmla="*/ 5552853 h 6268185"/>
              <a:gd name="connsiteX1785" fmla="*/ 911098 w 5511960"/>
              <a:gd name="connsiteY1785" fmla="*/ 5557730 h 6268185"/>
              <a:gd name="connsiteX1786" fmla="*/ 942168 w 5511960"/>
              <a:gd name="connsiteY1786" fmla="*/ 5566283 h 6268185"/>
              <a:gd name="connsiteX1787" fmla="*/ 943464 w 5511960"/>
              <a:gd name="connsiteY1787" fmla="*/ 5570388 h 6268185"/>
              <a:gd name="connsiteX1788" fmla="*/ 1003776 w 5511960"/>
              <a:gd name="connsiteY1788" fmla="*/ 5566349 h 6268185"/>
              <a:gd name="connsiteX1789" fmla="*/ 1434001 w 5511960"/>
              <a:gd name="connsiteY1789" fmla="*/ 4322289 h 6268185"/>
              <a:gd name="connsiteX1790" fmla="*/ 1436459 w 5511960"/>
              <a:gd name="connsiteY1790" fmla="*/ 4312774 h 6268185"/>
              <a:gd name="connsiteX1791" fmla="*/ 1439288 w 5511960"/>
              <a:gd name="connsiteY1791" fmla="*/ 4306792 h 6268185"/>
              <a:gd name="connsiteX1792" fmla="*/ 1441545 w 5511960"/>
              <a:gd name="connsiteY1792" fmla="*/ 4302620 h 6268185"/>
              <a:gd name="connsiteX1793" fmla="*/ 1446374 w 5511960"/>
              <a:gd name="connsiteY1793" fmla="*/ 4298258 h 6268185"/>
              <a:gd name="connsiteX1794" fmla="*/ 1470330 w 5511960"/>
              <a:gd name="connsiteY1794" fmla="*/ 4269235 h 6268185"/>
              <a:gd name="connsiteX1795" fmla="*/ 1514821 w 5511960"/>
              <a:gd name="connsiteY1795" fmla="*/ 4202837 h 6268185"/>
              <a:gd name="connsiteX1796" fmla="*/ 1518878 w 5511960"/>
              <a:gd name="connsiteY1796" fmla="*/ 4190606 h 6268185"/>
              <a:gd name="connsiteX1797" fmla="*/ 1532794 w 5511960"/>
              <a:gd name="connsiteY1797" fmla="*/ 4143676 h 6268185"/>
              <a:gd name="connsiteX1798" fmla="*/ 1561808 w 5511960"/>
              <a:gd name="connsiteY1798" fmla="*/ 4071906 h 6268185"/>
              <a:gd name="connsiteX1799" fmla="*/ 1586678 w 5511960"/>
              <a:gd name="connsiteY1799" fmla="*/ 4042635 h 6268185"/>
              <a:gd name="connsiteX1800" fmla="*/ 1592383 w 5511960"/>
              <a:gd name="connsiteY1800" fmla="*/ 4037644 h 6268185"/>
              <a:gd name="connsiteX1801" fmla="*/ 1599231 w 5511960"/>
              <a:gd name="connsiteY1801" fmla="*/ 4025919 h 6268185"/>
              <a:gd name="connsiteX1802" fmla="*/ 1601622 w 5511960"/>
              <a:gd name="connsiteY1802" fmla="*/ 3939879 h 6268185"/>
              <a:gd name="connsiteX1803" fmla="*/ 1620901 w 5511960"/>
              <a:gd name="connsiteY1803" fmla="*/ 3917144 h 6268185"/>
              <a:gd name="connsiteX1804" fmla="*/ 1642027 w 5511960"/>
              <a:gd name="connsiteY1804" fmla="*/ 3931364 h 6268185"/>
              <a:gd name="connsiteX1805" fmla="*/ 1628063 w 5511960"/>
              <a:gd name="connsiteY1805" fmla="*/ 4047808 h 6268185"/>
              <a:gd name="connsiteX1806" fmla="*/ 1619767 w 5511960"/>
              <a:gd name="connsiteY1806" fmla="*/ 4062961 h 6268185"/>
              <a:gd name="connsiteX1807" fmla="*/ 1614062 w 5511960"/>
              <a:gd name="connsiteY1807" fmla="*/ 4071773 h 6268185"/>
              <a:gd name="connsiteX1808" fmla="*/ 1579457 w 5511960"/>
              <a:gd name="connsiteY1808" fmla="*/ 4120169 h 6268185"/>
              <a:gd name="connsiteX1809" fmla="*/ 1555912 w 5511960"/>
              <a:gd name="connsiteY1809" fmla="*/ 4201569 h 6268185"/>
              <a:gd name="connsiteX1810" fmla="*/ 1538662 w 5511960"/>
              <a:gd name="connsiteY1810" fmla="*/ 4247261 h 6268185"/>
              <a:gd name="connsiteX1811" fmla="*/ 1522003 w 5511960"/>
              <a:gd name="connsiteY1811" fmla="*/ 4274169 h 6268185"/>
              <a:gd name="connsiteX1812" fmla="*/ 1513364 w 5511960"/>
              <a:gd name="connsiteY1812" fmla="*/ 4284389 h 6268185"/>
              <a:gd name="connsiteX1813" fmla="*/ 1472654 w 5511960"/>
              <a:gd name="connsiteY1813" fmla="*/ 4320346 h 6268185"/>
              <a:gd name="connsiteX1814" fmla="*/ 1434001 w 5511960"/>
              <a:gd name="connsiteY1814" fmla="*/ 4322289 h 6268185"/>
              <a:gd name="connsiteX1815" fmla="*/ 1629826 w 5511960"/>
              <a:gd name="connsiteY1815" fmla="*/ 3261138 h 6268185"/>
              <a:gd name="connsiteX1816" fmla="*/ 1606070 w 5511960"/>
              <a:gd name="connsiteY1816" fmla="*/ 3193939 h 6268185"/>
              <a:gd name="connsiteX1817" fmla="*/ 1601508 w 5511960"/>
              <a:gd name="connsiteY1817" fmla="*/ 3177870 h 6268185"/>
              <a:gd name="connsiteX1818" fmla="*/ 1596898 w 5511960"/>
              <a:gd name="connsiteY1818" fmla="*/ 3167336 h 6268185"/>
              <a:gd name="connsiteX1819" fmla="*/ 1586639 w 5511960"/>
              <a:gd name="connsiteY1819" fmla="*/ 3140789 h 6268185"/>
              <a:gd name="connsiteX1820" fmla="*/ 1563379 w 5511960"/>
              <a:gd name="connsiteY1820" fmla="*/ 3097765 h 6268185"/>
              <a:gd name="connsiteX1821" fmla="*/ 1543986 w 5511960"/>
              <a:gd name="connsiteY1821" fmla="*/ 3067218 h 6268185"/>
              <a:gd name="connsiteX1822" fmla="*/ 1537633 w 5511960"/>
              <a:gd name="connsiteY1822" fmla="*/ 3054969 h 6268185"/>
              <a:gd name="connsiteX1823" fmla="*/ 1526889 w 5511960"/>
              <a:gd name="connsiteY1823" fmla="*/ 3038186 h 6268185"/>
              <a:gd name="connsiteX1824" fmla="*/ 1508611 w 5511960"/>
              <a:gd name="connsiteY1824" fmla="*/ 3004372 h 6268185"/>
              <a:gd name="connsiteX1825" fmla="*/ 1482217 w 5511960"/>
              <a:gd name="connsiteY1825" fmla="*/ 2958738 h 6268185"/>
              <a:gd name="connsiteX1826" fmla="*/ 1457080 w 5511960"/>
              <a:gd name="connsiteY1826" fmla="*/ 2921210 h 6268185"/>
              <a:gd name="connsiteX1827" fmla="*/ 1446041 w 5511960"/>
              <a:gd name="connsiteY1827" fmla="*/ 2906379 h 6268185"/>
              <a:gd name="connsiteX1828" fmla="*/ 1444088 w 5511960"/>
              <a:gd name="connsiteY1828" fmla="*/ 2901817 h 6268185"/>
              <a:gd name="connsiteX1829" fmla="*/ 1442117 w 5511960"/>
              <a:gd name="connsiteY1829" fmla="*/ 2897254 h 6268185"/>
              <a:gd name="connsiteX1830" fmla="*/ 1373365 w 5511960"/>
              <a:gd name="connsiteY1830" fmla="*/ 2829160 h 6268185"/>
              <a:gd name="connsiteX1831" fmla="*/ 1378204 w 5511960"/>
              <a:gd name="connsiteY1831" fmla="*/ 2824245 h 6268185"/>
              <a:gd name="connsiteX1832" fmla="*/ 1380214 w 5511960"/>
              <a:gd name="connsiteY1832" fmla="*/ 2819682 h 6268185"/>
              <a:gd name="connsiteX1833" fmla="*/ 1387052 w 5511960"/>
              <a:gd name="connsiteY1833" fmla="*/ 2815120 h 6268185"/>
              <a:gd name="connsiteX1834" fmla="*/ 1394101 w 5511960"/>
              <a:gd name="connsiteY1834" fmla="*/ 2819359 h 6268185"/>
              <a:gd name="connsiteX1835" fmla="*/ 1400683 w 5511960"/>
              <a:gd name="connsiteY1835" fmla="*/ 2826512 h 6268185"/>
              <a:gd name="connsiteX1836" fmla="*/ 1409874 w 5511960"/>
              <a:gd name="connsiteY1836" fmla="*/ 2833189 h 6268185"/>
              <a:gd name="connsiteX1837" fmla="*/ 1421142 w 5511960"/>
              <a:gd name="connsiteY1837" fmla="*/ 2839780 h 6268185"/>
              <a:gd name="connsiteX1838" fmla="*/ 1437773 w 5511960"/>
              <a:gd name="connsiteY1838" fmla="*/ 2852820 h 6268185"/>
              <a:gd name="connsiteX1839" fmla="*/ 1457719 w 5511960"/>
              <a:gd name="connsiteY1839" fmla="*/ 2876718 h 6268185"/>
              <a:gd name="connsiteX1840" fmla="*/ 1482531 w 5511960"/>
              <a:gd name="connsiteY1840" fmla="*/ 2907522 h 6268185"/>
              <a:gd name="connsiteX1841" fmla="*/ 1496161 w 5511960"/>
              <a:gd name="connsiteY1841" fmla="*/ 2924629 h 6268185"/>
              <a:gd name="connsiteX1842" fmla="*/ 1505486 w 5511960"/>
              <a:gd name="connsiteY1842" fmla="*/ 2935659 h 6268185"/>
              <a:gd name="connsiteX1843" fmla="*/ 1519021 w 5511960"/>
              <a:gd name="connsiteY1843" fmla="*/ 2948679 h 6268185"/>
              <a:gd name="connsiteX1844" fmla="*/ 1537633 w 5511960"/>
              <a:gd name="connsiteY1844" fmla="*/ 3000791 h 6268185"/>
              <a:gd name="connsiteX1845" fmla="*/ 1545615 w 5511960"/>
              <a:gd name="connsiteY1845" fmla="*/ 3021613 h 6268185"/>
              <a:gd name="connsiteX1846" fmla="*/ 1579372 w 5511960"/>
              <a:gd name="connsiteY1846" fmla="*/ 3054683 h 6268185"/>
              <a:gd name="connsiteX1847" fmla="*/ 1607623 w 5511960"/>
              <a:gd name="connsiteY1847" fmla="*/ 3076400 h 6268185"/>
              <a:gd name="connsiteX1848" fmla="*/ 1592478 w 5511960"/>
              <a:gd name="connsiteY1848" fmla="*/ 3026165 h 6268185"/>
              <a:gd name="connsiteX1849" fmla="*/ 1581086 w 5511960"/>
              <a:gd name="connsiteY1849" fmla="*/ 3007097 h 6268185"/>
              <a:gd name="connsiteX1850" fmla="*/ 1553711 w 5511960"/>
              <a:gd name="connsiteY1850" fmla="*/ 2972054 h 6268185"/>
              <a:gd name="connsiteX1851" fmla="*/ 1526794 w 5511960"/>
              <a:gd name="connsiteY1851" fmla="*/ 2933201 h 6268185"/>
              <a:gd name="connsiteX1852" fmla="*/ 1508715 w 5511960"/>
              <a:gd name="connsiteY1852" fmla="*/ 2893301 h 6268185"/>
              <a:gd name="connsiteX1853" fmla="*/ 1482474 w 5511960"/>
              <a:gd name="connsiteY1853" fmla="*/ 2840533 h 6268185"/>
              <a:gd name="connsiteX1854" fmla="*/ 1444993 w 5511960"/>
              <a:gd name="connsiteY1854" fmla="*/ 2786440 h 6268185"/>
              <a:gd name="connsiteX1855" fmla="*/ 1443050 w 5511960"/>
              <a:gd name="connsiteY1855" fmla="*/ 2745130 h 6268185"/>
              <a:gd name="connsiteX1856" fmla="*/ 1459843 w 5511960"/>
              <a:gd name="connsiteY1856" fmla="*/ 2737149 h 6268185"/>
              <a:gd name="connsiteX1857" fmla="*/ 1450041 w 5511960"/>
              <a:gd name="connsiteY1857" fmla="*/ 2728433 h 6268185"/>
              <a:gd name="connsiteX1858" fmla="*/ 1419933 w 5511960"/>
              <a:gd name="connsiteY1858" fmla="*/ 2687456 h 6268185"/>
              <a:gd name="connsiteX1859" fmla="*/ 1463824 w 5511960"/>
              <a:gd name="connsiteY1859" fmla="*/ 2675941 h 6268185"/>
              <a:gd name="connsiteX1860" fmla="*/ 1477940 w 5511960"/>
              <a:gd name="connsiteY1860" fmla="*/ 2683123 h 6268185"/>
              <a:gd name="connsiteX1861" fmla="*/ 1479597 w 5511960"/>
              <a:gd name="connsiteY1861" fmla="*/ 2687295 h 6268185"/>
              <a:gd name="connsiteX1862" fmla="*/ 1490284 w 5511960"/>
              <a:gd name="connsiteY1862" fmla="*/ 2694029 h 6268185"/>
              <a:gd name="connsiteX1863" fmla="*/ 1501552 w 5511960"/>
              <a:gd name="connsiteY1863" fmla="*/ 2703468 h 6268185"/>
              <a:gd name="connsiteX1864" fmla="*/ 1510249 w 5511960"/>
              <a:gd name="connsiteY1864" fmla="*/ 2710936 h 6268185"/>
              <a:gd name="connsiteX1865" fmla="*/ 1550178 w 5511960"/>
              <a:gd name="connsiteY1865" fmla="*/ 2746578 h 6268185"/>
              <a:gd name="connsiteX1866" fmla="*/ 1555883 w 5511960"/>
              <a:gd name="connsiteY1866" fmla="*/ 2741444 h 6268185"/>
              <a:gd name="connsiteX1867" fmla="*/ 1525375 w 5511960"/>
              <a:gd name="connsiteY1867" fmla="*/ 2664635 h 6268185"/>
              <a:gd name="connsiteX1868" fmla="*/ 1514792 w 5511960"/>
              <a:gd name="connsiteY1868" fmla="*/ 2641813 h 6268185"/>
              <a:gd name="connsiteX1869" fmla="*/ 1464414 w 5511960"/>
              <a:gd name="connsiteY1869" fmla="*/ 2577852 h 6268185"/>
              <a:gd name="connsiteX1870" fmla="*/ 1461776 w 5511960"/>
              <a:gd name="connsiteY1870" fmla="*/ 2555926 h 6268185"/>
              <a:gd name="connsiteX1871" fmla="*/ 1511887 w 5511960"/>
              <a:gd name="connsiteY1871" fmla="*/ 2568813 h 6268185"/>
              <a:gd name="connsiteX1872" fmla="*/ 1531518 w 5511960"/>
              <a:gd name="connsiteY1872" fmla="*/ 2601817 h 6268185"/>
              <a:gd name="connsiteX1873" fmla="*/ 1547006 w 5511960"/>
              <a:gd name="connsiteY1873" fmla="*/ 2630326 h 6268185"/>
              <a:gd name="connsiteX1874" fmla="*/ 1569094 w 5511960"/>
              <a:gd name="connsiteY1874" fmla="*/ 2681827 h 6268185"/>
              <a:gd name="connsiteX1875" fmla="*/ 1590068 w 5511960"/>
              <a:gd name="connsiteY1875" fmla="*/ 2737491 h 6268185"/>
              <a:gd name="connsiteX1876" fmla="*/ 1588259 w 5511960"/>
              <a:gd name="connsiteY1876" fmla="*/ 2772620 h 6268185"/>
              <a:gd name="connsiteX1877" fmla="*/ 1608709 w 5511960"/>
              <a:gd name="connsiteY1877" fmla="*/ 2866879 h 6268185"/>
              <a:gd name="connsiteX1878" fmla="*/ 1613357 w 5511960"/>
              <a:gd name="connsiteY1878" fmla="*/ 2913123 h 6268185"/>
              <a:gd name="connsiteX1879" fmla="*/ 1611623 w 5511960"/>
              <a:gd name="connsiteY1879" fmla="*/ 2939879 h 6268185"/>
              <a:gd name="connsiteX1880" fmla="*/ 1618519 w 5511960"/>
              <a:gd name="connsiteY1880" fmla="*/ 2970263 h 6268185"/>
              <a:gd name="connsiteX1881" fmla="*/ 1632521 w 5511960"/>
              <a:gd name="connsiteY1881" fmla="*/ 2998781 h 6268185"/>
              <a:gd name="connsiteX1882" fmla="*/ 1640894 w 5511960"/>
              <a:gd name="connsiteY1882" fmla="*/ 3011326 h 6268185"/>
              <a:gd name="connsiteX1883" fmla="*/ 1644599 w 5511960"/>
              <a:gd name="connsiteY1883" fmla="*/ 3021470 h 6268185"/>
              <a:gd name="connsiteX1884" fmla="*/ 1651705 w 5511960"/>
              <a:gd name="connsiteY1884" fmla="*/ 3042063 h 6268185"/>
              <a:gd name="connsiteX1885" fmla="*/ 1656096 w 5511960"/>
              <a:gd name="connsiteY1885" fmla="*/ 3060436 h 6268185"/>
              <a:gd name="connsiteX1886" fmla="*/ 1683642 w 5511960"/>
              <a:gd name="connsiteY1886" fmla="*/ 3199511 h 6268185"/>
              <a:gd name="connsiteX1887" fmla="*/ 1660953 w 5511960"/>
              <a:gd name="connsiteY1887" fmla="*/ 3259337 h 6268185"/>
              <a:gd name="connsiteX1888" fmla="*/ 1629826 w 5511960"/>
              <a:gd name="connsiteY1888" fmla="*/ 3261138 h 6268185"/>
              <a:gd name="connsiteX1889" fmla="*/ 1604270 w 5511960"/>
              <a:gd name="connsiteY1889" fmla="*/ 3099260 h 6268185"/>
              <a:gd name="connsiteX1890" fmla="*/ 1601870 w 5511960"/>
              <a:gd name="connsiteY1890" fmla="*/ 3105242 h 6268185"/>
              <a:gd name="connsiteX1891" fmla="*/ 1604632 w 5511960"/>
              <a:gd name="connsiteY1891" fmla="*/ 3108004 h 6268185"/>
              <a:gd name="connsiteX1892" fmla="*/ 1604270 w 5511960"/>
              <a:gd name="connsiteY1892" fmla="*/ 3099260 h 6268185"/>
              <a:gd name="connsiteX1893" fmla="*/ 2961621 w 5511960"/>
              <a:gd name="connsiteY1893" fmla="*/ 5565740 h 6268185"/>
              <a:gd name="connsiteX1894" fmla="*/ 3026639 w 5511960"/>
              <a:gd name="connsiteY1894" fmla="*/ 5558825 h 6268185"/>
              <a:gd name="connsiteX1895" fmla="*/ 3089008 w 5511960"/>
              <a:gd name="connsiteY1895" fmla="*/ 5553139 h 6268185"/>
              <a:gd name="connsiteX1896" fmla="*/ 3116897 w 5511960"/>
              <a:gd name="connsiteY1896" fmla="*/ 5553682 h 6268185"/>
              <a:gd name="connsiteX1897" fmla="*/ 3128184 w 5511960"/>
              <a:gd name="connsiteY1897" fmla="*/ 5552557 h 6268185"/>
              <a:gd name="connsiteX1898" fmla="*/ 3138043 w 5511960"/>
              <a:gd name="connsiteY1898" fmla="*/ 5551710 h 6268185"/>
              <a:gd name="connsiteX1899" fmla="*/ 3189392 w 5511960"/>
              <a:gd name="connsiteY1899" fmla="*/ 5553482 h 6268185"/>
              <a:gd name="connsiteX1900" fmla="*/ 3212328 w 5511960"/>
              <a:gd name="connsiteY1900" fmla="*/ 5546843 h 6268185"/>
              <a:gd name="connsiteX1901" fmla="*/ 3241989 w 5511960"/>
              <a:gd name="connsiteY1901" fmla="*/ 5537404 h 6268185"/>
              <a:gd name="connsiteX1902" fmla="*/ 3219034 w 5511960"/>
              <a:gd name="connsiteY1902" fmla="*/ 5488969 h 6268185"/>
              <a:gd name="connsiteX1903" fmla="*/ 3192973 w 5511960"/>
              <a:gd name="connsiteY1903" fmla="*/ 5503799 h 6268185"/>
              <a:gd name="connsiteX1904" fmla="*/ 3177981 w 5511960"/>
              <a:gd name="connsiteY1904" fmla="*/ 5518630 h 6268185"/>
              <a:gd name="connsiteX1905" fmla="*/ 3108077 w 5511960"/>
              <a:gd name="connsiteY1905" fmla="*/ 5518630 h 6268185"/>
              <a:gd name="connsiteX1906" fmla="*/ 3033706 w 5511960"/>
              <a:gd name="connsiteY1906" fmla="*/ 5510648 h 6268185"/>
              <a:gd name="connsiteX1907" fmla="*/ 3020723 w 5511960"/>
              <a:gd name="connsiteY1907" fmla="*/ 5502656 h 6268185"/>
              <a:gd name="connsiteX1908" fmla="*/ 3010684 w 5511960"/>
              <a:gd name="connsiteY1908" fmla="*/ 5498313 h 6268185"/>
              <a:gd name="connsiteX1909" fmla="*/ 2977223 w 5511960"/>
              <a:gd name="connsiteY1909" fmla="*/ 5490798 h 6268185"/>
              <a:gd name="connsiteX1910" fmla="*/ 2942999 w 5511960"/>
              <a:gd name="connsiteY1910" fmla="*/ 5484216 h 6268185"/>
              <a:gd name="connsiteX1911" fmla="*/ 2862780 w 5511960"/>
              <a:gd name="connsiteY1911" fmla="*/ 5483816 h 6268185"/>
              <a:gd name="connsiteX1912" fmla="*/ 2846606 w 5511960"/>
              <a:gd name="connsiteY1912" fmla="*/ 5490292 h 6268185"/>
              <a:gd name="connsiteX1913" fmla="*/ 2808506 w 5511960"/>
              <a:gd name="connsiteY1913" fmla="*/ 5513696 h 6268185"/>
              <a:gd name="connsiteX1914" fmla="*/ 2783884 w 5511960"/>
              <a:gd name="connsiteY1914" fmla="*/ 5534593 h 6268185"/>
              <a:gd name="connsiteX1915" fmla="*/ 2778731 w 5511960"/>
              <a:gd name="connsiteY1915" fmla="*/ 5539156 h 6268185"/>
              <a:gd name="connsiteX1916" fmla="*/ 2772378 w 5511960"/>
              <a:gd name="connsiteY1916" fmla="*/ 5543728 h 6268185"/>
              <a:gd name="connsiteX1917" fmla="*/ 2763691 w 5511960"/>
              <a:gd name="connsiteY1917" fmla="*/ 5566407 h 6268185"/>
              <a:gd name="connsiteX1918" fmla="*/ 2862618 w 5511960"/>
              <a:gd name="connsiteY1918" fmla="*/ 5573046 h 6268185"/>
              <a:gd name="connsiteX1919" fmla="*/ 2961621 w 5511960"/>
              <a:gd name="connsiteY1919" fmla="*/ 5565740 h 6268185"/>
              <a:gd name="connsiteX1920" fmla="*/ 3418173 w 5511960"/>
              <a:gd name="connsiteY1920" fmla="*/ 5510752 h 6268185"/>
              <a:gd name="connsiteX1921" fmla="*/ 3467036 w 5511960"/>
              <a:gd name="connsiteY1921" fmla="*/ 5505438 h 6268185"/>
              <a:gd name="connsiteX1922" fmla="*/ 3512604 w 5511960"/>
              <a:gd name="connsiteY1922" fmla="*/ 5505438 h 6268185"/>
              <a:gd name="connsiteX1923" fmla="*/ 3510156 w 5511960"/>
              <a:gd name="connsiteY1923" fmla="*/ 5416207 h 6268185"/>
              <a:gd name="connsiteX1924" fmla="*/ 3507051 w 5511960"/>
              <a:gd name="connsiteY1924" fmla="*/ 5292763 h 6268185"/>
              <a:gd name="connsiteX1925" fmla="*/ 3502203 w 5511960"/>
              <a:gd name="connsiteY1925" fmla="*/ 5247138 h 6268185"/>
              <a:gd name="connsiteX1926" fmla="*/ 3495897 w 5511960"/>
              <a:gd name="connsiteY1926" fmla="*/ 5141363 h 6268185"/>
              <a:gd name="connsiteX1927" fmla="*/ 3484838 w 5511960"/>
              <a:gd name="connsiteY1927" fmla="*/ 5072926 h 6268185"/>
              <a:gd name="connsiteX1928" fmla="*/ 3470761 w 5511960"/>
              <a:gd name="connsiteY1928" fmla="*/ 5003022 h 6268185"/>
              <a:gd name="connsiteX1929" fmla="*/ 3469770 w 5511960"/>
              <a:gd name="connsiteY1929" fmla="*/ 4827353 h 6268185"/>
              <a:gd name="connsiteX1930" fmla="*/ 3477333 w 5511960"/>
              <a:gd name="connsiteY1930" fmla="*/ 4733817 h 6268185"/>
              <a:gd name="connsiteX1931" fmla="*/ 3472075 w 5511960"/>
              <a:gd name="connsiteY1931" fmla="*/ 4674495 h 6268185"/>
              <a:gd name="connsiteX1932" fmla="*/ 3459826 w 5511960"/>
              <a:gd name="connsiteY1932" fmla="*/ 4574111 h 6268185"/>
              <a:gd name="connsiteX1933" fmla="*/ 3451825 w 5511960"/>
              <a:gd name="connsiteY1933" fmla="*/ 4500931 h 6268185"/>
              <a:gd name="connsiteX1934" fmla="*/ 3443548 w 5511960"/>
              <a:gd name="connsiteY1934" fmla="*/ 4455306 h 6268185"/>
              <a:gd name="connsiteX1935" fmla="*/ 3431365 w 5511960"/>
              <a:gd name="connsiteY1935" fmla="*/ 4366505 h 6268185"/>
              <a:gd name="connsiteX1936" fmla="*/ 3417583 w 5511960"/>
              <a:gd name="connsiteY1936" fmla="*/ 4279808 h 6268185"/>
              <a:gd name="connsiteX1937" fmla="*/ 3406772 w 5511960"/>
              <a:gd name="connsiteY1937" fmla="*/ 4188549 h 6268185"/>
              <a:gd name="connsiteX1938" fmla="*/ 3385455 w 5511960"/>
              <a:gd name="connsiteY1938" fmla="*/ 3935308 h 6268185"/>
              <a:gd name="connsiteX1939" fmla="*/ 3376549 w 5511960"/>
              <a:gd name="connsiteY1939" fmla="*/ 3825799 h 6268185"/>
              <a:gd name="connsiteX1940" fmla="*/ 3372015 w 5511960"/>
              <a:gd name="connsiteY1940" fmla="*/ 3784737 h 6268185"/>
              <a:gd name="connsiteX1941" fmla="*/ 3349250 w 5511960"/>
              <a:gd name="connsiteY1941" fmla="*/ 3680857 h 6268185"/>
              <a:gd name="connsiteX1942" fmla="*/ 3353860 w 5511960"/>
              <a:gd name="connsiteY1942" fmla="*/ 3631879 h 6268185"/>
              <a:gd name="connsiteX1943" fmla="*/ 3362785 w 5511960"/>
              <a:gd name="connsiteY1943" fmla="*/ 3636442 h 6268185"/>
              <a:gd name="connsiteX1944" fmla="*/ 3378139 w 5511960"/>
              <a:gd name="connsiteY1944" fmla="*/ 3634108 h 6268185"/>
              <a:gd name="connsiteX1945" fmla="*/ 3378044 w 5511960"/>
              <a:gd name="connsiteY1945" fmla="*/ 3613582 h 6268185"/>
              <a:gd name="connsiteX1946" fmla="*/ 3382997 w 5511960"/>
              <a:gd name="connsiteY1946" fmla="*/ 3599942 h 6268185"/>
              <a:gd name="connsiteX1947" fmla="*/ 3388169 w 5511960"/>
              <a:gd name="connsiteY1947" fmla="*/ 3595865 h 6268185"/>
              <a:gd name="connsiteX1948" fmla="*/ 3397209 w 5511960"/>
              <a:gd name="connsiteY1948" fmla="*/ 3588883 h 6268185"/>
              <a:gd name="connsiteX1949" fmla="*/ 3406038 w 5511960"/>
              <a:gd name="connsiteY1949" fmla="*/ 3581549 h 6268185"/>
              <a:gd name="connsiteX1950" fmla="*/ 3410553 w 5511960"/>
              <a:gd name="connsiteY1950" fmla="*/ 3577120 h 6268185"/>
              <a:gd name="connsiteX1951" fmla="*/ 3420278 w 5511960"/>
              <a:gd name="connsiteY1951" fmla="*/ 3570691 h 6268185"/>
              <a:gd name="connsiteX1952" fmla="*/ 3434366 w 5511960"/>
              <a:gd name="connsiteY1952" fmla="*/ 3561347 h 6268185"/>
              <a:gd name="connsiteX1953" fmla="*/ 3443481 w 5511960"/>
              <a:gd name="connsiteY1953" fmla="*/ 3555927 h 6268185"/>
              <a:gd name="connsiteX1954" fmla="*/ 3460750 w 5511960"/>
              <a:gd name="connsiteY1954" fmla="*/ 3533658 h 6268185"/>
              <a:gd name="connsiteX1955" fmla="*/ 3477923 w 5511960"/>
              <a:gd name="connsiteY1955" fmla="*/ 3511284 h 6268185"/>
              <a:gd name="connsiteX1956" fmla="*/ 3480457 w 5511960"/>
              <a:gd name="connsiteY1956" fmla="*/ 3508683 h 6268185"/>
              <a:gd name="connsiteX1957" fmla="*/ 3508784 w 5511960"/>
              <a:gd name="connsiteY1957" fmla="*/ 3477145 h 6268185"/>
              <a:gd name="connsiteX1958" fmla="*/ 3533444 w 5511960"/>
              <a:gd name="connsiteY1958" fmla="*/ 3453857 h 6268185"/>
              <a:gd name="connsiteX1959" fmla="*/ 3536997 w 5511960"/>
              <a:gd name="connsiteY1959" fmla="*/ 3449980 h 6268185"/>
              <a:gd name="connsiteX1960" fmla="*/ 3620570 w 5511960"/>
              <a:gd name="connsiteY1960" fmla="*/ 3440122 h 6268185"/>
              <a:gd name="connsiteX1961" fmla="*/ 3656803 w 5511960"/>
              <a:gd name="connsiteY1961" fmla="*/ 3433245 h 6268185"/>
              <a:gd name="connsiteX1962" fmla="*/ 3711562 w 5511960"/>
              <a:gd name="connsiteY1962" fmla="*/ 3426482 h 6268185"/>
              <a:gd name="connsiteX1963" fmla="*/ 3751196 w 5511960"/>
              <a:gd name="connsiteY1963" fmla="*/ 3422444 h 6268185"/>
              <a:gd name="connsiteX1964" fmla="*/ 3786819 w 5511960"/>
              <a:gd name="connsiteY1964" fmla="*/ 3415167 h 6268185"/>
              <a:gd name="connsiteX1965" fmla="*/ 3825748 w 5511960"/>
              <a:gd name="connsiteY1965" fmla="*/ 3408937 h 6268185"/>
              <a:gd name="connsiteX1966" fmla="*/ 3879107 w 5511960"/>
              <a:gd name="connsiteY1966" fmla="*/ 3400374 h 6268185"/>
              <a:gd name="connsiteX1967" fmla="*/ 3961060 w 5511960"/>
              <a:gd name="connsiteY1967" fmla="*/ 3391887 h 6268185"/>
              <a:gd name="connsiteX1968" fmla="*/ 3989854 w 5511960"/>
              <a:gd name="connsiteY1968" fmla="*/ 3394107 h 6268185"/>
              <a:gd name="connsiteX1969" fmla="*/ 4008209 w 5511960"/>
              <a:gd name="connsiteY1969" fmla="*/ 3399174 h 6268185"/>
              <a:gd name="connsiteX1970" fmla="*/ 4012876 w 5511960"/>
              <a:gd name="connsiteY1970" fmla="*/ 3359712 h 6268185"/>
              <a:gd name="connsiteX1971" fmla="*/ 4026830 w 5511960"/>
              <a:gd name="connsiteY1971" fmla="*/ 3330727 h 6268185"/>
              <a:gd name="connsiteX1972" fmla="*/ 4033517 w 5511960"/>
              <a:gd name="connsiteY1972" fmla="*/ 3326698 h 6268185"/>
              <a:gd name="connsiteX1973" fmla="*/ 4042642 w 5511960"/>
              <a:gd name="connsiteY1973" fmla="*/ 3320278 h 6268185"/>
              <a:gd name="connsiteX1974" fmla="*/ 4051767 w 5511960"/>
              <a:gd name="connsiteY1974" fmla="*/ 3296933 h 6268185"/>
              <a:gd name="connsiteX1975" fmla="*/ 4045404 w 5511960"/>
              <a:gd name="connsiteY1975" fmla="*/ 3275978 h 6268185"/>
              <a:gd name="connsiteX1976" fmla="*/ 4033517 w 5511960"/>
              <a:gd name="connsiteY1976" fmla="*/ 3255070 h 6268185"/>
              <a:gd name="connsiteX1977" fmla="*/ 4047471 w 5511960"/>
              <a:gd name="connsiteY1977" fmla="*/ 3248593 h 6268185"/>
              <a:gd name="connsiteX1978" fmla="*/ 4058605 w 5511960"/>
              <a:gd name="connsiteY1978" fmla="*/ 3244031 h 6268185"/>
              <a:gd name="connsiteX1979" fmla="*/ 4060911 w 5511960"/>
              <a:gd name="connsiteY1979" fmla="*/ 3239468 h 6268185"/>
              <a:gd name="connsiteX1980" fmla="*/ 4064597 w 5511960"/>
              <a:gd name="connsiteY1980" fmla="*/ 3224638 h 6268185"/>
              <a:gd name="connsiteX1981" fmla="*/ 4036365 w 5511960"/>
              <a:gd name="connsiteY1981" fmla="*/ 3209160 h 6268185"/>
              <a:gd name="connsiteX1982" fmla="*/ 4006704 w 5511960"/>
              <a:gd name="connsiteY1982" fmla="*/ 3204140 h 6268185"/>
              <a:gd name="connsiteX1983" fmla="*/ 3990445 w 5511960"/>
              <a:gd name="connsiteY1983" fmla="*/ 3195377 h 6268185"/>
              <a:gd name="connsiteX1984" fmla="*/ 3967908 w 5511960"/>
              <a:gd name="connsiteY1984" fmla="*/ 3178765 h 6268185"/>
              <a:gd name="connsiteX1985" fmla="*/ 3958784 w 5511960"/>
              <a:gd name="connsiteY1985" fmla="*/ 3166545 h 6268185"/>
              <a:gd name="connsiteX1986" fmla="*/ 3968766 w 5511960"/>
              <a:gd name="connsiteY1986" fmla="*/ 3148781 h 6268185"/>
              <a:gd name="connsiteX1987" fmla="*/ 3978748 w 5511960"/>
              <a:gd name="connsiteY1987" fmla="*/ 3131026 h 6268185"/>
              <a:gd name="connsiteX1988" fmla="*/ 3968489 w 5511960"/>
              <a:gd name="connsiteY1988" fmla="*/ 3128273 h 6268185"/>
              <a:gd name="connsiteX1989" fmla="*/ 3931723 w 5511960"/>
              <a:gd name="connsiteY1989" fmla="*/ 3125464 h 6268185"/>
              <a:gd name="connsiteX1990" fmla="*/ 3907749 w 5511960"/>
              <a:gd name="connsiteY1990" fmla="*/ 3121301 h 6268185"/>
              <a:gd name="connsiteX1991" fmla="*/ 3878373 w 5511960"/>
              <a:gd name="connsiteY1991" fmla="*/ 3113996 h 6268185"/>
              <a:gd name="connsiteX1992" fmla="*/ 3848646 w 5511960"/>
              <a:gd name="connsiteY1992" fmla="*/ 3107261 h 6268185"/>
              <a:gd name="connsiteX1993" fmla="*/ 3827672 w 5511960"/>
              <a:gd name="connsiteY1993" fmla="*/ 3100670 h 6268185"/>
              <a:gd name="connsiteX1994" fmla="*/ 3798087 w 5511960"/>
              <a:gd name="connsiteY1994" fmla="*/ 3092107 h 6268185"/>
              <a:gd name="connsiteX1995" fmla="*/ 3775865 w 5511960"/>
              <a:gd name="connsiteY1995" fmla="*/ 3072924 h 6268185"/>
              <a:gd name="connsiteX1996" fmla="*/ 3735070 w 5511960"/>
              <a:gd name="connsiteY1996" fmla="*/ 3045244 h 6268185"/>
              <a:gd name="connsiteX1997" fmla="*/ 3725821 w 5511960"/>
              <a:gd name="connsiteY1997" fmla="*/ 3038215 h 6268185"/>
              <a:gd name="connsiteX1998" fmla="*/ 3723506 w 5511960"/>
              <a:gd name="connsiteY1998" fmla="*/ 3034138 h 6268185"/>
              <a:gd name="connsiteX1999" fmla="*/ 3718677 w 5511960"/>
              <a:gd name="connsiteY1999" fmla="*/ 3027156 h 6268185"/>
              <a:gd name="connsiteX2000" fmla="*/ 3711857 w 5511960"/>
              <a:gd name="connsiteY2000" fmla="*/ 3017545 h 6268185"/>
              <a:gd name="connsiteX2001" fmla="*/ 3707562 w 5511960"/>
              <a:gd name="connsiteY2001" fmla="*/ 3010849 h 6268185"/>
              <a:gd name="connsiteX2002" fmla="*/ 3698408 w 5511960"/>
              <a:gd name="connsiteY2002" fmla="*/ 3006763 h 6268185"/>
              <a:gd name="connsiteX2003" fmla="*/ 3686730 w 5511960"/>
              <a:gd name="connsiteY2003" fmla="*/ 3011278 h 6268185"/>
              <a:gd name="connsiteX2004" fmla="*/ 3668480 w 5511960"/>
              <a:gd name="connsiteY2004" fmla="*/ 3018698 h 6268185"/>
              <a:gd name="connsiteX2005" fmla="*/ 3650231 w 5511960"/>
              <a:gd name="connsiteY2005" fmla="*/ 3025604 h 6268185"/>
              <a:gd name="connsiteX2006" fmla="*/ 3641477 w 5511960"/>
              <a:gd name="connsiteY2006" fmla="*/ 3029575 h 6268185"/>
              <a:gd name="connsiteX2007" fmla="*/ 3622856 w 5511960"/>
              <a:gd name="connsiteY2007" fmla="*/ 3045549 h 6268185"/>
              <a:gd name="connsiteX2008" fmla="*/ 3606244 w 5511960"/>
              <a:gd name="connsiteY2008" fmla="*/ 3061522 h 6268185"/>
              <a:gd name="connsiteX2009" fmla="*/ 3602320 w 5511960"/>
              <a:gd name="connsiteY2009" fmla="*/ 3066085 h 6268185"/>
              <a:gd name="connsiteX2010" fmla="*/ 3599043 w 5511960"/>
              <a:gd name="connsiteY2010" fmla="*/ 3070647 h 6268185"/>
              <a:gd name="connsiteX2011" fmla="*/ 3585127 w 5511960"/>
              <a:gd name="connsiteY2011" fmla="*/ 3079772 h 6268185"/>
              <a:gd name="connsiteX2012" fmla="*/ 3563582 w 5511960"/>
              <a:gd name="connsiteY2012" fmla="*/ 3088897 h 6268185"/>
              <a:gd name="connsiteX2013" fmla="*/ 3549847 w 5511960"/>
              <a:gd name="connsiteY2013" fmla="*/ 3092974 h 6268185"/>
              <a:gd name="connsiteX2014" fmla="*/ 3513147 w 5511960"/>
              <a:gd name="connsiteY2014" fmla="*/ 3098717 h 6268185"/>
              <a:gd name="connsiteX2015" fmla="*/ 3473085 w 5511960"/>
              <a:gd name="connsiteY2015" fmla="*/ 3105833 h 6268185"/>
              <a:gd name="connsiteX2016" fmla="*/ 3449329 w 5511960"/>
              <a:gd name="connsiteY2016" fmla="*/ 3114472 h 6268185"/>
              <a:gd name="connsiteX2017" fmla="*/ 3425669 w 5511960"/>
              <a:gd name="connsiteY2017" fmla="*/ 3122673 h 6268185"/>
              <a:gd name="connsiteX2018" fmla="*/ 3340325 w 5511960"/>
              <a:gd name="connsiteY2018" fmla="*/ 3121701 h 6268185"/>
              <a:gd name="connsiteX2019" fmla="*/ 3325123 w 5511960"/>
              <a:gd name="connsiteY2019" fmla="*/ 3114605 h 6268185"/>
              <a:gd name="connsiteX2020" fmla="*/ 3312579 w 5511960"/>
              <a:gd name="connsiteY2020" fmla="*/ 3107271 h 6268185"/>
              <a:gd name="connsiteX2021" fmla="*/ 3296605 w 5511960"/>
              <a:gd name="connsiteY2021" fmla="*/ 3100003 h 6268185"/>
              <a:gd name="connsiteX2022" fmla="*/ 3280642 w 5511960"/>
              <a:gd name="connsiteY2022" fmla="*/ 3092955 h 6268185"/>
              <a:gd name="connsiteX2023" fmla="*/ 3262382 w 5511960"/>
              <a:gd name="connsiteY2023" fmla="*/ 3088897 h 6268185"/>
              <a:gd name="connsiteX2024" fmla="*/ 3244132 w 5511960"/>
              <a:gd name="connsiteY2024" fmla="*/ 3093155 h 6268185"/>
              <a:gd name="connsiteX2025" fmla="*/ 3234941 w 5511960"/>
              <a:gd name="connsiteY2025" fmla="*/ 3100327 h 6268185"/>
              <a:gd name="connsiteX2026" fmla="*/ 3228188 w 5511960"/>
              <a:gd name="connsiteY2026" fmla="*/ 3107185 h 6268185"/>
              <a:gd name="connsiteX2027" fmla="*/ 3210004 w 5511960"/>
              <a:gd name="connsiteY2027" fmla="*/ 3114215 h 6268185"/>
              <a:gd name="connsiteX2028" fmla="*/ 3189383 w 5511960"/>
              <a:gd name="connsiteY2028" fmla="*/ 3120768 h 6268185"/>
              <a:gd name="connsiteX2029" fmla="*/ 3170828 w 5511960"/>
              <a:gd name="connsiteY2029" fmla="*/ 3127197 h 6268185"/>
              <a:gd name="connsiteX2030" fmla="*/ 3146872 w 5511960"/>
              <a:gd name="connsiteY2030" fmla="*/ 3134712 h 6268185"/>
              <a:gd name="connsiteX2031" fmla="*/ 3113878 w 5511960"/>
              <a:gd name="connsiteY2031" fmla="*/ 3157344 h 6268185"/>
              <a:gd name="connsiteX2032" fmla="*/ 3105362 w 5511960"/>
              <a:gd name="connsiteY2032" fmla="*/ 3164792 h 6268185"/>
              <a:gd name="connsiteX2033" fmla="*/ 3070358 w 5511960"/>
              <a:gd name="connsiteY2033" fmla="*/ 3169945 h 6268185"/>
              <a:gd name="connsiteX2034" fmla="*/ 3031134 w 5511960"/>
              <a:gd name="connsiteY2034" fmla="*/ 3157544 h 6268185"/>
              <a:gd name="connsiteX2035" fmla="*/ 3010056 w 5511960"/>
              <a:gd name="connsiteY2035" fmla="*/ 3133122 h 6268185"/>
              <a:gd name="connsiteX2036" fmla="*/ 2994082 w 5511960"/>
              <a:gd name="connsiteY2036" fmla="*/ 3095231 h 6268185"/>
              <a:gd name="connsiteX2037" fmla="*/ 3010170 w 5511960"/>
              <a:gd name="connsiteY2037" fmla="*/ 3054055 h 6268185"/>
              <a:gd name="connsiteX2038" fmla="*/ 3058271 w 5511960"/>
              <a:gd name="connsiteY2038" fmla="*/ 3018926 h 6268185"/>
              <a:gd name="connsiteX2039" fmla="*/ 3067777 w 5511960"/>
              <a:gd name="connsiteY2039" fmla="*/ 3009878 h 6268185"/>
              <a:gd name="connsiteX2040" fmla="*/ 3074225 w 5511960"/>
              <a:gd name="connsiteY2040" fmla="*/ 3006763 h 6268185"/>
              <a:gd name="connsiteX2041" fmla="*/ 3090627 w 5511960"/>
              <a:gd name="connsiteY2041" fmla="*/ 2999924 h 6268185"/>
              <a:gd name="connsiteX2042" fmla="*/ 3104734 w 5511960"/>
              <a:gd name="connsiteY2042" fmla="*/ 2993076 h 6268185"/>
              <a:gd name="connsiteX2043" fmla="*/ 3117259 w 5511960"/>
              <a:gd name="connsiteY2043" fmla="*/ 2960862 h 6268185"/>
              <a:gd name="connsiteX2044" fmla="*/ 3116231 w 5511960"/>
              <a:gd name="connsiteY2044" fmla="*/ 2933754 h 6268185"/>
              <a:gd name="connsiteX2045" fmla="*/ 3118021 w 5511960"/>
              <a:gd name="connsiteY2045" fmla="*/ 2926915 h 6268185"/>
              <a:gd name="connsiteX2046" fmla="*/ 3109525 w 5511960"/>
              <a:gd name="connsiteY2046" fmla="*/ 2920066 h 6268185"/>
              <a:gd name="connsiteX2047" fmla="*/ 3101038 w 5511960"/>
              <a:gd name="connsiteY2047" fmla="*/ 2913228 h 6268185"/>
              <a:gd name="connsiteX2048" fmla="*/ 3091151 w 5511960"/>
              <a:gd name="connsiteY2048" fmla="*/ 2906379 h 6268185"/>
              <a:gd name="connsiteX2049" fmla="*/ 3086712 w 5511960"/>
              <a:gd name="connsiteY2049" fmla="*/ 2901817 h 6268185"/>
              <a:gd name="connsiteX2050" fmla="*/ 3085474 w 5511960"/>
              <a:gd name="connsiteY2050" fmla="*/ 2897254 h 6268185"/>
              <a:gd name="connsiteX2051" fmla="*/ 3075311 w 5511960"/>
              <a:gd name="connsiteY2051" fmla="*/ 2908665 h 6268185"/>
              <a:gd name="connsiteX2052" fmla="*/ 3031191 w 5511960"/>
              <a:gd name="connsiteY2052" fmla="*/ 2920066 h 6268185"/>
              <a:gd name="connsiteX2053" fmla="*/ 2993177 w 5511960"/>
              <a:gd name="connsiteY2053" fmla="*/ 2915866 h 6268185"/>
              <a:gd name="connsiteX2054" fmla="*/ 2979490 w 5511960"/>
              <a:gd name="connsiteY2054" fmla="*/ 2908665 h 6268185"/>
              <a:gd name="connsiteX2055" fmla="*/ 2965802 w 5511960"/>
              <a:gd name="connsiteY2055" fmla="*/ 2901455 h 6268185"/>
              <a:gd name="connsiteX2056" fmla="*/ 2958906 w 5511960"/>
              <a:gd name="connsiteY2056" fmla="*/ 2897254 h 6268185"/>
              <a:gd name="connsiteX2057" fmla="*/ 2944209 w 5511960"/>
              <a:gd name="connsiteY2057" fmla="*/ 2888129 h 6268185"/>
              <a:gd name="connsiteX2058" fmla="*/ 2932198 w 5511960"/>
              <a:gd name="connsiteY2058" fmla="*/ 2879004 h 6268185"/>
              <a:gd name="connsiteX2059" fmla="*/ 2914920 w 5511960"/>
              <a:gd name="connsiteY2059" fmla="*/ 2865317 h 6268185"/>
              <a:gd name="connsiteX2060" fmla="*/ 2897318 w 5511960"/>
              <a:gd name="connsiteY2060" fmla="*/ 2851629 h 6268185"/>
              <a:gd name="connsiteX2061" fmla="*/ 2892793 w 5511960"/>
              <a:gd name="connsiteY2061" fmla="*/ 2847429 h 6268185"/>
              <a:gd name="connsiteX2062" fmla="*/ 2879068 w 5511960"/>
              <a:gd name="connsiteY2062" fmla="*/ 2840209 h 6268185"/>
              <a:gd name="connsiteX2063" fmla="*/ 2867923 w 5511960"/>
              <a:gd name="connsiteY2063" fmla="*/ 2833008 h 6268185"/>
              <a:gd name="connsiteX2064" fmla="*/ 2854455 w 5511960"/>
              <a:gd name="connsiteY2064" fmla="*/ 2828807 h 6268185"/>
              <a:gd name="connsiteX2065" fmla="*/ 2829357 w 5511960"/>
              <a:gd name="connsiteY2065" fmla="*/ 2819121 h 6268185"/>
              <a:gd name="connsiteX2066" fmla="*/ 2785037 w 5511960"/>
              <a:gd name="connsiteY2066" fmla="*/ 2810100 h 6268185"/>
              <a:gd name="connsiteX2067" fmla="*/ 2746689 w 5511960"/>
              <a:gd name="connsiteY2067" fmla="*/ 2805852 h 6268185"/>
              <a:gd name="connsiteX2068" fmla="*/ 2716761 w 5511960"/>
              <a:gd name="connsiteY2068" fmla="*/ 2798147 h 6268185"/>
              <a:gd name="connsiteX2069" fmla="*/ 2683539 w 5511960"/>
              <a:gd name="connsiteY2069" fmla="*/ 2789031 h 6268185"/>
              <a:gd name="connsiteX2070" fmla="*/ 2655287 w 5511960"/>
              <a:gd name="connsiteY2070" fmla="*/ 2801433 h 6268185"/>
              <a:gd name="connsiteX2071" fmla="*/ 2647239 w 5511960"/>
              <a:gd name="connsiteY2071" fmla="*/ 2827369 h 6268185"/>
              <a:gd name="connsiteX2072" fmla="*/ 2641838 w 5511960"/>
              <a:gd name="connsiteY2072" fmla="*/ 2853544 h 6268185"/>
              <a:gd name="connsiteX2073" fmla="*/ 2623074 w 5511960"/>
              <a:gd name="connsiteY2073" fmla="*/ 2941841 h 6268185"/>
              <a:gd name="connsiteX2074" fmla="*/ 2614453 w 5511960"/>
              <a:gd name="connsiteY2074" fmla="*/ 2986761 h 6268185"/>
              <a:gd name="connsiteX2075" fmla="*/ 2586098 w 5511960"/>
              <a:gd name="connsiteY2075" fmla="*/ 3029575 h 6268185"/>
              <a:gd name="connsiteX2076" fmla="*/ 2573391 w 5511960"/>
              <a:gd name="connsiteY2076" fmla="*/ 3025013 h 6268185"/>
              <a:gd name="connsiteX2077" fmla="*/ 2566438 w 5511960"/>
              <a:gd name="connsiteY2077" fmla="*/ 3020450 h 6268185"/>
              <a:gd name="connsiteX2078" fmla="*/ 2554732 w 5511960"/>
              <a:gd name="connsiteY2078" fmla="*/ 3007906 h 6268185"/>
              <a:gd name="connsiteX2079" fmla="*/ 2539168 w 5511960"/>
              <a:gd name="connsiteY2079" fmla="*/ 2983951 h 6268185"/>
              <a:gd name="connsiteX2080" fmla="*/ 2518699 w 5511960"/>
              <a:gd name="connsiteY2080" fmla="*/ 2899531 h 6268185"/>
              <a:gd name="connsiteX2081" fmla="*/ 2528586 w 5511960"/>
              <a:gd name="connsiteY2081" fmla="*/ 2815120 h 6268185"/>
              <a:gd name="connsiteX2082" fmla="*/ 2533977 w 5511960"/>
              <a:gd name="connsiteY2082" fmla="*/ 2808281 h 6268185"/>
              <a:gd name="connsiteX2083" fmla="*/ 2525500 w 5511960"/>
              <a:gd name="connsiteY2083" fmla="*/ 2801433 h 6268185"/>
              <a:gd name="connsiteX2084" fmla="*/ 2519861 w 5511960"/>
              <a:gd name="connsiteY2084" fmla="*/ 2795727 h 6268185"/>
              <a:gd name="connsiteX2085" fmla="*/ 2511793 w 5511960"/>
              <a:gd name="connsiteY2085" fmla="*/ 2771143 h 6268185"/>
              <a:gd name="connsiteX2086" fmla="*/ 2504945 w 5511960"/>
              <a:gd name="connsiteY2086" fmla="*/ 2767448 h 6268185"/>
              <a:gd name="connsiteX2087" fmla="*/ 2510650 w 5511960"/>
              <a:gd name="connsiteY2087" fmla="*/ 2758827 h 6268185"/>
              <a:gd name="connsiteX2088" fmla="*/ 2507231 w 5511960"/>
              <a:gd name="connsiteY2088" fmla="*/ 2756113 h 6268185"/>
              <a:gd name="connsiteX2089" fmla="*/ 2477503 w 5511960"/>
              <a:gd name="connsiteY2089" fmla="*/ 2715946 h 6268185"/>
              <a:gd name="connsiteX2090" fmla="*/ 2454643 w 5511960"/>
              <a:gd name="connsiteY2090" fmla="*/ 2655262 h 6268185"/>
              <a:gd name="connsiteX2091" fmla="*/ 2448033 w 5511960"/>
              <a:gd name="connsiteY2091" fmla="*/ 2640860 h 6268185"/>
              <a:gd name="connsiteX2092" fmla="*/ 2421953 w 5511960"/>
              <a:gd name="connsiteY2092" fmla="*/ 2612428 h 6268185"/>
              <a:gd name="connsiteX2093" fmla="*/ 2412448 w 5511960"/>
              <a:gd name="connsiteY2093" fmla="*/ 2598865 h 6268185"/>
              <a:gd name="connsiteX2094" fmla="*/ 2404180 w 5511960"/>
              <a:gd name="connsiteY2094" fmla="*/ 2596045 h 6268185"/>
              <a:gd name="connsiteX2095" fmla="*/ 2383053 w 5511960"/>
              <a:gd name="connsiteY2095" fmla="*/ 2593273 h 6268185"/>
              <a:gd name="connsiteX2096" fmla="*/ 2350116 w 5511960"/>
              <a:gd name="connsiteY2096" fmla="*/ 2663111 h 6268185"/>
              <a:gd name="connsiteX2097" fmla="*/ 2347525 w 5511960"/>
              <a:gd name="connsiteY2097" fmla="*/ 2772477 h 6268185"/>
              <a:gd name="connsiteX2098" fmla="*/ 2354373 w 5511960"/>
              <a:gd name="connsiteY2098" fmla="*/ 2802509 h 6268185"/>
              <a:gd name="connsiteX2099" fmla="*/ 2377253 w 5511960"/>
              <a:gd name="connsiteY2099" fmla="*/ 2856192 h 6268185"/>
              <a:gd name="connsiteX2100" fmla="*/ 2388663 w 5511960"/>
              <a:gd name="connsiteY2100" fmla="*/ 2877814 h 6268185"/>
              <a:gd name="connsiteX2101" fmla="*/ 2401141 w 5511960"/>
              <a:gd name="connsiteY2101" fmla="*/ 2897206 h 6268185"/>
              <a:gd name="connsiteX2102" fmla="*/ 2404561 w 5511960"/>
              <a:gd name="connsiteY2102" fmla="*/ 2902655 h 6268185"/>
              <a:gd name="connsiteX2103" fmla="*/ 2413343 w 5511960"/>
              <a:gd name="connsiteY2103" fmla="*/ 2926610 h 6268185"/>
              <a:gd name="connsiteX2104" fmla="*/ 2429078 w 5511960"/>
              <a:gd name="connsiteY2104" fmla="*/ 2962272 h 6268185"/>
              <a:gd name="connsiteX2105" fmla="*/ 2441975 w 5511960"/>
              <a:gd name="connsiteY2105" fmla="*/ 2979503 h 6268185"/>
              <a:gd name="connsiteX2106" fmla="*/ 2456015 w 5511960"/>
              <a:gd name="connsiteY2106" fmla="*/ 2997219 h 6268185"/>
              <a:gd name="connsiteX2107" fmla="*/ 2475188 w 5511960"/>
              <a:gd name="connsiteY2107" fmla="*/ 3026756 h 6268185"/>
              <a:gd name="connsiteX2108" fmla="*/ 2514089 w 5511960"/>
              <a:gd name="connsiteY2108" fmla="*/ 3082877 h 6268185"/>
              <a:gd name="connsiteX2109" fmla="*/ 2527843 w 5511960"/>
              <a:gd name="connsiteY2109" fmla="*/ 3107147 h 6268185"/>
              <a:gd name="connsiteX2110" fmla="*/ 2550674 w 5511960"/>
              <a:gd name="connsiteY2110" fmla="*/ 3146314 h 6268185"/>
              <a:gd name="connsiteX2111" fmla="*/ 2569029 w 5511960"/>
              <a:gd name="connsiteY2111" fmla="*/ 3173698 h 6268185"/>
              <a:gd name="connsiteX2112" fmla="*/ 2585974 w 5511960"/>
              <a:gd name="connsiteY2112" fmla="*/ 3190424 h 6268185"/>
              <a:gd name="connsiteX2113" fmla="*/ 2597861 w 5511960"/>
              <a:gd name="connsiteY2113" fmla="*/ 3198406 h 6268185"/>
              <a:gd name="connsiteX2114" fmla="*/ 2614311 w 5511960"/>
              <a:gd name="connsiteY2114" fmla="*/ 3222162 h 6268185"/>
              <a:gd name="connsiteX2115" fmla="*/ 2625741 w 5511960"/>
              <a:gd name="connsiteY2115" fmla="*/ 3246574 h 6268185"/>
              <a:gd name="connsiteX2116" fmla="*/ 2639990 w 5511960"/>
              <a:gd name="connsiteY2116" fmla="*/ 3279855 h 6268185"/>
              <a:gd name="connsiteX2117" fmla="*/ 2651106 w 5511960"/>
              <a:gd name="connsiteY2117" fmla="*/ 3312478 h 6268185"/>
              <a:gd name="connsiteX2118" fmla="*/ 2664831 w 5511960"/>
              <a:gd name="connsiteY2118" fmla="*/ 3350120 h 6268185"/>
              <a:gd name="connsiteX2119" fmla="*/ 2674032 w 5511960"/>
              <a:gd name="connsiteY2119" fmla="*/ 3371790 h 6268185"/>
              <a:gd name="connsiteX2120" fmla="*/ 2705760 w 5511960"/>
              <a:gd name="connsiteY2120" fmla="*/ 3435674 h 6268185"/>
              <a:gd name="connsiteX2121" fmla="*/ 2715333 w 5511960"/>
              <a:gd name="connsiteY2121" fmla="*/ 3456353 h 6268185"/>
              <a:gd name="connsiteX2122" fmla="*/ 2721191 w 5511960"/>
              <a:gd name="connsiteY2122" fmla="*/ 3472317 h 6268185"/>
              <a:gd name="connsiteX2123" fmla="*/ 2756995 w 5511960"/>
              <a:gd name="connsiteY2123" fmla="*/ 3558156 h 6268185"/>
              <a:gd name="connsiteX2124" fmla="*/ 2771873 w 5511960"/>
              <a:gd name="connsiteY2124" fmla="*/ 3581683 h 6268185"/>
              <a:gd name="connsiteX2125" fmla="*/ 2786828 w 5511960"/>
              <a:gd name="connsiteY2125" fmla="*/ 3605219 h 6268185"/>
              <a:gd name="connsiteX2126" fmla="*/ 2804744 w 5511960"/>
              <a:gd name="connsiteY2126" fmla="*/ 3627317 h 6268185"/>
              <a:gd name="connsiteX2127" fmla="*/ 2847911 w 5511960"/>
              <a:gd name="connsiteY2127" fmla="*/ 3678133 h 6268185"/>
              <a:gd name="connsiteX2128" fmla="*/ 2902490 w 5511960"/>
              <a:gd name="connsiteY2128" fmla="*/ 3760267 h 6268185"/>
              <a:gd name="connsiteX2129" fmla="*/ 2957858 w 5511960"/>
              <a:gd name="connsiteY2129" fmla="*/ 3962435 h 6268185"/>
              <a:gd name="connsiteX2130" fmla="*/ 2957439 w 5511960"/>
              <a:gd name="connsiteY2130" fmla="*/ 4226039 h 6268185"/>
              <a:gd name="connsiteX2131" fmla="*/ 2950457 w 5511960"/>
              <a:gd name="connsiteY2131" fmla="*/ 4268530 h 6268185"/>
              <a:gd name="connsiteX2132" fmla="*/ 2943247 w 5511960"/>
              <a:gd name="connsiteY2132" fmla="*/ 4308755 h 6268185"/>
              <a:gd name="connsiteX2133" fmla="*/ 2938418 w 5511960"/>
              <a:gd name="connsiteY2133" fmla="*/ 4350827 h 6268185"/>
              <a:gd name="connsiteX2134" fmla="*/ 2933856 w 5511960"/>
              <a:gd name="connsiteY2134" fmla="*/ 4380192 h 6268185"/>
              <a:gd name="connsiteX2135" fmla="*/ 2929293 w 5511960"/>
              <a:gd name="connsiteY2135" fmla="*/ 4391422 h 6268185"/>
              <a:gd name="connsiteX2136" fmla="*/ 2920168 w 5511960"/>
              <a:gd name="connsiteY2136" fmla="*/ 4441790 h 6268185"/>
              <a:gd name="connsiteX2137" fmla="*/ 2911043 w 5511960"/>
              <a:gd name="connsiteY2137" fmla="*/ 4505284 h 6268185"/>
              <a:gd name="connsiteX2138" fmla="*/ 2904642 w 5511960"/>
              <a:gd name="connsiteY2138" fmla="*/ 4534964 h 6268185"/>
              <a:gd name="connsiteX2139" fmla="*/ 2918406 w 5511960"/>
              <a:gd name="connsiteY2139" fmla="*/ 4674495 h 6268185"/>
              <a:gd name="connsiteX2140" fmla="*/ 2918406 w 5511960"/>
              <a:gd name="connsiteY2140" fmla="*/ 4849755 h 6268185"/>
              <a:gd name="connsiteX2141" fmla="*/ 2916730 w 5511960"/>
              <a:gd name="connsiteY2141" fmla="*/ 4929280 h 6268185"/>
              <a:gd name="connsiteX2142" fmla="*/ 2915872 w 5511960"/>
              <a:gd name="connsiteY2142" fmla="*/ 4961436 h 6268185"/>
              <a:gd name="connsiteX2143" fmla="*/ 2920178 w 5511960"/>
              <a:gd name="connsiteY2143" fmla="*/ 5016919 h 6268185"/>
              <a:gd name="connsiteX2144" fmla="*/ 2934160 w 5511960"/>
              <a:gd name="connsiteY2144" fmla="*/ 5087433 h 6268185"/>
              <a:gd name="connsiteX2145" fmla="*/ 2943247 w 5511960"/>
              <a:gd name="connsiteY2145" fmla="*/ 5135343 h 6268185"/>
              <a:gd name="connsiteX2146" fmla="*/ 2946867 w 5511960"/>
              <a:gd name="connsiteY2146" fmla="*/ 5274875 h 6268185"/>
              <a:gd name="connsiteX2147" fmla="*/ 2879268 w 5511960"/>
              <a:gd name="connsiteY2147" fmla="*/ 5342960 h 6268185"/>
              <a:gd name="connsiteX2148" fmla="*/ 2874524 w 5511960"/>
              <a:gd name="connsiteY2148" fmla="*/ 5347313 h 6268185"/>
              <a:gd name="connsiteX2149" fmla="*/ 2858589 w 5511960"/>
              <a:gd name="connsiteY2149" fmla="*/ 5354657 h 6268185"/>
              <a:gd name="connsiteX2150" fmla="*/ 2844806 w 5511960"/>
              <a:gd name="connsiteY2150" fmla="*/ 5361124 h 6268185"/>
              <a:gd name="connsiteX2151" fmla="*/ 2827756 w 5511960"/>
              <a:gd name="connsiteY2151" fmla="*/ 5367173 h 6268185"/>
              <a:gd name="connsiteX2152" fmla="*/ 2806982 w 5511960"/>
              <a:gd name="connsiteY2152" fmla="*/ 5374459 h 6268185"/>
              <a:gd name="connsiteX2153" fmla="*/ 2789818 w 5511960"/>
              <a:gd name="connsiteY2153" fmla="*/ 5382098 h 6268185"/>
              <a:gd name="connsiteX2154" fmla="*/ 2776731 w 5511960"/>
              <a:gd name="connsiteY2154" fmla="*/ 5389089 h 6268185"/>
              <a:gd name="connsiteX2155" fmla="*/ 2772502 w 5511960"/>
              <a:gd name="connsiteY2155" fmla="*/ 5393147 h 6268185"/>
              <a:gd name="connsiteX2156" fmla="*/ 2771292 w 5511960"/>
              <a:gd name="connsiteY2156" fmla="*/ 5426075 h 6268185"/>
              <a:gd name="connsiteX2157" fmla="*/ 2795200 w 5511960"/>
              <a:gd name="connsiteY2157" fmla="*/ 5447906 h 6268185"/>
              <a:gd name="connsiteX2158" fmla="*/ 2811650 w 5511960"/>
              <a:gd name="connsiteY2158" fmla="*/ 5442601 h 6268185"/>
              <a:gd name="connsiteX2159" fmla="*/ 2987614 w 5511960"/>
              <a:gd name="connsiteY2159" fmla="*/ 5441658 h 6268185"/>
              <a:gd name="connsiteX2160" fmla="*/ 3019066 w 5511960"/>
              <a:gd name="connsiteY2160" fmla="*/ 5449402 h 6268185"/>
              <a:gd name="connsiteX2161" fmla="*/ 3055575 w 5511960"/>
              <a:gd name="connsiteY2161" fmla="*/ 5456012 h 6268185"/>
              <a:gd name="connsiteX2162" fmla="*/ 3083036 w 5511960"/>
              <a:gd name="connsiteY2162" fmla="*/ 5469938 h 6268185"/>
              <a:gd name="connsiteX2163" fmla="*/ 3164056 w 5511960"/>
              <a:gd name="connsiteY2163" fmla="*/ 5467976 h 6268185"/>
              <a:gd name="connsiteX2164" fmla="*/ 3222958 w 5511960"/>
              <a:gd name="connsiteY2164" fmla="*/ 5452659 h 6268185"/>
              <a:gd name="connsiteX2165" fmla="*/ 3271488 w 5511960"/>
              <a:gd name="connsiteY2165" fmla="*/ 5467080 h 6268185"/>
              <a:gd name="connsiteX2166" fmla="*/ 3290881 w 5511960"/>
              <a:gd name="connsiteY2166" fmla="*/ 5489702 h 6268185"/>
              <a:gd name="connsiteX2167" fmla="*/ 3297939 w 5511960"/>
              <a:gd name="connsiteY2167" fmla="*/ 5499237 h 6268185"/>
              <a:gd name="connsiteX2168" fmla="*/ 3305921 w 5511960"/>
              <a:gd name="connsiteY2168" fmla="*/ 5511124 h 6268185"/>
              <a:gd name="connsiteX2169" fmla="*/ 3364852 w 5511960"/>
              <a:gd name="connsiteY2169" fmla="*/ 5518963 h 6268185"/>
              <a:gd name="connsiteX2170" fmla="*/ 3418145 w 5511960"/>
              <a:gd name="connsiteY2170" fmla="*/ 5510752 h 6268185"/>
              <a:gd name="connsiteX2171" fmla="*/ 2920330 w 5511960"/>
              <a:gd name="connsiteY2171" fmla="*/ 4890361 h 6268185"/>
              <a:gd name="connsiteX2172" fmla="*/ 2936941 w 5511960"/>
              <a:gd name="connsiteY2172" fmla="*/ 4865405 h 6268185"/>
              <a:gd name="connsiteX2173" fmla="*/ 2934713 w 5511960"/>
              <a:gd name="connsiteY2173" fmla="*/ 4873968 h 6268185"/>
              <a:gd name="connsiteX2174" fmla="*/ 2929312 w 5511960"/>
              <a:gd name="connsiteY2174" fmla="*/ 4887312 h 6268185"/>
              <a:gd name="connsiteX2175" fmla="*/ 2924749 w 5511960"/>
              <a:gd name="connsiteY2175" fmla="*/ 4898076 h 6268185"/>
              <a:gd name="connsiteX2176" fmla="*/ 2920330 w 5511960"/>
              <a:gd name="connsiteY2176" fmla="*/ 4890361 h 6268185"/>
              <a:gd name="connsiteX2177" fmla="*/ 2580726 w 5511960"/>
              <a:gd name="connsiteY2177" fmla="*/ 5440010 h 6268185"/>
              <a:gd name="connsiteX2178" fmla="*/ 2578325 w 5511960"/>
              <a:gd name="connsiteY2178" fmla="*/ 5446002 h 6268185"/>
              <a:gd name="connsiteX2179" fmla="*/ 2581088 w 5511960"/>
              <a:gd name="connsiteY2179" fmla="*/ 5448764 h 6268185"/>
              <a:gd name="connsiteX2180" fmla="*/ 2580726 w 5511960"/>
              <a:gd name="connsiteY2180" fmla="*/ 5440010 h 6268185"/>
              <a:gd name="connsiteX2181" fmla="*/ 2548312 w 5511960"/>
              <a:gd name="connsiteY2181" fmla="*/ 5388585 h 6268185"/>
              <a:gd name="connsiteX2182" fmla="*/ 2561256 w 5511960"/>
              <a:gd name="connsiteY2182" fmla="*/ 5384022 h 6268185"/>
              <a:gd name="connsiteX2183" fmla="*/ 2579192 w 5511960"/>
              <a:gd name="connsiteY2183" fmla="*/ 5374897 h 6268185"/>
              <a:gd name="connsiteX2184" fmla="*/ 2596175 w 5511960"/>
              <a:gd name="connsiteY2184" fmla="*/ 5365772 h 6268185"/>
              <a:gd name="connsiteX2185" fmla="*/ 2605348 w 5511960"/>
              <a:gd name="connsiteY2185" fmla="*/ 5361210 h 6268185"/>
              <a:gd name="connsiteX2186" fmla="*/ 2617025 w 5511960"/>
              <a:gd name="connsiteY2186" fmla="*/ 5356647 h 6268185"/>
              <a:gd name="connsiteX2187" fmla="*/ 2626445 w 5511960"/>
              <a:gd name="connsiteY2187" fmla="*/ 5360286 h 6268185"/>
              <a:gd name="connsiteX2188" fmla="*/ 2628389 w 5511960"/>
              <a:gd name="connsiteY2188" fmla="*/ 5370554 h 6268185"/>
              <a:gd name="connsiteX2189" fmla="*/ 2632656 w 5511960"/>
              <a:gd name="connsiteY2189" fmla="*/ 5367115 h 6268185"/>
              <a:gd name="connsiteX2190" fmla="*/ 2648696 w 5511960"/>
              <a:gd name="connsiteY2190" fmla="*/ 5354066 h 6268185"/>
              <a:gd name="connsiteX2191" fmla="*/ 2664660 w 5511960"/>
              <a:gd name="connsiteY2191" fmla="*/ 5347599 h 6268185"/>
              <a:gd name="connsiteX2192" fmla="*/ 2682310 w 5511960"/>
              <a:gd name="connsiteY2192" fmla="*/ 5341303 h 6268185"/>
              <a:gd name="connsiteX2193" fmla="*/ 2713113 w 5511960"/>
              <a:gd name="connsiteY2193" fmla="*/ 5331625 h 6268185"/>
              <a:gd name="connsiteX2194" fmla="*/ 2743641 w 5511960"/>
              <a:gd name="connsiteY2194" fmla="*/ 5324739 h 6268185"/>
              <a:gd name="connsiteX2195" fmla="*/ 2758491 w 5511960"/>
              <a:gd name="connsiteY2195" fmla="*/ 5320614 h 6268185"/>
              <a:gd name="connsiteX2196" fmla="*/ 2792419 w 5511960"/>
              <a:gd name="connsiteY2196" fmla="*/ 5313299 h 6268185"/>
              <a:gd name="connsiteX2197" fmla="*/ 2826575 w 5511960"/>
              <a:gd name="connsiteY2197" fmla="*/ 5306346 h 6268185"/>
              <a:gd name="connsiteX2198" fmla="*/ 2853922 w 5511960"/>
              <a:gd name="connsiteY2198" fmla="*/ 5299449 h 6268185"/>
              <a:gd name="connsiteX2199" fmla="*/ 2881077 w 5511960"/>
              <a:gd name="connsiteY2199" fmla="*/ 5292239 h 6268185"/>
              <a:gd name="connsiteX2200" fmla="*/ 2885688 w 5511960"/>
              <a:gd name="connsiteY2200" fmla="*/ 5288201 h 6268185"/>
              <a:gd name="connsiteX2201" fmla="*/ 2884106 w 5511960"/>
              <a:gd name="connsiteY2201" fmla="*/ 5261255 h 6268185"/>
              <a:gd name="connsiteX2202" fmla="*/ 2873305 w 5511960"/>
              <a:gd name="connsiteY2202" fmla="*/ 5225888 h 6268185"/>
              <a:gd name="connsiteX2203" fmla="*/ 2851979 w 5511960"/>
              <a:gd name="connsiteY2203" fmla="*/ 5108664 h 6268185"/>
              <a:gd name="connsiteX2204" fmla="*/ 2847178 w 5511960"/>
              <a:gd name="connsiteY2204" fmla="*/ 5093253 h 6268185"/>
              <a:gd name="connsiteX2205" fmla="*/ 2836310 w 5511960"/>
              <a:gd name="connsiteY2205" fmla="*/ 5078518 h 6268185"/>
              <a:gd name="connsiteX2206" fmla="*/ 2806173 w 5511960"/>
              <a:gd name="connsiteY2206" fmla="*/ 5041103 h 6268185"/>
              <a:gd name="connsiteX2207" fmla="*/ 2817365 w 5511960"/>
              <a:gd name="connsiteY2207" fmla="*/ 5000089 h 6268185"/>
              <a:gd name="connsiteX2208" fmla="*/ 2825813 w 5511960"/>
              <a:gd name="connsiteY2208" fmla="*/ 4948577 h 6268185"/>
              <a:gd name="connsiteX2209" fmla="*/ 2811402 w 5511960"/>
              <a:gd name="connsiteY2209" fmla="*/ 4945948 h 6268185"/>
              <a:gd name="connsiteX2210" fmla="*/ 2790247 w 5511960"/>
              <a:gd name="connsiteY2210" fmla="*/ 4969446 h 6268185"/>
              <a:gd name="connsiteX2211" fmla="*/ 2773483 w 5511960"/>
              <a:gd name="connsiteY2211" fmla="*/ 4995802 h 6268185"/>
              <a:gd name="connsiteX2212" fmla="*/ 2741527 w 5511960"/>
              <a:gd name="connsiteY2212" fmla="*/ 5037246 h 6268185"/>
              <a:gd name="connsiteX2213" fmla="*/ 2745937 w 5511960"/>
              <a:gd name="connsiteY2213" fmla="*/ 4999279 h 6268185"/>
              <a:gd name="connsiteX2214" fmla="*/ 2792419 w 5511960"/>
              <a:gd name="connsiteY2214" fmla="*/ 4904000 h 6268185"/>
              <a:gd name="connsiteX2215" fmla="*/ 2799267 w 5511960"/>
              <a:gd name="connsiteY2215" fmla="*/ 4891237 h 6268185"/>
              <a:gd name="connsiteX2216" fmla="*/ 2806116 w 5511960"/>
              <a:gd name="connsiteY2216" fmla="*/ 4876825 h 6268185"/>
              <a:gd name="connsiteX2217" fmla="*/ 2813459 w 5511960"/>
              <a:gd name="connsiteY2217" fmla="*/ 4856890 h 6268185"/>
              <a:gd name="connsiteX2218" fmla="*/ 2808373 w 5511960"/>
              <a:gd name="connsiteY2218" fmla="*/ 4834839 h 6268185"/>
              <a:gd name="connsiteX2219" fmla="*/ 2803239 w 5511960"/>
              <a:gd name="connsiteY2219" fmla="*/ 4839697 h 6268185"/>
              <a:gd name="connsiteX2220" fmla="*/ 2785818 w 5511960"/>
              <a:gd name="connsiteY2220" fmla="*/ 4861576 h 6268185"/>
              <a:gd name="connsiteX2221" fmla="*/ 2763501 w 5511960"/>
              <a:gd name="connsiteY2221" fmla="*/ 4888675 h 6268185"/>
              <a:gd name="connsiteX2222" fmla="*/ 2742336 w 5511960"/>
              <a:gd name="connsiteY2222" fmla="*/ 4923012 h 6268185"/>
              <a:gd name="connsiteX2223" fmla="*/ 2723982 w 5511960"/>
              <a:gd name="connsiteY2223" fmla="*/ 4954864 h 6268185"/>
              <a:gd name="connsiteX2224" fmla="*/ 2716371 w 5511960"/>
              <a:gd name="connsiteY2224" fmla="*/ 4959674 h 6268185"/>
              <a:gd name="connsiteX2225" fmla="*/ 2711599 w 5511960"/>
              <a:gd name="connsiteY2225" fmla="*/ 4962513 h 6268185"/>
              <a:gd name="connsiteX2226" fmla="*/ 2703236 w 5511960"/>
              <a:gd name="connsiteY2226" fmla="*/ 4981819 h 6268185"/>
              <a:gd name="connsiteX2227" fmla="*/ 2692035 w 5511960"/>
              <a:gd name="connsiteY2227" fmla="*/ 5003775 h 6268185"/>
              <a:gd name="connsiteX2228" fmla="*/ 2681776 w 5511960"/>
              <a:gd name="connsiteY2228" fmla="*/ 5012452 h 6268185"/>
              <a:gd name="connsiteX2229" fmla="*/ 2667708 w 5511960"/>
              <a:gd name="connsiteY2229" fmla="*/ 5020748 h 6268185"/>
              <a:gd name="connsiteX2230" fmla="*/ 2666251 w 5511960"/>
              <a:gd name="connsiteY2230" fmla="*/ 5008880 h 6268185"/>
              <a:gd name="connsiteX2231" fmla="*/ 2682757 w 5511960"/>
              <a:gd name="connsiteY2231" fmla="*/ 4978076 h 6268185"/>
              <a:gd name="connsiteX2232" fmla="*/ 2694692 w 5511960"/>
              <a:gd name="connsiteY2232" fmla="*/ 4964236 h 6268185"/>
              <a:gd name="connsiteX2233" fmla="*/ 2703503 w 5511960"/>
              <a:gd name="connsiteY2233" fmla="*/ 4952340 h 6268185"/>
              <a:gd name="connsiteX2234" fmla="*/ 2714095 w 5511960"/>
              <a:gd name="connsiteY2234" fmla="*/ 4937509 h 6268185"/>
              <a:gd name="connsiteX2235" fmla="*/ 2735145 w 5511960"/>
              <a:gd name="connsiteY2235" fmla="*/ 4902971 h 6268185"/>
              <a:gd name="connsiteX2236" fmla="*/ 2776322 w 5511960"/>
              <a:gd name="connsiteY2236" fmla="*/ 4824248 h 6268185"/>
              <a:gd name="connsiteX2237" fmla="*/ 2787656 w 5511960"/>
              <a:gd name="connsiteY2237" fmla="*/ 4801244 h 6268185"/>
              <a:gd name="connsiteX2238" fmla="*/ 2808554 w 5511960"/>
              <a:gd name="connsiteY2238" fmla="*/ 4751877 h 6268185"/>
              <a:gd name="connsiteX2239" fmla="*/ 2827099 w 5511960"/>
              <a:gd name="connsiteY2239" fmla="*/ 4705385 h 6268185"/>
              <a:gd name="connsiteX2240" fmla="*/ 2825004 w 5511960"/>
              <a:gd name="connsiteY2240" fmla="*/ 4640272 h 6268185"/>
              <a:gd name="connsiteX2241" fmla="*/ 2799124 w 5511960"/>
              <a:gd name="connsiteY2241" fmla="*/ 4683620 h 6268185"/>
              <a:gd name="connsiteX2242" fmla="*/ 2768463 w 5511960"/>
              <a:gd name="connsiteY2242" fmla="*/ 4726826 h 6268185"/>
              <a:gd name="connsiteX2243" fmla="*/ 2760481 w 5511960"/>
              <a:gd name="connsiteY2243" fmla="*/ 4747505 h 6268185"/>
              <a:gd name="connsiteX2244" fmla="*/ 2755652 w 5511960"/>
              <a:gd name="connsiteY2244" fmla="*/ 4768031 h 6268185"/>
              <a:gd name="connsiteX2245" fmla="*/ 2753642 w 5511960"/>
              <a:gd name="connsiteY2245" fmla="*/ 4772593 h 6268185"/>
              <a:gd name="connsiteX2246" fmla="*/ 2749709 w 5511960"/>
              <a:gd name="connsiteY2246" fmla="*/ 4777166 h 6268185"/>
              <a:gd name="connsiteX2247" fmla="*/ 2739946 w 5511960"/>
              <a:gd name="connsiteY2247" fmla="*/ 4790853 h 6268185"/>
              <a:gd name="connsiteX2248" fmla="*/ 2733106 w 5511960"/>
              <a:gd name="connsiteY2248" fmla="*/ 4804540 h 6268185"/>
              <a:gd name="connsiteX2249" fmla="*/ 2726258 w 5511960"/>
              <a:gd name="connsiteY2249" fmla="*/ 4818228 h 6268185"/>
              <a:gd name="connsiteX2250" fmla="*/ 2719610 w 5511960"/>
              <a:gd name="connsiteY2250" fmla="*/ 4831915 h 6268185"/>
              <a:gd name="connsiteX2251" fmla="*/ 2710294 w 5511960"/>
              <a:gd name="connsiteY2251" fmla="*/ 4845603 h 6268185"/>
              <a:gd name="connsiteX2252" fmla="*/ 2696645 w 5511960"/>
              <a:gd name="connsiteY2252" fmla="*/ 4859290 h 6268185"/>
              <a:gd name="connsiteX2253" fmla="*/ 2686139 w 5511960"/>
              <a:gd name="connsiteY2253" fmla="*/ 4878207 h 6268185"/>
              <a:gd name="connsiteX2254" fmla="*/ 2679833 w 5511960"/>
              <a:gd name="connsiteY2254" fmla="*/ 4899876 h 6268185"/>
              <a:gd name="connsiteX2255" fmla="*/ 2652944 w 5511960"/>
              <a:gd name="connsiteY2255" fmla="*/ 4944843 h 6268185"/>
              <a:gd name="connsiteX2256" fmla="*/ 2641514 w 5511960"/>
              <a:gd name="connsiteY2256" fmla="*/ 4959674 h 6268185"/>
              <a:gd name="connsiteX2257" fmla="*/ 2639562 w 5511960"/>
              <a:gd name="connsiteY2257" fmla="*/ 4964236 h 6268185"/>
              <a:gd name="connsiteX2258" fmla="*/ 2636409 w 5511960"/>
              <a:gd name="connsiteY2258" fmla="*/ 4968866 h 6268185"/>
              <a:gd name="connsiteX2259" fmla="*/ 2620483 w 5511960"/>
              <a:gd name="connsiteY2259" fmla="*/ 4971599 h 6268185"/>
              <a:gd name="connsiteX2260" fmla="*/ 2613225 w 5511960"/>
              <a:gd name="connsiteY2260" fmla="*/ 4963551 h 6268185"/>
              <a:gd name="connsiteX2261" fmla="*/ 2624321 w 5511960"/>
              <a:gd name="connsiteY2261" fmla="*/ 4941948 h 6268185"/>
              <a:gd name="connsiteX2262" fmla="*/ 2632722 w 5511960"/>
              <a:gd name="connsiteY2262" fmla="*/ 4925860 h 6268185"/>
              <a:gd name="connsiteX2263" fmla="*/ 2646410 w 5511960"/>
              <a:gd name="connsiteY2263" fmla="*/ 4905658 h 6268185"/>
              <a:gd name="connsiteX2264" fmla="*/ 2660098 w 5511960"/>
              <a:gd name="connsiteY2264" fmla="*/ 4884341 h 6268185"/>
              <a:gd name="connsiteX2265" fmla="*/ 2676071 w 5511960"/>
              <a:gd name="connsiteY2265" fmla="*/ 4865824 h 6268185"/>
              <a:gd name="connsiteX2266" fmla="*/ 2692035 w 5511960"/>
              <a:gd name="connsiteY2266" fmla="*/ 4848022 h 6268185"/>
              <a:gd name="connsiteX2267" fmla="*/ 2720991 w 5511960"/>
              <a:gd name="connsiteY2267" fmla="*/ 4789900 h 6268185"/>
              <a:gd name="connsiteX2268" fmla="*/ 2730897 w 5511960"/>
              <a:gd name="connsiteY2268" fmla="*/ 4768031 h 6268185"/>
              <a:gd name="connsiteX2269" fmla="*/ 2760815 w 5511960"/>
              <a:gd name="connsiteY2269" fmla="*/ 4708719 h 6268185"/>
              <a:gd name="connsiteX2270" fmla="*/ 2765044 w 5511960"/>
              <a:gd name="connsiteY2270" fmla="*/ 4697775 h 6268185"/>
              <a:gd name="connsiteX2271" fmla="*/ 2778474 w 5511960"/>
              <a:gd name="connsiteY2271" fmla="*/ 4661294 h 6268185"/>
              <a:gd name="connsiteX2272" fmla="*/ 2790218 w 5511960"/>
              <a:gd name="connsiteY2272" fmla="*/ 4626975 h 6268185"/>
              <a:gd name="connsiteX2273" fmla="*/ 2795200 w 5511960"/>
              <a:gd name="connsiteY2273" fmla="*/ 4615621 h 6268185"/>
              <a:gd name="connsiteX2274" fmla="*/ 2800362 w 5511960"/>
              <a:gd name="connsiteY2274" fmla="*/ 4601743 h 6268185"/>
              <a:gd name="connsiteX2275" fmla="*/ 2788256 w 5511960"/>
              <a:gd name="connsiteY2275" fmla="*/ 4593895 h 6268185"/>
              <a:gd name="connsiteX2276" fmla="*/ 2777617 w 5511960"/>
              <a:gd name="connsiteY2276" fmla="*/ 4609116 h 6268185"/>
              <a:gd name="connsiteX2277" fmla="*/ 2735373 w 5511960"/>
              <a:gd name="connsiteY2277" fmla="*/ 4682040 h 6268185"/>
              <a:gd name="connsiteX2278" fmla="*/ 2717924 w 5511960"/>
              <a:gd name="connsiteY2278" fmla="*/ 4709833 h 6268185"/>
              <a:gd name="connsiteX2279" fmla="*/ 2679109 w 5511960"/>
              <a:gd name="connsiteY2279" fmla="*/ 4759535 h 6268185"/>
              <a:gd name="connsiteX2280" fmla="*/ 2664660 w 5511960"/>
              <a:gd name="connsiteY2280" fmla="*/ 4761154 h 6268185"/>
              <a:gd name="connsiteX2281" fmla="*/ 2692216 w 5511960"/>
              <a:gd name="connsiteY2281" fmla="*/ 4708719 h 6268185"/>
              <a:gd name="connsiteX2282" fmla="*/ 2736602 w 5511960"/>
              <a:gd name="connsiteY2282" fmla="*/ 4628299 h 6268185"/>
              <a:gd name="connsiteX2283" fmla="*/ 2745813 w 5511960"/>
              <a:gd name="connsiteY2283" fmla="*/ 4611745 h 6268185"/>
              <a:gd name="connsiteX2284" fmla="*/ 2750052 w 5511960"/>
              <a:gd name="connsiteY2284" fmla="*/ 4609916 h 6268185"/>
              <a:gd name="connsiteX2285" fmla="*/ 2762996 w 5511960"/>
              <a:gd name="connsiteY2285" fmla="*/ 4583236 h 6268185"/>
              <a:gd name="connsiteX2286" fmla="*/ 2778731 w 5511960"/>
              <a:gd name="connsiteY2286" fmla="*/ 4555547 h 6268185"/>
              <a:gd name="connsiteX2287" fmla="*/ 2785580 w 5511960"/>
              <a:gd name="connsiteY2287" fmla="*/ 4547365 h 6268185"/>
              <a:gd name="connsiteX2288" fmla="*/ 2792419 w 5511960"/>
              <a:gd name="connsiteY2288" fmla="*/ 4533192 h 6268185"/>
              <a:gd name="connsiteX2289" fmla="*/ 2796981 w 5511960"/>
              <a:gd name="connsiteY2289" fmla="*/ 4521638 h 6268185"/>
              <a:gd name="connsiteX2290" fmla="*/ 2801610 w 5511960"/>
              <a:gd name="connsiteY2290" fmla="*/ 4515933 h 6268185"/>
              <a:gd name="connsiteX2291" fmla="*/ 2814317 w 5511960"/>
              <a:gd name="connsiteY2291" fmla="*/ 4485138 h 6268185"/>
              <a:gd name="connsiteX2292" fmla="*/ 2843930 w 5511960"/>
              <a:gd name="connsiteY2292" fmla="*/ 4381335 h 6268185"/>
              <a:gd name="connsiteX2293" fmla="*/ 2839691 w 5511960"/>
              <a:gd name="connsiteY2293" fmla="*/ 4343692 h 6268185"/>
              <a:gd name="connsiteX2294" fmla="*/ 2833490 w 5511960"/>
              <a:gd name="connsiteY2294" fmla="*/ 4348578 h 6268185"/>
              <a:gd name="connsiteX2295" fmla="*/ 2826642 w 5511960"/>
              <a:gd name="connsiteY2295" fmla="*/ 4360313 h 6268185"/>
              <a:gd name="connsiteX2296" fmla="*/ 2819803 w 5511960"/>
              <a:gd name="connsiteY2296" fmla="*/ 4376591 h 6268185"/>
              <a:gd name="connsiteX2297" fmla="*/ 2806697 w 5511960"/>
              <a:gd name="connsiteY2297" fmla="*/ 4407310 h 6268185"/>
              <a:gd name="connsiteX2298" fmla="*/ 2790076 w 5511960"/>
              <a:gd name="connsiteY2298" fmla="*/ 4439761 h 6268185"/>
              <a:gd name="connsiteX2299" fmla="*/ 2764453 w 5511960"/>
              <a:gd name="connsiteY2299" fmla="*/ 4464241 h 6268185"/>
              <a:gd name="connsiteX2300" fmla="*/ 2760481 w 5511960"/>
              <a:gd name="connsiteY2300" fmla="*/ 4468898 h 6268185"/>
              <a:gd name="connsiteX2301" fmla="*/ 2764653 w 5511960"/>
              <a:gd name="connsiteY2301" fmla="*/ 4476014 h 6268185"/>
              <a:gd name="connsiteX2302" fmla="*/ 2753642 w 5511960"/>
              <a:gd name="connsiteY2302" fmla="*/ 4509018 h 6268185"/>
              <a:gd name="connsiteX2303" fmla="*/ 2752499 w 5511960"/>
              <a:gd name="connsiteY2303" fmla="*/ 4512446 h 6268185"/>
              <a:gd name="connsiteX2304" fmla="*/ 2747261 w 5511960"/>
              <a:gd name="connsiteY2304" fmla="*/ 4521171 h 6268185"/>
              <a:gd name="connsiteX2305" fmla="*/ 2735707 w 5511960"/>
              <a:gd name="connsiteY2305" fmla="*/ 4543003 h 6268185"/>
              <a:gd name="connsiteX2306" fmla="*/ 2717228 w 5511960"/>
              <a:gd name="connsiteY2306" fmla="*/ 4573683 h 6268185"/>
              <a:gd name="connsiteX2307" fmla="*/ 2698759 w 5511960"/>
              <a:gd name="connsiteY2307" fmla="*/ 4604334 h 6268185"/>
              <a:gd name="connsiteX2308" fmla="*/ 2689129 w 5511960"/>
              <a:gd name="connsiteY2308" fmla="*/ 4617460 h 6268185"/>
              <a:gd name="connsiteX2309" fmla="*/ 2685196 w 5511960"/>
              <a:gd name="connsiteY2309" fmla="*/ 4622022 h 6268185"/>
              <a:gd name="connsiteX2310" fmla="*/ 2684329 w 5511960"/>
              <a:gd name="connsiteY2310" fmla="*/ 4626623 h 6268185"/>
              <a:gd name="connsiteX2311" fmla="*/ 2675547 w 5511960"/>
              <a:gd name="connsiteY2311" fmla="*/ 4636891 h 6268185"/>
              <a:gd name="connsiteX2312" fmla="*/ 2641362 w 5511960"/>
              <a:gd name="connsiteY2312" fmla="*/ 4698679 h 6268185"/>
              <a:gd name="connsiteX2313" fmla="*/ 2627265 w 5511960"/>
              <a:gd name="connsiteY2313" fmla="*/ 4711281 h 6268185"/>
              <a:gd name="connsiteX2314" fmla="*/ 2616349 w 5511960"/>
              <a:gd name="connsiteY2314" fmla="*/ 4723778 h 6268185"/>
              <a:gd name="connsiteX2315" fmla="*/ 2596223 w 5511960"/>
              <a:gd name="connsiteY2315" fmla="*/ 4758906 h 6268185"/>
              <a:gd name="connsiteX2316" fmla="*/ 2576287 w 5511960"/>
              <a:gd name="connsiteY2316" fmla="*/ 4793129 h 6268185"/>
              <a:gd name="connsiteX2317" fmla="*/ 2559675 w 5511960"/>
              <a:gd name="connsiteY2317" fmla="*/ 4817704 h 6268185"/>
              <a:gd name="connsiteX2318" fmla="*/ 2546036 w 5511960"/>
              <a:gd name="connsiteY2318" fmla="*/ 4837145 h 6268185"/>
              <a:gd name="connsiteX2319" fmla="*/ 2501544 w 5511960"/>
              <a:gd name="connsiteY2319" fmla="*/ 4900266 h 6268185"/>
              <a:gd name="connsiteX2320" fmla="*/ 2533329 w 5511960"/>
              <a:gd name="connsiteY2320" fmla="*/ 4809274 h 6268185"/>
              <a:gd name="connsiteX2321" fmla="*/ 2552465 w 5511960"/>
              <a:gd name="connsiteY2321" fmla="*/ 4784176 h 6268185"/>
              <a:gd name="connsiteX2322" fmla="*/ 2570715 w 5511960"/>
              <a:gd name="connsiteY2322" fmla="*/ 4762401 h 6268185"/>
              <a:gd name="connsiteX2323" fmla="*/ 2572486 w 5511960"/>
              <a:gd name="connsiteY2323" fmla="*/ 4758982 h 6268185"/>
              <a:gd name="connsiteX2324" fmla="*/ 2580516 w 5511960"/>
              <a:gd name="connsiteY2324" fmla="*/ 4746790 h 6268185"/>
              <a:gd name="connsiteX2325" fmla="*/ 2589555 w 5511960"/>
              <a:gd name="connsiteY2325" fmla="*/ 4732474 h 6268185"/>
              <a:gd name="connsiteX2326" fmla="*/ 2616368 w 5511960"/>
              <a:gd name="connsiteY2326" fmla="*/ 4692698 h 6268185"/>
              <a:gd name="connsiteX2327" fmla="*/ 2650030 w 5511960"/>
              <a:gd name="connsiteY2327" fmla="*/ 4640272 h 6268185"/>
              <a:gd name="connsiteX2328" fmla="*/ 2664231 w 5511960"/>
              <a:gd name="connsiteY2328" fmla="*/ 4617460 h 6268185"/>
              <a:gd name="connsiteX2329" fmla="*/ 2694463 w 5511960"/>
              <a:gd name="connsiteY2329" fmla="*/ 4570692 h 6268185"/>
              <a:gd name="connsiteX2330" fmla="*/ 2701484 w 5511960"/>
              <a:gd name="connsiteY2330" fmla="*/ 4558148 h 6268185"/>
              <a:gd name="connsiteX2331" fmla="*/ 2710923 w 5511960"/>
              <a:gd name="connsiteY2331" fmla="*/ 4539583 h 6268185"/>
              <a:gd name="connsiteX2332" fmla="*/ 2726829 w 5511960"/>
              <a:gd name="connsiteY2332" fmla="*/ 4512885 h 6268185"/>
              <a:gd name="connsiteX2333" fmla="*/ 2738841 w 5511960"/>
              <a:gd name="connsiteY2333" fmla="*/ 4492320 h 6268185"/>
              <a:gd name="connsiteX2334" fmla="*/ 2744794 w 5511960"/>
              <a:gd name="connsiteY2334" fmla="*/ 4476814 h 6268185"/>
              <a:gd name="connsiteX2335" fmla="*/ 2810678 w 5511960"/>
              <a:gd name="connsiteY2335" fmla="*/ 4337187 h 6268185"/>
              <a:gd name="connsiteX2336" fmla="*/ 2818908 w 5511960"/>
              <a:gd name="connsiteY2336" fmla="*/ 4322871 h 6268185"/>
              <a:gd name="connsiteX2337" fmla="*/ 2842615 w 5511960"/>
              <a:gd name="connsiteY2337" fmla="*/ 4259186 h 6268185"/>
              <a:gd name="connsiteX2338" fmla="*/ 2853817 w 5511960"/>
              <a:gd name="connsiteY2338" fmla="*/ 4218972 h 6268185"/>
              <a:gd name="connsiteX2339" fmla="*/ 2861427 w 5511960"/>
              <a:gd name="connsiteY2339" fmla="*/ 4137066 h 6268185"/>
              <a:gd name="connsiteX2340" fmla="*/ 2840444 w 5511960"/>
              <a:gd name="connsiteY2340" fmla="*/ 4094051 h 6268185"/>
              <a:gd name="connsiteX2341" fmla="*/ 2833490 w 5511960"/>
              <a:gd name="connsiteY2341" fmla="*/ 4119788 h 6268185"/>
              <a:gd name="connsiteX2342" fmla="*/ 2824365 w 5511960"/>
              <a:gd name="connsiteY2342" fmla="*/ 4152049 h 6268185"/>
              <a:gd name="connsiteX2343" fmla="*/ 2815241 w 5511960"/>
              <a:gd name="connsiteY2343" fmla="*/ 4181739 h 6268185"/>
              <a:gd name="connsiteX2344" fmla="*/ 2803830 w 5511960"/>
              <a:gd name="connsiteY2344" fmla="*/ 4213219 h 6268185"/>
              <a:gd name="connsiteX2345" fmla="*/ 2792428 w 5511960"/>
              <a:gd name="connsiteY2345" fmla="*/ 4240612 h 6268185"/>
              <a:gd name="connsiteX2346" fmla="*/ 2779398 w 5511960"/>
              <a:gd name="connsiteY2346" fmla="*/ 4271712 h 6268185"/>
              <a:gd name="connsiteX2347" fmla="*/ 2760643 w 5511960"/>
              <a:gd name="connsiteY2347" fmla="*/ 4317889 h 6268185"/>
              <a:gd name="connsiteX2348" fmla="*/ 2748604 w 5511960"/>
              <a:gd name="connsiteY2348" fmla="*/ 4347550 h 6268185"/>
              <a:gd name="connsiteX2349" fmla="*/ 2742251 w 5511960"/>
              <a:gd name="connsiteY2349" fmla="*/ 4364219 h 6268185"/>
              <a:gd name="connsiteX2350" fmla="*/ 2723982 w 5511960"/>
              <a:gd name="connsiteY2350" fmla="*/ 4396156 h 6268185"/>
              <a:gd name="connsiteX2351" fmla="*/ 2705751 w 5511960"/>
              <a:gd name="connsiteY2351" fmla="*/ 4428227 h 6268185"/>
              <a:gd name="connsiteX2352" fmla="*/ 2697864 w 5511960"/>
              <a:gd name="connsiteY2352" fmla="*/ 4444152 h 6268185"/>
              <a:gd name="connsiteX2353" fmla="*/ 2688815 w 5511960"/>
              <a:gd name="connsiteY2353" fmla="*/ 4463098 h 6268185"/>
              <a:gd name="connsiteX2354" fmla="*/ 2676147 w 5511960"/>
              <a:gd name="connsiteY2354" fmla="*/ 4483205 h 6268185"/>
              <a:gd name="connsiteX2355" fmla="*/ 2664669 w 5511960"/>
              <a:gd name="connsiteY2355" fmla="*/ 4501093 h 6268185"/>
              <a:gd name="connsiteX2356" fmla="*/ 2650468 w 5511960"/>
              <a:gd name="connsiteY2356" fmla="*/ 4526182 h 6268185"/>
              <a:gd name="connsiteX2357" fmla="*/ 2629875 w 5511960"/>
              <a:gd name="connsiteY2357" fmla="*/ 4561091 h 6268185"/>
              <a:gd name="connsiteX2358" fmla="*/ 2618978 w 5511960"/>
              <a:gd name="connsiteY2358" fmla="*/ 4576398 h 6268185"/>
              <a:gd name="connsiteX2359" fmla="*/ 2614473 w 5511960"/>
              <a:gd name="connsiteY2359" fmla="*/ 4583236 h 6268185"/>
              <a:gd name="connsiteX2360" fmla="*/ 2609910 w 5511960"/>
              <a:gd name="connsiteY2360" fmla="*/ 4590085 h 6268185"/>
              <a:gd name="connsiteX2361" fmla="*/ 2606081 w 5511960"/>
              <a:gd name="connsiteY2361" fmla="*/ 4593504 h 6268185"/>
              <a:gd name="connsiteX2362" fmla="*/ 2585155 w 5511960"/>
              <a:gd name="connsiteY2362" fmla="*/ 4633490 h 6268185"/>
              <a:gd name="connsiteX2363" fmla="*/ 2573410 w 5511960"/>
              <a:gd name="connsiteY2363" fmla="*/ 4651254 h 6268185"/>
              <a:gd name="connsiteX2364" fmla="*/ 2552874 w 5511960"/>
              <a:gd name="connsiteY2364" fmla="*/ 4686954 h 6268185"/>
              <a:gd name="connsiteX2365" fmla="*/ 2532338 w 5511960"/>
              <a:gd name="connsiteY2365" fmla="*/ 4721539 h 6268185"/>
              <a:gd name="connsiteX2366" fmla="*/ 2509193 w 5511960"/>
              <a:gd name="connsiteY2366" fmla="*/ 4763887 h 6268185"/>
              <a:gd name="connsiteX2367" fmla="*/ 2476722 w 5511960"/>
              <a:gd name="connsiteY2367" fmla="*/ 4822790 h 6268185"/>
              <a:gd name="connsiteX2368" fmla="*/ 2443556 w 5511960"/>
              <a:gd name="connsiteY2368" fmla="*/ 4859290 h 6268185"/>
              <a:gd name="connsiteX2369" fmla="*/ 2444851 w 5511960"/>
              <a:gd name="connsiteY2369" fmla="*/ 4824105 h 6268185"/>
              <a:gd name="connsiteX2370" fmla="*/ 2459396 w 5511960"/>
              <a:gd name="connsiteY2370" fmla="*/ 4799978 h 6268185"/>
              <a:gd name="connsiteX2371" fmla="*/ 2485285 w 5511960"/>
              <a:gd name="connsiteY2371" fmla="*/ 4754953 h 6268185"/>
              <a:gd name="connsiteX2372" fmla="*/ 2504964 w 5511960"/>
              <a:gd name="connsiteY2372" fmla="*/ 4722035 h 6268185"/>
              <a:gd name="connsiteX2373" fmla="*/ 2532338 w 5511960"/>
              <a:gd name="connsiteY2373" fmla="*/ 4672581 h 6268185"/>
              <a:gd name="connsiteX2374" fmla="*/ 2559723 w 5511960"/>
              <a:gd name="connsiteY2374" fmla="*/ 4624746 h 6268185"/>
              <a:gd name="connsiteX2375" fmla="*/ 2570267 w 5511960"/>
              <a:gd name="connsiteY2375" fmla="*/ 4611107 h 6268185"/>
              <a:gd name="connsiteX2376" fmla="*/ 2589641 w 5511960"/>
              <a:gd name="connsiteY2376" fmla="*/ 4582360 h 6268185"/>
              <a:gd name="connsiteX2377" fmla="*/ 2606443 w 5511960"/>
              <a:gd name="connsiteY2377" fmla="*/ 4552918 h 6268185"/>
              <a:gd name="connsiteX2378" fmla="*/ 2632932 w 5511960"/>
              <a:gd name="connsiteY2378" fmla="*/ 4505008 h 6268185"/>
              <a:gd name="connsiteX2379" fmla="*/ 2657840 w 5511960"/>
              <a:gd name="connsiteY2379" fmla="*/ 4464260 h 6268185"/>
              <a:gd name="connsiteX2380" fmla="*/ 2671832 w 5511960"/>
              <a:gd name="connsiteY2380" fmla="*/ 4436885 h 6268185"/>
              <a:gd name="connsiteX2381" fmla="*/ 2684262 w 5511960"/>
              <a:gd name="connsiteY2381" fmla="*/ 4411367 h 6268185"/>
              <a:gd name="connsiteX2382" fmla="*/ 2690615 w 5511960"/>
              <a:gd name="connsiteY2382" fmla="*/ 4398309 h 6268185"/>
              <a:gd name="connsiteX2383" fmla="*/ 2718476 w 5511960"/>
              <a:gd name="connsiteY2383" fmla="*/ 4354132 h 6268185"/>
              <a:gd name="connsiteX2384" fmla="*/ 2726544 w 5511960"/>
              <a:gd name="connsiteY2384" fmla="*/ 4330338 h 6268185"/>
              <a:gd name="connsiteX2385" fmla="*/ 2739603 w 5511960"/>
              <a:gd name="connsiteY2385" fmla="*/ 4296648 h 6268185"/>
              <a:gd name="connsiteX2386" fmla="*/ 2751356 w 5511960"/>
              <a:gd name="connsiteY2386" fmla="*/ 4274588 h 6268185"/>
              <a:gd name="connsiteX2387" fmla="*/ 2755252 w 5511960"/>
              <a:gd name="connsiteY2387" fmla="*/ 4263606 h 6268185"/>
              <a:gd name="connsiteX2388" fmla="*/ 2792152 w 5511960"/>
              <a:gd name="connsiteY2388" fmla="*/ 4147925 h 6268185"/>
              <a:gd name="connsiteX2389" fmla="*/ 2796371 w 5511960"/>
              <a:gd name="connsiteY2389" fmla="*/ 4107958 h 6268185"/>
              <a:gd name="connsiteX2390" fmla="*/ 2805211 w 5511960"/>
              <a:gd name="connsiteY2390" fmla="*/ 4047893 h 6268185"/>
              <a:gd name="connsiteX2391" fmla="*/ 2824966 w 5511960"/>
              <a:gd name="connsiteY2391" fmla="*/ 3839486 h 6268185"/>
              <a:gd name="connsiteX2392" fmla="*/ 2816917 w 5511960"/>
              <a:gd name="connsiteY2392" fmla="*/ 3758457 h 6268185"/>
              <a:gd name="connsiteX2393" fmla="*/ 2798524 w 5511960"/>
              <a:gd name="connsiteY2393" fmla="*/ 3709403 h 6268185"/>
              <a:gd name="connsiteX2394" fmla="*/ 2779074 w 5511960"/>
              <a:gd name="connsiteY2394" fmla="*/ 3695764 h 6268185"/>
              <a:gd name="connsiteX2395" fmla="*/ 2775274 w 5511960"/>
              <a:gd name="connsiteY2395" fmla="*/ 3913638 h 6268185"/>
              <a:gd name="connsiteX2396" fmla="*/ 2771206 w 5511960"/>
              <a:gd name="connsiteY2396" fmla="*/ 4147487 h 6268185"/>
              <a:gd name="connsiteX2397" fmla="*/ 2754623 w 5511960"/>
              <a:gd name="connsiteY2397" fmla="*/ 4164898 h 6268185"/>
              <a:gd name="connsiteX2398" fmla="*/ 2741860 w 5511960"/>
              <a:gd name="connsiteY2398" fmla="*/ 4171747 h 6268185"/>
              <a:gd name="connsiteX2399" fmla="*/ 2726010 w 5511960"/>
              <a:gd name="connsiteY2399" fmla="*/ 4235593 h 6268185"/>
              <a:gd name="connsiteX2400" fmla="*/ 2714857 w 5511960"/>
              <a:gd name="connsiteY2400" fmla="*/ 4277798 h 6268185"/>
              <a:gd name="connsiteX2401" fmla="*/ 2710818 w 5511960"/>
              <a:gd name="connsiteY2401" fmla="*/ 4288933 h 6268185"/>
              <a:gd name="connsiteX2402" fmla="*/ 2698959 w 5511960"/>
              <a:gd name="connsiteY2402" fmla="*/ 4306040 h 6268185"/>
              <a:gd name="connsiteX2403" fmla="*/ 2624417 w 5511960"/>
              <a:gd name="connsiteY2403" fmla="*/ 4437399 h 6268185"/>
              <a:gd name="connsiteX2404" fmla="*/ 2591794 w 5511960"/>
              <a:gd name="connsiteY2404" fmla="*/ 4500102 h 6268185"/>
              <a:gd name="connsiteX2405" fmla="*/ 2553427 w 5511960"/>
              <a:gd name="connsiteY2405" fmla="*/ 4568377 h 6268185"/>
              <a:gd name="connsiteX2406" fmla="*/ 2535044 w 5511960"/>
              <a:gd name="connsiteY2406" fmla="*/ 4595790 h 6268185"/>
              <a:gd name="connsiteX2407" fmla="*/ 2522604 w 5511960"/>
              <a:gd name="connsiteY2407" fmla="*/ 4612897 h 6268185"/>
              <a:gd name="connsiteX2408" fmla="*/ 2510403 w 5511960"/>
              <a:gd name="connsiteY2408" fmla="*/ 4630004 h 6268185"/>
              <a:gd name="connsiteX2409" fmla="*/ 2421468 w 5511960"/>
              <a:gd name="connsiteY2409" fmla="*/ 4768031 h 6268185"/>
              <a:gd name="connsiteX2410" fmla="*/ 2419658 w 5511960"/>
              <a:gd name="connsiteY2410" fmla="*/ 4770946 h 6268185"/>
              <a:gd name="connsiteX2411" fmla="*/ 2413267 w 5511960"/>
              <a:gd name="connsiteY2411" fmla="*/ 4786909 h 6268185"/>
              <a:gd name="connsiteX2412" fmla="*/ 2406332 w 5511960"/>
              <a:gd name="connsiteY2412" fmla="*/ 4799978 h 6268185"/>
              <a:gd name="connsiteX2413" fmla="*/ 2398141 w 5511960"/>
              <a:gd name="connsiteY2413" fmla="*/ 4811379 h 6268185"/>
              <a:gd name="connsiteX2414" fmla="*/ 2384682 w 5511960"/>
              <a:gd name="connsiteY2414" fmla="*/ 4815942 h 6268185"/>
              <a:gd name="connsiteX2415" fmla="*/ 2383015 w 5511960"/>
              <a:gd name="connsiteY2415" fmla="*/ 4809103 h 6268185"/>
              <a:gd name="connsiteX2416" fmla="*/ 2377529 w 5511960"/>
              <a:gd name="connsiteY2416" fmla="*/ 4823390 h 6268185"/>
              <a:gd name="connsiteX2417" fmla="*/ 2375395 w 5511960"/>
              <a:gd name="connsiteY2417" fmla="*/ 4831915 h 6268185"/>
              <a:gd name="connsiteX2418" fmla="*/ 2365889 w 5511960"/>
              <a:gd name="connsiteY2418" fmla="*/ 4823086 h 6268185"/>
              <a:gd name="connsiteX2419" fmla="*/ 2390892 w 5511960"/>
              <a:gd name="connsiteY2419" fmla="*/ 4781718 h 6268185"/>
              <a:gd name="connsiteX2420" fmla="*/ 2427392 w 5511960"/>
              <a:gd name="connsiteY2420" fmla="*/ 4731064 h 6268185"/>
              <a:gd name="connsiteX2421" fmla="*/ 2434507 w 5511960"/>
              <a:gd name="connsiteY2421" fmla="*/ 4722406 h 6268185"/>
              <a:gd name="connsiteX2422" fmla="*/ 2438803 w 5511960"/>
              <a:gd name="connsiteY2422" fmla="*/ 4717844 h 6268185"/>
              <a:gd name="connsiteX2423" fmla="*/ 2443032 w 5511960"/>
              <a:gd name="connsiteY2423" fmla="*/ 4713281 h 6268185"/>
              <a:gd name="connsiteX2424" fmla="*/ 2456748 w 5511960"/>
              <a:gd name="connsiteY2424" fmla="*/ 4698451 h 6268185"/>
              <a:gd name="connsiteX2425" fmla="*/ 2470264 w 5511960"/>
              <a:gd name="connsiteY2425" fmla="*/ 4672219 h 6268185"/>
              <a:gd name="connsiteX2426" fmla="*/ 2493524 w 5511960"/>
              <a:gd name="connsiteY2426" fmla="*/ 4621698 h 6268185"/>
              <a:gd name="connsiteX2427" fmla="*/ 2512765 w 5511960"/>
              <a:gd name="connsiteY2427" fmla="*/ 4603772 h 6268185"/>
              <a:gd name="connsiteX2428" fmla="*/ 2522052 w 5511960"/>
              <a:gd name="connsiteY2428" fmla="*/ 4591228 h 6268185"/>
              <a:gd name="connsiteX2429" fmla="*/ 2531653 w 5511960"/>
              <a:gd name="connsiteY2429" fmla="*/ 4571835 h 6268185"/>
              <a:gd name="connsiteX2430" fmla="*/ 2542073 w 5511960"/>
              <a:gd name="connsiteY2430" fmla="*/ 4551299 h 6268185"/>
              <a:gd name="connsiteX2431" fmla="*/ 2550627 w 5511960"/>
              <a:gd name="connsiteY2431" fmla="*/ 4535326 h 6268185"/>
              <a:gd name="connsiteX2432" fmla="*/ 2566057 w 5511960"/>
              <a:gd name="connsiteY2432" fmla="*/ 4507951 h 6268185"/>
              <a:gd name="connsiteX2433" fmla="*/ 2586288 w 5511960"/>
              <a:gd name="connsiteY2433" fmla="*/ 4477157 h 6268185"/>
              <a:gd name="connsiteX2434" fmla="*/ 2589108 w 5511960"/>
              <a:gd name="connsiteY2434" fmla="*/ 4471375 h 6268185"/>
              <a:gd name="connsiteX2435" fmla="*/ 2591327 w 5511960"/>
              <a:gd name="connsiteY2435" fmla="*/ 4467193 h 6268185"/>
              <a:gd name="connsiteX2436" fmla="*/ 2599175 w 5511960"/>
              <a:gd name="connsiteY2436" fmla="*/ 4454239 h 6268185"/>
              <a:gd name="connsiteX2437" fmla="*/ 2617102 w 5511960"/>
              <a:gd name="connsiteY2437" fmla="*/ 4416225 h 6268185"/>
              <a:gd name="connsiteX2438" fmla="*/ 2641028 w 5511960"/>
              <a:gd name="connsiteY2438" fmla="*/ 4362761 h 6268185"/>
              <a:gd name="connsiteX2439" fmla="*/ 2647201 w 5511960"/>
              <a:gd name="connsiteY2439" fmla="*/ 4357027 h 6268185"/>
              <a:gd name="connsiteX2440" fmla="*/ 2658059 w 5511960"/>
              <a:gd name="connsiteY2440" fmla="*/ 4337958 h 6268185"/>
              <a:gd name="connsiteX2441" fmla="*/ 2672146 w 5511960"/>
              <a:gd name="connsiteY2441" fmla="*/ 4298534 h 6268185"/>
              <a:gd name="connsiteX2442" fmla="*/ 2690244 w 5511960"/>
              <a:gd name="connsiteY2442" fmla="*/ 4241498 h 6268185"/>
              <a:gd name="connsiteX2443" fmla="*/ 2704141 w 5511960"/>
              <a:gd name="connsiteY2443" fmla="*/ 4196531 h 6268185"/>
              <a:gd name="connsiteX2444" fmla="*/ 2708522 w 5511960"/>
              <a:gd name="connsiteY2444" fmla="*/ 4183987 h 6268185"/>
              <a:gd name="connsiteX2445" fmla="*/ 2717943 w 5511960"/>
              <a:gd name="connsiteY2445" fmla="*/ 4157755 h 6268185"/>
              <a:gd name="connsiteX2446" fmla="*/ 2726496 w 5511960"/>
              <a:gd name="connsiteY2446" fmla="*/ 4084746 h 6268185"/>
              <a:gd name="connsiteX2447" fmla="*/ 2731992 w 5511960"/>
              <a:gd name="connsiteY2447" fmla="*/ 4074478 h 6268185"/>
              <a:gd name="connsiteX2448" fmla="*/ 2744222 w 5511960"/>
              <a:gd name="connsiteY2448" fmla="*/ 4042321 h 6268185"/>
              <a:gd name="connsiteX2449" fmla="*/ 2738117 w 5511960"/>
              <a:gd name="connsiteY2449" fmla="*/ 3668455 h 6268185"/>
              <a:gd name="connsiteX2450" fmla="*/ 2729258 w 5511960"/>
              <a:gd name="connsiteY2450" fmla="*/ 3736949 h 6268185"/>
              <a:gd name="connsiteX2451" fmla="*/ 2721438 w 5511960"/>
              <a:gd name="connsiteY2451" fmla="*/ 3962692 h 6268185"/>
              <a:gd name="connsiteX2452" fmla="*/ 2710228 w 5511960"/>
              <a:gd name="connsiteY2452" fmla="*/ 4021319 h 6268185"/>
              <a:gd name="connsiteX2453" fmla="*/ 2700836 w 5511960"/>
              <a:gd name="connsiteY2453" fmla="*/ 4059504 h 6268185"/>
              <a:gd name="connsiteX2454" fmla="*/ 2701484 w 5511960"/>
              <a:gd name="connsiteY2454" fmla="*/ 4079230 h 6268185"/>
              <a:gd name="connsiteX2455" fmla="*/ 2702369 w 5511960"/>
              <a:gd name="connsiteY2455" fmla="*/ 4089003 h 6268185"/>
              <a:gd name="connsiteX2456" fmla="*/ 2676461 w 5511960"/>
              <a:gd name="connsiteY2456" fmla="*/ 4181205 h 6268185"/>
              <a:gd name="connsiteX2457" fmla="*/ 2665527 w 5511960"/>
              <a:gd name="connsiteY2457" fmla="*/ 4205513 h 6268185"/>
              <a:gd name="connsiteX2458" fmla="*/ 2650668 w 5511960"/>
              <a:gd name="connsiteY2458" fmla="*/ 4247347 h 6268185"/>
              <a:gd name="connsiteX2459" fmla="*/ 2639733 w 5511960"/>
              <a:gd name="connsiteY2459" fmla="*/ 4272274 h 6268185"/>
              <a:gd name="connsiteX2460" fmla="*/ 2627979 w 5511960"/>
              <a:gd name="connsiteY2460" fmla="*/ 4291791 h 6268185"/>
              <a:gd name="connsiteX2461" fmla="*/ 2611730 w 5511960"/>
              <a:gd name="connsiteY2461" fmla="*/ 4327471 h 6268185"/>
              <a:gd name="connsiteX2462" fmla="*/ 2592003 w 5511960"/>
              <a:gd name="connsiteY2462" fmla="*/ 4365362 h 6268185"/>
              <a:gd name="connsiteX2463" fmla="*/ 2577868 w 5511960"/>
              <a:gd name="connsiteY2463" fmla="*/ 4384755 h 6268185"/>
              <a:gd name="connsiteX2464" fmla="*/ 2575715 w 5511960"/>
              <a:gd name="connsiteY2464" fmla="*/ 4389346 h 6268185"/>
              <a:gd name="connsiteX2465" fmla="*/ 2571696 w 5511960"/>
              <a:gd name="connsiteY2465" fmla="*/ 4396575 h 6268185"/>
              <a:gd name="connsiteX2466" fmla="*/ 2561933 w 5511960"/>
              <a:gd name="connsiteY2466" fmla="*/ 4412463 h 6268185"/>
              <a:gd name="connsiteX2467" fmla="*/ 2554808 w 5511960"/>
              <a:gd name="connsiteY2467" fmla="*/ 4428322 h 6268185"/>
              <a:gd name="connsiteX2468" fmla="*/ 2550598 w 5511960"/>
              <a:gd name="connsiteY2468" fmla="*/ 4438914 h 6268185"/>
              <a:gd name="connsiteX2469" fmla="*/ 2541473 w 5511960"/>
              <a:gd name="connsiteY2469" fmla="*/ 4456706 h 6268185"/>
              <a:gd name="connsiteX2470" fmla="*/ 2532348 w 5511960"/>
              <a:gd name="connsiteY2470" fmla="*/ 4469298 h 6268185"/>
              <a:gd name="connsiteX2471" fmla="*/ 2518661 w 5511960"/>
              <a:gd name="connsiteY2471" fmla="*/ 4491977 h 6268185"/>
              <a:gd name="connsiteX2472" fmla="*/ 2504973 w 5511960"/>
              <a:gd name="connsiteY2472" fmla="*/ 4516809 h 6268185"/>
              <a:gd name="connsiteX2473" fmla="*/ 2488971 w 5511960"/>
              <a:gd name="connsiteY2473" fmla="*/ 4544498 h 6268185"/>
              <a:gd name="connsiteX2474" fmla="*/ 2475589 w 5511960"/>
              <a:gd name="connsiteY2474" fmla="*/ 4567273 h 6268185"/>
              <a:gd name="connsiteX2475" fmla="*/ 2469093 w 5511960"/>
              <a:gd name="connsiteY2475" fmla="*/ 4580084 h 6268185"/>
              <a:gd name="connsiteX2476" fmla="*/ 2452319 w 5511960"/>
              <a:gd name="connsiteY2476" fmla="*/ 4612021 h 6268185"/>
              <a:gd name="connsiteX2477" fmla="*/ 2440327 w 5511960"/>
              <a:gd name="connsiteY2477" fmla="*/ 4631147 h 6268185"/>
              <a:gd name="connsiteX2478" fmla="*/ 2438632 w 5511960"/>
              <a:gd name="connsiteY2478" fmla="*/ 4635434 h 6268185"/>
              <a:gd name="connsiteX2479" fmla="*/ 2434669 w 5511960"/>
              <a:gd name="connsiteY2479" fmla="*/ 4643415 h 6268185"/>
              <a:gd name="connsiteX2480" fmla="*/ 2427973 w 5511960"/>
              <a:gd name="connsiteY2480" fmla="*/ 4649397 h 6268185"/>
              <a:gd name="connsiteX2481" fmla="*/ 2421277 w 5511960"/>
              <a:gd name="connsiteY2481" fmla="*/ 4667657 h 6268185"/>
              <a:gd name="connsiteX2482" fmla="*/ 2408895 w 5511960"/>
              <a:gd name="connsiteY2482" fmla="*/ 4703013 h 6268185"/>
              <a:gd name="connsiteX2483" fmla="*/ 2399417 w 5511960"/>
              <a:gd name="connsiteY2483" fmla="*/ 4722406 h 6268185"/>
              <a:gd name="connsiteX2484" fmla="*/ 2388616 w 5511960"/>
              <a:gd name="connsiteY2484" fmla="*/ 4736094 h 6268185"/>
              <a:gd name="connsiteX2485" fmla="*/ 2369109 w 5511960"/>
              <a:gd name="connsiteY2485" fmla="*/ 4749857 h 6268185"/>
              <a:gd name="connsiteX2486" fmla="*/ 2340639 w 5511960"/>
              <a:gd name="connsiteY2486" fmla="*/ 4793796 h 6268185"/>
              <a:gd name="connsiteX2487" fmla="*/ 2331828 w 5511960"/>
              <a:gd name="connsiteY2487" fmla="*/ 4843307 h 6268185"/>
              <a:gd name="connsiteX2488" fmla="*/ 2327446 w 5511960"/>
              <a:gd name="connsiteY2488" fmla="*/ 4925441 h 6268185"/>
              <a:gd name="connsiteX2489" fmla="*/ 2318426 w 5511960"/>
              <a:gd name="connsiteY2489" fmla="*/ 5027025 h 6268185"/>
              <a:gd name="connsiteX2490" fmla="*/ 2309101 w 5511960"/>
              <a:gd name="connsiteY2490" fmla="*/ 5079498 h 6268185"/>
              <a:gd name="connsiteX2491" fmla="*/ 2295528 w 5511960"/>
              <a:gd name="connsiteY2491" fmla="*/ 5150317 h 6268185"/>
              <a:gd name="connsiteX2492" fmla="*/ 2272201 w 5511960"/>
              <a:gd name="connsiteY2492" fmla="*/ 5225650 h 6268185"/>
              <a:gd name="connsiteX2493" fmla="*/ 2258085 w 5511960"/>
              <a:gd name="connsiteY2493" fmla="*/ 5259587 h 6268185"/>
              <a:gd name="connsiteX2494" fmla="*/ 2254704 w 5511960"/>
              <a:gd name="connsiteY2494" fmla="*/ 5330349 h 6268185"/>
              <a:gd name="connsiteX2495" fmla="*/ 2294938 w 5511960"/>
              <a:gd name="connsiteY2495" fmla="*/ 5352085 h 6268185"/>
              <a:gd name="connsiteX2496" fmla="*/ 2321264 w 5511960"/>
              <a:gd name="connsiteY2496" fmla="*/ 5361210 h 6268185"/>
              <a:gd name="connsiteX2497" fmla="*/ 2344334 w 5511960"/>
              <a:gd name="connsiteY2497" fmla="*/ 5370335 h 6268185"/>
              <a:gd name="connsiteX2498" fmla="*/ 2347554 w 5511960"/>
              <a:gd name="connsiteY2498" fmla="*/ 5374897 h 6268185"/>
              <a:gd name="connsiteX2499" fmla="*/ 2354126 w 5511960"/>
              <a:gd name="connsiteY2499" fmla="*/ 5379460 h 6268185"/>
              <a:gd name="connsiteX2500" fmla="*/ 2363517 w 5511960"/>
              <a:gd name="connsiteY2500" fmla="*/ 5374897 h 6268185"/>
              <a:gd name="connsiteX2501" fmla="*/ 2394321 w 5511960"/>
              <a:gd name="connsiteY2501" fmla="*/ 5370659 h 6268185"/>
              <a:gd name="connsiteX2502" fmla="*/ 2416191 w 5511960"/>
              <a:gd name="connsiteY2502" fmla="*/ 5374469 h 6268185"/>
              <a:gd name="connsiteX2503" fmla="*/ 2429373 w 5511960"/>
              <a:gd name="connsiteY2503" fmla="*/ 5380993 h 6268185"/>
              <a:gd name="connsiteX2504" fmla="*/ 2470245 w 5511960"/>
              <a:gd name="connsiteY2504" fmla="*/ 5384346 h 6268185"/>
              <a:gd name="connsiteX2505" fmla="*/ 2479875 w 5511960"/>
              <a:gd name="connsiteY2505" fmla="*/ 5388585 h 6268185"/>
              <a:gd name="connsiteX2506" fmla="*/ 2508126 w 5511960"/>
              <a:gd name="connsiteY2506" fmla="*/ 5392833 h 6268185"/>
              <a:gd name="connsiteX2507" fmla="*/ 2548321 w 5511960"/>
              <a:gd name="connsiteY2507" fmla="*/ 5388585 h 6268185"/>
              <a:gd name="connsiteX2508" fmla="*/ 2510669 w 5511960"/>
              <a:gd name="connsiteY2508" fmla="*/ 5385441 h 6268185"/>
              <a:gd name="connsiteX2509" fmla="*/ 2526633 w 5511960"/>
              <a:gd name="connsiteY2509" fmla="*/ 5385441 h 6268185"/>
              <a:gd name="connsiteX2510" fmla="*/ 2518651 w 5511960"/>
              <a:gd name="connsiteY2510" fmla="*/ 5387527 h 6268185"/>
              <a:gd name="connsiteX2511" fmla="*/ 2510669 w 5511960"/>
              <a:gd name="connsiteY2511" fmla="*/ 5385441 h 6268185"/>
              <a:gd name="connsiteX2512" fmla="*/ 2521690 w 5511960"/>
              <a:gd name="connsiteY2512" fmla="*/ 4989668 h 6268185"/>
              <a:gd name="connsiteX2513" fmla="*/ 2533606 w 5511960"/>
              <a:gd name="connsiteY2513" fmla="*/ 4955111 h 6268185"/>
              <a:gd name="connsiteX2514" fmla="*/ 2534615 w 5511960"/>
              <a:gd name="connsiteY2514" fmla="*/ 4950549 h 6268185"/>
              <a:gd name="connsiteX2515" fmla="*/ 2536749 w 5511960"/>
              <a:gd name="connsiteY2515" fmla="*/ 4945987 h 6268185"/>
              <a:gd name="connsiteX2516" fmla="*/ 2545597 w 5511960"/>
              <a:gd name="connsiteY2516" fmla="*/ 4935719 h 6268185"/>
              <a:gd name="connsiteX2517" fmla="*/ 2598461 w 5511960"/>
              <a:gd name="connsiteY2517" fmla="*/ 4857232 h 6268185"/>
              <a:gd name="connsiteX2518" fmla="*/ 2613730 w 5511960"/>
              <a:gd name="connsiteY2518" fmla="*/ 4830610 h 6268185"/>
              <a:gd name="connsiteX2519" fmla="*/ 2621169 w 5511960"/>
              <a:gd name="connsiteY2519" fmla="*/ 4819999 h 6268185"/>
              <a:gd name="connsiteX2520" fmla="*/ 2655535 w 5511960"/>
              <a:gd name="connsiteY2520" fmla="*/ 4767974 h 6268185"/>
              <a:gd name="connsiteX2521" fmla="*/ 2661240 w 5511960"/>
              <a:gd name="connsiteY2521" fmla="*/ 4764611 h 6268185"/>
              <a:gd name="connsiteX2522" fmla="*/ 2665688 w 5511960"/>
              <a:gd name="connsiteY2522" fmla="*/ 4770698 h 6268185"/>
              <a:gd name="connsiteX2523" fmla="*/ 2650268 w 5511960"/>
              <a:gd name="connsiteY2523" fmla="*/ 4804540 h 6268185"/>
              <a:gd name="connsiteX2524" fmla="*/ 2637790 w 5511960"/>
              <a:gd name="connsiteY2524" fmla="*/ 4825000 h 6268185"/>
              <a:gd name="connsiteX2525" fmla="*/ 2612444 w 5511960"/>
              <a:gd name="connsiteY2525" fmla="*/ 4862233 h 6268185"/>
              <a:gd name="connsiteX2526" fmla="*/ 2598337 w 5511960"/>
              <a:gd name="connsiteY2526" fmla="*/ 4881179 h 6268185"/>
              <a:gd name="connsiteX2527" fmla="*/ 2591565 w 5511960"/>
              <a:gd name="connsiteY2527" fmla="*/ 4895933 h 6268185"/>
              <a:gd name="connsiteX2528" fmla="*/ 2565971 w 5511960"/>
              <a:gd name="connsiteY2528" fmla="*/ 4944358 h 6268185"/>
              <a:gd name="connsiteX2529" fmla="*/ 2521690 w 5511960"/>
              <a:gd name="connsiteY2529" fmla="*/ 4989668 h 6268185"/>
              <a:gd name="connsiteX2530" fmla="*/ 2632722 w 5511960"/>
              <a:gd name="connsiteY2530" fmla="*/ 5386308 h 6268185"/>
              <a:gd name="connsiteX2531" fmla="*/ 2628160 w 5511960"/>
              <a:gd name="connsiteY2531" fmla="*/ 5379460 h 6268185"/>
              <a:gd name="connsiteX2532" fmla="*/ 2623598 w 5511960"/>
              <a:gd name="connsiteY2532" fmla="*/ 5386308 h 6268185"/>
              <a:gd name="connsiteX2533" fmla="*/ 2628160 w 5511960"/>
              <a:gd name="connsiteY2533" fmla="*/ 5393147 h 6268185"/>
              <a:gd name="connsiteX2534" fmla="*/ 2632722 w 5511960"/>
              <a:gd name="connsiteY2534" fmla="*/ 5386308 h 6268185"/>
              <a:gd name="connsiteX2535" fmla="*/ 2723982 w 5511960"/>
              <a:gd name="connsiteY2535" fmla="*/ 5360334 h 6268185"/>
              <a:gd name="connsiteX2536" fmla="*/ 2717276 w 5511960"/>
              <a:gd name="connsiteY2536" fmla="*/ 5350075 h 6268185"/>
              <a:gd name="connsiteX2537" fmla="*/ 2717133 w 5511960"/>
              <a:gd name="connsiteY2537" fmla="*/ 5379460 h 6268185"/>
              <a:gd name="connsiteX2538" fmla="*/ 2723982 w 5511960"/>
              <a:gd name="connsiteY2538" fmla="*/ 5360334 h 6268185"/>
              <a:gd name="connsiteX2539" fmla="*/ 2891002 w 5511960"/>
              <a:gd name="connsiteY2539" fmla="*/ 5134306 h 6268185"/>
              <a:gd name="connsiteX2540" fmla="*/ 2886335 w 5511960"/>
              <a:gd name="connsiteY2540" fmla="*/ 5142801 h 6268185"/>
              <a:gd name="connsiteX2541" fmla="*/ 2891831 w 5511960"/>
              <a:gd name="connsiteY2541" fmla="*/ 5142801 h 6268185"/>
              <a:gd name="connsiteX2542" fmla="*/ 2890993 w 5511960"/>
              <a:gd name="connsiteY2542" fmla="*/ 5134286 h 6268185"/>
              <a:gd name="connsiteX2543" fmla="*/ 2361574 w 5511960"/>
              <a:gd name="connsiteY2543" fmla="*/ 4732636 h 6268185"/>
              <a:gd name="connsiteX2544" fmla="*/ 2368109 w 5511960"/>
              <a:gd name="connsiteY2544" fmla="*/ 4719054 h 6268185"/>
              <a:gd name="connsiteX2545" fmla="*/ 2379929 w 5511960"/>
              <a:gd name="connsiteY2545" fmla="*/ 4691145 h 6268185"/>
              <a:gd name="connsiteX2546" fmla="*/ 2396017 w 5511960"/>
              <a:gd name="connsiteY2546" fmla="*/ 4662208 h 6268185"/>
              <a:gd name="connsiteX2547" fmla="*/ 2409142 w 5511960"/>
              <a:gd name="connsiteY2547" fmla="*/ 4640758 h 6268185"/>
              <a:gd name="connsiteX2548" fmla="*/ 2415543 w 5511960"/>
              <a:gd name="connsiteY2548" fmla="*/ 4627956 h 6268185"/>
              <a:gd name="connsiteX2549" fmla="*/ 2445642 w 5511960"/>
              <a:gd name="connsiteY2549" fmla="*/ 4571425 h 6268185"/>
              <a:gd name="connsiteX2550" fmla="*/ 2449681 w 5511960"/>
              <a:gd name="connsiteY2550" fmla="*/ 4560748 h 6268185"/>
              <a:gd name="connsiteX2551" fmla="*/ 2463387 w 5511960"/>
              <a:gd name="connsiteY2551" fmla="*/ 4537669 h 6268185"/>
              <a:gd name="connsiteX2552" fmla="*/ 2477255 w 5511960"/>
              <a:gd name="connsiteY2552" fmla="*/ 4517076 h 6268185"/>
              <a:gd name="connsiteX2553" fmla="*/ 2486857 w 5511960"/>
              <a:gd name="connsiteY2553" fmla="*/ 4499969 h 6268185"/>
              <a:gd name="connsiteX2554" fmla="*/ 2497477 w 5511960"/>
              <a:gd name="connsiteY2554" fmla="*/ 4478280 h 6268185"/>
              <a:gd name="connsiteX2555" fmla="*/ 2518127 w 5511960"/>
              <a:gd name="connsiteY2555" fmla="*/ 4444057 h 6268185"/>
              <a:gd name="connsiteX2556" fmla="*/ 2540149 w 5511960"/>
              <a:gd name="connsiteY2556" fmla="*/ 4409091 h 6268185"/>
              <a:gd name="connsiteX2557" fmla="*/ 2547798 w 5511960"/>
              <a:gd name="connsiteY2557" fmla="*/ 4397689 h 6268185"/>
              <a:gd name="connsiteX2558" fmla="*/ 2559409 w 5511960"/>
              <a:gd name="connsiteY2558" fmla="*/ 4366505 h 6268185"/>
              <a:gd name="connsiteX2559" fmla="*/ 2587831 w 5511960"/>
              <a:gd name="connsiteY2559" fmla="*/ 4317098 h 6268185"/>
              <a:gd name="connsiteX2560" fmla="*/ 2593194 w 5511960"/>
              <a:gd name="connsiteY2560" fmla="*/ 4295782 h 6268185"/>
              <a:gd name="connsiteX2561" fmla="*/ 2600842 w 5511960"/>
              <a:gd name="connsiteY2561" fmla="*/ 4279808 h 6268185"/>
              <a:gd name="connsiteX2562" fmla="*/ 2607843 w 5511960"/>
              <a:gd name="connsiteY2562" fmla="*/ 4266121 h 6268185"/>
              <a:gd name="connsiteX2563" fmla="*/ 2613711 w 5511960"/>
              <a:gd name="connsiteY2563" fmla="*/ 4250995 h 6268185"/>
              <a:gd name="connsiteX2564" fmla="*/ 2619035 w 5511960"/>
              <a:gd name="connsiteY2564" fmla="*/ 4235688 h 6268185"/>
              <a:gd name="connsiteX2565" fmla="*/ 2630255 w 5511960"/>
              <a:gd name="connsiteY2565" fmla="*/ 4210876 h 6268185"/>
              <a:gd name="connsiteX2566" fmla="*/ 2642571 w 5511960"/>
              <a:gd name="connsiteY2566" fmla="*/ 4169994 h 6268185"/>
              <a:gd name="connsiteX2567" fmla="*/ 2647315 w 5511960"/>
              <a:gd name="connsiteY2567" fmla="*/ 4149201 h 6268185"/>
              <a:gd name="connsiteX2568" fmla="*/ 2650972 w 5511960"/>
              <a:gd name="connsiteY2568" fmla="*/ 4131428 h 6268185"/>
              <a:gd name="connsiteX2569" fmla="*/ 2663060 w 5511960"/>
              <a:gd name="connsiteY2569" fmla="*/ 4068953 h 6268185"/>
              <a:gd name="connsiteX2570" fmla="*/ 2690292 w 5511960"/>
              <a:gd name="connsiteY2570" fmla="*/ 3944433 h 6268185"/>
              <a:gd name="connsiteX2571" fmla="*/ 2694968 w 5511960"/>
              <a:gd name="connsiteY2571" fmla="*/ 3713394 h 6268185"/>
              <a:gd name="connsiteX2572" fmla="*/ 2691358 w 5511960"/>
              <a:gd name="connsiteY2572" fmla="*/ 3678561 h 6268185"/>
              <a:gd name="connsiteX2573" fmla="*/ 2678490 w 5511960"/>
              <a:gd name="connsiteY2573" fmla="*/ 3683410 h 6268185"/>
              <a:gd name="connsiteX2574" fmla="*/ 2662964 w 5511960"/>
              <a:gd name="connsiteY2574" fmla="*/ 3715966 h 6268185"/>
              <a:gd name="connsiteX2575" fmla="*/ 2655144 w 5511960"/>
              <a:gd name="connsiteY2575" fmla="*/ 3775612 h 6268185"/>
              <a:gd name="connsiteX2576" fmla="*/ 2649010 w 5511960"/>
              <a:gd name="connsiteY2576" fmla="*/ 3939870 h 6268185"/>
              <a:gd name="connsiteX2577" fmla="*/ 2642219 w 5511960"/>
              <a:gd name="connsiteY2577" fmla="*/ 4092727 h 6268185"/>
              <a:gd name="connsiteX2578" fmla="*/ 2582554 w 5511960"/>
              <a:gd name="connsiteY2578" fmla="*/ 4225049 h 6268185"/>
              <a:gd name="connsiteX2579" fmla="*/ 2571543 w 5511960"/>
              <a:gd name="connsiteY2579" fmla="*/ 4253567 h 6268185"/>
              <a:gd name="connsiteX2580" fmla="*/ 2564438 w 5511960"/>
              <a:gd name="connsiteY2580" fmla="*/ 4270683 h 6268185"/>
              <a:gd name="connsiteX2581" fmla="*/ 2557303 w 5511960"/>
              <a:gd name="connsiteY2581" fmla="*/ 4285514 h 6268185"/>
              <a:gd name="connsiteX2582" fmla="*/ 2544416 w 5511960"/>
              <a:gd name="connsiteY2582" fmla="*/ 4316308 h 6268185"/>
              <a:gd name="connsiteX2583" fmla="*/ 2517718 w 5511960"/>
              <a:gd name="connsiteY2583" fmla="*/ 4375791 h 6268185"/>
              <a:gd name="connsiteX2584" fmla="*/ 2510964 w 5511960"/>
              <a:gd name="connsiteY2584" fmla="*/ 4381497 h 6268185"/>
              <a:gd name="connsiteX2585" fmla="*/ 2501563 w 5511960"/>
              <a:gd name="connsiteY2585" fmla="*/ 4389317 h 6268185"/>
              <a:gd name="connsiteX2586" fmla="*/ 2462930 w 5511960"/>
              <a:gd name="connsiteY2586" fmla="*/ 4450915 h 6268185"/>
              <a:gd name="connsiteX2587" fmla="*/ 2450223 w 5511960"/>
              <a:gd name="connsiteY2587" fmla="*/ 4468175 h 6268185"/>
              <a:gd name="connsiteX2588" fmla="*/ 2419172 w 5511960"/>
              <a:gd name="connsiteY2588" fmla="*/ 4518371 h 6268185"/>
              <a:gd name="connsiteX2589" fmla="*/ 2389892 w 5511960"/>
              <a:gd name="connsiteY2589" fmla="*/ 4573197 h 6268185"/>
              <a:gd name="connsiteX2590" fmla="*/ 2365956 w 5511960"/>
              <a:gd name="connsiteY2590" fmla="*/ 4603772 h 6268185"/>
              <a:gd name="connsiteX2591" fmla="*/ 2352173 w 5511960"/>
              <a:gd name="connsiteY2591" fmla="*/ 4599315 h 6268185"/>
              <a:gd name="connsiteX2592" fmla="*/ 2363689 w 5511960"/>
              <a:gd name="connsiteY2592" fmla="*/ 4558148 h 6268185"/>
              <a:gd name="connsiteX2593" fmla="*/ 2368070 w 5511960"/>
              <a:gd name="connsiteY2593" fmla="*/ 4551795 h 6268185"/>
              <a:gd name="connsiteX2594" fmla="*/ 2385739 w 5511960"/>
              <a:gd name="connsiteY2594" fmla="*/ 4524067 h 6268185"/>
              <a:gd name="connsiteX2595" fmla="*/ 2409695 w 5511960"/>
              <a:gd name="connsiteY2595" fmla="*/ 4490491 h 6268185"/>
              <a:gd name="connsiteX2596" fmla="*/ 2418486 w 5511960"/>
              <a:gd name="connsiteY2596" fmla="*/ 4476014 h 6268185"/>
              <a:gd name="connsiteX2597" fmla="*/ 2463892 w 5511960"/>
              <a:gd name="connsiteY2597" fmla="*/ 4403757 h 6268185"/>
              <a:gd name="connsiteX2598" fmla="*/ 2469598 w 5511960"/>
              <a:gd name="connsiteY2598" fmla="*/ 4395251 h 6268185"/>
              <a:gd name="connsiteX2599" fmla="*/ 2504964 w 5511960"/>
              <a:gd name="connsiteY2599" fmla="*/ 4328519 h 6268185"/>
              <a:gd name="connsiteX2600" fmla="*/ 2516365 w 5511960"/>
              <a:gd name="connsiteY2600" fmla="*/ 4309031 h 6268185"/>
              <a:gd name="connsiteX2601" fmla="*/ 2527776 w 5511960"/>
              <a:gd name="connsiteY2601" fmla="*/ 4292743 h 6268185"/>
              <a:gd name="connsiteX2602" fmla="*/ 2539930 w 5511960"/>
              <a:gd name="connsiteY2602" fmla="*/ 4269493 h 6268185"/>
              <a:gd name="connsiteX2603" fmla="*/ 2560647 w 5511960"/>
              <a:gd name="connsiteY2603" fmla="*/ 4222811 h 6268185"/>
              <a:gd name="connsiteX2604" fmla="*/ 2590060 w 5511960"/>
              <a:gd name="connsiteY2604" fmla="*/ 4100805 h 6268185"/>
              <a:gd name="connsiteX2605" fmla="*/ 2596289 w 5511960"/>
              <a:gd name="connsiteY2605" fmla="*/ 4092727 h 6268185"/>
              <a:gd name="connsiteX2606" fmla="*/ 2616902 w 5511960"/>
              <a:gd name="connsiteY2606" fmla="*/ 3923906 h 6268185"/>
              <a:gd name="connsiteX2607" fmla="*/ 2623026 w 5511960"/>
              <a:gd name="connsiteY2607" fmla="*/ 3759638 h 6268185"/>
              <a:gd name="connsiteX2608" fmla="*/ 2632656 w 5511960"/>
              <a:gd name="connsiteY2608" fmla="*/ 3691192 h 6268185"/>
              <a:gd name="connsiteX2609" fmla="*/ 2655583 w 5511960"/>
              <a:gd name="connsiteY2609" fmla="*/ 3618182 h 6268185"/>
              <a:gd name="connsiteX2610" fmla="*/ 2670527 w 5511960"/>
              <a:gd name="connsiteY2610" fmla="*/ 3596332 h 6268185"/>
              <a:gd name="connsiteX2611" fmla="*/ 2680900 w 5511960"/>
              <a:gd name="connsiteY2611" fmla="*/ 3576558 h 6268185"/>
              <a:gd name="connsiteX2612" fmla="*/ 2698654 w 5511960"/>
              <a:gd name="connsiteY2612" fmla="*/ 3572034 h 6268185"/>
              <a:gd name="connsiteX2613" fmla="*/ 2688568 w 5511960"/>
              <a:gd name="connsiteY2613" fmla="*/ 3524114 h 6268185"/>
              <a:gd name="connsiteX2614" fmla="*/ 2659755 w 5511960"/>
              <a:gd name="connsiteY2614" fmla="*/ 3552031 h 6268185"/>
              <a:gd name="connsiteX2615" fmla="*/ 2639923 w 5511960"/>
              <a:gd name="connsiteY2615" fmla="*/ 3618030 h 6268185"/>
              <a:gd name="connsiteX2616" fmla="*/ 2628160 w 5511960"/>
              <a:gd name="connsiteY2616" fmla="*/ 3659473 h 6268185"/>
              <a:gd name="connsiteX2617" fmla="*/ 2624741 w 5511960"/>
              <a:gd name="connsiteY2617" fmla="*/ 3670284 h 6268185"/>
              <a:gd name="connsiteX2618" fmla="*/ 2620702 w 5511960"/>
              <a:gd name="connsiteY2618" fmla="*/ 3676742 h 6268185"/>
              <a:gd name="connsiteX2619" fmla="*/ 2605719 w 5511960"/>
              <a:gd name="connsiteY2619" fmla="*/ 3701545 h 6268185"/>
              <a:gd name="connsiteX2620" fmla="*/ 2589812 w 5511960"/>
              <a:gd name="connsiteY2620" fmla="*/ 3746456 h 6268185"/>
              <a:gd name="connsiteX2621" fmla="*/ 2566867 w 5511960"/>
              <a:gd name="connsiteY2621" fmla="*/ 3848611 h 6268185"/>
              <a:gd name="connsiteX2622" fmla="*/ 2540940 w 5511960"/>
              <a:gd name="connsiteY2622" fmla="*/ 4021966 h 6268185"/>
              <a:gd name="connsiteX2623" fmla="*/ 2543426 w 5511960"/>
              <a:gd name="connsiteY2623" fmla="*/ 4076868 h 6268185"/>
              <a:gd name="connsiteX2624" fmla="*/ 2548293 w 5511960"/>
              <a:gd name="connsiteY2624" fmla="*/ 4092727 h 6268185"/>
              <a:gd name="connsiteX2625" fmla="*/ 2553646 w 5511960"/>
              <a:gd name="connsiteY2625" fmla="*/ 4098433 h 6268185"/>
              <a:gd name="connsiteX2626" fmla="*/ 2513393 w 5511960"/>
              <a:gd name="connsiteY2626" fmla="*/ 4193111 h 6268185"/>
              <a:gd name="connsiteX2627" fmla="*/ 2497763 w 5511960"/>
              <a:gd name="connsiteY2627" fmla="*/ 4226192 h 6268185"/>
              <a:gd name="connsiteX2628" fmla="*/ 2486714 w 5511960"/>
              <a:gd name="connsiteY2628" fmla="*/ 4253509 h 6268185"/>
              <a:gd name="connsiteX2629" fmla="*/ 2458196 w 5511960"/>
              <a:gd name="connsiteY2629" fmla="*/ 4310983 h 6268185"/>
              <a:gd name="connsiteX2630" fmla="*/ 2454767 w 5511960"/>
              <a:gd name="connsiteY2630" fmla="*/ 4318746 h 6268185"/>
              <a:gd name="connsiteX2631" fmla="*/ 2448614 w 5511960"/>
              <a:gd name="connsiteY2631" fmla="*/ 4328633 h 6268185"/>
              <a:gd name="connsiteX2632" fmla="*/ 2429764 w 5511960"/>
              <a:gd name="connsiteY2632" fmla="*/ 4351674 h 6268185"/>
              <a:gd name="connsiteX2633" fmla="*/ 2412333 w 5511960"/>
              <a:gd name="connsiteY2633" fmla="*/ 4371067 h 6268185"/>
              <a:gd name="connsiteX2634" fmla="*/ 2410619 w 5511960"/>
              <a:gd name="connsiteY2634" fmla="*/ 4374068 h 6268185"/>
              <a:gd name="connsiteX2635" fmla="*/ 2409695 w 5511960"/>
              <a:gd name="connsiteY2635" fmla="*/ 4382049 h 6268185"/>
              <a:gd name="connsiteX2636" fmla="*/ 2400256 w 5511960"/>
              <a:gd name="connsiteY2636" fmla="*/ 4404147 h 6268185"/>
              <a:gd name="connsiteX2637" fmla="*/ 2390845 w 5511960"/>
              <a:gd name="connsiteY2637" fmla="*/ 4421254 h 6268185"/>
              <a:gd name="connsiteX2638" fmla="*/ 2384044 w 5511960"/>
              <a:gd name="connsiteY2638" fmla="*/ 4430379 h 6268185"/>
              <a:gd name="connsiteX2639" fmla="*/ 2375138 w 5511960"/>
              <a:gd name="connsiteY2639" fmla="*/ 4439504 h 6268185"/>
              <a:gd name="connsiteX2640" fmla="*/ 2354393 w 5511960"/>
              <a:gd name="connsiteY2640" fmla="*/ 4475556 h 6268185"/>
              <a:gd name="connsiteX2641" fmla="*/ 2349830 w 5511960"/>
              <a:gd name="connsiteY2641" fmla="*/ 4480576 h 6268185"/>
              <a:gd name="connsiteX2642" fmla="*/ 2345182 w 5511960"/>
              <a:gd name="connsiteY2642" fmla="*/ 4490844 h 6268185"/>
              <a:gd name="connsiteX2643" fmla="*/ 2334914 w 5511960"/>
              <a:gd name="connsiteY2643" fmla="*/ 4510770 h 6268185"/>
              <a:gd name="connsiteX2644" fmla="*/ 2304196 w 5511960"/>
              <a:gd name="connsiteY2644" fmla="*/ 4571121 h 6268185"/>
              <a:gd name="connsiteX2645" fmla="*/ 2313216 w 5511960"/>
              <a:gd name="connsiteY2645" fmla="*/ 4606953 h 6268185"/>
              <a:gd name="connsiteX2646" fmla="*/ 2331266 w 5511960"/>
              <a:gd name="connsiteY2646" fmla="*/ 4681849 h 6268185"/>
              <a:gd name="connsiteX2647" fmla="*/ 2345791 w 5511960"/>
              <a:gd name="connsiteY2647" fmla="*/ 4736427 h 6268185"/>
              <a:gd name="connsiteX2648" fmla="*/ 2361574 w 5511960"/>
              <a:gd name="connsiteY2648" fmla="*/ 4732636 h 6268185"/>
              <a:gd name="connsiteX2649" fmla="*/ 2815088 w 5511960"/>
              <a:gd name="connsiteY2649" fmla="*/ 4559281 h 6268185"/>
              <a:gd name="connsiteX2650" fmla="*/ 2811230 w 5511960"/>
              <a:gd name="connsiteY2650" fmla="*/ 4549013 h 6268185"/>
              <a:gd name="connsiteX2651" fmla="*/ 2799267 w 5511960"/>
              <a:gd name="connsiteY2651" fmla="*/ 4580950 h 6268185"/>
              <a:gd name="connsiteX2652" fmla="*/ 2815088 w 5511960"/>
              <a:gd name="connsiteY2652" fmla="*/ 4559281 h 6268185"/>
              <a:gd name="connsiteX2653" fmla="*/ 2331418 w 5511960"/>
              <a:gd name="connsiteY2653" fmla="*/ 4467041 h 6268185"/>
              <a:gd name="connsiteX2654" fmla="*/ 2345258 w 5511960"/>
              <a:gd name="connsiteY2654" fmla="*/ 4446362 h 6268185"/>
              <a:gd name="connsiteX2655" fmla="*/ 2352078 w 5511960"/>
              <a:gd name="connsiteY2655" fmla="*/ 4436609 h 6268185"/>
              <a:gd name="connsiteX2656" fmla="*/ 2356669 w 5511960"/>
              <a:gd name="connsiteY2656" fmla="*/ 4430379 h 6268185"/>
              <a:gd name="connsiteX2657" fmla="*/ 2360670 w 5511960"/>
              <a:gd name="connsiteY2657" fmla="*/ 4424388 h 6268185"/>
              <a:gd name="connsiteX2658" fmla="*/ 2377071 w 5511960"/>
              <a:gd name="connsiteY2658" fmla="*/ 4400985 h 6268185"/>
              <a:gd name="connsiteX2659" fmla="*/ 2400474 w 5511960"/>
              <a:gd name="connsiteY2659" fmla="*/ 4366742 h 6268185"/>
              <a:gd name="connsiteX2660" fmla="*/ 2413705 w 5511960"/>
              <a:gd name="connsiteY2660" fmla="*/ 4347331 h 6268185"/>
              <a:gd name="connsiteX2661" fmla="*/ 2421030 w 5511960"/>
              <a:gd name="connsiteY2661" fmla="*/ 4330700 h 6268185"/>
              <a:gd name="connsiteX2662" fmla="*/ 2491324 w 5511960"/>
              <a:gd name="connsiteY2662" fmla="*/ 4168527 h 6268185"/>
              <a:gd name="connsiteX2663" fmla="*/ 2502820 w 5511960"/>
              <a:gd name="connsiteY2663" fmla="*/ 4106643 h 6268185"/>
              <a:gd name="connsiteX2664" fmla="*/ 2506888 w 5511960"/>
              <a:gd name="connsiteY2664" fmla="*/ 4101852 h 6268185"/>
              <a:gd name="connsiteX2665" fmla="*/ 2516565 w 5511960"/>
              <a:gd name="connsiteY2665" fmla="*/ 4015156 h 6268185"/>
              <a:gd name="connsiteX2666" fmla="*/ 2539358 w 5511960"/>
              <a:gd name="connsiteY2666" fmla="*/ 3860756 h 6268185"/>
              <a:gd name="connsiteX2667" fmla="*/ 2550588 w 5511960"/>
              <a:gd name="connsiteY2667" fmla="*/ 3813178 h 6268185"/>
              <a:gd name="connsiteX2668" fmla="*/ 2514698 w 5511960"/>
              <a:gd name="connsiteY2668" fmla="*/ 3863089 h 6268185"/>
              <a:gd name="connsiteX2669" fmla="*/ 2426897 w 5511960"/>
              <a:gd name="connsiteY2669" fmla="*/ 3979571 h 6268185"/>
              <a:gd name="connsiteX2670" fmla="*/ 2407675 w 5511960"/>
              <a:gd name="connsiteY2670" fmla="*/ 4027481 h 6268185"/>
              <a:gd name="connsiteX2671" fmla="*/ 2388559 w 5511960"/>
              <a:gd name="connsiteY2671" fmla="*/ 4085593 h 6268185"/>
              <a:gd name="connsiteX2672" fmla="*/ 2382082 w 5511960"/>
              <a:gd name="connsiteY2672" fmla="*/ 4111177 h 6268185"/>
              <a:gd name="connsiteX2673" fmla="*/ 2381301 w 5511960"/>
              <a:gd name="connsiteY2673" fmla="*/ 4134285 h 6268185"/>
              <a:gd name="connsiteX2674" fmla="*/ 2375081 w 5511960"/>
              <a:gd name="connsiteY2674" fmla="*/ 4156612 h 6268185"/>
              <a:gd name="connsiteX2675" fmla="*/ 2369528 w 5511960"/>
              <a:gd name="connsiteY2675" fmla="*/ 4168013 h 6268185"/>
              <a:gd name="connsiteX2676" fmla="*/ 2359069 w 5511960"/>
              <a:gd name="connsiteY2676" fmla="*/ 4197178 h 6268185"/>
              <a:gd name="connsiteX2677" fmla="*/ 2326751 w 5511960"/>
              <a:gd name="connsiteY2677" fmla="*/ 4256091 h 6268185"/>
              <a:gd name="connsiteX2678" fmla="*/ 2299729 w 5511960"/>
              <a:gd name="connsiteY2678" fmla="*/ 4311041 h 6268185"/>
              <a:gd name="connsiteX2679" fmla="*/ 2344239 w 5511960"/>
              <a:gd name="connsiteY2679" fmla="*/ 4311726 h 6268185"/>
              <a:gd name="connsiteX2680" fmla="*/ 2372185 w 5511960"/>
              <a:gd name="connsiteY2680" fmla="*/ 4256996 h 6268185"/>
              <a:gd name="connsiteX2681" fmla="*/ 2421696 w 5511960"/>
              <a:gd name="connsiteY2681" fmla="*/ 4133799 h 6268185"/>
              <a:gd name="connsiteX2682" fmla="*/ 2451290 w 5511960"/>
              <a:gd name="connsiteY2682" fmla="*/ 4106415 h 6268185"/>
              <a:gd name="connsiteX2683" fmla="*/ 2462882 w 5511960"/>
              <a:gd name="connsiteY2683" fmla="*/ 4116683 h 6268185"/>
              <a:gd name="connsiteX2684" fmla="*/ 2447881 w 5511960"/>
              <a:gd name="connsiteY2684" fmla="*/ 4149763 h 6268185"/>
              <a:gd name="connsiteX2685" fmla="*/ 2436327 w 5511960"/>
              <a:gd name="connsiteY2685" fmla="*/ 4177148 h 6268185"/>
              <a:gd name="connsiteX2686" fmla="*/ 2427268 w 5511960"/>
              <a:gd name="connsiteY2686" fmla="*/ 4199960 h 6268185"/>
              <a:gd name="connsiteX2687" fmla="*/ 2329123 w 5511960"/>
              <a:gd name="connsiteY2687" fmla="*/ 4389317 h 6268185"/>
              <a:gd name="connsiteX2688" fmla="*/ 2299795 w 5511960"/>
              <a:gd name="connsiteY2688" fmla="*/ 4471747 h 6268185"/>
              <a:gd name="connsiteX2689" fmla="*/ 2331418 w 5511960"/>
              <a:gd name="connsiteY2689" fmla="*/ 4467041 h 6268185"/>
              <a:gd name="connsiteX2690" fmla="*/ 2366213 w 5511960"/>
              <a:gd name="connsiteY2690" fmla="*/ 4076792 h 6268185"/>
              <a:gd name="connsiteX2691" fmla="*/ 2357307 w 5511960"/>
              <a:gd name="connsiteY2691" fmla="*/ 4046988 h 6268185"/>
              <a:gd name="connsiteX2692" fmla="*/ 2328789 w 5511960"/>
              <a:gd name="connsiteY2692" fmla="*/ 4065353 h 6268185"/>
              <a:gd name="connsiteX2693" fmla="*/ 2322446 w 5511960"/>
              <a:gd name="connsiteY2693" fmla="*/ 4088165 h 6268185"/>
              <a:gd name="connsiteX2694" fmla="*/ 2336219 w 5511960"/>
              <a:gd name="connsiteY2694" fmla="*/ 4110977 h 6268185"/>
              <a:gd name="connsiteX2695" fmla="*/ 2366213 w 5511960"/>
              <a:gd name="connsiteY2695" fmla="*/ 4076792 h 6268185"/>
              <a:gd name="connsiteX2696" fmla="*/ 2859170 w 5511960"/>
              <a:gd name="connsiteY2696" fmla="*/ 4068401 h 6268185"/>
              <a:gd name="connsiteX2697" fmla="*/ 2862846 w 5511960"/>
              <a:gd name="connsiteY2697" fmla="*/ 4037978 h 6268185"/>
              <a:gd name="connsiteX2698" fmla="*/ 2874800 w 5511960"/>
              <a:gd name="connsiteY2698" fmla="*/ 3968436 h 6268185"/>
              <a:gd name="connsiteX2699" fmla="*/ 2872276 w 5511960"/>
              <a:gd name="connsiteY2699" fmla="*/ 3853631 h 6268185"/>
              <a:gd name="connsiteX2700" fmla="*/ 2860799 w 5511960"/>
              <a:gd name="connsiteY2700" fmla="*/ 3805777 h 6268185"/>
              <a:gd name="connsiteX2701" fmla="*/ 2856979 w 5511960"/>
              <a:gd name="connsiteY2701" fmla="*/ 3787956 h 6268185"/>
              <a:gd name="connsiteX2702" fmla="*/ 2861799 w 5511960"/>
              <a:gd name="connsiteY2702" fmla="*/ 3866375 h 6268185"/>
              <a:gd name="connsiteX2703" fmla="*/ 2845597 w 5511960"/>
              <a:gd name="connsiteY2703" fmla="*/ 4042283 h 6268185"/>
              <a:gd name="connsiteX2704" fmla="*/ 2834110 w 5511960"/>
              <a:gd name="connsiteY2704" fmla="*/ 4075306 h 6268185"/>
              <a:gd name="connsiteX2705" fmla="*/ 2846340 w 5511960"/>
              <a:gd name="connsiteY2705" fmla="*/ 4072239 h 6268185"/>
              <a:gd name="connsiteX2706" fmla="*/ 2859170 w 5511960"/>
              <a:gd name="connsiteY2706" fmla="*/ 4068401 h 6268185"/>
              <a:gd name="connsiteX2707" fmla="*/ 2347554 w 5511960"/>
              <a:gd name="connsiteY2707" fmla="*/ 4007983 h 6268185"/>
              <a:gd name="connsiteX2708" fmla="*/ 2382901 w 5511960"/>
              <a:gd name="connsiteY2708" fmla="*/ 3975656 h 6268185"/>
              <a:gd name="connsiteX2709" fmla="*/ 2395455 w 5511960"/>
              <a:gd name="connsiteY2709" fmla="*/ 3948909 h 6268185"/>
              <a:gd name="connsiteX2710" fmla="*/ 2420505 w 5511960"/>
              <a:gd name="connsiteY2710" fmla="*/ 3919201 h 6268185"/>
              <a:gd name="connsiteX2711" fmla="*/ 2436212 w 5511960"/>
              <a:gd name="connsiteY2711" fmla="*/ 3913496 h 6268185"/>
              <a:gd name="connsiteX2712" fmla="*/ 2533758 w 5511960"/>
              <a:gd name="connsiteY2712" fmla="*/ 3762610 h 6268185"/>
              <a:gd name="connsiteX2713" fmla="*/ 2554951 w 5511960"/>
              <a:gd name="connsiteY2713" fmla="*/ 3740064 h 6268185"/>
              <a:gd name="connsiteX2714" fmla="*/ 2571001 w 5511960"/>
              <a:gd name="connsiteY2714" fmla="*/ 3719909 h 6268185"/>
              <a:gd name="connsiteX2715" fmla="*/ 2571315 w 5511960"/>
              <a:gd name="connsiteY2715" fmla="*/ 3700621 h 6268185"/>
              <a:gd name="connsiteX2716" fmla="*/ 2573753 w 5511960"/>
              <a:gd name="connsiteY2716" fmla="*/ 3673322 h 6268185"/>
              <a:gd name="connsiteX2717" fmla="*/ 2560609 w 5511960"/>
              <a:gd name="connsiteY2717" fmla="*/ 3669522 h 6268185"/>
              <a:gd name="connsiteX2718" fmla="*/ 2540473 w 5511960"/>
              <a:gd name="connsiteY2718" fmla="*/ 3700383 h 6268185"/>
              <a:gd name="connsiteX2719" fmla="*/ 2502878 w 5511960"/>
              <a:gd name="connsiteY2719" fmla="*/ 3749437 h 6268185"/>
              <a:gd name="connsiteX2720" fmla="*/ 2402494 w 5511960"/>
              <a:gd name="connsiteY2720" fmla="*/ 3867004 h 6268185"/>
              <a:gd name="connsiteX2721" fmla="*/ 2316988 w 5511960"/>
              <a:gd name="connsiteY2721" fmla="*/ 3949929 h 6268185"/>
              <a:gd name="connsiteX2722" fmla="*/ 2300119 w 5511960"/>
              <a:gd name="connsiteY2722" fmla="*/ 3964263 h 6268185"/>
              <a:gd name="connsiteX2723" fmla="*/ 2307186 w 5511960"/>
              <a:gd name="connsiteY2723" fmla="*/ 3990858 h 6268185"/>
              <a:gd name="connsiteX2724" fmla="*/ 2321179 w 5511960"/>
              <a:gd name="connsiteY2724" fmla="*/ 4028853 h 6268185"/>
              <a:gd name="connsiteX2725" fmla="*/ 2347554 w 5511960"/>
              <a:gd name="connsiteY2725" fmla="*/ 4007983 h 6268185"/>
              <a:gd name="connsiteX2726" fmla="*/ 2378310 w 5511960"/>
              <a:gd name="connsiteY2726" fmla="*/ 3840572 h 6268185"/>
              <a:gd name="connsiteX2727" fmla="*/ 2517232 w 5511960"/>
              <a:gd name="connsiteY2727" fmla="*/ 3658397 h 6268185"/>
              <a:gd name="connsiteX2728" fmla="*/ 2535025 w 5511960"/>
              <a:gd name="connsiteY2728" fmla="*/ 3633375 h 6268185"/>
              <a:gd name="connsiteX2729" fmla="*/ 2548883 w 5511960"/>
              <a:gd name="connsiteY2729" fmla="*/ 3605152 h 6268185"/>
              <a:gd name="connsiteX2730" fmla="*/ 2565200 w 5511960"/>
              <a:gd name="connsiteY2730" fmla="*/ 3570900 h 6268185"/>
              <a:gd name="connsiteX2731" fmla="*/ 2571477 w 5511960"/>
              <a:gd name="connsiteY2731" fmla="*/ 3551793 h 6268185"/>
              <a:gd name="connsiteX2732" fmla="*/ 2577592 w 5511960"/>
              <a:gd name="connsiteY2732" fmla="*/ 3526076 h 6268185"/>
              <a:gd name="connsiteX2733" fmla="*/ 2589222 w 5511960"/>
              <a:gd name="connsiteY2733" fmla="*/ 3469897 h 6268185"/>
              <a:gd name="connsiteX2734" fmla="*/ 2594299 w 5511960"/>
              <a:gd name="connsiteY2734" fmla="*/ 3410576 h 6268185"/>
              <a:gd name="connsiteX2735" fmla="*/ 2594394 w 5511960"/>
              <a:gd name="connsiteY2735" fmla="*/ 3344415 h 6268185"/>
              <a:gd name="connsiteX2736" fmla="*/ 2586803 w 5511960"/>
              <a:gd name="connsiteY2736" fmla="*/ 3363408 h 6268185"/>
              <a:gd name="connsiteX2737" fmla="*/ 2582773 w 5511960"/>
              <a:gd name="connsiteY2737" fmla="*/ 3373942 h 6268185"/>
              <a:gd name="connsiteX2738" fmla="*/ 2577992 w 5511960"/>
              <a:gd name="connsiteY2738" fmla="*/ 3390316 h 6268185"/>
              <a:gd name="connsiteX2739" fmla="*/ 2574020 w 5511960"/>
              <a:gd name="connsiteY2739" fmla="*/ 3403737 h 6268185"/>
              <a:gd name="connsiteX2740" fmla="*/ 2564466 w 5511960"/>
              <a:gd name="connsiteY2740" fmla="*/ 3425406 h 6268185"/>
              <a:gd name="connsiteX2741" fmla="*/ 2554656 w 5511960"/>
              <a:gd name="connsiteY2741" fmla="*/ 3456210 h 6268185"/>
              <a:gd name="connsiteX2742" fmla="*/ 2548483 w 5511960"/>
              <a:gd name="connsiteY2742" fmla="*/ 3474460 h 6268185"/>
              <a:gd name="connsiteX2743" fmla="*/ 2532624 w 5511960"/>
              <a:gd name="connsiteY2743" fmla="*/ 3510960 h 6268185"/>
              <a:gd name="connsiteX2744" fmla="*/ 2518670 w 5511960"/>
              <a:gd name="connsiteY2744" fmla="*/ 3549745 h 6268185"/>
              <a:gd name="connsiteX2745" fmla="*/ 2505269 w 5511960"/>
              <a:gd name="connsiteY2745" fmla="*/ 3581301 h 6268185"/>
              <a:gd name="connsiteX2746" fmla="*/ 2483932 w 5511960"/>
              <a:gd name="connsiteY2746" fmla="*/ 3631498 h 6268185"/>
              <a:gd name="connsiteX2747" fmla="*/ 2456110 w 5511960"/>
              <a:gd name="connsiteY2747" fmla="*/ 3692315 h 6268185"/>
              <a:gd name="connsiteX2748" fmla="*/ 2282183 w 5511960"/>
              <a:gd name="connsiteY2748" fmla="*/ 3863651 h 6268185"/>
              <a:gd name="connsiteX2749" fmla="*/ 2301881 w 5511960"/>
              <a:gd name="connsiteY2749" fmla="*/ 3823903 h 6268185"/>
              <a:gd name="connsiteX2750" fmla="*/ 2374804 w 5511960"/>
              <a:gd name="connsiteY2750" fmla="*/ 3754037 h 6268185"/>
              <a:gd name="connsiteX2751" fmla="*/ 2427545 w 5511960"/>
              <a:gd name="connsiteY2751" fmla="*/ 3678333 h 6268185"/>
              <a:gd name="connsiteX2752" fmla="*/ 2445432 w 5511960"/>
              <a:gd name="connsiteY2752" fmla="*/ 3636632 h 6268185"/>
              <a:gd name="connsiteX2753" fmla="*/ 2456948 w 5511960"/>
              <a:gd name="connsiteY2753" fmla="*/ 3613630 h 6268185"/>
              <a:gd name="connsiteX2754" fmla="*/ 2466606 w 5511960"/>
              <a:gd name="connsiteY2754" fmla="*/ 3592217 h 6268185"/>
              <a:gd name="connsiteX2755" fmla="*/ 2500420 w 5511960"/>
              <a:gd name="connsiteY2755" fmla="*/ 3490528 h 6268185"/>
              <a:gd name="connsiteX2756" fmla="*/ 2516384 w 5511960"/>
              <a:gd name="connsiteY2756" fmla="*/ 3449361 h 6268185"/>
              <a:gd name="connsiteX2757" fmla="*/ 2532358 w 5511960"/>
              <a:gd name="connsiteY2757" fmla="*/ 3398269 h 6268185"/>
              <a:gd name="connsiteX2758" fmla="*/ 2539178 w 5511960"/>
              <a:gd name="connsiteY2758" fmla="*/ 3362341 h 6268185"/>
              <a:gd name="connsiteX2759" fmla="*/ 2550189 w 5511960"/>
              <a:gd name="connsiteY2759" fmla="*/ 3272225 h 6268185"/>
              <a:gd name="connsiteX2760" fmla="*/ 2525709 w 5511960"/>
              <a:gd name="connsiteY2760" fmla="*/ 3239468 h 6268185"/>
              <a:gd name="connsiteX2761" fmla="*/ 2523233 w 5511960"/>
              <a:gd name="connsiteY2761" fmla="*/ 3253384 h 6268185"/>
              <a:gd name="connsiteX2762" fmla="*/ 2516032 w 5511960"/>
              <a:gd name="connsiteY2762" fmla="*/ 3281235 h 6268185"/>
              <a:gd name="connsiteX2763" fmla="*/ 2495877 w 5511960"/>
              <a:gd name="connsiteY2763" fmla="*/ 3353540 h 6268185"/>
              <a:gd name="connsiteX2764" fmla="*/ 2488981 w 5511960"/>
              <a:gd name="connsiteY2764" fmla="*/ 3382581 h 6268185"/>
              <a:gd name="connsiteX2765" fmla="*/ 2482170 w 5511960"/>
              <a:gd name="connsiteY2765" fmla="*/ 3402717 h 6268185"/>
              <a:gd name="connsiteX2766" fmla="*/ 2454186 w 5511960"/>
              <a:gd name="connsiteY2766" fmla="*/ 3484175 h 6268185"/>
              <a:gd name="connsiteX2767" fmla="*/ 2432745 w 5511960"/>
              <a:gd name="connsiteY2767" fmla="*/ 3536648 h 6268185"/>
              <a:gd name="connsiteX2768" fmla="*/ 2414305 w 5511960"/>
              <a:gd name="connsiteY2768" fmla="*/ 3587388 h 6268185"/>
              <a:gd name="connsiteX2769" fmla="*/ 2408180 w 5511960"/>
              <a:gd name="connsiteY2769" fmla="*/ 3609210 h 6268185"/>
              <a:gd name="connsiteX2770" fmla="*/ 2404208 w 5511960"/>
              <a:gd name="connsiteY2770" fmla="*/ 3614915 h 6268185"/>
              <a:gd name="connsiteX2771" fmla="*/ 2370061 w 5511960"/>
              <a:gd name="connsiteY2771" fmla="*/ 3670284 h 6268185"/>
              <a:gd name="connsiteX2772" fmla="*/ 2363756 w 5511960"/>
              <a:gd name="connsiteY2772" fmla="*/ 3682067 h 6268185"/>
              <a:gd name="connsiteX2773" fmla="*/ 2354955 w 5511960"/>
              <a:gd name="connsiteY2773" fmla="*/ 3700278 h 6268185"/>
              <a:gd name="connsiteX2774" fmla="*/ 2339038 w 5511960"/>
              <a:gd name="connsiteY2774" fmla="*/ 3721110 h 6268185"/>
              <a:gd name="connsiteX2775" fmla="*/ 2309844 w 5511960"/>
              <a:gd name="connsiteY2775" fmla="*/ 3752228 h 6268185"/>
              <a:gd name="connsiteX2776" fmla="*/ 2261162 w 5511960"/>
              <a:gd name="connsiteY2776" fmla="*/ 3813064 h 6268185"/>
              <a:gd name="connsiteX2777" fmla="*/ 2231206 w 5511960"/>
              <a:gd name="connsiteY2777" fmla="*/ 3848602 h 6268185"/>
              <a:gd name="connsiteX2778" fmla="*/ 2253075 w 5511960"/>
              <a:gd name="connsiteY2778" fmla="*/ 3871442 h 6268185"/>
              <a:gd name="connsiteX2779" fmla="*/ 2283707 w 5511960"/>
              <a:gd name="connsiteY2779" fmla="*/ 3907380 h 6268185"/>
              <a:gd name="connsiteX2780" fmla="*/ 2292471 w 5511960"/>
              <a:gd name="connsiteY2780" fmla="*/ 3923668 h 6268185"/>
              <a:gd name="connsiteX2781" fmla="*/ 2303872 w 5511960"/>
              <a:gd name="connsiteY2781" fmla="*/ 3913515 h 6268185"/>
              <a:gd name="connsiteX2782" fmla="*/ 2378338 w 5511960"/>
              <a:gd name="connsiteY2782" fmla="*/ 3840572 h 6268185"/>
              <a:gd name="connsiteX2783" fmla="*/ 1715579 w 5511960"/>
              <a:gd name="connsiteY2783" fmla="*/ 3898808 h 6268185"/>
              <a:gd name="connsiteX2784" fmla="*/ 1711017 w 5511960"/>
              <a:gd name="connsiteY2784" fmla="*/ 3891960 h 6268185"/>
              <a:gd name="connsiteX2785" fmla="*/ 1706454 w 5511960"/>
              <a:gd name="connsiteY2785" fmla="*/ 3898808 h 6268185"/>
              <a:gd name="connsiteX2786" fmla="*/ 1711017 w 5511960"/>
              <a:gd name="connsiteY2786" fmla="*/ 3905647 h 6268185"/>
              <a:gd name="connsiteX2787" fmla="*/ 1715579 w 5511960"/>
              <a:gd name="connsiteY2787" fmla="*/ 3898808 h 6268185"/>
              <a:gd name="connsiteX2788" fmla="*/ 2234549 w 5511960"/>
              <a:gd name="connsiteY2788" fmla="*/ 3805158 h 6268185"/>
              <a:gd name="connsiteX2789" fmla="*/ 2311330 w 5511960"/>
              <a:gd name="connsiteY2789" fmla="*/ 3701726 h 6268185"/>
              <a:gd name="connsiteX2790" fmla="*/ 2336190 w 5511960"/>
              <a:gd name="connsiteY2790" fmla="*/ 3665093 h 6268185"/>
              <a:gd name="connsiteX2791" fmla="*/ 2345258 w 5511960"/>
              <a:gd name="connsiteY2791" fmla="*/ 3654120 h 6268185"/>
              <a:gd name="connsiteX2792" fmla="*/ 2358946 w 5511960"/>
              <a:gd name="connsiteY2792" fmla="*/ 3629593 h 6268185"/>
              <a:gd name="connsiteX2793" fmla="*/ 2372633 w 5511960"/>
              <a:gd name="connsiteY2793" fmla="*/ 3603447 h 6268185"/>
              <a:gd name="connsiteX2794" fmla="*/ 2376510 w 5511960"/>
              <a:gd name="connsiteY2794" fmla="*/ 3592865 h 6268185"/>
              <a:gd name="connsiteX2795" fmla="*/ 2399703 w 5511960"/>
              <a:gd name="connsiteY2795" fmla="*/ 3538344 h 6268185"/>
              <a:gd name="connsiteX2796" fmla="*/ 2427954 w 5511960"/>
              <a:gd name="connsiteY2796" fmla="*/ 3469040 h 6268185"/>
              <a:gd name="connsiteX2797" fmla="*/ 2441603 w 5511960"/>
              <a:gd name="connsiteY2797" fmla="*/ 3421129 h 6268185"/>
              <a:gd name="connsiteX2798" fmla="*/ 2453519 w 5511960"/>
              <a:gd name="connsiteY2798" fmla="*/ 3374076 h 6268185"/>
              <a:gd name="connsiteX2799" fmla="*/ 2466388 w 5511960"/>
              <a:gd name="connsiteY2799" fmla="*/ 3319326 h 6268185"/>
              <a:gd name="connsiteX2800" fmla="*/ 2479189 w 5511960"/>
              <a:gd name="connsiteY2800" fmla="*/ 3264567 h 6268185"/>
              <a:gd name="connsiteX2801" fmla="*/ 2486514 w 5511960"/>
              <a:gd name="connsiteY2801" fmla="*/ 3216380 h 6268185"/>
              <a:gd name="connsiteX2802" fmla="*/ 2477179 w 5511960"/>
              <a:gd name="connsiteY2802" fmla="*/ 3176203 h 6268185"/>
              <a:gd name="connsiteX2803" fmla="*/ 2453891 w 5511960"/>
              <a:gd name="connsiteY2803" fmla="*/ 3197739 h 6268185"/>
              <a:gd name="connsiteX2804" fmla="*/ 2436736 w 5511960"/>
              <a:gd name="connsiteY2804" fmla="*/ 3283464 h 6268185"/>
              <a:gd name="connsiteX2805" fmla="*/ 2424906 w 5511960"/>
              <a:gd name="connsiteY2805" fmla="*/ 3329089 h 6268185"/>
              <a:gd name="connsiteX2806" fmla="*/ 2402160 w 5511960"/>
              <a:gd name="connsiteY2806" fmla="*/ 3420491 h 6268185"/>
              <a:gd name="connsiteX2807" fmla="*/ 2395455 w 5511960"/>
              <a:gd name="connsiteY2807" fmla="*/ 3438426 h 6268185"/>
              <a:gd name="connsiteX2808" fmla="*/ 2388606 w 5511960"/>
              <a:gd name="connsiteY2808" fmla="*/ 3466040 h 6268185"/>
              <a:gd name="connsiteX2809" fmla="*/ 2381767 w 5511960"/>
              <a:gd name="connsiteY2809" fmla="*/ 3490776 h 6268185"/>
              <a:gd name="connsiteX2810" fmla="*/ 2370356 w 5511960"/>
              <a:gd name="connsiteY2810" fmla="*/ 3510550 h 6268185"/>
              <a:gd name="connsiteX2811" fmla="*/ 2358946 w 5511960"/>
              <a:gd name="connsiteY2811" fmla="*/ 3532657 h 6268185"/>
              <a:gd name="connsiteX2812" fmla="*/ 2355126 w 5511960"/>
              <a:gd name="connsiteY2812" fmla="*/ 3547698 h 6268185"/>
              <a:gd name="connsiteX2813" fmla="*/ 2340810 w 5511960"/>
              <a:gd name="connsiteY2813" fmla="*/ 3581683 h 6268185"/>
              <a:gd name="connsiteX2814" fmla="*/ 2321827 w 5511960"/>
              <a:gd name="connsiteY2814" fmla="*/ 3622230 h 6268185"/>
              <a:gd name="connsiteX2815" fmla="*/ 2313321 w 5511960"/>
              <a:gd name="connsiteY2815" fmla="*/ 3637794 h 6268185"/>
              <a:gd name="connsiteX2816" fmla="*/ 2300157 w 5511960"/>
              <a:gd name="connsiteY2816" fmla="*/ 3663417 h 6268185"/>
              <a:gd name="connsiteX2817" fmla="*/ 2279383 w 5511960"/>
              <a:gd name="connsiteY2817" fmla="*/ 3707946 h 6268185"/>
              <a:gd name="connsiteX2818" fmla="*/ 2225138 w 5511960"/>
              <a:gd name="connsiteY2818" fmla="*/ 3745903 h 6268185"/>
              <a:gd name="connsiteX2819" fmla="*/ 2202726 w 5511960"/>
              <a:gd name="connsiteY2819" fmla="*/ 3738559 h 6268185"/>
              <a:gd name="connsiteX2820" fmla="*/ 2184562 w 5511960"/>
              <a:gd name="connsiteY2820" fmla="*/ 3732987 h 6268185"/>
              <a:gd name="connsiteX2821" fmla="*/ 2162749 w 5511960"/>
              <a:gd name="connsiteY2821" fmla="*/ 3713118 h 6268185"/>
              <a:gd name="connsiteX2822" fmla="*/ 2189638 w 5511960"/>
              <a:gd name="connsiteY2822" fmla="*/ 3645567 h 6268185"/>
              <a:gd name="connsiteX2823" fmla="*/ 2201688 w 5511960"/>
              <a:gd name="connsiteY2823" fmla="*/ 3622755 h 6268185"/>
              <a:gd name="connsiteX2824" fmla="*/ 2212375 w 5511960"/>
              <a:gd name="connsiteY2824" fmla="*/ 3597656 h 6268185"/>
              <a:gd name="connsiteX2825" fmla="*/ 2242845 w 5511960"/>
              <a:gd name="connsiteY2825" fmla="*/ 3515522 h 6268185"/>
              <a:gd name="connsiteX2826" fmla="*/ 2261009 w 5511960"/>
              <a:gd name="connsiteY2826" fmla="*/ 3465335 h 6268185"/>
              <a:gd name="connsiteX2827" fmla="*/ 2281517 w 5511960"/>
              <a:gd name="connsiteY2827" fmla="*/ 3410576 h 6268185"/>
              <a:gd name="connsiteX2828" fmla="*/ 2295204 w 5511960"/>
              <a:gd name="connsiteY2828" fmla="*/ 3369513 h 6268185"/>
              <a:gd name="connsiteX2829" fmla="*/ 2313311 w 5511960"/>
              <a:gd name="connsiteY2829" fmla="*/ 3275978 h 6268185"/>
              <a:gd name="connsiteX2830" fmla="*/ 2278954 w 5511960"/>
              <a:gd name="connsiteY2830" fmla="*/ 3333014 h 6268185"/>
              <a:gd name="connsiteX2831" fmla="*/ 2267420 w 5511960"/>
              <a:gd name="connsiteY2831" fmla="*/ 3358102 h 6268185"/>
              <a:gd name="connsiteX2832" fmla="*/ 2247189 w 5511960"/>
              <a:gd name="connsiteY2832" fmla="*/ 3403737 h 6268185"/>
              <a:gd name="connsiteX2833" fmla="*/ 2225176 w 5511960"/>
              <a:gd name="connsiteY2833" fmla="*/ 3458486 h 6268185"/>
              <a:gd name="connsiteX2834" fmla="*/ 2205917 w 5511960"/>
              <a:gd name="connsiteY2834" fmla="*/ 3499558 h 6268185"/>
              <a:gd name="connsiteX2835" fmla="*/ 2154710 w 5511960"/>
              <a:gd name="connsiteY2835" fmla="*/ 3612448 h 6268185"/>
              <a:gd name="connsiteX2836" fmla="*/ 2117753 w 5511960"/>
              <a:gd name="connsiteY2836" fmla="*/ 3654692 h 6268185"/>
              <a:gd name="connsiteX2837" fmla="*/ 2107562 w 5511960"/>
              <a:gd name="connsiteY2837" fmla="*/ 3644157 h 6268185"/>
              <a:gd name="connsiteX2838" fmla="*/ 2114496 w 5511960"/>
              <a:gd name="connsiteY2838" fmla="*/ 3611534 h 6268185"/>
              <a:gd name="connsiteX2839" fmla="*/ 2126240 w 5511960"/>
              <a:gd name="connsiteY2839" fmla="*/ 3583292 h 6268185"/>
              <a:gd name="connsiteX2840" fmla="*/ 2130917 w 5511960"/>
              <a:gd name="connsiteY2840" fmla="*/ 3577120 h 6268185"/>
              <a:gd name="connsiteX2841" fmla="*/ 2140280 w 5511960"/>
              <a:gd name="connsiteY2841" fmla="*/ 3564576 h 6268185"/>
              <a:gd name="connsiteX2842" fmla="*/ 2154196 w 5511960"/>
              <a:gd name="connsiteY2842" fmla="*/ 3534115 h 6268185"/>
              <a:gd name="connsiteX2843" fmla="*/ 2157911 w 5511960"/>
              <a:gd name="connsiteY2843" fmla="*/ 3505892 h 6268185"/>
              <a:gd name="connsiteX2844" fmla="*/ 2135518 w 5511960"/>
              <a:gd name="connsiteY2844" fmla="*/ 3524780 h 6268185"/>
              <a:gd name="connsiteX2845" fmla="*/ 2106285 w 5511960"/>
              <a:gd name="connsiteY2845" fmla="*/ 3572558 h 6268185"/>
              <a:gd name="connsiteX2846" fmla="*/ 2092922 w 5511960"/>
              <a:gd name="connsiteY2846" fmla="*/ 3533219 h 6268185"/>
              <a:gd name="connsiteX2847" fmla="*/ 2106409 w 5511960"/>
              <a:gd name="connsiteY2847" fmla="*/ 3499806 h 6268185"/>
              <a:gd name="connsiteX2848" fmla="*/ 2112524 w 5511960"/>
              <a:gd name="connsiteY2848" fmla="*/ 3481080 h 6268185"/>
              <a:gd name="connsiteX2849" fmla="*/ 2116363 w 5511960"/>
              <a:gd name="connsiteY2849" fmla="*/ 3469669 h 6268185"/>
              <a:gd name="connsiteX2850" fmla="*/ 2138013 w 5511960"/>
              <a:gd name="connsiteY2850" fmla="*/ 3409814 h 6268185"/>
              <a:gd name="connsiteX2851" fmla="*/ 2143090 w 5511960"/>
              <a:gd name="connsiteY2851" fmla="*/ 3390049 h 6268185"/>
              <a:gd name="connsiteX2852" fmla="*/ 2146662 w 5511960"/>
              <a:gd name="connsiteY2852" fmla="*/ 3380924 h 6268185"/>
              <a:gd name="connsiteX2853" fmla="*/ 2155339 w 5511960"/>
              <a:gd name="connsiteY2853" fmla="*/ 3360388 h 6268185"/>
              <a:gd name="connsiteX2854" fmla="*/ 2165674 w 5511960"/>
              <a:gd name="connsiteY2854" fmla="*/ 3319326 h 6268185"/>
              <a:gd name="connsiteX2855" fmla="*/ 2179571 w 5511960"/>
              <a:gd name="connsiteY2855" fmla="*/ 3272625 h 6268185"/>
              <a:gd name="connsiteX2856" fmla="*/ 2189020 w 5511960"/>
              <a:gd name="connsiteY2856" fmla="*/ 3231563 h 6268185"/>
              <a:gd name="connsiteX2857" fmla="*/ 2190829 w 5511960"/>
              <a:gd name="connsiteY2857" fmla="*/ 3203721 h 6268185"/>
              <a:gd name="connsiteX2858" fmla="*/ 2189153 w 5511960"/>
              <a:gd name="connsiteY2858" fmla="*/ 3194930 h 6268185"/>
              <a:gd name="connsiteX2859" fmla="*/ 2179837 w 5511960"/>
              <a:gd name="connsiteY2859" fmla="*/ 3214627 h 6268185"/>
              <a:gd name="connsiteX2860" fmla="*/ 2171722 w 5511960"/>
              <a:gd name="connsiteY2860" fmla="*/ 3236887 h 6268185"/>
              <a:gd name="connsiteX2861" fmla="*/ 2167312 w 5511960"/>
              <a:gd name="connsiteY2861" fmla="*/ 3255775 h 6268185"/>
              <a:gd name="connsiteX2862" fmla="*/ 2158254 w 5511960"/>
              <a:gd name="connsiteY2862" fmla="*/ 3290723 h 6268185"/>
              <a:gd name="connsiteX2863" fmla="*/ 2147719 w 5511960"/>
              <a:gd name="connsiteY2863" fmla="*/ 3320850 h 6268185"/>
              <a:gd name="connsiteX2864" fmla="*/ 2143090 w 5511960"/>
              <a:gd name="connsiteY2864" fmla="*/ 3333651 h 6268185"/>
              <a:gd name="connsiteX2865" fmla="*/ 2139928 w 5511960"/>
              <a:gd name="connsiteY2865" fmla="*/ 3347367 h 6268185"/>
              <a:gd name="connsiteX2866" fmla="*/ 2108124 w 5511960"/>
              <a:gd name="connsiteY2866" fmla="*/ 3421987 h 6268185"/>
              <a:gd name="connsiteX2867" fmla="*/ 2080977 w 5511960"/>
              <a:gd name="connsiteY2867" fmla="*/ 3479022 h 6268185"/>
              <a:gd name="connsiteX2868" fmla="*/ 2064775 w 5511960"/>
              <a:gd name="connsiteY2868" fmla="*/ 3524647 h 6268185"/>
              <a:gd name="connsiteX2869" fmla="*/ 2053926 w 5511960"/>
              <a:gd name="connsiteY2869" fmla="*/ 3550888 h 6268185"/>
              <a:gd name="connsiteX2870" fmla="*/ 2023675 w 5511960"/>
              <a:gd name="connsiteY2870" fmla="*/ 3563433 h 6268185"/>
              <a:gd name="connsiteX2871" fmla="*/ 1998481 w 5511960"/>
              <a:gd name="connsiteY2871" fmla="*/ 3572882 h 6268185"/>
              <a:gd name="connsiteX2872" fmla="*/ 2038591 w 5511960"/>
              <a:gd name="connsiteY2872" fmla="*/ 3629365 h 6268185"/>
              <a:gd name="connsiteX2873" fmla="*/ 2046392 w 5511960"/>
              <a:gd name="connsiteY2873" fmla="*/ 3636718 h 6268185"/>
              <a:gd name="connsiteX2874" fmla="*/ 2053241 w 5511960"/>
              <a:gd name="connsiteY2874" fmla="*/ 3640490 h 6268185"/>
              <a:gd name="connsiteX2875" fmla="*/ 2069204 w 5511960"/>
              <a:gd name="connsiteY2875" fmla="*/ 3662074 h 6268185"/>
              <a:gd name="connsiteX2876" fmla="*/ 2081758 w 5511960"/>
              <a:gd name="connsiteY2876" fmla="*/ 3688458 h 6268185"/>
              <a:gd name="connsiteX2877" fmla="*/ 2089740 w 5511960"/>
              <a:gd name="connsiteY2877" fmla="*/ 3700021 h 6268185"/>
              <a:gd name="connsiteX2878" fmla="*/ 2103171 w 5511960"/>
              <a:gd name="connsiteY2878" fmla="*/ 3720528 h 6268185"/>
              <a:gd name="connsiteX2879" fmla="*/ 2114286 w 5511960"/>
              <a:gd name="connsiteY2879" fmla="*/ 3743455 h 6268185"/>
              <a:gd name="connsiteX2880" fmla="*/ 2138242 w 5511960"/>
              <a:gd name="connsiteY2880" fmla="*/ 3771668 h 6268185"/>
              <a:gd name="connsiteX2881" fmla="*/ 2183019 w 5511960"/>
              <a:gd name="connsiteY2881" fmla="*/ 3810854 h 6268185"/>
              <a:gd name="connsiteX2882" fmla="*/ 2206088 w 5511960"/>
              <a:gd name="connsiteY2882" fmla="*/ 3827961 h 6268185"/>
              <a:gd name="connsiteX2883" fmla="*/ 2234549 w 5511960"/>
              <a:gd name="connsiteY2883" fmla="*/ 3805158 h 6268185"/>
              <a:gd name="connsiteX2884" fmla="*/ 2236959 w 5511960"/>
              <a:gd name="connsiteY2884" fmla="*/ 3717433 h 6268185"/>
              <a:gd name="connsiteX2885" fmla="*/ 2238597 w 5511960"/>
              <a:gd name="connsiteY2885" fmla="*/ 3709299 h 6268185"/>
              <a:gd name="connsiteX2886" fmla="*/ 2255809 w 5511960"/>
              <a:gd name="connsiteY2886" fmla="*/ 3682124 h 6268185"/>
              <a:gd name="connsiteX2887" fmla="*/ 2284670 w 5511960"/>
              <a:gd name="connsiteY2887" fmla="*/ 3632079 h 6268185"/>
              <a:gd name="connsiteX2888" fmla="*/ 2311378 w 5511960"/>
              <a:gd name="connsiteY2888" fmla="*/ 3574063 h 6268185"/>
              <a:gd name="connsiteX2889" fmla="*/ 2327027 w 5511960"/>
              <a:gd name="connsiteY2889" fmla="*/ 3535277 h 6268185"/>
              <a:gd name="connsiteX2890" fmla="*/ 2336152 w 5511960"/>
              <a:gd name="connsiteY2890" fmla="*/ 3514274 h 6268185"/>
              <a:gd name="connsiteX2891" fmla="*/ 2345258 w 5511960"/>
              <a:gd name="connsiteY2891" fmla="*/ 3483289 h 6268185"/>
              <a:gd name="connsiteX2892" fmla="*/ 2353850 w 5511960"/>
              <a:gd name="connsiteY2892" fmla="*/ 3450323 h 6268185"/>
              <a:gd name="connsiteX2893" fmla="*/ 2369556 w 5511960"/>
              <a:gd name="connsiteY2893" fmla="*/ 3399174 h 6268185"/>
              <a:gd name="connsiteX2894" fmla="*/ 2384415 w 5511960"/>
              <a:gd name="connsiteY2894" fmla="*/ 3344415 h 6268185"/>
              <a:gd name="connsiteX2895" fmla="*/ 2397884 w 5511960"/>
              <a:gd name="connsiteY2895" fmla="*/ 3287379 h 6268185"/>
              <a:gd name="connsiteX2896" fmla="*/ 2411057 w 5511960"/>
              <a:gd name="connsiteY2896" fmla="*/ 3223952 h 6268185"/>
              <a:gd name="connsiteX2897" fmla="*/ 2418658 w 5511960"/>
              <a:gd name="connsiteY2897" fmla="*/ 3124254 h 6268185"/>
              <a:gd name="connsiteX2898" fmla="*/ 2408466 w 5511960"/>
              <a:gd name="connsiteY2898" fmla="*/ 3101908 h 6268185"/>
              <a:gd name="connsiteX2899" fmla="*/ 2403904 w 5511960"/>
              <a:gd name="connsiteY2899" fmla="*/ 3083715 h 6268185"/>
              <a:gd name="connsiteX2900" fmla="*/ 2400798 w 5511960"/>
              <a:gd name="connsiteY2900" fmla="*/ 3055388 h 6268185"/>
              <a:gd name="connsiteX2901" fmla="*/ 2392978 w 5511960"/>
              <a:gd name="connsiteY2901" fmla="*/ 3097803 h 6268185"/>
              <a:gd name="connsiteX2902" fmla="*/ 2382891 w 5511960"/>
              <a:gd name="connsiteY2902" fmla="*/ 3169660 h 6268185"/>
              <a:gd name="connsiteX2903" fmla="*/ 2377157 w 5511960"/>
              <a:gd name="connsiteY2903" fmla="*/ 3202340 h 6268185"/>
              <a:gd name="connsiteX2904" fmla="*/ 2377338 w 5511960"/>
              <a:gd name="connsiteY2904" fmla="*/ 3218771 h 6268185"/>
              <a:gd name="connsiteX2905" fmla="*/ 2369737 w 5511960"/>
              <a:gd name="connsiteY2905" fmla="*/ 3245631 h 6268185"/>
              <a:gd name="connsiteX2906" fmla="*/ 2363403 w 5511960"/>
              <a:gd name="connsiteY2906" fmla="*/ 3266853 h 6268185"/>
              <a:gd name="connsiteX2907" fmla="*/ 2350164 w 5511960"/>
              <a:gd name="connsiteY2907" fmla="*/ 3309058 h 6268185"/>
              <a:gd name="connsiteX2908" fmla="*/ 2301357 w 5511960"/>
              <a:gd name="connsiteY2908" fmla="*/ 3455867 h 6268185"/>
              <a:gd name="connsiteX2909" fmla="*/ 2287498 w 5511960"/>
              <a:gd name="connsiteY2909" fmla="*/ 3499215 h 6268185"/>
              <a:gd name="connsiteX2910" fmla="*/ 2273954 w 5511960"/>
              <a:gd name="connsiteY2910" fmla="*/ 3536372 h 6268185"/>
              <a:gd name="connsiteX2911" fmla="*/ 2255094 w 5511960"/>
              <a:gd name="connsiteY2911" fmla="*/ 3575158 h 6268185"/>
              <a:gd name="connsiteX2912" fmla="*/ 2237540 w 5511960"/>
              <a:gd name="connsiteY2912" fmla="*/ 3613934 h 6268185"/>
              <a:gd name="connsiteX2913" fmla="*/ 2203812 w 5511960"/>
              <a:gd name="connsiteY2913" fmla="*/ 3706803 h 6268185"/>
              <a:gd name="connsiteX2914" fmla="*/ 2219290 w 5511960"/>
              <a:gd name="connsiteY2914" fmla="*/ 3723138 h 6268185"/>
              <a:gd name="connsiteX2915" fmla="*/ 2236959 w 5511960"/>
              <a:gd name="connsiteY2915" fmla="*/ 3717433 h 6268185"/>
              <a:gd name="connsiteX2916" fmla="*/ 3799945 w 5511960"/>
              <a:gd name="connsiteY2916" fmla="*/ 3573291 h 6268185"/>
              <a:gd name="connsiteX2917" fmla="*/ 3812222 w 5511960"/>
              <a:gd name="connsiteY2917" fmla="*/ 3567995 h 6268185"/>
              <a:gd name="connsiteX2918" fmla="*/ 3827929 w 5511960"/>
              <a:gd name="connsiteY2918" fmla="*/ 3563433 h 6268185"/>
              <a:gd name="connsiteX2919" fmla="*/ 3846446 w 5511960"/>
              <a:gd name="connsiteY2919" fmla="*/ 3567995 h 6268185"/>
              <a:gd name="connsiteX2920" fmla="*/ 3885498 w 5511960"/>
              <a:gd name="connsiteY2920" fmla="*/ 3572558 h 6268185"/>
              <a:gd name="connsiteX2921" fmla="*/ 3922093 w 5511960"/>
              <a:gd name="connsiteY2921" fmla="*/ 3568576 h 6268185"/>
              <a:gd name="connsiteX2922" fmla="*/ 3980415 w 5511960"/>
              <a:gd name="connsiteY2922" fmla="*/ 3561547 h 6268185"/>
              <a:gd name="connsiteX2923" fmla="*/ 4026544 w 5511960"/>
              <a:gd name="connsiteY2923" fmla="*/ 3561299 h 6268185"/>
              <a:gd name="connsiteX2924" fmla="*/ 4064978 w 5511960"/>
              <a:gd name="connsiteY2924" fmla="*/ 3558099 h 6268185"/>
              <a:gd name="connsiteX2925" fmla="*/ 4063454 w 5511960"/>
              <a:gd name="connsiteY2925" fmla="*/ 3531495 h 6268185"/>
              <a:gd name="connsiteX2926" fmla="*/ 4058110 w 5511960"/>
              <a:gd name="connsiteY2926" fmla="*/ 3498806 h 6268185"/>
              <a:gd name="connsiteX2927" fmla="*/ 4049223 w 5511960"/>
              <a:gd name="connsiteY2927" fmla="*/ 3467611 h 6268185"/>
              <a:gd name="connsiteX2928" fmla="*/ 4044137 w 5511960"/>
              <a:gd name="connsiteY2928" fmla="*/ 3442522 h 6268185"/>
              <a:gd name="connsiteX2929" fmla="*/ 3985215 w 5511960"/>
              <a:gd name="connsiteY2929" fmla="*/ 3444199 h 6268185"/>
              <a:gd name="connsiteX2930" fmla="*/ 3921684 w 5511960"/>
              <a:gd name="connsiteY2930" fmla="*/ 3449552 h 6268185"/>
              <a:gd name="connsiteX2931" fmla="*/ 3845255 w 5511960"/>
              <a:gd name="connsiteY2931" fmla="*/ 3456524 h 6268185"/>
              <a:gd name="connsiteX2932" fmla="*/ 3773437 w 5511960"/>
              <a:gd name="connsiteY2932" fmla="*/ 3463125 h 6268185"/>
              <a:gd name="connsiteX2933" fmla="*/ 3691312 w 5511960"/>
              <a:gd name="connsiteY2933" fmla="*/ 3469773 h 6268185"/>
              <a:gd name="connsiteX2934" fmla="*/ 3609178 w 5511960"/>
              <a:gd name="connsiteY2934" fmla="*/ 3477203 h 6268185"/>
              <a:gd name="connsiteX2935" fmla="*/ 3599786 w 5511960"/>
              <a:gd name="connsiteY2935" fmla="*/ 3481308 h 6268185"/>
              <a:gd name="connsiteX2936" fmla="*/ 3593205 w 5511960"/>
              <a:gd name="connsiteY2936" fmla="*/ 3485871 h 6268185"/>
              <a:gd name="connsiteX2937" fmla="*/ 3588775 w 5511960"/>
              <a:gd name="connsiteY2937" fmla="*/ 3490433 h 6268185"/>
              <a:gd name="connsiteX2938" fmla="*/ 3578889 w 5511960"/>
              <a:gd name="connsiteY2938" fmla="*/ 3497272 h 6268185"/>
              <a:gd name="connsiteX2939" fmla="*/ 3569182 w 5511960"/>
              <a:gd name="connsiteY2939" fmla="*/ 3504121 h 6268185"/>
              <a:gd name="connsiteX2940" fmla="*/ 3539874 w 5511960"/>
              <a:gd name="connsiteY2940" fmla="*/ 3526933 h 6268185"/>
              <a:gd name="connsiteX2941" fmla="*/ 3513223 w 5511960"/>
              <a:gd name="connsiteY2941" fmla="*/ 3549745 h 6268185"/>
              <a:gd name="connsiteX2942" fmla="*/ 3522481 w 5511960"/>
              <a:gd name="connsiteY2942" fmla="*/ 3561842 h 6268185"/>
              <a:gd name="connsiteX2943" fmla="*/ 3536169 w 5511960"/>
              <a:gd name="connsiteY2943" fmla="*/ 3568252 h 6268185"/>
              <a:gd name="connsiteX2944" fmla="*/ 3546437 w 5511960"/>
              <a:gd name="connsiteY2944" fmla="*/ 3573386 h 6268185"/>
              <a:gd name="connsiteX2945" fmla="*/ 3799945 w 5511960"/>
              <a:gd name="connsiteY2945" fmla="*/ 3573301 h 6268185"/>
              <a:gd name="connsiteX2946" fmla="*/ 1982184 w 5511960"/>
              <a:gd name="connsiteY2946" fmla="*/ 3528885 h 6268185"/>
              <a:gd name="connsiteX2947" fmla="*/ 1982508 w 5511960"/>
              <a:gd name="connsiteY2947" fmla="*/ 3499558 h 6268185"/>
              <a:gd name="connsiteX2948" fmla="*/ 1980231 w 5511960"/>
              <a:gd name="connsiteY2948" fmla="*/ 3467611 h 6268185"/>
              <a:gd name="connsiteX2949" fmla="*/ 1984794 w 5511960"/>
              <a:gd name="connsiteY2949" fmla="*/ 3461458 h 6268185"/>
              <a:gd name="connsiteX2950" fmla="*/ 1998434 w 5511960"/>
              <a:gd name="connsiteY2950" fmla="*/ 3436464 h 6268185"/>
              <a:gd name="connsiteX2951" fmla="*/ 2016217 w 5511960"/>
              <a:gd name="connsiteY2951" fmla="*/ 3400412 h 6268185"/>
              <a:gd name="connsiteX2952" fmla="*/ 2042601 w 5511960"/>
              <a:gd name="connsiteY2952" fmla="*/ 3314211 h 6268185"/>
              <a:gd name="connsiteX2953" fmla="*/ 2044068 w 5511960"/>
              <a:gd name="connsiteY2953" fmla="*/ 3284941 h 6268185"/>
              <a:gd name="connsiteX2954" fmla="*/ 2044535 w 5511960"/>
              <a:gd name="connsiteY2954" fmla="*/ 3233230 h 6268185"/>
              <a:gd name="connsiteX2955" fmla="*/ 2044011 w 5511960"/>
              <a:gd name="connsiteY2955" fmla="*/ 3168631 h 6268185"/>
              <a:gd name="connsiteX2956" fmla="*/ 2042620 w 5511960"/>
              <a:gd name="connsiteY2956" fmla="*/ 3160344 h 6268185"/>
              <a:gd name="connsiteX2957" fmla="*/ 2040791 w 5511960"/>
              <a:gd name="connsiteY2957" fmla="*/ 3157344 h 6268185"/>
              <a:gd name="connsiteX2958" fmla="*/ 2030419 w 5511960"/>
              <a:gd name="connsiteY2958" fmla="*/ 3181709 h 6268185"/>
              <a:gd name="connsiteX2959" fmla="*/ 2021294 w 5511960"/>
              <a:gd name="connsiteY2959" fmla="*/ 3197349 h 6268185"/>
              <a:gd name="connsiteX2960" fmla="*/ 2019636 w 5511960"/>
              <a:gd name="connsiteY2960" fmla="*/ 3255756 h 6268185"/>
              <a:gd name="connsiteX2961" fmla="*/ 2019741 w 5511960"/>
              <a:gd name="connsiteY2961" fmla="*/ 3284112 h 6268185"/>
              <a:gd name="connsiteX2962" fmla="*/ 2008045 w 5511960"/>
              <a:gd name="connsiteY2962" fmla="*/ 3321603 h 6268185"/>
              <a:gd name="connsiteX2963" fmla="*/ 1979565 w 5511960"/>
              <a:gd name="connsiteY2963" fmla="*/ 3431111 h 6268185"/>
              <a:gd name="connsiteX2964" fmla="*/ 1975659 w 5511960"/>
              <a:gd name="connsiteY2964" fmla="*/ 3440331 h 6268185"/>
              <a:gd name="connsiteX2965" fmla="*/ 1940436 w 5511960"/>
              <a:gd name="connsiteY2965" fmla="*/ 3499034 h 6268185"/>
              <a:gd name="connsiteX2966" fmla="*/ 1934759 w 5511960"/>
              <a:gd name="connsiteY2966" fmla="*/ 3527228 h 6268185"/>
              <a:gd name="connsiteX2967" fmla="*/ 1982184 w 5511960"/>
              <a:gd name="connsiteY2967" fmla="*/ 3528885 h 6268185"/>
              <a:gd name="connsiteX2968" fmla="*/ 2658850 w 5511960"/>
              <a:gd name="connsiteY2968" fmla="*/ 3504987 h 6268185"/>
              <a:gd name="connsiteX2969" fmla="*/ 2665384 w 5511960"/>
              <a:gd name="connsiteY2969" fmla="*/ 3470612 h 6268185"/>
              <a:gd name="connsiteX2970" fmla="*/ 2655535 w 5511960"/>
              <a:gd name="connsiteY2970" fmla="*/ 3455247 h 6268185"/>
              <a:gd name="connsiteX2971" fmla="*/ 2646410 w 5511960"/>
              <a:gd name="connsiteY2971" fmla="*/ 3448828 h 6268185"/>
              <a:gd name="connsiteX2972" fmla="*/ 2641847 w 5511960"/>
              <a:gd name="connsiteY2972" fmla="*/ 3444799 h 6268185"/>
              <a:gd name="connsiteX2973" fmla="*/ 2638066 w 5511960"/>
              <a:gd name="connsiteY2973" fmla="*/ 3448218 h 6268185"/>
              <a:gd name="connsiteX2974" fmla="*/ 2635256 w 5511960"/>
              <a:gd name="connsiteY2974" fmla="*/ 3473364 h 6268185"/>
              <a:gd name="connsiteX2975" fmla="*/ 2658850 w 5511960"/>
              <a:gd name="connsiteY2975" fmla="*/ 3504987 h 6268185"/>
              <a:gd name="connsiteX2976" fmla="*/ 1914471 w 5511960"/>
              <a:gd name="connsiteY2976" fmla="*/ 3472231 h 6268185"/>
              <a:gd name="connsiteX2977" fmla="*/ 1926882 w 5511960"/>
              <a:gd name="connsiteY2977" fmla="*/ 3453981 h 6268185"/>
              <a:gd name="connsiteX2978" fmla="*/ 1927749 w 5511960"/>
              <a:gd name="connsiteY2978" fmla="*/ 3449361 h 6268185"/>
              <a:gd name="connsiteX2979" fmla="*/ 1929044 w 5511960"/>
              <a:gd name="connsiteY2979" fmla="*/ 3444799 h 6268185"/>
              <a:gd name="connsiteX2980" fmla="*/ 1941598 w 5511960"/>
              <a:gd name="connsiteY2980" fmla="*/ 3395345 h 6268185"/>
              <a:gd name="connsiteX2981" fmla="*/ 1947932 w 5511960"/>
              <a:gd name="connsiteY2981" fmla="*/ 3346977 h 6268185"/>
              <a:gd name="connsiteX2982" fmla="*/ 1954628 w 5511960"/>
              <a:gd name="connsiteY2982" fmla="*/ 3307105 h 6268185"/>
              <a:gd name="connsiteX2983" fmla="*/ 1923367 w 5511960"/>
              <a:gd name="connsiteY2983" fmla="*/ 3339919 h 6268185"/>
              <a:gd name="connsiteX2984" fmla="*/ 1913318 w 5511960"/>
              <a:gd name="connsiteY2984" fmla="*/ 3376362 h 6268185"/>
              <a:gd name="connsiteX2985" fmla="*/ 1904936 w 5511960"/>
              <a:gd name="connsiteY2985" fmla="*/ 3424263 h 6268185"/>
              <a:gd name="connsiteX2986" fmla="*/ 1890763 w 5511960"/>
              <a:gd name="connsiteY2986" fmla="*/ 3467611 h 6268185"/>
              <a:gd name="connsiteX2987" fmla="*/ 1887448 w 5511960"/>
              <a:gd name="connsiteY2987" fmla="*/ 3487385 h 6268185"/>
              <a:gd name="connsiteX2988" fmla="*/ 1914471 w 5511960"/>
              <a:gd name="connsiteY2988" fmla="*/ 3472231 h 6268185"/>
              <a:gd name="connsiteX2989" fmla="*/ 2169912 w 5511960"/>
              <a:gd name="connsiteY2989" fmla="*/ 3483908 h 6268185"/>
              <a:gd name="connsiteX2990" fmla="*/ 2176437 w 5511960"/>
              <a:gd name="connsiteY2990" fmla="*/ 3472507 h 6268185"/>
              <a:gd name="connsiteX2991" fmla="*/ 2180676 w 5511960"/>
              <a:gd name="connsiteY2991" fmla="*/ 3467611 h 6268185"/>
              <a:gd name="connsiteX2992" fmla="*/ 2192534 w 5511960"/>
              <a:gd name="connsiteY2992" fmla="*/ 3441379 h 6268185"/>
              <a:gd name="connsiteX2993" fmla="*/ 2208822 w 5511960"/>
              <a:gd name="connsiteY2993" fmla="*/ 3397174 h 6268185"/>
              <a:gd name="connsiteX2994" fmla="*/ 2217499 w 5511960"/>
              <a:gd name="connsiteY2994" fmla="*/ 3371494 h 6268185"/>
              <a:gd name="connsiteX2995" fmla="*/ 2223852 w 5511960"/>
              <a:gd name="connsiteY2995" fmla="*/ 3358521 h 6268185"/>
              <a:gd name="connsiteX2996" fmla="*/ 2233397 w 5511960"/>
              <a:gd name="connsiteY2996" fmla="*/ 3331718 h 6268185"/>
              <a:gd name="connsiteX2997" fmla="*/ 2240511 w 5511960"/>
              <a:gd name="connsiteY2997" fmla="*/ 3305448 h 6268185"/>
              <a:gd name="connsiteX2998" fmla="*/ 2247179 w 5511960"/>
              <a:gd name="connsiteY2998" fmla="*/ 3284912 h 6268185"/>
              <a:gd name="connsiteX2999" fmla="*/ 2254256 w 5511960"/>
              <a:gd name="connsiteY2999" fmla="*/ 3264795 h 6268185"/>
              <a:gd name="connsiteX3000" fmla="*/ 2258562 w 5511960"/>
              <a:gd name="connsiteY3000" fmla="*/ 3251794 h 6268185"/>
              <a:gd name="connsiteX3001" fmla="*/ 2264838 w 5511960"/>
              <a:gd name="connsiteY3001" fmla="*/ 3228753 h 6268185"/>
              <a:gd name="connsiteX3002" fmla="*/ 2290823 w 5511960"/>
              <a:gd name="connsiteY3002" fmla="*/ 3121273 h 6268185"/>
              <a:gd name="connsiteX3003" fmla="*/ 2312520 w 5511960"/>
              <a:gd name="connsiteY3003" fmla="*/ 3031919 h 6268185"/>
              <a:gd name="connsiteX3004" fmla="*/ 2318569 w 5511960"/>
              <a:gd name="connsiteY3004" fmla="*/ 2972616 h 6268185"/>
              <a:gd name="connsiteX3005" fmla="*/ 2313416 w 5511960"/>
              <a:gd name="connsiteY3005" fmla="*/ 2922905 h 6268185"/>
              <a:gd name="connsiteX3006" fmla="*/ 2293842 w 5511960"/>
              <a:gd name="connsiteY3006" fmla="*/ 2948937 h 6268185"/>
              <a:gd name="connsiteX3007" fmla="*/ 2286032 w 5511960"/>
              <a:gd name="connsiteY3007" fmla="*/ 2983789 h 6268185"/>
              <a:gd name="connsiteX3008" fmla="*/ 2279298 w 5511960"/>
              <a:gd name="connsiteY3008" fmla="*/ 3040501 h 6268185"/>
              <a:gd name="connsiteX3009" fmla="*/ 2263610 w 5511960"/>
              <a:gd name="connsiteY3009" fmla="*/ 3116024 h 6268185"/>
              <a:gd name="connsiteX3010" fmla="*/ 2249437 w 5511960"/>
              <a:gd name="connsiteY3010" fmla="*/ 3155353 h 6268185"/>
              <a:gd name="connsiteX3011" fmla="*/ 2226557 w 5511960"/>
              <a:gd name="connsiteY3011" fmla="*/ 3250965 h 6268185"/>
              <a:gd name="connsiteX3012" fmla="*/ 2220881 w 5511960"/>
              <a:gd name="connsiteY3012" fmla="*/ 3264929 h 6268185"/>
              <a:gd name="connsiteX3013" fmla="*/ 2216232 w 5511960"/>
              <a:gd name="connsiteY3013" fmla="*/ 3278949 h 6268185"/>
              <a:gd name="connsiteX3014" fmla="*/ 2206403 w 5511960"/>
              <a:gd name="connsiteY3014" fmla="*/ 3318469 h 6268185"/>
              <a:gd name="connsiteX3015" fmla="*/ 2190429 w 5511960"/>
              <a:gd name="connsiteY3015" fmla="*/ 3373390 h 6268185"/>
              <a:gd name="connsiteX3016" fmla="*/ 2179695 w 5511960"/>
              <a:gd name="connsiteY3016" fmla="*/ 3402784 h 6268185"/>
              <a:gd name="connsiteX3017" fmla="*/ 2170550 w 5511960"/>
              <a:gd name="connsiteY3017" fmla="*/ 3423444 h 6268185"/>
              <a:gd name="connsiteX3018" fmla="*/ 2162749 w 5511960"/>
              <a:gd name="connsiteY3018" fmla="*/ 3444370 h 6268185"/>
              <a:gd name="connsiteX3019" fmla="*/ 2158187 w 5511960"/>
              <a:gd name="connsiteY3019" fmla="*/ 3456210 h 6268185"/>
              <a:gd name="connsiteX3020" fmla="*/ 2158511 w 5511960"/>
              <a:gd name="connsiteY3020" fmla="*/ 3490433 h 6268185"/>
              <a:gd name="connsiteX3021" fmla="*/ 2169912 w 5511960"/>
              <a:gd name="connsiteY3021" fmla="*/ 3483908 h 6268185"/>
              <a:gd name="connsiteX3022" fmla="*/ 4147598 w 5511960"/>
              <a:gd name="connsiteY3022" fmla="*/ 3476746 h 6268185"/>
              <a:gd name="connsiteX3023" fmla="*/ 4156722 w 5511960"/>
              <a:gd name="connsiteY3023" fmla="*/ 3472174 h 6268185"/>
              <a:gd name="connsiteX3024" fmla="*/ 4165847 w 5511960"/>
              <a:gd name="connsiteY3024" fmla="*/ 3476746 h 6268185"/>
              <a:gd name="connsiteX3025" fmla="*/ 4206910 w 5511960"/>
              <a:gd name="connsiteY3025" fmla="*/ 3481308 h 6268185"/>
              <a:gd name="connsiteX3026" fmla="*/ 4247982 w 5511960"/>
              <a:gd name="connsiteY3026" fmla="*/ 3476746 h 6268185"/>
              <a:gd name="connsiteX3027" fmla="*/ 4263317 w 5511960"/>
              <a:gd name="connsiteY3027" fmla="*/ 3472174 h 6268185"/>
              <a:gd name="connsiteX3028" fmla="*/ 4318714 w 5511960"/>
              <a:gd name="connsiteY3028" fmla="*/ 3463068 h 6268185"/>
              <a:gd name="connsiteX3029" fmla="*/ 4392476 w 5511960"/>
              <a:gd name="connsiteY3029" fmla="*/ 3453962 h 6268185"/>
              <a:gd name="connsiteX3030" fmla="*/ 4418755 w 5511960"/>
              <a:gd name="connsiteY3030" fmla="*/ 3431111 h 6268185"/>
              <a:gd name="connsiteX3031" fmla="*/ 4410031 w 5511960"/>
              <a:gd name="connsiteY3031" fmla="*/ 3402594 h 6268185"/>
              <a:gd name="connsiteX3032" fmla="*/ 4402639 w 5511960"/>
              <a:gd name="connsiteY3032" fmla="*/ 3385487 h 6268185"/>
              <a:gd name="connsiteX3033" fmla="*/ 4400543 w 5511960"/>
              <a:gd name="connsiteY3033" fmla="*/ 3381400 h 6268185"/>
              <a:gd name="connsiteX3034" fmla="*/ 4396829 w 5511960"/>
              <a:gd name="connsiteY3034" fmla="*/ 3374923 h 6268185"/>
              <a:gd name="connsiteX3035" fmla="*/ 4380474 w 5511960"/>
              <a:gd name="connsiteY3035" fmla="*/ 3350492 h 6268185"/>
              <a:gd name="connsiteX3036" fmla="*/ 4356405 w 5511960"/>
              <a:gd name="connsiteY3036" fmla="*/ 3307915 h 6268185"/>
              <a:gd name="connsiteX3037" fmla="*/ 4325182 w 5511960"/>
              <a:gd name="connsiteY3037" fmla="*/ 3280540 h 6268185"/>
              <a:gd name="connsiteX3038" fmla="*/ 4277452 w 5511960"/>
              <a:gd name="connsiteY3038" fmla="*/ 3278169 h 6268185"/>
              <a:gd name="connsiteX3039" fmla="*/ 4277033 w 5511960"/>
              <a:gd name="connsiteY3039" fmla="*/ 3313973 h 6268185"/>
              <a:gd name="connsiteX3040" fmla="*/ 4264012 w 5511960"/>
              <a:gd name="connsiteY3040" fmla="*/ 3404365 h 6268185"/>
              <a:gd name="connsiteX3041" fmla="*/ 4227846 w 5511960"/>
              <a:gd name="connsiteY3041" fmla="*/ 3412804 h 6268185"/>
              <a:gd name="connsiteX3042" fmla="*/ 4230532 w 5511960"/>
              <a:gd name="connsiteY3042" fmla="*/ 3379667 h 6268185"/>
              <a:gd name="connsiteX3043" fmla="*/ 4236047 w 5511960"/>
              <a:gd name="connsiteY3043" fmla="*/ 3261147 h 6268185"/>
              <a:gd name="connsiteX3044" fmla="*/ 4225017 w 5511960"/>
              <a:gd name="connsiteY3044" fmla="*/ 3253156 h 6268185"/>
              <a:gd name="connsiteX3045" fmla="*/ 4211472 w 5511960"/>
              <a:gd name="connsiteY3045" fmla="*/ 3244031 h 6268185"/>
              <a:gd name="connsiteX3046" fmla="*/ 4211634 w 5511960"/>
              <a:gd name="connsiteY3046" fmla="*/ 3234906 h 6268185"/>
              <a:gd name="connsiteX3047" fmla="*/ 4222979 w 5511960"/>
              <a:gd name="connsiteY3047" fmla="*/ 3228619 h 6268185"/>
              <a:gd name="connsiteX3048" fmla="*/ 4223788 w 5511960"/>
              <a:gd name="connsiteY3048" fmla="*/ 3214875 h 6268185"/>
              <a:gd name="connsiteX3049" fmla="*/ 4190041 w 5511960"/>
              <a:gd name="connsiteY3049" fmla="*/ 3210379 h 6268185"/>
              <a:gd name="connsiteX3050" fmla="*/ 4159389 w 5511960"/>
              <a:gd name="connsiteY3050" fmla="*/ 3219561 h 6268185"/>
              <a:gd name="connsiteX3051" fmla="*/ 4169553 w 5511960"/>
              <a:gd name="connsiteY3051" fmla="*/ 3225781 h 6268185"/>
              <a:gd name="connsiteX3052" fmla="*/ 4183078 w 5511960"/>
              <a:gd name="connsiteY3052" fmla="*/ 3237621 h 6268185"/>
              <a:gd name="connsiteX3053" fmla="*/ 4175001 w 5511960"/>
              <a:gd name="connsiteY3053" fmla="*/ 3251832 h 6268185"/>
              <a:gd name="connsiteX3054" fmla="*/ 4168076 w 5511960"/>
              <a:gd name="connsiteY3054" fmla="*/ 3257651 h 6268185"/>
              <a:gd name="connsiteX3055" fmla="*/ 4151284 w 5511960"/>
              <a:gd name="connsiteY3055" fmla="*/ 3263652 h 6268185"/>
              <a:gd name="connsiteX3056" fmla="*/ 4128338 w 5511960"/>
              <a:gd name="connsiteY3056" fmla="*/ 3273359 h 6268185"/>
              <a:gd name="connsiteX3057" fmla="*/ 4115422 w 5511960"/>
              <a:gd name="connsiteY3057" fmla="*/ 3280540 h 6268185"/>
              <a:gd name="connsiteX3058" fmla="*/ 4106526 w 5511960"/>
              <a:gd name="connsiteY3058" fmla="*/ 3285017 h 6268185"/>
              <a:gd name="connsiteX3059" fmla="*/ 4095115 w 5511960"/>
              <a:gd name="connsiteY3059" fmla="*/ 3292351 h 6268185"/>
              <a:gd name="connsiteX3060" fmla="*/ 4093029 w 5511960"/>
              <a:gd name="connsiteY3060" fmla="*/ 3319640 h 6268185"/>
              <a:gd name="connsiteX3061" fmla="*/ 4109069 w 5511960"/>
              <a:gd name="connsiteY3061" fmla="*/ 3372657 h 6268185"/>
              <a:gd name="connsiteX3062" fmla="*/ 4127833 w 5511960"/>
              <a:gd name="connsiteY3062" fmla="*/ 3473317 h 6268185"/>
              <a:gd name="connsiteX3063" fmla="*/ 4147588 w 5511960"/>
              <a:gd name="connsiteY3063" fmla="*/ 3476746 h 6268185"/>
              <a:gd name="connsiteX3064" fmla="*/ 1881638 w 5511960"/>
              <a:gd name="connsiteY3064" fmla="*/ 3382829 h 6268185"/>
              <a:gd name="connsiteX3065" fmla="*/ 1880943 w 5511960"/>
              <a:gd name="connsiteY3065" fmla="*/ 3347377 h 6268185"/>
              <a:gd name="connsiteX3066" fmla="*/ 1868646 w 5511960"/>
              <a:gd name="connsiteY3066" fmla="*/ 3363398 h 6268185"/>
              <a:gd name="connsiteX3067" fmla="*/ 1866408 w 5511960"/>
              <a:gd name="connsiteY3067" fmla="*/ 3385734 h 6268185"/>
              <a:gd name="connsiteX3068" fmla="*/ 1881638 w 5511960"/>
              <a:gd name="connsiteY3068" fmla="*/ 3382829 h 6268185"/>
              <a:gd name="connsiteX3069" fmla="*/ 1919119 w 5511960"/>
              <a:gd name="connsiteY3069" fmla="*/ 3267986 h 6268185"/>
              <a:gd name="connsiteX3070" fmla="*/ 1925329 w 5511960"/>
              <a:gd name="connsiteY3070" fmla="*/ 3247460 h 6268185"/>
              <a:gd name="connsiteX3071" fmla="*/ 1929054 w 5511960"/>
              <a:gd name="connsiteY3071" fmla="*/ 3234906 h 6268185"/>
              <a:gd name="connsiteX3072" fmla="*/ 1948294 w 5511960"/>
              <a:gd name="connsiteY3072" fmla="*/ 3193977 h 6268185"/>
              <a:gd name="connsiteX3073" fmla="*/ 1952237 w 5511960"/>
              <a:gd name="connsiteY3073" fmla="*/ 3171869 h 6268185"/>
              <a:gd name="connsiteX3074" fmla="*/ 1959238 w 5511960"/>
              <a:gd name="connsiteY3074" fmla="*/ 3140227 h 6268185"/>
              <a:gd name="connsiteX3075" fmla="*/ 1955295 w 5511960"/>
              <a:gd name="connsiteY3075" fmla="*/ 3116272 h 6268185"/>
              <a:gd name="connsiteX3076" fmla="*/ 1948294 w 5511960"/>
              <a:gd name="connsiteY3076" fmla="*/ 3127902 h 6268185"/>
              <a:gd name="connsiteX3077" fmla="*/ 1939159 w 5511960"/>
              <a:gd name="connsiteY3077" fmla="*/ 3158420 h 6268185"/>
              <a:gd name="connsiteX3078" fmla="*/ 1930035 w 5511960"/>
              <a:gd name="connsiteY3078" fmla="*/ 3185357 h 6268185"/>
              <a:gd name="connsiteX3079" fmla="*/ 1910956 w 5511960"/>
              <a:gd name="connsiteY3079" fmla="*/ 3238316 h 6268185"/>
              <a:gd name="connsiteX3080" fmla="*/ 1904936 w 5511960"/>
              <a:gd name="connsiteY3080" fmla="*/ 3266834 h 6268185"/>
              <a:gd name="connsiteX3081" fmla="*/ 1919119 w 5511960"/>
              <a:gd name="connsiteY3081" fmla="*/ 3267986 h 6268185"/>
              <a:gd name="connsiteX3082" fmla="*/ 4275357 w 5511960"/>
              <a:gd name="connsiteY3082" fmla="*/ 3202969 h 6268185"/>
              <a:gd name="connsiteX3083" fmla="*/ 4271061 w 5511960"/>
              <a:gd name="connsiteY3083" fmla="*/ 3198406 h 6268185"/>
              <a:gd name="connsiteX3084" fmla="*/ 4263955 w 5511960"/>
              <a:gd name="connsiteY3084" fmla="*/ 3202969 h 6268185"/>
              <a:gd name="connsiteX3085" fmla="*/ 4268241 w 5511960"/>
              <a:gd name="connsiteY3085" fmla="*/ 3207531 h 6268185"/>
              <a:gd name="connsiteX3086" fmla="*/ 4275357 w 5511960"/>
              <a:gd name="connsiteY3086" fmla="*/ 3202969 h 6268185"/>
              <a:gd name="connsiteX3087" fmla="*/ 2142147 w 5511960"/>
              <a:gd name="connsiteY3087" fmla="*/ 3163630 h 6268185"/>
              <a:gd name="connsiteX3088" fmla="*/ 2149053 w 5511960"/>
              <a:gd name="connsiteY3088" fmla="*/ 3138532 h 6268185"/>
              <a:gd name="connsiteX3089" fmla="*/ 2135765 w 5511960"/>
              <a:gd name="connsiteY3089" fmla="*/ 3148686 h 6268185"/>
              <a:gd name="connsiteX3090" fmla="*/ 2127707 w 5511960"/>
              <a:gd name="connsiteY3090" fmla="*/ 3173784 h 6268185"/>
              <a:gd name="connsiteX3091" fmla="*/ 2142147 w 5511960"/>
              <a:gd name="connsiteY3091" fmla="*/ 3163630 h 6268185"/>
              <a:gd name="connsiteX3092" fmla="*/ 4245696 w 5511960"/>
              <a:gd name="connsiteY3092" fmla="*/ 3175594 h 6268185"/>
              <a:gd name="connsiteX3093" fmla="*/ 4249725 w 5511960"/>
              <a:gd name="connsiteY3093" fmla="*/ 3171031 h 6268185"/>
              <a:gd name="connsiteX3094" fmla="*/ 4259469 w 5511960"/>
              <a:gd name="connsiteY3094" fmla="*/ 3166335 h 6268185"/>
              <a:gd name="connsiteX3095" fmla="*/ 4235437 w 5511960"/>
              <a:gd name="connsiteY3095" fmla="*/ 3139170 h 6268185"/>
              <a:gd name="connsiteX3096" fmla="*/ 4229732 w 5511960"/>
              <a:gd name="connsiteY3096" fmla="*/ 3135541 h 6268185"/>
              <a:gd name="connsiteX3097" fmla="*/ 4217178 w 5511960"/>
              <a:gd name="connsiteY3097" fmla="*/ 3117863 h 6268185"/>
              <a:gd name="connsiteX3098" fmla="*/ 4196690 w 5511960"/>
              <a:gd name="connsiteY3098" fmla="*/ 3094031 h 6268185"/>
              <a:gd name="connsiteX3099" fmla="*/ 4173877 w 5511960"/>
              <a:gd name="connsiteY3099" fmla="*/ 3084268 h 6268185"/>
              <a:gd name="connsiteX3100" fmla="*/ 4165847 w 5511960"/>
              <a:gd name="connsiteY3100" fmla="*/ 3079772 h 6268185"/>
              <a:gd name="connsiteX3101" fmla="*/ 4158037 w 5511960"/>
              <a:gd name="connsiteY3101" fmla="*/ 3075276 h 6268185"/>
              <a:gd name="connsiteX3102" fmla="*/ 4124785 w 5511960"/>
              <a:gd name="connsiteY3102" fmla="*/ 3051530 h 6268185"/>
              <a:gd name="connsiteX3103" fmla="*/ 4114308 w 5511960"/>
              <a:gd name="connsiteY3103" fmla="*/ 3047835 h 6268185"/>
              <a:gd name="connsiteX3104" fmla="*/ 4051776 w 5511960"/>
              <a:gd name="connsiteY3104" fmla="*/ 2997247 h 6268185"/>
              <a:gd name="connsiteX3105" fmla="*/ 4045375 w 5511960"/>
              <a:gd name="connsiteY3105" fmla="*/ 2993076 h 6268185"/>
              <a:gd name="connsiteX3106" fmla="*/ 4034212 w 5511960"/>
              <a:gd name="connsiteY3106" fmla="*/ 2952013 h 6268185"/>
              <a:gd name="connsiteX3107" fmla="*/ 4067711 w 5511960"/>
              <a:gd name="connsiteY3107" fmla="*/ 2961348 h 6268185"/>
              <a:gd name="connsiteX3108" fmla="*/ 4079532 w 5511960"/>
              <a:gd name="connsiteY3108" fmla="*/ 2980531 h 6268185"/>
              <a:gd name="connsiteX3109" fmla="*/ 4102068 w 5511960"/>
              <a:gd name="connsiteY3109" fmla="*/ 2985094 h 6268185"/>
              <a:gd name="connsiteX3110" fmla="*/ 4147712 w 5511960"/>
              <a:gd name="connsiteY3110" fmla="*/ 2938212 h 6268185"/>
              <a:gd name="connsiteX3111" fmla="*/ 4170953 w 5511960"/>
              <a:gd name="connsiteY3111" fmla="*/ 2956576 h 6268185"/>
              <a:gd name="connsiteX3112" fmla="*/ 4189384 w 5511960"/>
              <a:gd name="connsiteY3112" fmla="*/ 2974826 h 6268185"/>
              <a:gd name="connsiteX3113" fmla="*/ 4202347 w 5511960"/>
              <a:gd name="connsiteY3113" fmla="*/ 2970263 h 6268185"/>
              <a:gd name="connsiteX3114" fmla="*/ 4225979 w 5511960"/>
              <a:gd name="connsiteY3114" fmla="*/ 2970406 h 6268185"/>
              <a:gd name="connsiteX3115" fmla="*/ 4292454 w 5511960"/>
              <a:gd name="connsiteY3115" fmla="*/ 2971406 h 6268185"/>
              <a:gd name="connsiteX3116" fmla="*/ 4311247 w 5511960"/>
              <a:gd name="connsiteY3116" fmla="*/ 2965701 h 6268185"/>
              <a:gd name="connsiteX3117" fmla="*/ 4329068 w 5511960"/>
              <a:gd name="connsiteY3117" fmla="*/ 2978245 h 6268185"/>
              <a:gd name="connsiteX3118" fmla="*/ 4325629 w 5511960"/>
              <a:gd name="connsiteY3118" fmla="*/ 2983951 h 6268185"/>
              <a:gd name="connsiteX3119" fmla="*/ 4321648 w 5511960"/>
              <a:gd name="connsiteY3119" fmla="*/ 2990790 h 6268185"/>
              <a:gd name="connsiteX3120" fmla="*/ 4319000 w 5511960"/>
              <a:gd name="connsiteY3120" fmla="*/ 3013640 h 6268185"/>
              <a:gd name="connsiteX3121" fmla="*/ 4328925 w 5511960"/>
              <a:gd name="connsiteY3121" fmla="*/ 3036453 h 6268185"/>
              <a:gd name="connsiteX3122" fmla="*/ 4341146 w 5511960"/>
              <a:gd name="connsiteY3122" fmla="*/ 3055817 h 6268185"/>
              <a:gd name="connsiteX3123" fmla="*/ 4339812 w 5511960"/>
              <a:gd name="connsiteY3123" fmla="*/ 3065637 h 6268185"/>
              <a:gd name="connsiteX3124" fmla="*/ 4326029 w 5511960"/>
              <a:gd name="connsiteY3124" fmla="*/ 3074352 h 6268185"/>
              <a:gd name="connsiteX3125" fmla="*/ 4309589 w 5511960"/>
              <a:gd name="connsiteY3125" fmla="*/ 3102499 h 6268185"/>
              <a:gd name="connsiteX3126" fmla="*/ 4299979 w 5511960"/>
              <a:gd name="connsiteY3126" fmla="*/ 3128493 h 6268185"/>
              <a:gd name="connsiteX3127" fmla="*/ 4300122 w 5511960"/>
              <a:gd name="connsiteY3127" fmla="*/ 3146257 h 6268185"/>
              <a:gd name="connsiteX3128" fmla="*/ 4338707 w 5511960"/>
              <a:gd name="connsiteY3128" fmla="*/ 3134522 h 6268185"/>
              <a:gd name="connsiteX3129" fmla="*/ 4361510 w 5511960"/>
              <a:gd name="connsiteY3129" fmla="*/ 3116272 h 6268185"/>
              <a:gd name="connsiteX3130" fmla="*/ 4366615 w 5511960"/>
              <a:gd name="connsiteY3130" fmla="*/ 3110109 h 6268185"/>
              <a:gd name="connsiteX3131" fmla="*/ 4380303 w 5511960"/>
              <a:gd name="connsiteY3131" fmla="*/ 3093460 h 6268185"/>
              <a:gd name="connsiteX3132" fmla="*/ 4365749 w 5511960"/>
              <a:gd name="connsiteY3132" fmla="*/ 2998181 h 6268185"/>
              <a:gd name="connsiteX3133" fmla="*/ 4353671 w 5511960"/>
              <a:gd name="connsiteY3133" fmla="*/ 2961681 h 6268185"/>
              <a:gd name="connsiteX3134" fmla="*/ 4336793 w 5511960"/>
              <a:gd name="connsiteY3134" fmla="*/ 2933754 h 6268185"/>
              <a:gd name="connsiteX3135" fmla="*/ 4330106 w 5511960"/>
              <a:gd name="connsiteY3135" fmla="*/ 2929191 h 6268185"/>
              <a:gd name="connsiteX3136" fmla="*/ 4307618 w 5511960"/>
              <a:gd name="connsiteY3136" fmla="*/ 2924629 h 6268185"/>
              <a:gd name="connsiteX3137" fmla="*/ 4278290 w 5511960"/>
              <a:gd name="connsiteY3137" fmla="*/ 2917790 h 6268185"/>
              <a:gd name="connsiteX3138" fmla="*/ 4260031 w 5511960"/>
              <a:gd name="connsiteY3138" fmla="*/ 2910942 h 6268185"/>
              <a:gd name="connsiteX3139" fmla="*/ 4241781 w 5511960"/>
              <a:gd name="connsiteY3139" fmla="*/ 2904103 h 6268185"/>
              <a:gd name="connsiteX3140" fmla="*/ 4224350 w 5511960"/>
              <a:gd name="connsiteY3140" fmla="*/ 2897206 h 6268185"/>
              <a:gd name="connsiteX3141" fmla="*/ 4182173 w 5511960"/>
              <a:gd name="connsiteY3141" fmla="*/ 2887548 h 6268185"/>
              <a:gd name="connsiteX3142" fmla="*/ 4168248 w 5511960"/>
              <a:gd name="connsiteY3142" fmla="*/ 2883567 h 6268185"/>
              <a:gd name="connsiteX3143" fmla="*/ 4149245 w 5511960"/>
              <a:gd name="connsiteY3143" fmla="*/ 2876718 h 6268185"/>
              <a:gd name="connsiteX3144" fmla="*/ 4111088 w 5511960"/>
              <a:gd name="connsiteY3144" fmla="*/ 2874442 h 6268185"/>
              <a:gd name="connsiteX3145" fmla="*/ 4099687 w 5511960"/>
              <a:gd name="connsiteY3145" fmla="*/ 2879004 h 6268185"/>
              <a:gd name="connsiteX3146" fmla="*/ 4088276 w 5511960"/>
              <a:gd name="connsiteY3146" fmla="*/ 2875108 h 6268185"/>
              <a:gd name="connsiteX3147" fmla="*/ 4009561 w 5511960"/>
              <a:gd name="connsiteY3147" fmla="*/ 2867974 h 6268185"/>
              <a:gd name="connsiteX3148" fmla="*/ 3929332 w 5511960"/>
              <a:gd name="connsiteY3148" fmla="*/ 2860459 h 6268185"/>
              <a:gd name="connsiteX3149" fmla="*/ 3903472 w 5511960"/>
              <a:gd name="connsiteY3149" fmla="*/ 2856192 h 6268185"/>
              <a:gd name="connsiteX3150" fmla="*/ 3864695 w 5511960"/>
              <a:gd name="connsiteY3150" fmla="*/ 2840323 h 6268185"/>
              <a:gd name="connsiteX3151" fmla="*/ 3841721 w 5511960"/>
              <a:gd name="connsiteY3151" fmla="*/ 2826941 h 6268185"/>
              <a:gd name="connsiteX3152" fmla="*/ 3821138 w 5511960"/>
              <a:gd name="connsiteY3152" fmla="*/ 2820025 h 6268185"/>
              <a:gd name="connsiteX3153" fmla="*/ 3814394 w 5511960"/>
              <a:gd name="connsiteY3153" fmla="*/ 2813777 h 6268185"/>
              <a:gd name="connsiteX3154" fmla="*/ 3807041 w 5511960"/>
              <a:gd name="connsiteY3154" fmla="*/ 2847343 h 6268185"/>
              <a:gd name="connsiteX3155" fmla="*/ 3808822 w 5511960"/>
              <a:gd name="connsiteY3155" fmla="*/ 2883300 h 6268185"/>
              <a:gd name="connsiteX3156" fmla="*/ 3789296 w 5511960"/>
              <a:gd name="connsiteY3156" fmla="*/ 2903969 h 6268185"/>
              <a:gd name="connsiteX3157" fmla="*/ 3765254 w 5511960"/>
              <a:gd name="connsiteY3157" fmla="*/ 2924629 h 6268185"/>
              <a:gd name="connsiteX3158" fmla="*/ 3763169 w 5511960"/>
              <a:gd name="connsiteY3158" fmla="*/ 2964358 h 6268185"/>
              <a:gd name="connsiteX3159" fmla="*/ 3791686 w 5511960"/>
              <a:gd name="connsiteY3159" fmla="*/ 2995952 h 6268185"/>
              <a:gd name="connsiteX3160" fmla="*/ 3809470 w 5511960"/>
              <a:gd name="connsiteY3160" fmla="*/ 3020517 h 6268185"/>
              <a:gd name="connsiteX3161" fmla="*/ 3825110 w 5511960"/>
              <a:gd name="connsiteY3161" fmla="*/ 3040263 h 6268185"/>
              <a:gd name="connsiteX3162" fmla="*/ 3836987 w 5511960"/>
              <a:gd name="connsiteY3162" fmla="*/ 3045473 h 6268185"/>
              <a:gd name="connsiteX3163" fmla="*/ 3851008 w 5511960"/>
              <a:gd name="connsiteY3163" fmla="*/ 3052426 h 6268185"/>
              <a:gd name="connsiteX3164" fmla="*/ 3877240 w 5511960"/>
              <a:gd name="connsiteY3164" fmla="*/ 3059522 h 6268185"/>
              <a:gd name="connsiteX3165" fmla="*/ 3906739 w 5511960"/>
              <a:gd name="connsiteY3165" fmla="*/ 3067837 h 6268185"/>
              <a:gd name="connsiteX3166" fmla="*/ 3977719 w 5511960"/>
              <a:gd name="connsiteY3166" fmla="*/ 3066952 h 6268185"/>
              <a:gd name="connsiteX3167" fmla="*/ 3986263 w 5511960"/>
              <a:gd name="connsiteY3167" fmla="*/ 3061522 h 6268185"/>
              <a:gd name="connsiteX3168" fmla="*/ 3990530 w 5511960"/>
              <a:gd name="connsiteY3168" fmla="*/ 3065504 h 6268185"/>
              <a:gd name="connsiteX3169" fmla="*/ 4009656 w 5511960"/>
              <a:gd name="connsiteY3169" fmla="*/ 3072495 h 6268185"/>
              <a:gd name="connsiteX3170" fmla="*/ 4040098 w 5511960"/>
              <a:gd name="connsiteY3170" fmla="*/ 3082201 h 6268185"/>
              <a:gd name="connsiteX3171" fmla="*/ 4059491 w 5511960"/>
              <a:gd name="connsiteY3171" fmla="*/ 3088897 h 6268185"/>
              <a:gd name="connsiteX3172" fmla="*/ 4070026 w 5511960"/>
              <a:gd name="connsiteY3172" fmla="*/ 3093060 h 6268185"/>
              <a:gd name="connsiteX3173" fmla="*/ 4089419 w 5511960"/>
              <a:gd name="connsiteY3173" fmla="*/ 3100489 h 6268185"/>
              <a:gd name="connsiteX3174" fmla="*/ 4117937 w 5511960"/>
              <a:gd name="connsiteY3174" fmla="*/ 3113986 h 6268185"/>
              <a:gd name="connsiteX3175" fmla="*/ 4134529 w 5511960"/>
              <a:gd name="connsiteY3175" fmla="*/ 3132788 h 6268185"/>
              <a:gd name="connsiteX3176" fmla="*/ 4175896 w 5511960"/>
              <a:gd name="connsiteY3176" fmla="*/ 3157334 h 6268185"/>
              <a:gd name="connsiteX3177" fmla="*/ 4188660 w 5511960"/>
              <a:gd name="connsiteY3177" fmla="*/ 3161392 h 6268185"/>
              <a:gd name="connsiteX3178" fmla="*/ 4204633 w 5511960"/>
              <a:gd name="connsiteY3178" fmla="*/ 3168440 h 6268185"/>
              <a:gd name="connsiteX3179" fmla="*/ 4220597 w 5511960"/>
              <a:gd name="connsiteY3179" fmla="*/ 3175794 h 6268185"/>
              <a:gd name="connsiteX3180" fmla="*/ 4234561 w 5511960"/>
              <a:gd name="connsiteY3180" fmla="*/ 3180156 h 6268185"/>
              <a:gd name="connsiteX3181" fmla="*/ 4245696 w 5511960"/>
              <a:gd name="connsiteY3181" fmla="*/ 3175594 h 6268185"/>
              <a:gd name="connsiteX3182" fmla="*/ 4302731 w 5511960"/>
              <a:gd name="connsiteY3182" fmla="*/ 3173308 h 6268185"/>
              <a:gd name="connsiteX3183" fmla="*/ 4298731 w 5511960"/>
              <a:gd name="connsiteY3183" fmla="*/ 3166469 h 6268185"/>
              <a:gd name="connsiteX3184" fmla="*/ 4289044 w 5511960"/>
              <a:gd name="connsiteY3184" fmla="*/ 3173308 h 6268185"/>
              <a:gd name="connsiteX3185" fmla="*/ 4293054 w 5511960"/>
              <a:gd name="connsiteY3185" fmla="*/ 3180156 h 6268185"/>
              <a:gd name="connsiteX3186" fmla="*/ 4302731 w 5511960"/>
              <a:gd name="connsiteY3186" fmla="*/ 3173308 h 6268185"/>
              <a:gd name="connsiteX3187" fmla="*/ 4007799 w 5511960"/>
              <a:gd name="connsiteY3187" fmla="*/ 3109433 h 6268185"/>
              <a:gd name="connsiteX3188" fmla="*/ 4003379 w 5511960"/>
              <a:gd name="connsiteY3188" fmla="*/ 3102585 h 6268185"/>
              <a:gd name="connsiteX3189" fmla="*/ 4001589 w 5511960"/>
              <a:gd name="connsiteY3189" fmla="*/ 3109433 h 6268185"/>
              <a:gd name="connsiteX3190" fmla="*/ 4006008 w 5511960"/>
              <a:gd name="connsiteY3190" fmla="*/ 3116272 h 6268185"/>
              <a:gd name="connsiteX3191" fmla="*/ 4007799 w 5511960"/>
              <a:gd name="connsiteY3191" fmla="*/ 3109433 h 6268185"/>
              <a:gd name="connsiteX3192" fmla="*/ 2169588 w 5511960"/>
              <a:gd name="connsiteY3192" fmla="*/ 3088887 h 6268185"/>
              <a:gd name="connsiteX3193" fmla="*/ 2157130 w 5511960"/>
              <a:gd name="connsiteY3193" fmla="*/ 3106328 h 6268185"/>
              <a:gd name="connsiteX3194" fmla="*/ 2165779 w 5511960"/>
              <a:gd name="connsiteY3194" fmla="*/ 3102899 h 6268185"/>
              <a:gd name="connsiteX3195" fmla="*/ 2169588 w 5511960"/>
              <a:gd name="connsiteY3195" fmla="*/ 3088887 h 6268185"/>
              <a:gd name="connsiteX3196" fmla="*/ 2500401 w 5511960"/>
              <a:gd name="connsiteY3196" fmla="*/ 3083792 h 6268185"/>
              <a:gd name="connsiteX3197" fmla="*/ 2495839 w 5511960"/>
              <a:gd name="connsiteY3197" fmla="*/ 3077486 h 6268185"/>
              <a:gd name="connsiteX3198" fmla="*/ 2491276 w 5511960"/>
              <a:gd name="connsiteY3198" fmla="*/ 3089430 h 6268185"/>
              <a:gd name="connsiteX3199" fmla="*/ 2495839 w 5511960"/>
              <a:gd name="connsiteY3199" fmla="*/ 3095736 h 6268185"/>
              <a:gd name="connsiteX3200" fmla="*/ 2500401 w 5511960"/>
              <a:gd name="connsiteY3200" fmla="*/ 3083792 h 6268185"/>
              <a:gd name="connsiteX3201" fmla="*/ 4260135 w 5511960"/>
              <a:gd name="connsiteY3201" fmla="*/ 3077791 h 6268185"/>
              <a:gd name="connsiteX3202" fmla="*/ 4245686 w 5511960"/>
              <a:gd name="connsiteY3202" fmla="*/ 3070647 h 6268185"/>
              <a:gd name="connsiteX3203" fmla="*/ 4238638 w 5511960"/>
              <a:gd name="connsiteY3203" fmla="*/ 3079372 h 6268185"/>
              <a:gd name="connsiteX3204" fmla="*/ 4260135 w 5511960"/>
              <a:gd name="connsiteY3204" fmla="*/ 3077791 h 6268185"/>
              <a:gd name="connsiteX3205" fmla="*/ 3114049 w 5511960"/>
              <a:gd name="connsiteY3205" fmla="*/ 3078191 h 6268185"/>
              <a:gd name="connsiteX3206" fmla="*/ 3127632 w 5511960"/>
              <a:gd name="connsiteY3206" fmla="*/ 3070647 h 6268185"/>
              <a:gd name="connsiteX3207" fmla="*/ 3139205 w 5511960"/>
              <a:gd name="connsiteY3207" fmla="*/ 3049740 h 6268185"/>
              <a:gd name="connsiteX3208" fmla="*/ 3126080 w 5511960"/>
              <a:gd name="connsiteY3208" fmla="*/ 3043263 h 6268185"/>
              <a:gd name="connsiteX3209" fmla="*/ 3086770 w 5511960"/>
              <a:gd name="connsiteY3209" fmla="*/ 3052464 h 6268185"/>
              <a:gd name="connsiteX3210" fmla="*/ 3077016 w 5511960"/>
              <a:gd name="connsiteY3210" fmla="*/ 3058979 h 6268185"/>
              <a:gd name="connsiteX3211" fmla="*/ 3058214 w 5511960"/>
              <a:gd name="connsiteY3211" fmla="*/ 3086116 h 6268185"/>
              <a:gd name="connsiteX3212" fmla="*/ 3114049 w 5511960"/>
              <a:gd name="connsiteY3212" fmla="*/ 3078191 h 6268185"/>
              <a:gd name="connsiteX3213" fmla="*/ 3431556 w 5511960"/>
              <a:gd name="connsiteY3213" fmla="*/ 3078991 h 6268185"/>
              <a:gd name="connsiteX3214" fmla="*/ 3454368 w 5511960"/>
              <a:gd name="connsiteY3214" fmla="*/ 3071047 h 6268185"/>
              <a:gd name="connsiteX3215" fmla="*/ 3467732 w 5511960"/>
              <a:gd name="connsiteY3215" fmla="*/ 3066266 h 6268185"/>
              <a:gd name="connsiteX3216" fmla="*/ 3470008 w 5511960"/>
              <a:gd name="connsiteY3216" fmla="*/ 3061408 h 6268185"/>
              <a:gd name="connsiteX3217" fmla="*/ 3514014 w 5511960"/>
              <a:gd name="connsiteY3217" fmla="*/ 3059998 h 6268185"/>
              <a:gd name="connsiteX3218" fmla="*/ 3548894 w 5511960"/>
              <a:gd name="connsiteY3218" fmla="*/ 3062618 h 6268185"/>
              <a:gd name="connsiteX3219" fmla="*/ 3551942 w 5511960"/>
              <a:gd name="connsiteY3219" fmla="*/ 3048759 h 6268185"/>
              <a:gd name="connsiteX3220" fmla="*/ 3561543 w 5511960"/>
              <a:gd name="connsiteY3220" fmla="*/ 3032385 h 6268185"/>
              <a:gd name="connsiteX3221" fmla="*/ 3568116 w 5511960"/>
              <a:gd name="connsiteY3221" fmla="*/ 3024746 h 6268185"/>
              <a:gd name="connsiteX3222" fmla="*/ 3599177 w 5511960"/>
              <a:gd name="connsiteY3222" fmla="*/ 3002353 h 6268185"/>
              <a:gd name="connsiteX3223" fmla="*/ 3606892 w 5511960"/>
              <a:gd name="connsiteY3223" fmla="*/ 2997638 h 6268185"/>
              <a:gd name="connsiteX3224" fmla="*/ 3615379 w 5511960"/>
              <a:gd name="connsiteY3224" fmla="*/ 2993076 h 6268185"/>
              <a:gd name="connsiteX3225" fmla="*/ 3638544 w 5511960"/>
              <a:gd name="connsiteY3225" fmla="*/ 2983474 h 6268185"/>
              <a:gd name="connsiteX3226" fmla="*/ 3651545 w 5511960"/>
              <a:gd name="connsiteY3226" fmla="*/ 2979388 h 6268185"/>
              <a:gd name="connsiteX3227" fmla="*/ 3692407 w 5511960"/>
              <a:gd name="connsiteY3227" fmla="*/ 2937812 h 6268185"/>
              <a:gd name="connsiteX3228" fmla="*/ 3723726 w 5511960"/>
              <a:gd name="connsiteY3228" fmla="*/ 2894825 h 6268185"/>
              <a:gd name="connsiteX3229" fmla="*/ 3749462 w 5511960"/>
              <a:gd name="connsiteY3229" fmla="*/ 2870946 h 6268185"/>
              <a:gd name="connsiteX3230" fmla="*/ 3720754 w 5511960"/>
              <a:gd name="connsiteY3230" fmla="*/ 2796870 h 6268185"/>
              <a:gd name="connsiteX3231" fmla="*/ 3712477 w 5511960"/>
              <a:gd name="connsiteY3231" fmla="*/ 2790031 h 6268185"/>
              <a:gd name="connsiteX3232" fmla="*/ 3704523 w 5511960"/>
              <a:gd name="connsiteY3232" fmla="*/ 2783183 h 6268185"/>
              <a:gd name="connsiteX3233" fmla="*/ 3672014 w 5511960"/>
              <a:gd name="connsiteY3233" fmla="*/ 2747216 h 6268185"/>
              <a:gd name="connsiteX3234" fmla="*/ 3658251 w 5511960"/>
              <a:gd name="connsiteY3234" fmla="*/ 2703335 h 6268185"/>
              <a:gd name="connsiteX3235" fmla="*/ 3636067 w 5511960"/>
              <a:gd name="connsiteY3235" fmla="*/ 2659986 h 6268185"/>
              <a:gd name="connsiteX3236" fmla="*/ 3624494 w 5511960"/>
              <a:gd name="connsiteY3236" fmla="*/ 2653138 h 6268185"/>
              <a:gd name="connsiteX3237" fmla="*/ 3600110 w 5511960"/>
              <a:gd name="connsiteY3237" fmla="*/ 2646299 h 6268185"/>
              <a:gd name="connsiteX3238" fmla="*/ 3580736 w 5511960"/>
              <a:gd name="connsiteY3238" fmla="*/ 2640841 h 6268185"/>
              <a:gd name="connsiteX3239" fmla="*/ 3528711 w 5511960"/>
              <a:gd name="connsiteY3239" fmla="*/ 2635136 h 6268185"/>
              <a:gd name="connsiteX3240" fmla="*/ 3470504 w 5511960"/>
              <a:gd name="connsiteY3240" fmla="*/ 2642880 h 6268185"/>
              <a:gd name="connsiteX3241" fmla="*/ 3447253 w 5511960"/>
              <a:gd name="connsiteY3241" fmla="*/ 2650861 h 6268185"/>
              <a:gd name="connsiteX3242" fmla="*/ 3430432 w 5511960"/>
              <a:gd name="connsiteY3242" fmla="*/ 2655529 h 6268185"/>
              <a:gd name="connsiteX3243" fmla="*/ 3410658 w 5511960"/>
              <a:gd name="connsiteY3243" fmla="*/ 2663082 h 6268185"/>
              <a:gd name="connsiteX3244" fmla="*/ 3389674 w 5511960"/>
              <a:gd name="connsiteY3244" fmla="*/ 2670159 h 6268185"/>
              <a:gd name="connsiteX3245" fmla="*/ 3292281 w 5511960"/>
              <a:gd name="connsiteY3245" fmla="*/ 2668740 h 6268185"/>
              <a:gd name="connsiteX3246" fmla="*/ 3286623 w 5511960"/>
              <a:gd name="connsiteY3246" fmla="*/ 2664606 h 6268185"/>
              <a:gd name="connsiteX3247" fmla="*/ 3254800 w 5511960"/>
              <a:gd name="connsiteY3247" fmla="*/ 2711479 h 6268185"/>
              <a:gd name="connsiteX3248" fmla="*/ 3241256 w 5511960"/>
              <a:gd name="connsiteY3248" fmla="*/ 2740673 h 6268185"/>
              <a:gd name="connsiteX3249" fmla="*/ 3230454 w 5511960"/>
              <a:gd name="connsiteY3249" fmla="*/ 2764628 h 6268185"/>
              <a:gd name="connsiteX3250" fmla="*/ 3227035 w 5511960"/>
              <a:gd name="connsiteY3250" fmla="*/ 2774067 h 6268185"/>
              <a:gd name="connsiteX3251" fmla="*/ 3210652 w 5511960"/>
              <a:gd name="connsiteY3251" fmla="*/ 2794603 h 6268185"/>
              <a:gd name="connsiteX3252" fmla="*/ 3194517 w 5511960"/>
              <a:gd name="connsiteY3252" fmla="*/ 2815120 h 6268185"/>
              <a:gd name="connsiteX3253" fmla="*/ 3183277 w 5511960"/>
              <a:gd name="connsiteY3253" fmla="*/ 2828817 h 6268185"/>
              <a:gd name="connsiteX3254" fmla="*/ 3167837 w 5511960"/>
              <a:gd name="connsiteY3254" fmla="*/ 2842505 h 6268185"/>
              <a:gd name="connsiteX3255" fmla="*/ 3163465 w 5511960"/>
              <a:gd name="connsiteY3255" fmla="*/ 2845476 h 6268185"/>
              <a:gd name="connsiteX3256" fmla="*/ 3160122 w 5511960"/>
              <a:gd name="connsiteY3256" fmla="*/ 2853458 h 6268185"/>
              <a:gd name="connsiteX3257" fmla="*/ 3150797 w 5511960"/>
              <a:gd name="connsiteY3257" fmla="*/ 2868641 h 6268185"/>
              <a:gd name="connsiteX3258" fmla="*/ 3166304 w 5511960"/>
              <a:gd name="connsiteY3258" fmla="*/ 2881766 h 6268185"/>
              <a:gd name="connsiteX3259" fmla="*/ 3184830 w 5511960"/>
              <a:gd name="connsiteY3259" fmla="*/ 2888081 h 6268185"/>
              <a:gd name="connsiteX3260" fmla="*/ 3207766 w 5511960"/>
              <a:gd name="connsiteY3260" fmla="*/ 2894140 h 6268185"/>
              <a:gd name="connsiteX3261" fmla="*/ 3244151 w 5511960"/>
              <a:gd name="connsiteY3261" fmla="*/ 2921648 h 6268185"/>
              <a:gd name="connsiteX3262" fmla="*/ 3212862 w 5511960"/>
              <a:gd name="connsiteY3262" fmla="*/ 2947518 h 6268185"/>
              <a:gd name="connsiteX3263" fmla="*/ 3178400 w 5511960"/>
              <a:gd name="connsiteY3263" fmla="*/ 2959995 h 6268185"/>
              <a:gd name="connsiteX3264" fmla="*/ 3179696 w 5511960"/>
              <a:gd name="connsiteY3264" fmla="*/ 2972702 h 6268185"/>
              <a:gd name="connsiteX3265" fmla="*/ 3216529 w 5511960"/>
              <a:gd name="connsiteY3265" fmla="*/ 3011326 h 6268185"/>
              <a:gd name="connsiteX3266" fmla="*/ 3236141 w 5511960"/>
              <a:gd name="connsiteY3266" fmla="*/ 3026156 h 6268185"/>
              <a:gd name="connsiteX3267" fmla="*/ 3251314 w 5511960"/>
              <a:gd name="connsiteY3267" fmla="*/ 3034138 h 6268185"/>
              <a:gd name="connsiteX3268" fmla="*/ 3258887 w 5511960"/>
              <a:gd name="connsiteY3268" fmla="*/ 3039577 h 6268185"/>
              <a:gd name="connsiteX3269" fmla="*/ 3294472 w 5511960"/>
              <a:gd name="connsiteY3269" fmla="*/ 3046596 h 6268185"/>
              <a:gd name="connsiteX3270" fmla="*/ 3330724 w 5511960"/>
              <a:gd name="connsiteY3270" fmla="*/ 3052207 h 6268185"/>
              <a:gd name="connsiteX3271" fmla="*/ 3345383 w 5511960"/>
              <a:gd name="connsiteY3271" fmla="*/ 3059284 h 6268185"/>
              <a:gd name="connsiteX3272" fmla="*/ 3360023 w 5511960"/>
              <a:gd name="connsiteY3272" fmla="*/ 3068771 h 6268185"/>
              <a:gd name="connsiteX3273" fmla="*/ 3369481 w 5511960"/>
              <a:gd name="connsiteY3273" fmla="*/ 3075210 h 6268185"/>
              <a:gd name="connsiteX3274" fmla="*/ 3376473 w 5511960"/>
              <a:gd name="connsiteY3274" fmla="*/ 3079439 h 6268185"/>
              <a:gd name="connsiteX3275" fmla="*/ 3384454 w 5511960"/>
              <a:gd name="connsiteY3275" fmla="*/ 3085449 h 6268185"/>
              <a:gd name="connsiteX3276" fmla="*/ 3431556 w 5511960"/>
              <a:gd name="connsiteY3276" fmla="*/ 3078991 h 6268185"/>
              <a:gd name="connsiteX3277" fmla="*/ 3379473 w 5511960"/>
              <a:gd name="connsiteY3277" fmla="*/ 3006849 h 6268185"/>
              <a:gd name="connsiteX3278" fmla="*/ 3374072 w 5511960"/>
              <a:gd name="connsiteY3278" fmla="*/ 2988875 h 6268185"/>
              <a:gd name="connsiteX3279" fmla="*/ 3421155 w 5511960"/>
              <a:gd name="connsiteY3279" fmla="*/ 2988694 h 6268185"/>
              <a:gd name="connsiteX3280" fmla="*/ 3414982 w 5511960"/>
              <a:gd name="connsiteY3280" fmla="*/ 3006763 h 6268185"/>
              <a:gd name="connsiteX3281" fmla="*/ 3408410 w 5511960"/>
              <a:gd name="connsiteY3281" fmla="*/ 3011326 h 6268185"/>
              <a:gd name="connsiteX3282" fmla="*/ 3379473 w 5511960"/>
              <a:gd name="connsiteY3282" fmla="*/ 3006849 h 6268185"/>
              <a:gd name="connsiteX3283" fmla="*/ 3546437 w 5511960"/>
              <a:gd name="connsiteY3283" fmla="*/ 2894235 h 6268185"/>
              <a:gd name="connsiteX3284" fmla="*/ 3549371 w 5511960"/>
              <a:gd name="connsiteY3284" fmla="*/ 2869879 h 6268185"/>
              <a:gd name="connsiteX3285" fmla="*/ 3560638 w 5511960"/>
              <a:gd name="connsiteY3285" fmla="*/ 2890415 h 6268185"/>
              <a:gd name="connsiteX3286" fmla="*/ 3546437 w 5511960"/>
              <a:gd name="connsiteY3286" fmla="*/ 2894235 h 6268185"/>
              <a:gd name="connsiteX3287" fmla="*/ 3492821 w 5511960"/>
              <a:gd name="connsiteY3287" fmla="*/ 2888129 h 6268185"/>
              <a:gd name="connsiteX3288" fmla="*/ 3488915 w 5511960"/>
              <a:gd name="connsiteY3288" fmla="*/ 2883567 h 6268185"/>
              <a:gd name="connsiteX3289" fmla="*/ 3480409 w 5511960"/>
              <a:gd name="connsiteY3289" fmla="*/ 2864174 h 6268185"/>
              <a:gd name="connsiteX3290" fmla="*/ 3511204 w 5511960"/>
              <a:gd name="connsiteY3290" fmla="*/ 2863983 h 6268185"/>
              <a:gd name="connsiteX3291" fmla="*/ 3506022 w 5511960"/>
              <a:gd name="connsiteY3291" fmla="*/ 2883567 h 6268185"/>
              <a:gd name="connsiteX3292" fmla="*/ 3499669 w 5511960"/>
              <a:gd name="connsiteY3292" fmla="*/ 2888129 h 6268185"/>
              <a:gd name="connsiteX3293" fmla="*/ 3494840 w 5511960"/>
              <a:gd name="connsiteY3293" fmla="*/ 2892692 h 6268185"/>
              <a:gd name="connsiteX3294" fmla="*/ 3492821 w 5511960"/>
              <a:gd name="connsiteY3294" fmla="*/ 2888129 h 6268185"/>
              <a:gd name="connsiteX3295" fmla="*/ 1978174 w 5511960"/>
              <a:gd name="connsiteY3295" fmla="*/ 3058093 h 6268185"/>
              <a:gd name="connsiteX3296" fmla="*/ 1982841 w 5511960"/>
              <a:gd name="connsiteY3296" fmla="*/ 3036424 h 6268185"/>
              <a:gd name="connsiteX3297" fmla="*/ 1987251 w 5511960"/>
              <a:gd name="connsiteY3297" fmla="*/ 3012469 h 6268185"/>
              <a:gd name="connsiteX3298" fmla="*/ 1983270 w 5511960"/>
              <a:gd name="connsiteY3298" fmla="*/ 2993076 h 6268185"/>
              <a:gd name="connsiteX3299" fmla="*/ 1971507 w 5511960"/>
              <a:gd name="connsiteY3299" fmla="*/ 3010182 h 6268185"/>
              <a:gd name="connsiteX3300" fmla="*/ 1964696 w 5511960"/>
              <a:gd name="connsiteY3300" fmla="*/ 3071352 h 6268185"/>
              <a:gd name="connsiteX3301" fmla="*/ 1978174 w 5511960"/>
              <a:gd name="connsiteY3301" fmla="*/ 3058093 h 6268185"/>
              <a:gd name="connsiteX3302" fmla="*/ 2187896 w 5511960"/>
              <a:gd name="connsiteY3302" fmla="*/ 3024575 h 6268185"/>
              <a:gd name="connsiteX3303" fmla="*/ 2190563 w 5511960"/>
              <a:gd name="connsiteY3303" fmla="*/ 3004487 h 6268185"/>
              <a:gd name="connsiteX3304" fmla="*/ 2180980 w 5511960"/>
              <a:gd name="connsiteY3304" fmla="*/ 3021832 h 6268185"/>
              <a:gd name="connsiteX3305" fmla="*/ 2174465 w 5511960"/>
              <a:gd name="connsiteY3305" fmla="*/ 3048816 h 6268185"/>
              <a:gd name="connsiteX3306" fmla="*/ 2181371 w 5511960"/>
              <a:gd name="connsiteY3306" fmla="*/ 3051559 h 6268185"/>
              <a:gd name="connsiteX3307" fmla="*/ 2187896 w 5511960"/>
              <a:gd name="connsiteY3307" fmla="*/ 3024575 h 6268185"/>
              <a:gd name="connsiteX3308" fmla="*/ 4220607 w 5511960"/>
              <a:gd name="connsiteY3308" fmla="*/ 3052064 h 6268185"/>
              <a:gd name="connsiteX3309" fmla="*/ 4203062 w 5511960"/>
              <a:gd name="connsiteY3309" fmla="*/ 3034138 h 6268185"/>
              <a:gd name="connsiteX3310" fmla="*/ 4196670 w 5511960"/>
              <a:gd name="connsiteY3310" fmla="*/ 3051254 h 6268185"/>
              <a:gd name="connsiteX3311" fmla="*/ 4220607 w 5511960"/>
              <a:gd name="connsiteY3311" fmla="*/ 3052064 h 6268185"/>
              <a:gd name="connsiteX3312" fmla="*/ 4277328 w 5511960"/>
              <a:gd name="connsiteY3312" fmla="*/ 3022346 h 6268185"/>
              <a:gd name="connsiteX3313" fmla="*/ 4268203 w 5511960"/>
              <a:gd name="connsiteY3313" fmla="*/ 2993076 h 6268185"/>
              <a:gd name="connsiteX3314" fmla="*/ 4261669 w 5511960"/>
              <a:gd name="connsiteY3314" fmla="*/ 2997638 h 6268185"/>
              <a:gd name="connsiteX3315" fmla="*/ 4253306 w 5511960"/>
              <a:gd name="connsiteY3315" fmla="*/ 3002201 h 6268185"/>
              <a:gd name="connsiteX3316" fmla="*/ 4244943 w 5511960"/>
              <a:gd name="connsiteY3316" fmla="*/ 3009049 h 6268185"/>
              <a:gd name="connsiteX3317" fmla="*/ 4253306 w 5511960"/>
              <a:gd name="connsiteY3317" fmla="*/ 3015888 h 6268185"/>
              <a:gd name="connsiteX3318" fmla="*/ 4261669 w 5511960"/>
              <a:gd name="connsiteY3318" fmla="*/ 3025013 h 6268185"/>
              <a:gd name="connsiteX3319" fmla="*/ 4277328 w 5511960"/>
              <a:gd name="connsiteY3319" fmla="*/ 3022346 h 6268185"/>
              <a:gd name="connsiteX3320" fmla="*/ 1828565 w 5511960"/>
              <a:gd name="connsiteY3320" fmla="*/ 3020508 h 6268185"/>
              <a:gd name="connsiteX3321" fmla="*/ 1848139 w 5511960"/>
              <a:gd name="connsiteY3321" fmla="*/ 2969558 h 6268185"/>
              <a:gd name="connsiteX3322" fmla="*/ 1869961 w 5511960"/>
              <a:gd name="connsiteY3322" fmla="*/ 2915885 h 6268185"/>
              <a:gd name="connsiteX3323" fmla="*/ 1885639 w 5511960"/>
              <a:gd name="connsiteY3323" fmla="*/ 2888129 h 6268185"/>
              <a:gd name="connsiteX3324" fmla="*/ 1902545 w 5511960"/>
              <a:gd name="connsiteY3324" fmla="*/ 2860754 h 6268185"/>
              <a:gd name="connsiteX3325" fmla="*/ 1918700 w 5511960"/>
              <a:gd name="connsiteY3325" fmla="*/ 2811948 h 6268185"/>
              <a:gd name="connsiteX3326" fmla="*/ 1945865 w 5511960"/>
              <a:gd name="connsiteY3326" fmla="*/ 2726147 h 6268185"/>
              <a:gd name="connsiteX3327" fmla="*/ 1957286 w 5511960"/>
              <a:gd name="connsiteY3327" fmla="*/ 2691924 h 6268185"/>
              <a:gd name="connsiteX3328" fmla="*/ 1968830 w 5511960"/>
              <a:gd name="connsiteY3328" fmla="*/ 2648575 h 6268185"/>
              <a:gd name="connsiteX3329" fmla="*/ 1979898 w 5511960"/>
              <a:gd name="connsiteY3329" fmla="*/ 2598903 h 6268185"/>
              <a:gd name="connsiteX3330" fmla="*/ 1990176 w 5511960"/>
              <a:gd name="connsiteY3330" fmla="*/ 2565451 h 6268185"/>
              <a:gd name="connsiteX3331" fmla="*/ 1993309 w 5511960"/>
              <a:gd name="connsiteY3331" fmla="*/ 2446788 h 6268185"/>
              <a:gd name="connsiteX3332" fmla="*/ 1980660 w 5511960"/>
              <a:gd name="connsiteY3332" fmla="*/ 2439940 h 6268185"/>
              <a:gd name="connsiteX3333" fmla="*/ 1957286 w 5511960"/>
              <a:gd name="connsiteY3333" fmla="*/ 2470629 h 6268185"/>
              <a:gd name="connsiteX3334" fmla="*/ 1938464 w 5511960"/>
              <a:gd name="connsiteY3334" fmla="*/ 2494909 h 6268185"/>
              <a:gd name="connsiteX3335" fmla="*/ 1925272 w 5511960"/>
              <a:gd name="connsiteY3335" fmla="*/ 2512015 h 6268185"/>
              <a:gd name="connsiteX3336" fmla="*/ 1907156 w 5511960"/>
              <a:gd name="connsiteY3336" fmla="*/ 2527665 h 6268185"/>
              <a:gd name="connsiteX3337" fmla="*/ 1900841 w 5511960"/>
              <a:gd name="connsiteY3337" fmla="*/ 2539457 h 6268185"/>
              <a:gd name="connsiteX3338" fmla="*/ 1892887 w 5511960"/>
              <a:gd name="connsiteY3338" fmla="*/ 2553887 h 6268185"/>
              <a:gd name="connsiteX3339" fmla="*/ 1892154 w 5511960"/>
              <a:gd name="connsiteY3339" fmla="*/ 2559983 h 6268185"/>
              <a:gd name="connsiteX3340" fmla="*/ 1900336 w 5511960"/>
              <a:gd name="connsiteY3340" fmla="*/ 2638098 h 6268185"/>
              <a:gd name="connsiteX3341" fmla="*/ 1863426 w 5511960"/>
              <a:gd name="connsiteY3341" fmla="*/ 2842733 h 6268185"/>
              <a:gd name="connsiteX3342" fmla="*/ 1838785 w 5511960"/>
              <a:gd name="connsiteY3342" fmla="*/ 2922819 h 6268185"/>
              <a:gd name="connsiteX3343" fmla="*/ 1833118 w 5511960"/>
              <a:gd name="connsiteY3343" fmla="*/ 2933039 h 6268185"/>
              <a:gd name="connsiteX3344" fmla="*/ 1816163 w 5511960"/>
              <a:gd name="connsiteY3344" fmla="*/ 3021593 h 6268185"/>
              <a:gd name="connsiteX3345" fmla="*/ 1828565 w 5511960"/>
              <a:gd name="connsiteY3345" fmla="*/ 3020508 h 6268185"/>
              <a:gd name="connsiteX3346" fmla="*/ 1907222 w 5511960"/>
              <a:gd name="connsiteY3346" fmla="*/ 3011059 h 6268185"/>
              <a:gd name="connsiteX3347" fmla="*/ 1902660 w 5511960"/>
              <a:gd name="connsiteY3347" fmla="*/ 3006763 h 6268185"/>
              <a:gd name="connsiteX3348" fmla="*/ 1898097 w 5511960"/>
              <a:gd name="connsiteY3348" fmla="*/ 3013878 h 6268185"/>
              <a:gd name="connsiteX3349" fmla="*/ 1902660 w 5511960"/>
              <a:gd name="connsiteY3349" fmla="*/ 3018174 h 6268185"/>
              <a:gd name="connsiteX3350" fmla="*/ 1907222 w 5511960"/>
              <a:gd name="connsiteY3350" fmla="*/ 3011059 h 6268185"/>
              <a:gd name="connsiteX3351" fmla="*/ 4186012 w 5511960"/>
              <a:gd name="connsiteY3351" fmla="*/ 3017688 h 6268185"/>
              <a:gd name="connsiteX3352" fmla="*/ 4176697 w 5511960"/>
              <a:gd name="connsiteY3352" fmla="*/ 3006763 h 6268185"/>
              <a:gd name="connsiteX3353" fmla="*/ 4165847 w 5511960"/>
              <a:gd name="connsiteY3353" fmla="*/ 3013612 h 6268185"/>
              <a:gd name="connsiteX3354" fmla="*/ 4186012 w 5511960"/>
              <a:gd name="connsiteY3354" fmla="*/ 3017688 h 6268185"/>
              <a:gd name="connsiteX3355" fmla="*/ 1896288 w 5511960"/>
              <a:gd name="connsiteY3355" fmla="*/ 2980626 h 6268185"/>
              <a:gd name="connsiteX3356" fmla="*/ 1893897 w 5511960"/>
              <a:gd name="connsiteY3356" fmla="*/ 2986608 h 6268185"/>
              <a:gd name="connsiteX3357" fmla="*/ 1896650 w 5511960"/>
              <a:gd name="connsiteY3357" fmla="*/ 2989370 h 6268185"/>
              <a:gd name="connsiteX3358" fmla="*/ 1896288 w 5511960"/>
              <a:gd name="connsiteY3358" fmla="*/ 2980626 h 6268185"/>
              <a:gd name="connsiteX3359" fmla="*/ 1908660 w 5511960"/>
              <a:gd name="connsiteY3359" fmla="*/ 2953147 h 6268185"/>
              <a:gd name="connsiteX3360" fmla="*/ 1892392 w 5511960"/>
              <a:gd name="connsiteY3360" fmla="*/ 2936335 h 6268185"/>
              <a:gd name="connsiteX3361" fmla="*/ 1895459 w 5511960"/>
              <a:gd name="connsiteY3361" fmla="*/ 2965701 h 6268185"/>
              <a:gd name="connsiteX3362" fmla="*/ 1908660 w 5511960"/>
              <a:gd name="connsiteY3362" fmla="*/ 2953147 h 6268185"/>
              <a:gd name="connsiteX3363" fmla="*/ 1813915 w 5511960"/>
              <a:gd name="connsiteY3363" fmla="*/ 2894216 h 6268185"/>
              <a:gd name="connsiteX3364" fmla="*/ 1827393 w 5511960"/>
              <a:gd name="connsiteY3364" fmla="*/ 2865298 h 6268185"/>
              <a:gd name="connsiteX3365" fmla="*/ 1843681 w 5511960"/>
              <a:gd name="connsiteY3365" fmla="*/ 2827274 h 6268185"/>
              <a:gd name="connsiteX3366" fmla="*/ 1859473 w 5511960"/>
              <a:gd name="connsiteY3366" fmla="*/ 2780906 h 6268185"/>
              <a:gd name="connsiteX3367" fmla="*/ 1868665 w 5511960"/>
              <a:gd name="connsiteY3367" fmla="*/ 2729471 h 6268185"/>
              <a:gd name="connsiteX3368" fmla="*/ 1875885 w 5511960"/>
              <a:gd name="connsiteY3368" fmla="*/ 2689276 h 6268185"/>
              <a:gd name="connsiteX3369" fmla="*/ 1876971 w 5511960"/>
              <a:gd name="connsiteY3369" fmla="*/ 2620058 h 6268185"/>
              <a:gd name="connsiteX3370" fmla="*/ 1869579 w 5511960"/>
              <a:gd name="connsiteY3370" fmla="*/ 2609790 h 6268185"/>
              <a:gd name="connsiteX3371" fmla="*/ 1834213 w 5511960"/>
              <a:gd name="connsiteY3371" fmla="*/ 2646175 h 6268185"/>
              <a:gd name="connsiteX3372" fmla="*/ 1803438 w 5511960"/>
              <a:gd name="connsiteY3372" fmla="*/ 2682142 h 6268185"/>
              <a:gd name="connsiteX3373" fmla="*/ 1788607 w 5511960"/>
              <a:gd name="connsiteY3373" fmla="*/ 2704906 h 6268185"/>
              <a:gd name="connsiteX3374" fmla="*/ 1778949 w 5511960"/>
              <a:gd name="connsiteY3374" fmla="*/ 2724585 h 6268185"/>
              <a:gd name="connsiteX3375" fmla="*/ 1786845 w 5511960"/>
              <a:gd name="connsiteY3375" fmla="*/ 2777191 h 6268185"/>
              <a:gd name="connsiteX3376" fmla="*/ 1798590 w 5511960"/>
              <a:gd name="connsiteY3376" fmla="*/ 2787279 h 6268185"/>
              <a:gd name="connsiteX3377" fmla="*/ 1796018 w 5511960"/>
              <a:gd name="connsiteY3377" fmla="*/ 2850248 h 6268185"/>
              <a:gd name="connsiteX3378" fmla="*/ 1790665 w 5511960"/>
              <a:gd name="connsiteY3378" fmla="*/ 2926915 h 6268185"/>
              <a:gd name="connsiteX3379" fmla="*/ 1787893 w 5511960"/>
              <a:gd name="connsiteY3379" fmla="*/ 2940602 h 6268185"/>
              <a:gd name="connsiteX3380" fmla="*/ 1797380 w 5511960"/>
              <a:gd name="connsiteY3380" fmla="*/ 2929191 h 6268185"/>
              <a:gd name="connsiteX3381" fmla="*/ 1813915 w 5511960"/>
              <a:gd name="connsiteY3381" fmla="*/ 2894216 h 6268185"/>
              <a:gd name="connsiteX3382" fmla="*/ 3047946 w 5511960"/>
              <a:gd name="connsiteY3382" fmla="*/ 2860754 h 6268185"/>
              <a:gd name="connsiteX3383" fmla="*/ 3062328 w 5511960"/>
              <a:gd name="connsiteY3383" fmla="*/ 2851629 h 6268185"/>
              <a:gd name="connsiteX3384" fmla="*/ 3066196 w 5511960"/>
              <a:gd name="connsiteY3384" fmla="*/ 2844781 h 6268185"/>
              <a:gd name="connsiteX3385" fmla="*/ 3073311 w 5511960"/>
              <a:gd name="connsiteY3385" fmla="*/ 2837942 h 6268185"/>
              <a:gd name="connsiteX3386" fmla="*/ 3077607 w 5511960"/>
              <a:gd name="connsiteY3386" fmla="*/ 2833380 h 6268185"/>
              <a:gd name="connsiteX3387" fmla="*/ 3080883 w 5511960"/>
              <a:gd name="connsiteY3387" fmla="*/ 2828817 h 6268185"/>
              <a:gd name="connsiteX3388" fmla="*/ 3094685 w 5511960"/>
              <a:gd name="connsiteY3388" fmla="*/ 2820826 h 6268185"/>
              <a:gd name="connsiteX3389" fmla="*/ 3114316 w 5511960"/>
              <a:gd name="connsiteY3389" fmla="*/ 2801433 h 6268185"/>
              <a:gd name="connsiteX3390" fmla="*/ 3140434 w 5511960"/>
              <a:gd name="connsiteY3390" fmla="*/ 2769495 h 6268185"/>
              <a:gd name="connsiteX3391" fmla="*/ 3158331 w 5511960"/>
              <a:gd name="connsiteY3391" fmla="*/ 2747445 h 6268185"/>
              <a:gd name="connsiteX3392" fmla="*/ 3162017 w 5511960"/>
              <a:gd name="connsiteY3392" fmla="*/ 2739539 h 6268185"/>
              <a:gd name="connsiteX3393" fmla="*/ 3173152 w 5511960"/>
              <a:gd name="connsiteY3393" fmla="*/ 2730367 h 6268185"/>
              <a:gd name="connsiteX3394" fmla="*/ 3187716 w 5511960"/>
              <a:gd name="connsiteY3394" fmla="*/ 2713174 h 6268185"/>
              <a:gd name="connsiteX3395" fmla="*/ 3190459 w 5511960"/>
              <a:gd name="connsiteY3395" fmla="*/ 2695953 h 6268185"/>
              <a:gd name="connsiteX3396" fmla="*/ 3205556 w 5511960"/>
              <a:gd name="connsiteY3396" fmla="*/ 2675417 h 6268185"/>
              <a:gd name="connsiteX3397" fmla="*/ 3221330 w 5511960"/>
              <a:gd name="connsiteY3397" fmla="*/ 2649556 h 6268185"/>
              <a:gd name="connsiteX3398" fmla="*/ 3200003 w 5511960"/>
              <a:gd name="connsiteY3398" fmla="*/ 2618924 h 6268185"/>
              <a:gd name="connsiteX3399" fmla="*/ 3196155 w 5511960"/>
              <a:gd name="connsiteY3399" fmla="*/ 2614495 h 6268185"/>
              <a:gd name="connsiteX3400" fmla="*/ 3186839 w 5511960"/>
              <a:gd name="connsiteY3400" fmla="*/ 2607037 h 6268185"/>
              <a:gd name="connsiteX3401" fmla="*/ 3144977 w 5511960"/>
              <a:gd name="connsiteY3401" fmla="*/ 2569794 h 6268185"/>
              <a:gd name="connsiteX3402" fmla="*/ 3123431 w 5511960"/>
              <a:gd name="connsiteY3402" fmla="*/ 2565022 h 6268185"/>
              <a:gd name="connsiteX3403" fmla="*/ 3107458 w 5511960"/>
              <a:gd name="connsiteY3403" fmla="*/ 2559383 h 6268185"/>
              <a:gd name="connsiteX3404" fmla="*/ 3102572 w 5511960"/>
              <a:gd name="connsiteY3404" fmla="*/ 2555107 h 6268185"/>
              <a:gd name="connsiteX3405" fmla="*/ 3082664 w 5511960"/>
              <a:gd name="connsiteY3405" fmla="*/ 2545258 h 6268185"/>
              <a:gd name="connsiteX3406" fmla="*/ 3088284 w 5511960"/>
              <a:gd name="connsiteY3406" fmla="*/ 2491784 h 6268185"/>
              <a:gd name="connsiteX3407" fmla="*/ 3093323 w 5511960"/>
              <a:gd name="connsiteY3407" fmla="*/ 2477221 h 6268185"/>
              <a:gd name="connsiteX3408" fmla="*/ 3089075 w 5511960"/>
              <a:gd name="connsiteY3408" fmla="*/ 2455799 h 6268185"/>
              <a:gd name="connsiteX3409" fmla="*/ 3073416 w 5511960"/>
              <a:gd name="connsiteY3409" fmla="*/ 2440969 h 6268185"/>
              <a:gd name="connsiteX3410" fmla="*/ 3056309 w 5511960"/>
              <a:gd name="connsiteY3410" fmla="*/ 2437549 h 6268185"/>
              <a:gd name="connsiteX3411" fmla="*/ 3033392 w 5511960"/>
              <a:gd name="connsiteY3411" fmla="*/ 2422966 h 6268185"/>
              <a:gd name="connsiteX3412" fmla="*/ 3014065 w 5511960"/>
              <a:gd name="connsiteY3412" fmla="*/ 2408469 h 6268185"/>
              <a:gd name="connsiteX3413" fmla="*/ 3006941 w 5511960"/>
              <a:gd name="connsiteY3413" fmla="*/ 2402202 h 6268185"/>
              <a:gd name="connsiteX3414" fmla="*/ 2997749 w 5511960"/>
              <a:gd name="connsiteY3414" fmla="*/ 2392753 h 6268185"/>
              <a:gd name="connsiteX3415" fmla="*/ 2994177 w 5511960"/>
              <a:gd name="connsiteY3415" fmla="*/ 2386209 h 6268185"/>
              <a:gd name="connsiteX3416" fmla="*/ 2981919 w 5511960"/>
              <a:gd name="connsiteY3416" fmla="*/ 2371522 h 6268185"/>
              <a:gd name="connsiteX3417" fmla="*/ 2958687 w 5511960"/>
              <a:gd name="connsiteY3417" fmla="*/ 2342280 h 6268185"/>
              <a:gd name="connsiteX3418" fmla="*/ 2944142 w 5511960"/>
              <a:gd name="connsiteY3418" fmla="*/ 2279501 h 6268185"/>
              <a:gd name="connsiteX3419" fmla="*/ 2933303 w 5511960"/>
              <a:gd name="connsiteY3419" fmla="*/ 2219846 h 6268185"/>
              <a:gd name="connsiteX3420" fmla="*/ 2916758 w 5511960"/>
              <a:gd name="connsiteY3420" fmla="*/ 2208340 h 6268185"/>
              <a:gd name="connsiteX3421" fmla="*/ 2911053 w 5511960"/>
              <a:gd name="connsiteY3421" fmla="*/ 2203701 h 6268185"/>
              <a:gd name="connsiteX3422" fmla="*/ 2902261 w 5511960"/>
              <a:gd name="connsiteY3422" fmla="*/ 2199138 h 6268185"/>
              <a:gd name="connsiteX3423" fmla="*/ 2886611 w 5511960"/>
              <a:gd name="connsiteY3423" fmla="*/ 2192290 h 6268185"/>
              <a:gd name="connsiteX3424" fmla="*/ 2872953 w 5511960"/>
              <a:gd name="connsiteY3424" fmla="*/ 2185451 h 6268185"/>
              <a:gd name="connsiteX3425" fmla="*/ 2852445 w 5511960"/>
              <a:gd name="connsiteY3425" fmla="*/ 2171754 h 6268185"/>
              <a:gd name="connsiteX3426" fmla="*/ 2805239 w 5511960"/>
              <a:gd name="connsiteY3426" fmla="*/ 2205682 h 6268185"/>
              <a:gd name="connsiteX3427" fmla="*/ 2796934 w 5511960"/>
              <a:gd name="connsiteY3427" fmla="*/ 2241229 h 6268185"/>
              <a:gd name="connsiteX3428" fmla="*/ 2764663 w 5511960"/>
              <a:gd name="connsiteY3428" fmla="*/ 2235962 h 6268185"/>
              <a:gd name="connsiteX3429" fmla="*/ 2752919 w 5511960"/>
              <a:gd name="connsiteY3429" fmla="*/ 2173821 h 6268185"/>
              <a:gd name="connsiteX3430" fmla="*/ 2769044 w 5511960"/>
              <a:gd name="connsiteY3430" fmla="*/ 2123729 h 6268185"/>
              <a:gd name="connsiteX3431" fmla="*/ 2812221 w 5511960"/>
              <a:gd name="connsiteY3431" fmla="*/ 2062245 h 6268185"/>
              <a:gd name="connsiteX3432" fmla="*/ 2819803 w 5511960"/>
              <a:gd name="connsiteY3432" fmla="*/ 2055635 h 6268185"/>
              <a:gd name="connsiteX3433" fmla="*/ 2825909 w 5511960"/>
              <a:gd name="connsiteY3433" fmla="*/ 2045367 h 6268185"/>
              <a:gd name="connsiteX3434" fmla="*/ 2842615 w 5511960"/>
              <a:gd name="connsiteY3434" fmla="*/ 2002342 h 6268185"/>
              <a:gd name="connsiteX3435" fmla="*/ 2831205 w 5511960"/>
              <a:gd name="connsiteY3435" fmla="*/ 1991112 h 6268185"/>
              <a:gd name="connsiteX3436" fmla="*/ 2819803 w 5511960"/>
              <a:gd name="connsiteY3436" fmla="*/ 1984721 h 6268185"/>
              <a:gd name="connsiteX3437" fmla="*/ 2810211 w 5511960"/>
              <a:gd name="connsiteY3437" fmla="*/ 1978673 h 6268185"/>
              <a:gd name="connsiteX3438" fmla="*/ 2803468 w 5511960"/>
              <a:gd name="connsiteY3438" fmla="*/ 1971577 h 6268185"/>
              <a:gd name="connsiteX3439" fmla="*/ 2787961 w 5511960"/>
              <a:gd name="connsiteY3439" fmla="*/ 1948812 h 6268185"/>
              <a:gd name="connsiteX3440" fmla="*/ 2769606 w 5511960"/>
              <a:gd name="connsiteY3440" fmla="*/ 1922989 h 6268185"/>
              <a:gd name="connsiteX3441" fmla="*/ 2751680 w 5511960"/>
              <a:gd name="connsiteY3441" fmla="*/ 1878146 h 6268185"/>
              <a:gd name="connsiteX3442" fmla="*/ 2730973 w 5511960"/>
              <a:gd name="connsiteY3442" fmla="*/ 1818138 h 6268185"/>
              <a:gd name="connsiteX3443" fmla="*/ 2726420 w 5511960"/>
              <a:gd name="connsiteY3443" fmla="*/ 1788477 h 6268185"/>
              <a:gd name="connsiteX3444" fmla="*/ 2723905 w 5511960"/>
              <a:gd name="connsiteY3444" fmla="*/ 1704105 h 6268185"/>
              <a:gd name="connsiteX3445" fmla="*/ 2726068 w 5511960"/>
              <a:gd name="connsiteY3445" fmla="*/ 1696904 h 6268185"/>
              <a:gd name="connsiteX3446" fmla="*/ 2728277 w 5511960"/>
              <a:gd name="connsiteY3446" fmla="*/ 1692656 h 6268185"/>
              <a:gd name="connsiteX3447" fmla="*/ 2733106 w 5511960"/>
              <a:gd name="connsiteY3447" fmla="*/ 1686084 h 6268185"/>
              <a:gd name="connsiteX3448" fmla="*/ 2747232 w 5511960"/>
              <a:gd name="connsiteY3448" fmla="*/ 1687389 h 6268185"/>
              <a:gd name="connsiteX3449" fmla="*/ 2772302 w 5511960"/>
              <a:gd name="connsiteY3449" fmla="*/ 1693666 h 6268185"/>
              <a:gd name="connsiteX3450" fmla="*/ 2770368 w 5511960"/>
              <a:gd name="connsiteY3450" fmla="*/ 1643536 h 6268185"/>
              <a:gd name="connsiteX3451" fmla="*/ 2760481 w 5511960"/>
              <a:gd name="connsiteY3451" fmla="*/ 1624647 h 6268185"/>
              <a:gd name="connsiteX3452" fmla="*/ 2755919 w 5511960"/>
              <a:gd name="connsiteY3452" fmla="*/ 1619647 h 6268185"/>
              <a:gd name="connsiteX3453" fmla="*/ 2751356 w 5511960"/>
              <a:gd name="connsiteY3453" fmla="*/ 1608512 h 6268185"/>
              <a:gd name="connsiteX3454" fmla="*/ 2746918 w 5511960"/>
              <a:gd name="connsiteY3454" fmla="*/ 1594634 h 6268185"/>
              <a:gd name="connsiteX3455" fmla="*/ 2730039 w 5511960"/>
              <a:gd name="connsiteY3455" fmla="*/ 1507261 h 6268185"/>
              <a:gd name="connsiteX3456" fmla="*/ 2727534 w 5511960"/>
              <a:gd name="connsiteY3456" fmla="*/ 1446263 h 6268185"/>
              <a:gd name="connsiteX3457" fmla="*/ 2728144 w 5511960"/>
              <a:gd name="connsiteY3457" fmla="*/ 1408220 h 6268185"/>
              <a:gd name="connsiteX3458" fmla="*/ 2743146 w 5511960"/>
              <a:gd name="connsiteY3458" fmla="*/ 1350442 h 6268185"/>
              <a:gd name="connsiteX3459" fmla="*/ 2746794 w 5511960"/>
              <a:gd name="connsiteY3459" fmla="*/ 1344613 h 6268185"/>
              <a:gd name="connsiteX3460" fmla="*/ 2769054 w 5511960"/>
              <a:gd name="connsiteY3460" fmla="*/ 1326553 h 6268185"/>
              <a:gd name="connsiteX3461" fmla="*/ 2781703 w 5511960"/>
              <a:gd name="connsiteY3461" fmla="*/ 1334021 h 6268185"/>
              <a:gd name="connsiteX3462" fmla="*/ 2794257 w 5511960"/>
              <a:gd name="connsiteY3462" fmla="*/ 1348003 h 6268185"/>
              <a:gd name="connsiteX3463" fmla="*/ 2782941 w 5511960"/>
              <a:gd name="connsiteY3463" fmla="*/ 1383265 h 6268185"/>
              <a:gd name="connsiteX3464" fmla="*/ 2782760 w 5511960"/>
              <a:gd name="connsiteY3464" fmla="*/ 1395057 h 6268185"/>
              <a:gd name="connsiteX3465" fmla="*/ 2788390 w 5511960"/>
              <a:gd name="connsiteY3465" fmla="*/ 1437053 h 6268185"/>
              <a:gd name="connsiteX3466" fmla="*/ 2792838 w 5511960"/>
              <a:gd name="connsiteY3466" fmla="*/ 1469076 h 6268185"/>
              <a:gd name="connsiteX3467" fmla="*/ 2796981 w 5511960"/>
              <a:gd name="connsiteY3467" fmla="*/ 1475124 h 6268185"/>
              <a:gd name="connsiteX3468" fmla="*/ 2808335 w 5511960"/>
              <a:gd name="connsiteY3468" fmla="*/ 1491831 h 6268185"/>
              <a:gd name="connsiteX3469" fmla="*/ 2819031 w 5511960"/>
              <a:gd name="connsiteY3469" fmla="*/ 1518872 h 6268185"/>
              <a:gd name="connsiteX3470" fmla="*/ 2838272 w 5511960"/>
              <a:gd name="connsiteY3470" fmla="*/ 1559973 h 6268185"/>
              <a:gd name="connsiteX3471" fmla="*/ 2838862 w 5511960"/>
              <a:gd name="connsiteY3471" fmla="*/ 1551324 h 6268185"/>
              <a:gd name="connsiteX3472" fmla="*/ 2834662 w 5511960"/>
              <a:gd name="connsiteY3472" fmla="*/ 1519796 h 6268185"/>
              <a:gd name="connsiteX3473" fmla="*/ 2842320 w 5511960"/>
              <a:gd name="connsiteY3473" fmla="*/ 1478620 h 6268185"/>
              <a:gd name="connsiteX3474" fmla="*/ 2851150 w 5511960"/>
              <a:gd name="connsiteY3474" fmla="*/ 1455274 h 6268185"/>
              <a:gd name="connsiteX3475" fmla="*/ 2863323 w 5511960"/>
              <a:gd name="connsiteY3475" fmla="*/ 1374607 h 6268185"/>
              <a:gd name="connsiteX3476" fmla="*/ 2877315 w 5511960"/>
              <a:gd name="connsiteY3476" fmla="*/ 1357395 h 6268185"/>
              <a:gd name="connsiteX3477" fmla="*/ 2888240 w 5511960"/>
              <a:gd name="connsiteY3477" fmla="*/ 1333582 h 6268185"/>
              <a:gd name="connsiteX3478" fmla="*/ 2894508 w 5511960"/>
              <a:gd name="connsiteY3478" fmla="*/ 1309732 h 6268185"/>
              <a:gd name="connsiteX3479" fmla="*/ 2936722 w 5511960"/>
              <a:gd name="connsiteY3479" fmla="*/ 1183897 h 6268185"/>
              <a:gd name="connsiteX3480" fmla="*/ 2943123 w 5511960"/>
              <a:gd name="connsiteY3480" fmla="*/ 1140549 h 6268185"/>
              <a:gd name="connsiteX3481" fmla="*/ 2952553 w 5511960"/>
              <a:gd name="connsiteY3481" fmla="*/ 1021915 h 6268185"/>
              <a:gd name="connsiteX3482" fmla="*/ 2966364 w 5511960"/>
              <a:gd name="connsiteY3482" fmla="*/ 927275 h 6268185"/>
              <a:gd name="connsiteX3483" fmla="*/ 2972336 w 5511960"/>
              <a:gd name="connsiteY3483" fmla="*/ 921007 h 6268185"/>
              <a:gd name="connsiteX3484" fmla="*/ 2976680 w 5511960"/>
              <a:gd name="connsiteY3484" fmla="*/ 916969 h 6268185"/>
              <a:gd name="connsiteX3485" fmla="*/ 2979270 w 5511960"/>
              <a:gd name="connsiteY3485" fmla="*/ 880859 h 6268185"/>
              <a:gd name="connsiteX3486" fmla="*/ 2970374 w 5511960"/>
              <a:gd name="connsiteY3486" fmla="*/ 841273 h 6268185"/>
              <a:gd name="connsiteX3487" fmla="*/ 2965869 w 5511960"/>
              <a:gd name="connsiteY3487" fmla="*/ 830272 h 6268185"/>
              <a:gd name="connsiteX3488" fmla="*/ 2942999 w 5511960"/>
              <a:gd name="connsiteY3488" fmla="*/ 804716 h 6268185"/>
              <a:gd name="connsiteX3489" fmla="*/ 2923921 w 5511960"/>
              <a:gd name="connsiteY3489" fmla="*/ 761825 h 6268185"/>
              <a:gd name="connsiteX3490" fmla="*/ 2921635 w 5511960"/>
              <a:gd name="connsiteY3490" fmla="*/ 758853 h 6268185"/>
              <a:gd name="connsiteX3491" fmla="*/ 2917273 w 5511960"/>
              <a:gd name="connsiteY3491" fmla="*/ 750529 h 6268185"/>
              <a:gd name="connsiteX3492" fmla="*/ 2927607 w 5511960"/>
              <a:gd name="connsiteY3492" fmla="*/ 725325 h 6268185"/>
              <a:gd name="connsiteX3493" fmla="*/ 2936151 w 5511960"/>
              <a:gd name="connsiteY3493" fmla="*/ 729888 h 6268185"/>
              <a:gd name="connsiteX3494" fmla="*/ 2943895 w 5511960"/>
              <a:gd name="connsiteY3494" fmla="*/ 734450 h 6268185"/>
              <a:gd name="connsiteX3495" fmla="*/ 2967774 w 5511960"/>
              <a:gd name="connsiteY3495" fmla="*/ 750424 h 6268185"/>
              <a:gd name="connsiteX3496" fmla="*/ 2987491 w 5511960"/>
              <a:gd name="connsiteY3496" fmla="*/ 766388 h 6268185"/>
              <a:gd name="connsiteX3497" fmla="*/ 3006684 w 5511960"/>
              <a:gd name="connsiteY3497" fmla="*/ 778942 h 6268185"/>
              <a:gd name="connsiteX3498" fmla="*/ 3028763 w 5511960"/>
              <a:gd name="connsiteY3498" fmla="*/ 797916 h 6268185"/>
              <a:gd name="connsiteX3499" fmla="*/ 3033811 w 5511960"/>
              <a:gd name="connsiteY3499" fmla="*/ 815460 h 6268185"/>
              <a:gd name="connsiteX3500" fmla="*/ 3043364 w 5511960"/>
              <a:gd name="connsiteY3500" fmla="*/ 871706 h 6268185"/>
              <a:gd name="connsiteX3501" fmla="*/ 3046288 w 5511960"/>
              <a:gd name="connsiteY3501" fmla="*/ 902148 h 6268185"/>
              <a:gd name="connsiteX3502" fmla="*/ 3057328 w 5511960"/>
              <a:gd name="connsiteY3502" fmla="*/ 927103 h 6268185"/>
              <a:gd name="connsiteX3503" fmla="*/ 3067062 w 5511960"/>
              <a:gd name="connsiteY3503" fmla="*/ 917197 h 6268185"/>
              <a:gd name="connsiteX3504" fmla="*/ 3061167 w 5511960"/>
              <a:gd name="connsiteY3504" fmla="*/ 900709 h 6268185"/>
              <a:gd name="connsiteX3505" fmla="*/ 3059957 w 5511960"/>
              <a:gd name="connsiteY3505" fmla="*/ 879907 h 6268185"/>
              <a:gd name="connsiteX3506" fmla="*/ 3057890 w 5511960"/>
              <a:gd name="connsiteY3506" fmla="*/ 847112 h 6268185"/>
              <a:gd name="connsiteX3507" fmla="*/ 3056623 w 5511960"/>
              <a:gd name="connsiteY3507" fmla="*/ 830272 h 6268185"/>
              <a:gd name="connsiteX3508" fmla="*/ 3056528 w 5511960"/>
              <a:gd name="connsiteY3508" fmla="*/ 791486 h 6268185"/>
              <a:gd name="connsiteX3509" fmla="*/ 3070330 w 5511960"/>
              <a:gd name="connsiteY3509" fmla="*/ 697693 h 6268185"/>
              <a:gd name="connsiteX3510" fmla="*/ 3069758 w 5511960"/>
              <a:gd name="connsiteY3510" fmla="*/ 670328 h 6268185"/>
              <a:gd name="connsiteX3511" fmla="*/ 3068453 w 5511960"/>
              <a:gd name="connsiteY3511" fmla="*/ 638638 h 6268185"/>
              <a:gd name="connsiteX3512" fmla="*/ 3061700 w 5511960"/>
              <a:gd name="connsiteY3512" fmla="*/ 607835 h 6268185"/>
              <a:gd name="connsiteX3513" fmla="*/ 3059157 w 5511960"/>
              <a:gd name="connsiteY3513" fmla="*/ 597567 h 6268185"/>
              <a:gd name="connsiteX3514" fmla="*/ 3066177 w 5511960"/>
              <a:gd name="connsiteY3514" fmla="*/ 583879 h 6268185"/>
              <a:gd name="connsiteX3515" fmla="*/ 3055880 w 5511960"/>
              <a:gd name="connsiteY3515" fmla="*/ 570192 h 6268185"/>
              <a:gd name="connsiteX3516" fmla="*/ 3047213 w 5511960"/>
              <a:gd name="connsiteY3516" fmla="*/ 590718 h 6268185"/>
              <a:gd name="connsiteX3517" fmla="*/ 3043660 w 5511960"/>
              <a:gd name="connsiteY3517" fmla="*/ 611254 h 6268185"/>
              <a:gd name="connsiteX3518" fmla="*/ 3011075 w 5511960"/>
              <a:gd name="connsiteY3518" fmla="*/ 591842 h 6268185"/>
              <a:gd name="connsiteX3519" fmla="*/ 2983700 w 5511960"/>
              <a:gd name="connsiteY3519" fmla="*/ 585184 h 6268185"/>
              <a:gd name="connsiteX3520" fmla="*/ 2970355 w 5511960"/>
              <a:gd name="connsiteY3520" fmla="*/ 578917 h 6268185"/>
              <a:gd name="connsiteX3521" fmla="*/ 2962097 w 5511960"/>
              <a:gd name="connsiteY3521" fmla="*/ 575202 h 6268185"/>
              <a:gd name="connsiteX3522" fmla="*/ 2945257 w 5511960"/>
              <a:gd name="connsiteY3522" fmla="*/ 579317 h 6268185"/>
              <a:gd name="connsiteX3523" fmla="*/ 2941342 w 5511960"/>
              <a:gd name="connsiteY3523" fmla="*/ 583879 h 6268185"/>
              <a:gd name="connsiteX3524" fmla="*/ 2932941 w 5511960"/>
              <a:gd name="connsiteY3524" fmla="*/ 578869 h 6268185"/>
              <a:gd name="connsiteX3525" fmla="*/ 2883516 w 5511960"/>
              <a:gd name="connsiteY3525" fmla="*/ 571506 h 6268185"/>
              <a:gd name="connsiteX3526" fmla="*/ 2824785 w 5511960"/>
              <a:gd name="connsiteY3526" fmla="*/ 578793 h 6268185"/>
              <a:gd name="connsiteX3527" fmla="*/ 2809630 w 5511960"/>
              <a:gd name="connsiteY3527" fmla="*/ 588442 h 6268185"/>
              <a:gd name="connsiteX3528" fmla="*/ 2798600 w 5511960"/>
              <a:gd name="connsiteY3528" fmla="*/ 595281 h 6268185"/>
              <a:gd name="connsiteX3529" fmla="*/ 2816603 w 5511960"/>
              <a:gd name="connsiteY3529" fmla="*/ 602129 h 6268185"/>
              <a:gd name="connsiteX3530" fmla="*/ 2867352 w 5511960"/>
              <a:gd name="connsiteY3530" fmla="*/ 592442 h 6268185"/>
              <a:gd name="connsiteX3531" fmla="*/ 2876820 w 5511960"/>
              <a:gd name="connsiteY3531" fmla="*/ 588442 h 6268185"/>
              <a:gd name="connsiteX3532" fmla="*/ 2886240 w 5511960"/>
              <a:gd name="connsiteY3532" fmla="*/ 592528 h 6268185"/>
              <a:gd name="connsiteX3533" fmla="*/ 2903080 w 5511960"/>
              <a:gd name="connsiteY3533" fmla="*/ 598719 h 6268185"/>
              <a:gd name="connsiteX3534" fmla="*/ 2928102 w 5511960"/>
              <a:gd name="connsiteY3534" fmla="*/ 593823 h 6268185"/>
              <a:gd name="connsiteX3535" fmla="*/ 2935284 w 5511960"/>
              <a:gd name="connsiteY3535" fmla="*/ 588775 h 6268185"/>
              <a:gd name="connsiteX3536" fmla="*/ 2956668 w 5511960"/>
              <a:gd name="connsiteY3536" fmla="*/ 625122 h 6268185"/>
              <a:gd name="connsiteX3537" fmla="*/ 2936341 w 5511960"/>
              <a:gd name="connsiteY3537" fmla="*/ 627961 h 6268185"/>
              <a:gd name="connsiteX3538" fmla="*/ 2909290 w 5511960"/>
              <a:gd name="connsiteY3538" fmla="*/ 631904 h 6268185"/>
              <a:gd name="connsiteX3539" fmla="*/ 2874534 w 5511960"/>
              <a:gd name="connsiteY3539" fmla="*/ 634066 h 6268185"/>
              <a:gd name="connsiteX3540" fmla="*/ 2849435 w 5511960"/>
              <a:gd name="connsiteY3540" fmla="*/ 629504 h 6268185"/>
              <a:gd name="connsiteX3541" fmla="*/ 2824346 w 5511960"/>
              <a:gd name="connsiteY3541" fmla="*/ 633447 h 6268185"/>
              <a:gd name="connsiteX3542" fmla="*/ 2794114 w 5511960"/>
              <a:gd name="connsiteY3542" fmla="*/ 639810 h 6268185"/>
              <a:gd name="connsiteX3543" fmla="*/ 2761024 w 5511960"/>
              <a:gd name="connsiteY3543" fmla="*/ 646658 h 6268185"/>
              <a:gd name="connsiteX3544" fmla="*/ 2748337 w 5511960"/>
              <a:gd name="connsiteY3544" fmla="*/ 654164 h 6268185"/>
              <a:gd name="connsiteX3545" fmla="*/ 2742355 w 5511960"/>
              <a:gd name="connsiteY3545" fmla="*/ 670576 h 6268185"/>
              <a:gd name="connsiteX3546" fmla="*/ 2751337 w 5511960"/>
              <a:gd name="connsiteY3546" fmla="*/ 674824 h 6268185"/>
              <a:gd name="connsiteX3547" fmla="*/ 2760529 w 5511960"/>
              <a:gd name="connsiteY3547" fmla="*/ 681996 h 6268185"/>
              <a:gd name="connsiteX3548" fmla="*/ 2767320 w 5511960"/>
              <a:gd name="connsiteY3548" fmla="*/ 688807 h 6268185"/>
              <a:gd name="connsiteX3549" fmla="*/ 2788933 w 5511960"/>
              <a:gd name="connsiteY3549" fmla="*/ 694245 h 6268185"/>
              <a:gd name="connsiteX3550" fmla="*/ 2794714 w 5511960"/>
              <a:gd name="connsiteY3550" fmla="*/ 688873 h 6268185"/>
              <a:gd name="connsiteX3551" fmla="*/ 2811745 w 5511960"/>
              <a:gd name="connsiteY3551" fmla="*/ 682330 h 6268185"/>
              <a:gd name="connsiteX3552" fmla="*/ 2833329 w 5511960"/>
              <a:gd name="connsiteY3552" fmla="*/ 675405 h 6268185"/>
              <a:gd name="connsiteX3553" fmla="*/ 2876124 w 5511960"/>
              <a:gd name="connsiteY3553" fmla="*/ 668204 h 6268185"/>
              <a:gd name="connsiteX3554" fmla="*/ 2914862 w 5511960"/>
              <a:gd name="connsiteY3554" fmla="*/ 673414 h 6268185"/>
              <a:gd name="connsiteX3555" fmla="*/ 2900651 w 5511960"/>
              <a:gd name="connsiteY3555" fmla="*/ 683425 h 6268185"/>
              <a:gd name="connsiteX3556" fmla="*/ 2890450 w 5511960"/>
              <a:gd name="connsiteY3556" fmla="*/ 688730 h 6268185"/>
              <a:gd name="connsiteX3557" fmla="*/ 2873676 w 5511960"/>
              <a:gd name="connsiteY3557" fmla="*/ 695807 h 6268185"/>
              <a:gd name="connsiteX3558" fmla="*/ 2848235 w 5511960"/>
              <a:gd name="connsiteY3558" fmla="*/ 705342 h 6268185"/>
              <a:gd name="connsiteX3559" fmla="*/ 2833148 w 5511960"/>
              <a:gd name="connsiteY3559" fmla="*/ 711638 h 6268185"/>
              <a:gd name="connsiteX3560" fmla="*/ 2824489 w 5511960"/>
              <a:gd name="connsiteY3560" fmla="*/ 715057 h 6268185"/>
              <a:gd name="connsiteX3561" fmla="*/ 2841958 w 5511960"/>
              <a:gd name="connsiteY3561" fmla="*/ 734450 h 6268185"/>
              <a:gd name="connsiteX3562" fmla="*/ 2847159 w 5511960"/>
              <a:gd name="connsiteY3562" fmla="*/ 741299 h 6268185"/>
              <a:gd name="connsiteX3563" fmla="*/ 2860475 w 5511960"/>
              <a:gd name="connsiteY3563" fmla="*/ 748138 h 6268185"/>
              <a:gd name="connsiteX3564" fmla="*/ 2883001 w 5511960"/>
              <a:gd name="connsiteY3564" fmla="*/ 762968 h 6268185"/>
              <a:gd name="connsiteX3565" fmla="*/ 2901623 w 5511960"/>
              <a:gd name="connsiteY3565" fmla="*/ 784514 h 6268185"/>
              <a:gd name="connsiteX3566" fmla="*/ 2911043 w 5511960"/>
              <a:gd name="connsiteY3566" fmla="*/ 796572 h 6268185"/>
              <a:gd name="connsiteX3567" fmla="*/ 2918358 w 5511960"/>
              <a:gd name="connsiteY3567" fmla="*/ 804726 h 6268185"/>
              <a:gd name="connsiteX3568" fmla="*/ 2923063 w 5511960"/>
              <a:gd name="connsiteY3568" fmla="*/ 814337 h 6268185"/>
              <a:gd name="connsiteX3569" fmla="*/ 2926845 w 5511960"/>
              <a:gd name="connsiteY3569" fmla="*/ 821147 h 6268185"/>
              <a:gd name="connsiteX3570" fmla="*/ 2936160 w 5511960"/>
              <a:gd name="connsiteY3570" fmla="*/ 843921 h 6268185"/>
              <a:gd name="connsiteX3571" fmla="*/ 2915987 w 5511960"/>
              <a:gd name="connsiteY3571" fmla="*/ 841807 h 6268185"/>
              <a:gd name="connsiteX3572" fmla="*/ 2869066 w 5511960"/>
              <a:gd name="connsiteY3572" fmla="*/ 804954 h 6268185"/>
              <a:gd name="connsiteX3573" fmla="*/ 2846749 w 5511960"/>
              <a:gd name="connsiteY3573" fmla="*/ 788609 h 6268185"/>
              <a:gd name="connsiteX3574" fmla="*/ 2831728 w 5511960"/>
              <a:gd name="connsiteY3574" fmla="*/ 775513 h 6268185"/>
              <a:gd name="connsiteX3575" fmla="*/ 2823013 w 5511960"/>
              <a:gd name="connsiteY3575" fmla="*/ 770874 h 6268185"/>
              <a:gd name="connsiteX3576" fmla="*/ 2792438 w 5511960"/>
              <a:gd name="connsiteY3576" fmla="*/ 748138 h 6268185"/>
              <a:gd name="connsiteX3577" fmla="*/ 2784284 w 5511960"/>
              <a:gd name="connsiteY3577" fmla="*/ 737127 h 6268185"/>
              <a:gd name="connsiteX3578" fmla="*/ 2768939 w 5511960"/>
              <a:gd name="connsiteY3578" fmla="*/ 722839 h 6268185"/>
              <a:gd name="connsiteX3579" fmla="*/ 2752366 w 5511960"/>
              <a:gd name="connsiteY3579" fmla="*/ 713314 h 6268185"/>
              <a:gd name="connsiteX3580" fmla="*/ 2739603 w 5511960"/>
              <a:gd name="connsiteY3580" fmla="*/ 707076 h 6268185"/>
              <a:gd name="connsiteX3581" fmla="*/ 2733088 w 5511960"/>
              <a:gd name="connsiteY3581" fmla="*/ 703008 h 6268185"/>
              <a:gd name="connsiteX3582" fmla="*/ 2722515 w 5511960"/>
              <a:gd name="connsiteY3582" fmla="*/ 696284 h 6268185"/>
              <a:gd name="connsiteX3583" fmla="*/ 2705779 w 5511960"/>
              <a:gd name="connsiteY3583" fmla="*/ 682101 h 6268185"/>
              <a:gd name="connsiteX3584" fmla="*/ 2687825 w 5511960"/>
              <a:gd name="connsiteY3584" fmla="*/ 670509 h 6268185"/>
              <a:gd name="connsiteX3585" fmla="*/ 2655516 w 5511960"/>
              <a:gd name="connsiteY3585" fmla="*/ 652116 h 6268185"/>
              <a:gd name="connsiteX3586" fmla="*/ 2675585 w 5511960"/>
              <a:gd name="connsiteY3586" fmla="*/ 621627 h 6268185"/>
              <a:gd name="connsiteX3587" fmla="*/ 2701922 w 5511960"/>
              <a:gd name="connsiteY3587" fmla="*/ 612883 h 6268185"/>
              <a:gd name="connsiteX3588" fmla="*/ 2727325 w 5511960"/>
              <a:gd name="connsiteY3588" fmla="*/ 603977 h 6268185"/>
              <a:gd name="connsiteX3589" fmla="*/ 2728258 w 5511960"/>
              <a:gd name="connsiteY3589" fmla="*/ 583879 h 6268185"/>
              <a:gd name="connsiteX3590" fmla="*/ 2726248 w 5511960"/>
              <a:gd name="connsiteY3590" fmla="*/ 579317 h 6268185"/>
              <a:gd name="connsiteX3591" fmla="*/ 2724724 w 5511960"/>
              <a:gd name="connsiteY3591" fmla="*/ 574754 h 6268185"/>
              <a:gd name="connsiteX3592" fmla="*/ 2717752 w 5511960"/>
              <a:gd name="connsiteY3592" fmla="*/ 581593 h 6268185"/>
              <a:gd name="connsiteX3593" fmla="*/ 2708141 w 5511960"/>
              <a:gd name="connsiteY3593" fmla="*/ 588442 h 6268185"/>
              <a:gd name="connsiteX3594" fmla="*/ 2701150 w 5511960"/>
              <a:gd name="connsiteY3594" fmla="*/ 592642 h 6268185"/>
              <a:gd name="connsiteX3595" fmla="*/ 2687463 w 5511960"/>
              <a:gd name="connsiteY3595" fmla="*/ 599843 h 6268185"/>
              <a:gd name="connsiteX3596" fmla="*/ 2673775 w 5511960"/>
              <a:gd name="connsiteY3596" fmla="*/ 606549 h 6268185"/>
              <a:gd name="connsiteX3597" fmla="*/ 2657678 w 5511960"/>
              <a:gd name="connsiteY3597" fmla="*/ 613254 h 6268185"/>
              <a:gd name="connsiteX3598" fmla="*/ 2644286 w 5511960"/>
              <a:gd name="connsiteY3598" fmla="*/ 620665 h 6268185"/>
              <a:gd name="connsiteX3599" fmla="*/ 2633008 w 5511960"/>
              <a:gd name="connsiteY3599" fmla="*/ 627847 h 6268185"/>
              <a:gd name="connsiteX3600" fmla="*/ 2619016 w 5511960"/>
              <a:gd name="connsiteY3600" fmla="*/ 634143 h 6268185"/>
              <a:gd name="connsiteX3601" fmla="*/ 2607424 w 5511960"/>
              <a:gd name="connsiteY3601" fmla="*/ 640553 h 6268185"/>
              <a:gd name="connsiteX3602" fmla="*/ 2598566 w 5511960"/>
              <a:gd name="connsiteY3602" fmla="*/ 647887 h 6268185"/>
              <a:gd name="connsiteX3603" fmla="*/ 2594889 w 5511960"/>
              <a:gd name="connsiteY3603" fmla="*/ 652316 h 6268185"/>
              <a:gd name="connsiteX3604" fmla="*/ 2577954 w 5511960"/>
              <a:gd name="connsiteY3604" fmla="*/ 661441 h 6268185"/>
              <a:gd name="connsiteX3605" fmla="*/ 2561018 w 5511960"/>
              <a:gd name="connsiteY3605" fmla="*/ 670576 h 6268185"/>
              <a:gd name="connsiteX3606" fmla="*/ 2557437 w 5511960"/>
              <a:gd name="connsiteY3606" fmla="*/ 675167 h 6268185"/>
              <a:gd name="connsiteX3607" fmla="*/ 2553170 w 5511960"/>
              <a:gd name="connsiteY3607" fmla="*/ 682492 h 6268185"/>
              <a:gd name="connsiteX3608" fmla="*/ 2548588 w 5511960"/>
              <a:gd name="connsiteY3608" fmla="*/ 689302 h 6268185"/>
              <a:gd name="connsiteX3609" fmla="*/ 2546540 w 5511960"/>
              <a:gd name="connsiteY3609" fmla="*/ 693388 h 6268185"/>
              <a:gd name="connsiteX3610" fmla="*/ 2533891 w 5511960"/>
              <a:gd name="connsiteY3610" fmla="*/ 707047 h 6268185"/>
              <a:gd name="connsiteX3611" fmla="*/ 2504068 w 5511960"/>
              <a:gd name="connsiteY3611" fmla="*/ 723592 h 6268185"/>
              <a:gd name="connsiteX3612" fmla="*/ 2484771 w 5511960"/>
              <a:gd name="connsiteY3612" fmla="*/ 730469 h 6268185"/>
              <a:gd name="connsiteX3613" fmla="*/ 2478160 w 5511960"/>
              <a:gd name="connsiteY3613" fmla="*/ 734450 h 6268185"/>
              <a:gd name="connsiteX3614" fmla="*/ 2462806 w 5511960"/>
              <a:gd name="connsiteY3614" fmla="*/ 740737 h 6268185"/>
              <a:gd name="connsiteX3615" fmla="*/ 2441946 w 5511960"/>
              <a:gd name="connsiteY3615" fmla="*/ 750224 h 6268185"/>
              <a:gd name="connsiteX3616" fmla="*/ 2427373 w 5511960"/>
              <a:gd name="connsiteY3616" fmla="*/ 757625 h 6268185"/>
              <a:gd name="connsiteX3617" fmla="*/ 2421230 w 5511960"/>
              <a:gd name="connsiteY3617" fmla="*/ 761825 h 6268185"/>
              <a:gd name="connsiteX3618" fmla="*/ 2405685 w 5511960"/>
              <a:gd name="connsiteY3618" fmla="*/ 769817 h 6268185"/>
              <a:gd name="connsiteX3619" fmla="*/ 2386311 w 5511960"/>
              <a:gd name="connsiteY3619" fmla="*/ 784647 h 6268185"/>
              <a:gd name="connsiteX3620" fmla="*/ 2366937 w 5511960"/>
              <a:gd name="connsiteY3620" fmla="*/ 799468 h 6268185"/>
              <a:gd name="connsiteX3621" fmla="*/ 2351545 w 5511960"/>
              <a:gd name="connsiteY3621" fmla="*/ 807460 h 6268185"/>
              <a:gd name="connsiteX3622" fmla="*/ 2331552 w 5511960"/>
              <a:gd name="connsiteY3622" fmla="*/ 821147 h 6268185"/>
              <a:gd name="connsiteX3623" fmla="*/ 2308311 w 5511960"/>
              <a:gd name="connsiteY3623" fmla="*/ 834834 h 6268185"/>
              <a:gd name="connsiteX3624" fmla="*/ 2301900 w 5511960"/>
              <a:gd name="connsiteY3624" fmla="*/ 839397 h 6268185"/>
              <a:gd name="connsiteX3625" fmla="*/ 2298300 w 5511960"/>
              <a:gd name="connsiteY3625" fmla="*/ 843959 h 6268185"/>
              <a:gd name="connsiteX3626" fmla="*/ 2272240 w 5511960"/>
              <a:gd name="connsiteY3626" fmla="*/ 863686 h 6268185"/>
              <a:gd name="connsiteX3627" fmla="*/ 2260829 w 5511960"/>
              <a:gd name="connsiteY3627" fmla="*/ 883183 h 6268185"/>
              <a:gd name="connsiteX3628" fmla="*/ 2249427 w 5511960"/>
              <a:gd name="connsiteY3628" fmla="*/ 908482 h 6268185"/>
              <a:gd name="connsiteX3629" fmla="*/ 2243655 w 5511960"/>
              <a:gd name="connsiteY3629" fmla="*/ 916969 h 6268185"/>
              <a:gd name="connsiteX3630" fmla="*/ 2214899 w 5511960"/>
              <a:gd name="connsiteY3630" fmla="*/ 971718 h 6268185"/>
              <a:gd name="connsiteX3631" fmla="*/ 2208450 w 5511960"/>
              <a:gd name="connsiteY3631" fmla="*/ 985406 h 6268185"/>
              <a:gd name="connsiteX3632" fmla="*/ 2185448 w 5511960"/>
              <a:gd name="connsiteY3632" fmla="*/ 1017353 h 6268185"/>
              <a:gd name="connsiteX3633" fmla="*/ 2152806 w 5511960"/>
              <a:gd name="connsiteY3633" fmla="*/ 1059301 h 6268185"/>
              <a:gd name="connsiteX3634" fmla="*/ 2139918 w 5511960"/>
              <a:gd name="connsiteY3634" fmla="*/ 1076407 h 6268185"/>
              <a:gd name="connsiteX3635" fmla="*/ 2133070 w 5511960"/>
              <a:gd name="connsiteY3635" fmla="*/ 1081227 h 6268185"/>
              <a:gd name="connsiteX3636" fmla="*/ 2126231 w 5511960"/>
              <a:gd name="connsiteY3636" fmla="*/ 1085189 h 6268185"/>
              <a:gd name="connsiteX3637" fmla="*/ 2106933 w 5511960"/>
              <a:gd name="connsiteY3637" fmla="*/ 1091743 h 6268185"/>
              <a:gd name="connsiteX3638" fmla="*/ 2086016 w 5511960"/>
              <a:gd name="connsiteY3638" fmla="*/ 1099191 h 6268185"/>
              <a:gd name="connsiteX3639" fmla="*/ 2071614 w 5511960"/>
              <a:gd name="connsiteY3639" fmla="*/ 1104049 h 6268185"/>
              <a:gd name="connsiteX3640" fmla="*/ 2041630 w 5511960"/>
              <a:gd name="connsiteY3640" fmla="*/ 1142216 h 6268185"/>
              <a:gd name="connsiteX3641" fmla="*/ 2034448 w 5511960"/>
              <a:gd name="connsiteY3641" fmla="*/ 1161399 h 6268185"/>
              <a:gd name="connsiteX3642" fmla="*/ 2030409 w 5511960"/>
              <a:gd name="connsiteY3642" fmla="*/ 1175182 h 6268185"/>
              <a:gd name="connsiteX3643" fmla="*/ 2023561 w 5511960"/>
              <a:gd name="connsiteY3643" fmla="*/ 1189088 h 6268185"/>
              <a:gd name="connsiteX3644" fmla="*/ 2037981 w 5511960"/>
              <a:gd name="connsiteY3644" fmla="*/ 1240933 h 6268185"/>
              <a:gd name="connsiteX3645" fmla="*/ 2049030 w 5511960"/>
              <a:gd name="connsiteY3645" fmla="*/ 1246638 h 6268185"/>
              <a:gd name="connsiteX3646" fmla="*/ 2062137 w 5511960"/>
              <a:gd name="connsiteY3646" fmla="*/ 1210358 h 6268185"/>
              <a:gd name="connsiteX3647" fmla="*/ 2067290 w 5511960"/>
              <a:gd name="connsiteY3647" fmla="*/ 1172705 h 6268185"/>
              <a:gd name="connsiteX3648" fmla="*/ 2083473 w 5511960"/>
              <a:gd name="connsiteY3648" fmla="*/ 1146835 h 6268185"/>
              <a:gd name="connsiteX3649" fmla="*/ 2097456 w 5511960"/>
              <a:gd name="connsiteY3649" fmla="*/ 1146759 h 6268185"/>
              <a:gd name="connsiteX3650" fmla="*/ 2094903 w 5511960"/>
              <a:gd name="connsiteY3650" fmla="*/ 1201776 h 6268185"/>
              <a:gd name="connsiteX3651" fmla="*/ 2104466 w 5511960"/>
              <a:gd name="connsiteY3651" fmla="*/ 1309370 h 6268185"/>
              <a:gd name="connsiteX3652" fmla="*/ 2115344 w 5511960"/>
              <a:gd name="connsiteY3652" fmla="*/ 1345117 h 6268185"/>
              <a:gd name="connsiteX3653" fmla="*/ 2134737 w 5511960"/>
              <a:gd name="connsiteY3653" fmla="*/ 1388456 h 6268185"/>
              <a:gd name="connsiteX3654" fmla="*/ 2150786 w 5511960"/>
              <a:gd name="connsiteY3654" fmla="*/ 1424127 h 6268185"/>
              <a:gd name="connsiteX3655" fmla="*/ 2160568 w 5511960"/>
              <a:gd name="connsiteY3655" fmla="*/ 1446358 h 6268185"/>
              <a:gd name="connsiteX3656" fmla="*/ 2167293 w 5511960"/>
              <a:gd name="connsiteY3656" fmla="*/ 1460503 h 6268185"/>
              <a:gd name="connsiteX3657" fmla="*/ 2171856 w 5511960"/>
              <a:gd name="connsiteY3657" fmla="*/ 1469076 h 6268185"/>
              <a:gd name="connsiteX3658" fmla="*/ 2176418 w 5511960"/>
              <a:gd name="connsiteY3658" fmla="*/ 1460503 h 6268185"/>
              <a:gd name="connsiteX3659" fmla="*/ 2183266 w 5511960"/>
              <a:gd name="connsiteY3659" fmla="*/ 1446263 h 6268185"/>
              <a:gd name="connsiteX3660" fmla="*/ 2186419 w 5511960"/>
              <a:gd name="connsiteY3660" fmla="*/ 1428004 h 6268185"/>
              <a:gd name="connsiteX3661" fmla="*/ 2182695 w 5511960"/>
              <a:gd name="connsiteY3661" fmla="*/ 1385675 h 6268185"/>
              <a:gd name="connsiteX3662" fmla="*/ 2174980 w 5511960"/>
              <a:gd name="connsiteY3662" fmla="*/ 1327934 h 6268185"/>
              <a:gd name="connsiteX3663" fmla="*/ 2167293 w 5511960"/>
              <a:gd name="connsiteY3663" fmla="*/ 1304379 h 6268185"/>
              <a:gd name="connsiteX3664" fmla="*/ 2162711 w 5511960"/>
              <a:gd name="connsiteY3664" fmla="*/ 1293396 h 6268185"/>
              <a:gd name="connsiteX3665" fmla="*/ 2160711 w 5511960"/>
              <a:gd name="connsiteY3665" fmla="*/ 1280309 h 6268185"/>
              <a:gd name="connsiteX3666" fmla="*/ 2166940 w 5511960"/>
              <a:gd name="connsiteY3666" fmla="*/ 1246638 h 6268185"/>
              <a:gd name="connsiteX3667" fmla="*/ 2177561 w 5511960"/>
              <a:gd name="connsiteY3667" fmla="*/ 1240990 h 6268185"/>
              <a:gd name="connsiteX3668" fmla="*/ 2222490 w 5511960"/>
              <a:gd name="connsiteY3668" fmla="*/ 1332459 h 6268185"/>
              <a:gd name="connsiteX3669" fmla="*/ 2227777 w 5511960"/>
              <a:gd name="connsiteY3669" fmla="*/ 1360043 h 6268185"/>
              <a:gd name="connsiteX3670" fmla="*/ 2235864 w 5511960"/>
              <a:gd name="connsiteY3670" fmla="*/ 1394266 h 6268185"/>
              <a:gd name="connsiteX3671" fmla="*/ 2244712 w 5511960"/>
              <a:gd name="connsiteY3671" fmla="*/ 1439462 h 6268185"/>
              <a:gd name="connsiteX3672" fmla="*/ 2244579 w 5511960"/>
              <a:gd name="connsiteY3672" fmla="*/ 1475972 h 6268185"/>
              <a:gd name="connsiteX3673" fmla="*/ 2239826 w 5511960"/>
              <a:gd name="connsiteY3673" fmla="*/ 1567583 h 6268185"/>
              <a:gd name="connsiteX3674" fmla="*/ 2239826 w 5511960"/>
              <a:gd name="connsiteY3674" fmla="*/ 1593205 h 6268185"/>
              <a:gd name="connsiteX3675" fmla="*/ 2233330 w 5511960"/>
              <a:gd name="connsiteY3675" fmla="*/ 1630010 h 6268185"/>
              <a:gd name="connsiteX3676" fmla="*/ 2226329 w 5511960"/>
              <a:gd name="connsiteY3676" fmla="*/ 1670596 h 6268185"/>
              <a:gd name="connsiteX3677" fmla="*/ 2228034 w 5511960"/>
              <a:gd name="connsiteY3677" fmla="*/ 1811290 h 6268185"/>
              <a:gd name="connsiteX3678" fmla="*/ 2233197 w 5511960"/>
              <a:gd name="connsiteY3678" fmla="*/ 1868326 h 6268185"/>
              <a:gd name="connsiteX3679" fmla="*/ 2240998 w 5511960"/>
              <a:gd name="connsiteY3679" fmla="*/ 1934905 h 6268185"/>
              <a:gd name="connsiteX3680" fmla="*/ 2237778 w 5511960"/>
              <a:gd name="connsiteY3680" fmla="*/ 1996513 h 6268185"/>
              <a:gd name="connsiteX3681" fmla="*/ 2232796 w 5511960"/>
              <a:gd name="connsiteY3681" fmla="*/ 2171754 h 6268185"/>
              <a:gd name="connsiteX3682" fmla="*/ 2268287 w 5511960"/>
              <a:gd name="connsiteY3682" fmla="*/ 2259031 h 6268185"/>
              <a:gd name="connsiteX3683" fmla="*/ 2290518 w 5511960"/>
              <a:gd name="connsiteY3683" fmla="*/ 2285892 h 6268185"/>
              <a:gd name="connsiteX3684" fmla="*/ 2296223 w 5511960"/>
              <a:gd name="connsiteY3684" fmla="*/ 2290493 h 6268185"/>
              <a:gd name="connsiteX3685" fmla="*/ 2322284 w 5511960"/>
              <a:gd name="connsiteY3685" fmla="*/ 2313305 h 6268185"/>
              <a:gd name="connsiteX3686" fmla="*/ 2349287 w 5511960"/>
              <a:gd name="connsiteY3686" fmla="*/ 2336022 h 6268185"/>
              <a:gd name="connsiteX3687" fmla="*/ 2353164 w 5511960"/>
              <a:gd name="connsiteY3687" fmla="*/ 2338784 h 6268185"/>
              <a:gd name="connsiteX3688" fmla="*/ 2361527 w 5511960"/>
              <a:gd name="connsiteY3688" fmla="*/ 2351853 h 6268185"/>
              <a:gd name="connsiteX3689" fmla="*/ 2372652 w 5511960"/>
              <a:gd name="connsiteY3689" fmla="*/ 2367016 h 6268185"/>
              <a:gd name="connsiteX3690" fmla="*/ 2385063 w 5511960"/>
              <a:gd name="connsiteY3690" fmla="*/ 2381628 h 6268185"/>
              <a:gd name="connsiteX3691" fmla="*/ 2429859 w 5511960"/>
              <a:gd name="connsiteY3691" fmla="*/ 2463429 h 6268185"/>
              <a:gd name="connsiteX3692" fmla="*/ 2471864 w 5511960"/>
              <a:gd name="connsiteY3692" fmla="*/ 2539695 h 6268185"/>
              <a:gd name="connsiteX3693" fmla="*/ 2479579 w 5511960"/>
              <a:gd name="connsiteY3693" fmla="*/ 2546401 h 6268185"/>
              <a:gd name="connsiteX3694" fmla="*/ 2486123 w 5511960"/>
              <a:gd name="connsiteY3694" fmla="*/ 2550477 h 6268185"/>
              <a:gd name="connsiteX3695" fmla="*/ 2501497 w 5511960"/>
              <a:gd name="connsiteY3695" fmla="*/ 2556773 h 6268185"/>
              <a:gd name="connsiteX3696" fmla="*/ 2526300 w 5511960"/>
              <a:gd name="connsiteY3696" fmla="*/ 2566194 h 6268185"/>
              <a:gd name="connsiteX3697" fmla="*/ 2550607 w 5511960"/>
              <a:gd name="connsiteY3697" fmla="*/ 2580138 h 6268185"/>
              <a:gd name="connsiteX3698" fmla="*/ 2574906 w 5511960"/>
              <a:gd name="connsiteY3698" fmla="*/ 2594074 h 6268185"/>
              <a:gd name="connsiteX3699" fmla="*/ 2599718 w 5511960"/>
              <a:gd name="connsiteY3699" fmla="*/ 2603494 h 6268185"/>
              <a:gd name="connsiteX3700" fmla="*/ 2615558 w 5511960"/>
              <a:gd name="connsiteY3700" fmla="*/ 2609790 h 6268185"/>
              <a:gd name="connsiteX3701" fmla="*/ 2703141 w 5511960"/>
              <a:gd name="connsiteY3701" fmla="*/ 2703230 h 6268185"/>
              <a:gd name="connsiteX3702" fmla="*/ 2703665 w 5511960"/>
              <a:gd name="connsiteY3702" fmla="*/ 2723537 h 6268185"/>
              <a:gd name="connsiteX3703" fmla="*/ 2717047 w 5511960"/>
              <a:gd name="connsiteY3703" fmla="*/ 2743987 h 6268185"/>
              <a:gd name="connsiteX3704" fmla="*/ 2760415 w 5511960"/>
              <a:gd name="connsiteY3704" fmla="*/ 2760370 h 6268185"/>
              <a:gd name="connsiteX3705" fmla="*/ 2787875 w 5511960"/>
              <a:gd name="connsiteY3705" fmla="*/ 2764933 h 6268185"/>
              <a:gd name="connsiteX3706" fmla="*/ 2808402 w 5511960"/>
              <a:gd name="connsiteY3706" fmla="*/ 2769495 h 6268185"/>
              <a:gd name="connsiteX3707" fmla="*/ 2828937 w 5511960"/>
              <a:gd name="connsiteY3707" fmla="*/ 2765790 h 6268185"/>
              <a:gd name="connsiteX3708" fmla="*/ 2879173 w 5511960"/>
              <a:gd name="connsiteY3708" fmla="*/ 2742121 h 6268185"/>
              <a:gd name="connsiteX3709" fmla="*/ 2883687 w 5511960"/>
              <a:gd name="connsiteY3709" fmla="*/ 2737834 h 6268185"/>
              <a:gd name="connsiteX3710" fmla="*/ 2903842 w 5511960"/>
              <a:gd name="connsiteY3710" fmla="*/ 2730529 h 6268185"/>
              <a:gd name="connsiteX3711" fmla="*/ 2926731 w 5511960"/>
              <a:gd name="connsiteY3711" fmla="*/ 2716631 h 6268185"/>
              <a:gd name="connsiteX3712" fmla="*/ 2961935 w 5511960"/>
              <a:gd name="connsiteY3712" fmla="*/ 2701811 h 6268185"/>
              <a:gd name="connsiteX3713" fmla="*/ 2971898 w 5511960"/>
              <a:gd name="connsiteY3713" fmla="*/ 2720346 h 6268185"/>
              <a:gd name="connsiteX3714" fmla="*/ 2962269 w 5511960"/>
              <a:gd name="connsiteY3714" fmla="*/ 2750007 h 6268185"/>
              <a:gd name="connsiteX3715" fmla="*/ 2948419 w 5511960"/>
              <a:gd name="connsiteY3715" fmla="*/ 2805671 h 6268185"/>
              <a:gd name="connsiteX3716" fmla="*/ 2962630 w 5511960"/>
              <a:gd name="connsiteY3716" fmla="*/ 2815120 h 6268185"/>
              <a:gd name="connsiteX3717" fmla="*/ 2968107 w 5511960"/>
              <a:gd name="connsiteY3717" fmla="*/ 2819682 h 6268185"/>
              <a:gd name="connsiteX3718" fmla="*/ 2972212 w 5511960"/>
              <a:gd name="connsiteY3718" fmla="*/ 2824245 h 6268185"/>
              <a:gd name="connsiteX3719" fmla="*/ 3002321 w 5511960"/>
              <a:gd name="connsiteY3719" fmla="*/ 2847067 h 6268185"/>
              <a:gd name="connsiteX3720" fmla="*/ 3031468 w 5511960"/>
              <a:gd name="connsiteY3720" fmla="*/ 2869879 h 6268185"/>
              <a:gd name="connsiteX3721" fmla="*/ 3047956 w 5511960"/>
              <a:gd name="connsiteY3721" fmla="*/ 2860754 h 6268185"/>
              <a:gd name="connsiteX3722" fmla="*/ 2780884 w 5511960"/>
              <a:gd name="connsiteY3722" fmla="*/ 2599350 h 6268185"/>
              <a:gd name="connsiteX3723" fmla="*/ 2777579 w 5511960"/>
              <a:gd name="connsiteY3723" fmla="*/ 2586977 h 6268185"/>
              <a:gd name="connsiteX3724" fmla="*/ 2746975 w 5511960"/>
              <a:gd name="connsiteY3724" fmla="*/ 2579167 h 6268185"/>
              <a:gd name="connsiteX3725" fmla="*/ 2710418 w 5511960"/>
              <a:gd name="connsiteY3725" fmla="*/ 2586739 h 6268185"/>
              <a:gd name="connsiteX3726" fmla="*/ 2671861 w 5511960"/>
              <a:gd name="connsiteY3726" fmla="*/ 2576090 h 6268185"/>
              <a:gd name="connsiteX3727" fmla="*/ 2648486 w 5511960"/>
              <a:gd name="connsiteY3727" fmla="*/ 2508272 h 6268185"/>
              <a:gd name="connsiteX3728" fmla="*/ 2664660 w 5511960"/>
              <a:gd name="connsiteY3728" fmla="*/ 2504757 h 6268185"/>
              <a:gd name="connsiteX3729" fmla="*/ 2677061 w 5511960"/>
              <a:gd name="connsiteY3729" fmla="*/ 2512349 h 6268185"/>
              <a:gd name="connsiteX3730" fmla="*/ 2698731 w 5511960"/>
              <a:gd name="connsiteY3730" fmla="*/ 2524417 h 6268185"/>
              <a:gd name="connsiteX3731" fmla="*/ 2732040 w 5511960"/>
              <a:gd name="connsiteY3731" fmla="*/ 2544572 h 6268185"/>
              <a:gd name="connsiteX3732" fmla="*/ 2865761 w 5511960"/>
              <a:gd name="connsiteY3732" fmla="*/ 2524198 h 6268185"/>
              <a:gd name="connsiteX3733" fmla="*/ 2912300 w 5511960"/>
              <a:gd name="connsiteY3733" fmla="*/ 2512758 h 6268185"/>
              <a:gd name="connsiteX3734" fmla="*/ 2942999 w 5511960"/>
              <a:gd name="connsiteY3734" fmla="*/ 2518855 h 6268185"/>
              <a:gd name="connsiteX3735" fmla="*/ 2953267 w 5511960"/>
              <a:gd name="connsiteY3735" fmla="*/ 2525703 h 6268185"/>
              <a:gd name="connsiteX3736" fmla="*/ 2984062 w 5511960"/>
              <a:gd name="connsiteY3736" fmla="*/ 2557202 h 6268185"/>
              <a:gd name="connsiteX3737" fmla="*/ 2942380 w 5511960"/>
              <a:gd name="connsiteY3737" fmla="*/ 2591540 h 6268185"/>
              <a:gd name="connsiteX3738" fmla="*/ 2931588 w 5511960"/>
              <a:gd name="connsiteY3738" fmla="*/ 2586977 h 6268185"/>
              <a:gd name="connsiteX3739" fmla="*/ 2927788 w 5511960"/>
              <a:gd name="connsiteY3739" fmla="*/ 2582415 h 6268185"/>
              <a:gd name="connsiteX3740" fmla="*/ 2918530 w 5511960"/>
              <a:gd name="connsiteY3740" fmla="*/ 2589263 h 6268185"/>
              <a:gd name="connsiteX3741" fmla="*/ 2890669 w 5511960"/>
              <a:gd name="connsiteY3741" fmla="*/ 2596102 h 6268185"/>
              <a:gd name="connsiteX3742" fmla="*/ 2865428 w 5511960"/>
              <a:gd name="connsiteY3742" fmla="*/ 2600665 h 6268185"/>
              <a:gd name="connsiteX3743" fmla="*/ 2850598 w 5511960"/>
              <a:gd name="connsiteY3743" fmla="*/ 2605161 h 6268185"/>
              <a:gd name="connsiteX3744" fmla="*/ 2842615 w 5511960"/>
              <a:gd name="connsiteY3744" fmla="*/ 2600665 h 6268185"/>
              <a:gd name="connsiteX3745" fmla="*/ 2839196 w 5511960"/>
              <a:gd name="connsiteY3745" fmla="*/ 2596178 h 6268185"/>
              <a:gd name="connsiteX3746" fmla="*/ 2828928 w 5511960"/>
              <a:gd name="connsiteY3746" fmla="*/ 2600665 h 6268185"/>
              <a:gd name="connsiteX3747" fmla="*/ 2780884 w 5511960"/>
              <a:gd name="connsiteY3747" fmla="*/ 2599350 h 6268185"/>
              <a:gd name="connsiteX3748" fmla="*/ 2808287 w 5511960"/>
              <a:gd name="connsiteY3748" fmla="*/ 2575033 h 6268185"/>
              <a:gd name="connsiteX3749" fmla="*/ 2813821 w 5511960"/>
              <a:gd name="connsiteY3749" fmla="*/ 2565794 h 6268185"/>
              <a:gd name="connsiteX3750" fmla="*/ 2795200 w 5511960"/>
              <a:gd name="connsiteY3750" fmla="*/ 2575928 h 6268185"/>
              <a:gd name="connsiteX3751" fmla="*/ 2808287 w 5511960"/>
              <a:gd name="connsiteY3751" fmla="*/ 2575033 h 6268185"/>
              <a:gd name="connsiteX3752" fmla="*/ 2898223 w 5511960"/>
              <a:gd name="connsiteY3752" fmla="*/ 2565613 h 6268185"/>
              <a:gd name="connsiteX3753" fmla="*/ 2889479 w 5511960"/>
              <a:gd name="connsiteY3753" fmla="*/ 2565975 h 6268185"/>
              <a:gd name="connsiteX3754" fmla="*/ 2895470 w 5511960"/>
              <a:gd name="connsiteY3754" fmla="*/ 2568365 h 6268185"/>
              <a:gd name="connsiteX3755" fmla="*/ 2898223 w 5511960"/>
              <a:gd name="connsiteY3755" fmla="*/ 2565613 h 6268185"/>
              <a:gd name="connsiteX3756" fmla="*/ 2495839 w 5511960"/>
              <a:gd name="connsiteY3756" fmla="*/ 2373779 h 6268185"/>
              <a:gd name="connsiteX3757" fmla="*/ 2485342 w 5511960"/>
              <a:gd name="connsiteY3757" fmla="*/ 2365007 h 6268185"/>
              <a:gd name="connsiteX3758" fmla="*/ 2474312 w 5511960"/>
              <a:gd name="connsiteY3758" fmla="*/ 2358834 h 6268185"/>
              <a:gd name="connsiteX3759" fmla="*/ 2469721 w 5511960"/>
              <a:gd name="connsiteY3759" fmla="*/ 2356044 h 6268185"/>
              <a:gd name="connsiteX3760" fmla="*/ 2459082 w 5511960"/>
              <a:gd name="connsiteY3760" fmla="*/ 2341956 h 6268185"/>
              <a:gd name="connsiteX3761" fmla="*/ 2454767 w 5511960"/>
              <a:gd name="connsiteY3761" fmla="*/ 2308647 h 6268185"/>
              <a:gd name="connsiteX3762" fmla="*/ 2463892 w 5511960"/>
              <a:gd name="connsiteY3762" fmla="*/ 2312715 h 6268185"/>
              <a:gd name="connsiteX3763" fmla="*/ 2476208 w 5511960"/>
              <a:gd name="connsiteY3763" fmla="*/ 2319868 h 6268185"/>
              <a:gd name="connsiteX3764" fmla="*/ 2499268 w 5511960"/>
              <a:gd name="connsiteY3764" fmla="*/ 2334546 h 6268185"/>
              <a:gd name="connsiteX3765" fmla="*/ 2518108 w 5511960"/>
              <a:gd name="connsiteY3765" fmla="*/ 2338794 h 6268185"/>
              <a:gd name="connsiteX3766" fmla="*/ 2586993 w 5511960"/>
              <a:gd name="connsiteY3766" fmla="*/ 2340480 h 6268185"/>
              <a:gd name="connsiteX3767" fmla="*/ 2554608 w 5511960"/>
              <a:gd name="connsiteY3767" fmla="*/ 2363597 h 6268185"/>
              <a:gd name="connsiteX3768" fmla="*/ 2539921 w 5511960"/>
              <a:gd name="connsiteY3768" fmla="*/ 2369960 h 6268185"/>
              <a:gd name="connsiteX3769" fmla="*/ 2495839 w 5511960"/>
              <a:gd name="connsiteY3769" fmla="*/ 2373779 h 6268185"/>
              <a:gd name="connsiteX3770" fmla="*/ 2700826 w 5511960"/>
              <a:gd name="connsiteY3770" fmla="*/ 1217482 h 6268185"/>
              <a:gd name="connsiteX3771" fmla="*/ 2707160 w 5511960"/>
              <a:gd name="connsiteY3771" fmla="*/ 1133034 h 6268185"/>
              <a:gd name="connsiteX3772" fmla="*/ 2710294 w 5511960"/>
              <a:gd name="connsiteY3772" fmla="*/ 1121308 h 6268185"/>
              <a:gd name="connsiteX3773" fmla="*/ 2748518 w 5511960"/>
              <a:gd name="connsiteY3773" fmla="*/ 1067540 h 6268185"/>
              <a:gd name="connsiteX3774" fmla="*/ 2758233 w 5511960"/>
              <a:gd name="connsiteY3774" fmla="*/ 1099430 h 6268185"/>
              <a:gd name="connsiteX3775" fmla="*/ 2735507 w 5511960"/>
              <a:gd name="connsiteY3775" fmla="*/ 1196442 h 6268185"/>
              <a:gd name="connsiteX3776" fmla="*/ 2719210 w 5511960"/>
              <a:gd name="connsiteY3776" fmla="*/ 1227245 h 6268185"/>
              <a:gd name="connsiteX3777" fmla="*/ 2700826 w 5511960"/>
              <a:gd name="connsiteY3777" fmla="*/ 1217482 h 6268185"/>
              <a:gd name="connsiteX3778" fmla="*/ 2770445 w 5511960"/>
              <a:gd name="connsiteY3778" fmla="*/ 1223293 h 6268185"/>
              <a:gd name="connsiteX3779" fmla="*/ 2759386 w 5511960"/>
              <a:gd name="connsiteY3779" fmla="*/ 1157951 h 6268185"/>
              <a:gd name="connsiteX3780" fmla="*/ 2785380 w 5511960"/>
              <a:gd name="connsiteY3780" fmla="*/ 1159942 h 6268185"/>
              <a:gd name="connsiteX3781" fmla="*/ 2793514 w 5511960"/>
              <a:gd name="connsiteY3781" fmla="*/ 1221673 h 6268185"/>
              <a:gd name="connsiteX3782" fmla="*/ 2770445 w 5511960"/>
              <a:gd name="connsiteY3782" fmla="*/ 1223293 h 6268185"/>
              <a:gd name="connsiteX3783" fmla="*/ 2014455 w 5511960"/>
              <a:gd name="connsiteY3783" fmla="*/ 2842505 h 6268185"/>
              <a:gd name="connsiteX3784" fmla="*/ 2025980 w 5511960"/>
              <a:gd name="connsiteY3784" fmla="*/ 2828807 h 6268185"/>
              <a:gd name="connsiteX3785" fmla="*/ 2030419 w 5511960"/>
              <a:gd name="connsiteY3785" fmla="*/ 2813453 h 6268185"/>
              <a:gd name="connsiteX3786" fmla="*/ 2039391 w 5511960"/>
              <a:gd name="connsiteY3786" fmla="*/ 2786698 h 6268185"/>
              <a:gd name="connsiteX3787" fmla="*/ 2065042 w 5511960"/>
              <a:gd name="connsiteY3787" fmla="*/ 2717070 h 6268185"/>
              <a:gd name="connsiteX3788" fmla="*/ 2076662 w 5511960"/>
              <a:gd name="connsiteY3788" fmla="*/ 2680560 h 6268185"/>
              <a:gd name="connsiteX3789" fmla="*/ 2085073 w 5511960"/>
              <a:gd name="connsiteY3789" fmla="*/ 2649423 h 6268185"/>
              <a:gd name="connsiteX3790" fmla="*/ 2090064 w 5511960"/>
              <a:gd name="connsiteY3790" fmla="*/ 2627440 h 6268185"/>
              <a:gd name="connsiteX3791" fmla="*/ 2106485 w 5511960"/>
              <a:gd name="connsiteY3791" fmla="*/ 2556183 h 6268185"/>
              <a:gd name="connsiteX3792" fmla="*/ 2098179 w 5511960"/>
              <a:gd name="connsiteY3792" fmla="*/ 2541353 h 6268185"/>
              <a:gd name="connsiteX3793" fmla="*/ 2081863 w 5511960"/>
              <a:gd name="connsiteY3793" fmla="*/ 2550173 h 6268185"/>
              <a:gd name="connsiteX3794" fmla="*/ 2057803 w 5511960"/>
              <a:gd name="connsiteY3794" fmla="*/ 2630430 h 6268185"/>
              <a:gd name="connsiteX3795" fmla="*/ 2044106 w 5511960"/>
              <a:gd name="connsiteY3795" fmla="*/ 2671397 h 6268185"/>
              <a:gd name="connsiteX3796" fmla="*/ 2030419 w 5511960"/>
              <a:gd name="connsiteY3796" fmla="*/ 2702877 h 6268185"/>
              <a:gd name="connsiteX3797" fmla="*/ 1994319 w 5511960"/>
              <a:gd name="connsiteY3797" fmla="*/ 2808100 h 6268185"/>
              <a:gd name="connsiteX3798" fmla="*/ 1984794 w 5511960"/>
              <a:gd name="connsiteY3798" fmla="*/ 2841181 h 6268185"/>
              <a:gd name="connsiteX3799" fmla="*/ 1996081 w 5511960"/>
              <a:gd name="connsiteY3799" fmla="*/ 2856192 h 6268185"/>
              <a:gd name="connsiteX3800" fmla="*/ 2014455 w 5511960"/>
              <a:gd name="connsiteY3800" fmla="*/ 2842505 h 6268185"/>
              <a:gd name="connsiteX3801" fmla="*/ 2171874 w 5511960"/>
              <a:gd name="connsiteY3801" fmla="*/ 2844514 h 6268185"/>
              <a:gd name="connsiteX3802" fmla="*/ 2167312 w 5511960"/>
              <a:gd name="connsiteY3802" fmla="*/ 2842505 h 6268185"/>
              <a:gd name="connsiteX3803" fmla="*/ 2162749 w 5511960"/>
              <a:gd name="connsiteY3803" fmla="*/ 2847334 h 6268185"/>
              <a:gd name="connsiteX3804" fmla="*/ 2167312 w 5511960"/>
              <a:gd name="connsiteY3804" fmla="*/ 2849343 h 6268185"/>
              <a:gd name="connsiteX3805" fmla="*/ 2171874 w 5511960"/>
              <a:gd name="connsiteY3805" fmla="*/ 2844514 h 6268185"/>
              <a:gd name="connsiteX3806" fmla="*/ 2558656 w 5511960"/>
              <a:gd name="connsiteY3806" fmla="*/ 2820826 h 6268185"/>
              <a:gd name="connsiteX3807" fmla="*/ 2550988 w 5511960"/>
              <a:gd name="connsiteY3807" fmla="*/ 2802576 h 6268185"/>
              <a:gd name="connsiteX3808" fmla="*/ 2541016 w 5511960"/>
              <a:gd name="connsiteY3808" fmla="*/ 2787745 h 6268185"/>
              <a:gd name="connsiteX3809" fmla="*/ 2543807 w 5511960"/>
              <a:gd name="connsiteY3809" fmla="*/ 2807719 h 6268185"/>
              <a:gd name="connsiteX3810" fmla="*/ 2555599 w 5511960"/>
              <a:gd name="connsiteY3810" fmla="*/ 2824245 h 6268185"/>
              <a:gd name="connsiteX3811" fmla="*/ 2558656 w 5511960"/>
              <a:gd name="connsiteY3811" fmla="*/ 2820826 h 6268185"/>
              <a:gd name="connsiteX3812" fmla="*/ 2109029 w 5511960"/>
              <a:gd name="connsiteY3812" fmla="*/ 2811701 h 6268185"/>
              <a:gd name="connsiteX3813" fmla="*/ 2100618 w 5511960"/>
              <a:gd name="connsiteY3813" fmla="*/ 2787745 h 6268185"/>
              <a:gd name="connsiteX3814" fmla="*/ 2097341 w 5511960"/>
              <a:gd name="connsiteY3814" fmla="*/ 2816644 h 6268185"/>
              <a:gd name="connsiteX3815" fmla="*/ 2109029 w 5511960"/>
              <a:gd name="connsiteY3815" fmla="*/ 2811701 h 6268185"/>
              <a:gd name="connsiteX3816" fmla="*/ 741448 w 5511960"/>
              <a:gd name="connsiteY3816" fmla="*/ 2723928 h 6268185"/>
              <a:gd name="connsiteX3817" fmla="*/ 822249 w 5511960"/>
              <a:gd name="connsiteY3817" fmla="*/ 2717879 h 6268185"/>
              <a:gd name="connsiteX3818" fmla="*/ 874141 w 5511960"/>
              <a:gd name="connsiteY3818" fmla="*/ 2724528 h 6268185"/>
              <a:gd name="connsiteX3819" fmla="*/ 907516 w 5511960"/>
              <a:gd name="connsiteY3819" fmla="*/ 2670502 h 6268185"/>
              <a:gd name="connsiteX3820" fmla="*/ 941587 w 5511960"/>
              <a:gd name="connsiteY3820" fmla="*/ 2598017 h 6268185"/>
              <a:gd name="connsiteX3821" fmla="*/ 962704 w 5511960"/>
              <a:gd name="connsiteY3821" fmla="*/ 2561412 h 6268185"/>
              <a:gd name="connsiteX3822" fmla="*/ 973496 w 5511960"/>
              <a:gd name="connsiteY3822" fmla="*/ 2545391 h 6268185"/>
              <a:gd name="connsiteX3823" fmla="*/ 987717 w 5511960"/>
              <a:gd name="connsiteY3823" fmla="*/ 2523103 h 6268185"/>
              <a:gd name="connsiteX3824" fmla="*/ 1028589 w 5511960"/>
              <a:gd name="connsiteY3824" fmla="*/ 2453589 h 6268185"/>
              <a:gd name="connsiteX3825" fmla="*/ 1029141 w 5511960"/>
              <a:gd name="connsiteY3825" fmla="*/ 2450160 h 6268185"/>
              <a:gd name="connsiteX3826" fmla="*/ 1033256 w 5511960"/>
              <a:gd name="connsiteY3826" fmla="*/ 2443940 h 6268185"/>
              <a:gd name="connsiteX3827" fmla="*/ 1038428 w 5511960"/>
              <a:gd name="connsiteY3827" fmla="*/ 2432529 h 6268185"/>
              <a:gd name="connsiteX3828" fmla="*/ 1011682 w 5511960"/>
              <a:gd name="connsiteY3828" fmla="*/ 2436406 h 6268185"/>
              <a:gd name="connsiteX3829" fmla="*/ 997356 w 5511960"/>
              <a:gd name="connsiteY3829" fmla="*/ 2445531 h 6268185"/>
              <a:gd name="connsiteX3830" fmla="*/ 989298 w 5511960"/>
              <a:gd name="connsiteY3830" fmla="*/ 2450179 h 6268185"/>
              <a:gd name="connsiteX3831" fmla="*/ 962685 w 5511960"/>
              <a:gd name="connsiteY3831" fmla="*/ 2457714 h 6268185"/>
              <a:gd name="connsiteX3832" fmla="*/ 935015 w 5511960"/>
              <a:gd name="connsiteY3832" fmla="*/ 2464562 h 6268185"/>
              <a:gd name="connsiteX3833" fmla="*/ 895229 w 5511960"/>
              <a:gd name="connsiteY3833" fmla="*/ 2471372 h 6268185"/>
              <a:gd name="connsiteX3834" fmla="*/ 860453 w 5511960"/>
              <a:gd name="connsiteY3834" fmla="*/ 2478135 h 6268185"/>
              <a:gd name="connsiteX3835" fmla="*/ 852967 w 5511960"/>
              <a:gd name="connsiteY3835" fmla="*/ 2482031 h 6268185"/>
              <a:gd name="connsiteX3836" fmla="*/ 821334 w 5511960"/>
              <a:gd name="connsiteY3836" fmla="*/ 2520779 h 6268185"/>
              <a:gd name="connsiteX3837" fmla="*/ 783901 w 5511960"/>
              <a:gd name="connsiteY3837" fmla="*/ 2609037 h 6268185"/>
              <a:gd name="connsiteX3838" fmla="*/ 780196 w 5511960"/>
              <a:gd name="connsiteY3838" fmla="*/ 2616352 h 6268185"/>
              <a:gd name="connsiteX3839" fmla="*/ 768499 w 5511960"/>
              <a:gd name="connsiteY3839" fmla="*/ 2635364 h 6268185"/>
              <a:gd name="connsiteX3840" fmla="*/ 748697 w 5511960"/>
              <a:gd name="connsiteY3840" fmla="*/ 2657700 h 6268185"/>
              <a:gd name="connsiteX3841" fmla="*/ 723265 w 5511960"/>
              <a:gd name="connsiteY3841" fmla="*/ 2728595 h 6268185"/>
              <a:gd name="connsiteX3842" fmla="*/ 734514 w 5511960"/>
              <a:gd name="connsiteY3842" fmla="*/ 2729767 h 6268185"/>
              <a:gd name="connsiteX3843" fmla="*/ 741448 w 5511960"/>
              <a:gd name="connsiteY3843" fmla="*/ 2723928 h 6268185"/>
              <a:gd name="connsiteX3844" fmla="*/ 2523214 w 5511960"/>
              <a:gd name="connsiteY3844" fmla="*/ 2714736 h 6268185"/>
              <a:gd name="connsiteX3845" fmla="*/ 2518651 w 5511960"/>
              <a:gd name="connsiteY3845" fmla="*/ 2710174 h 6268185"/>
              <a:gd name="connsiteX3846" fmla="*/ 2514089 w 5511960"/>
              <a:gd name="connsiteY3846" fmla="*/ 2714736 h 6268185"/>
              <a:gd name="connsiteX3847" fmla="*/ 2518651 w 5511960"/>
              <a:gd name="connsiteY3847" fmla="*/ 2719298 h 6268185"/>
              <a:gd name="connsiteX3848" fmla="*/ 2523214 w 5511960"/>
              <a:gd name="connsiteY3848" fmla="*/ 2714736 h 6268185"/>
              <a:gd name="connsiteX3849" fmla="*/ 3759749 w 5511960"/>
              <a:gd name="connsiteY3849" fmla="*/ 2710174 h 6268185"/>
              <a:gd name="connsiteX3850" fmla="*/ 3776418 w 5511960"/>
              <a:gd name="connsiteY3850" fmla="*/ 2701049 h 6268185"/>
              <a:gd name="connsiteX3851" fmla="*/ 3782571 w 5511960"/>
              <a:gd name="connsiteY3851" fmla="*/ 2696981 h 6268185"/>
              <a:gd name="connsiteX3852" fmla="*/ 3793972 w 5511960"/>
              <a:gd name="connsiteY3852" fmla="*/ 2690047 h 6268185"/>
              <a:gd name="connsiteX3853" fmla="*/ 3805383 w 5511960"/>
              <a:gd name="connsiteY3853" fmla="*/ 2683075 h 6268185"/>
              <a:gd name="connsiteX3854" fmla="*/ 3819071 w 5511960"/>
              <a:gd name="connsiteY3854" fmla="*/ 2675960 h 6268185"/>
              <a:gd name="connsiteX3855" fmla="*/ 3832758 w 5511960"/>
              <a:gd name="connsiteY3855" fmla="*/ 2669769 h 6268185"/>
              <a:gd name="connsiteX3856" fmla="*/ 3868505 w 5511960"/>
              <a:gd name="connsiteY3856" fmla="*/ 2635126 h 6268185"/>
              <a:gd name="connsiteX3857" fmla="*/ 3878383 w 5511960"/>
              <a:gd name="connsiteY3857" fmla="*/ 2627944 h 6268185"/>
              <a:gd name="connsiteX3858" fmla="*/ 3894318 w 5511960"/>
              <a:gd name="connsiteY3858" fmla="*/ 2620905 h 6268185"/>
              <a:gd name="connsiteX3859" fmla="*/ 3907739 w 5511960"/>
              <a:gd name="connsiteY3859" fmla="*/ 2613857 h 6268185"/>
              <a:gd name="connsiteX3860" fmla="*/ 3909682 w 5511960"/>
              <a:gd name="connsiteY3860" fmla="*/ 2609790 h 6268185"/>
              <a:gd name="connsiteX3861" fmla="*/ 3916226 w 5511960"/>
              <a:gd name="connsiteY3861" fmla="*/ 2615495 h 6268185"/>
              <a:gd name="connsiteX3862" fmla="*/ 3921665 w 5511960"/>
              <a:gd name="connsiteY3862" fmla="*/ 2608656 h 6268185"/>
              <a:gd name="connsiteX3863" fmla="*/ 3929075 w 5511960"/>
              <a:gd name="connsiteY3863" fmla="*/ 2596102 h 6268185"/>
              <a:gd name="connsiteX3864" fmla="*/ 3933142 w 5511960"/>
              <a:gd name="connsiteY3864" fmla="*/ 2586977 h 6268185"/>
              <a:gd name="connsiteX3865" fmla="*/ 3949325 w 5511960"/>
              <a:gd name="connsiteY3865" fmla="*/ 2577852 h 6268185"/>
              <a:gd name="connsiteX3866" fmla="*/ 3976424 w 5511960"/>
              <a:gd name="connsiteY3866" fmla="*/ 2566089 h 6268185"/>
              <a:gd name="connsiteX3867" fmla="*/ 3964327 w 5511960"/>
              <a:gd name="connsiteY3867" fmla="*/ 2541353 h 6268185"/>
              <a:gd name="connsiteX3868" fmla="*/ 3949116 w 5511960"/>
              <a:gd name="connsiteY3868" fmla="*/ 2545915 h 6268185"/>
              <a:gd name="connsiteX3869" fmla="*/ 3942696 w 5511960"/>
              <a:gd name="connsiteY3869" fmla="*/ 2550477 h 6268185"/>
              <a:gd name="connsiteX3870" fmla="*/ 3928580 w 5511960"/>
              <a:gd name="connsiteY3870" fmla="*/ 2559602 h 6268185"/>
              <a:gd name="connsiteX3871" fmla="*/ 3918969 w 5511960"/>
              <a:gd name="connsiteY3871" fmla="*/ 2568727 h 6268185"/>
              <a:gd name="connsiteX3872" fmla="*/ 3907882 w 5511960"/>
              <a:gd name="connsiteY3872" fmla="*/ 2574433 h 6268185"/>
              <a:gd name="connsiteX3873" fmla="*/ 3879174 w 5511960"/>
              <a:gd name="connsiteY3873" fmla="*/ 2593569 h 6268185"/>
              <a:gd name="connsiteX3874" fmla="*/ 3869258 w 5511960"/>
              <a:gd name="connsiteY3874" fmla="*/ 2600979 h 6268185"/>
              <a:gd name="connsiteX3875" fmla="*/ 3862581 w 5511960"/>
              <a:gd name="connsiteY3875" fmla="*/ 2605227 h 6268185"/>
              <a:gd name="connsiteX3876" fmla="*/ 3851008 w 5511960"/>
              <a:gd name="connsiteY3876" fmla="*/ 2614352 h 6268185"/>
              <a:gd name="connsiteX3877" fmla="*/ 3839445 w 5511960"/>
              <a:gd name="connsiteY3877" fmla="*/ 2623487 h 6268185"/>
              <a:gd name="connsiteX3878" fmla="*/ 3832758 w 5511960"/>
              <a:gd name="connsiteY3878" fmla="*/ 2627992 h 6268185"/>
              <a:gd name="connsiteX3879" fmla="*/ 3814594 w 5511960"/>
              <a:gd name="connsiteY3879" fmla="*/ 2635402 h 6268185"/>
              <a:gd name="connsiteX3880" fmla="*/ 3798687 w 5511960"/>
              <a:gd name="connsiteY3880" fmla="*/ 2641975 h 6268185"/>
              <a:gd name="connsiteX3881" fmla="*/ 3790619 w 5511960"/>
              <a:gd name="connsiteY3881" fmla="*/ 2648880 h 6268185"/>
              <a:gd name="connsiteX3882" fmla="*/ 3770236 w 5511960"/>
              <a:gd name="connsiteY3882" fmla="*/ 2662901 h 6268185"/>
              <a:gd name="connsiteX3883" fmla="*/ 3741737 w 5511960"/>
              <a:gd name="connsiteY3883" fmla="*/ 2661530 h 6268185"/>
              <a:gd name="connsiteX3884" fmla="*/ 3725583 w 5511960"/>
              <a:gd name="connsiteY3884" fmla="*/ 2658110 h 6268185"/>
              <a:gd name="connsiteX3885" fmla="*/ 3725583 w 5511960"/>
              <a:gd name="connsiteY3885" fmla="*/ 2675322 h 6268185"/>
              <a:gd name="connsiteX3886" fmla="*/ 3732422 w 5511960"/>
              <a:gd name="connsiteY3886" fmla="*/ 2680522 h 6268185"/>
              <a:gd name="connsiteX3887" fmla="*/ 3726031 w 5511960"/>
              <a:gd name="connsiteY3887" fmla="*/ 2685885 h 6268185"/>
              <a:gd name="connsiteX3888" fmla="*/ 3717401 w 5511960"/>
              <a:gd name="connsiteY3888" fmla="*/ 2691981 h 6268185"/>
              <a:gd name="connsiteX3889" fmla="*/ 3726669 w 5511960"/>
              <a:gd name="connsiteY3889" fmla="*/ 2705611 h 6268185"/>
              <a:gd name="connsiteX3890" fmla="*/ 3739918 w 5511960"/>
              <a:gd name="connsiteY3890" fmla="*/ 2712460 h 6268185"/>
              <a:gd name="connsiteX3891" fmla="*/ 3759797 w 5511960"/>
              <a:gd name="connsiteY3891" fmla="*/ 2710174 h 6268185"/>
              <a:gd name="connsiteX3892" fmla="*/ 2222614 w 5511960"/>
              <a:gd name="connsiteY3892" fmla="*/ 2695210 h 6268185"/>
              <a:gd name="connsiteX3893" fmla="*/ 2215346 w 5511960"/>
              <a:gd name="connsiteY3893" fmla="*/ 2706011 h 6268185"/>
              <a:gd name="connsiteX3894" fmla="*/ 2223081 w 5511960"/>
              <a:gd name="connsiteY3894" fmla="*/ 2708202 h 6268185"/>
              <a:gd name="connsiteX3895" fmla="*/ 2222614 w 5511960"/>
              <a:gd name="connsiteY3895" fmla="*/ 2695210 h 6268185"/>
              <a:gd name="connsiteX3896" fmla="*/ 2186419 w 5511960"/>
              <a:gd name="connsiteY3896" fmla="*/ 2707059 h 6268185"/>
              <a:gd name="connsiteX3897" fmla="*/ 2177666 w 5511960"/>
              <a:gd name="connsiteY3897" fmla="*/ 2707421 h 6268185"/>
              <a:gd name="connsiteX3898" fmla="*/ 2183657 w 5511960"/>
              <a:gd name="connsiteY3898" fmla="*/ 2709821 h 6268185"/>
              <a:gd name="connsiteX3899" fmla="*/ 2186419 w 5511960"/>
              <a:gd name="connsiteY3899" fmla="*/ 2707059 h 6268185"/>
              <a:gd name="connsiteX3900" fmla="*/ 4308951 w 5511960"/>
              <a:gd name="connsiteY3900" fmla="*/ 2685085 h 6268185"/>
              <a:gd name="connsiteX3901" fmla="*/ 4299969 w 5511960"/>
              <a:gd name="connsiteY3901" fmla="*/ 2678236 h 6268185"/>
              <a:gd name="connsiteX3902" fmla="*/ 4293606 w 5511960"/>
              <a:gd name="connsiteY3902" fmla="*/ 2685085 h 6268185"/>
              <a:gd name="connsiteX3903" fmla="*/ 4302588 w 5511960"/>
              <a:gd name="connsiteY3903" fmla="*/ 2691924 h 6268185"/>
              <a:gd name="connsiteX3904" fmla="*/ 4308951 w 5511960"/>
              <a:gd name="connsiteY3904" fmla="*/ 2685085 h 6268185"/>
              <a:gd name="connsiteX3905" fmla="*/ 2015969 w 5511960"/>
              <a:gd name="connsiteY3905" fmla="*/ 2653138 h 6268185"/>
              <a:gd name="connsiteX3906" fmla="*/ 2009607 w 5511960"/>
              <a:gd name="connsiteY3906" fmla="*/ 2618924 h 6268185"/>
              <a:gd name="connsiteX3907" fmla="*/ 1998329 w 5511960"/>
              <a:gd name="connsiteY3907" fmla="*/ 2628335 h 6268185"/>
              <a:gd name="connsiteX3908" fmla="*/ 2003568 w 5511960"/>
              <a:gd name="connsiteY3908" fmla="*/ 2662558 h 6268185"/>
              <a:gd name="connsiteX3909" fmla="*/ 2014979 w 5511960"/>
              <a:gd name="connsiteY3909" fmla="*/ 2687361 h 6268185"/>
              <a:gd name="connsiteX3910" fmla="*/ 2015969 w 5511960"/>
              <a:gd name="connsiteY3910" fmla="*/ 2653138 h 6268185"/>
              <a:gd name="connsiteX3911" fmla="*/ 1891058 w 5511960"/>
              <a:gd name="connsiteY3911" fmla="*/ 2655110 h 6268185"/>
              <a:gd name="connsiteX3912" fmla="*/ 1884410 w 5511960"/>
              <a:gd name="connsiteY3912" fmla="*/ 2657977 h 6268185"/>
              <a:gd name="connsiteX3913" fmla="*/ 1889049 w 5511960"/>
              <a:gd name="connsiteY3913" fmla="*/ 2662225 h 6268185"/>
              <a:gd name="connsiteX3914" fmla="*/ 1891058 w 5511960"/>
              <a:gd name="connsiteY3914" fmla="*/ 2655110 h 6268185"/>
              <a:gd name="connsiteX3915" fmla="*/ 1774901 w 5511960"/>
              <a:gd name="connsiteY3915" fmla="*/ 2639450 h 6268185"/>
              <a:gd name="connsiteX3916" fmla="*/ 1768052 w 5511960"/>
              <a:gd name="connsiteY3916" fmla="*/ 2632612 h 6268185"/>
              <a:gd name="connsiteX3917" fmla="*/ 1761214 w 5511960"/>
              <a:gd name="connsiteY3917" fmla="*/ 2639450 h 6268185"/>
              <a:gd name="connsiteX3918" fmla="*/ 1768052 w 5511960"/>
              <a:gd name="connsiteY3918" fmla="*/ 2646299 h 6268185"/>
              <a:gd name="connsiteX3919" fmla="*/ 1774901 w 5511960"/>
              <a:gd name="connsiteY3919" fmla="*/ 2639450 h 6268185"/>
              <a:gd name="connsiteX3920" fmla="*/ 3407572 w 5511960"/>
              <a:gd name="connsiteY3920" fmla="*/ 2624973 h 6268185"/>
              <a:gd name="connsiteX3921" fmla="*/ 3422421 w 5511960"/>
              <a:gd name="connsiteY3921" fmla="*/ 2618924 h 6268185"/>
              <a:gd name="connsiteX3922" fmla="*/ 3431222 w 5511960"/>
              <a:gd name="connsiteY3922" fmla="*/ 2614352 h 6268185"/>
              <a:gd name="connsiteX3923" fmla="*/ 3440490 w 5511960"/>
              <a:gd name="connsiteY3923" fmla="*/ 2609790 h 6268185"/>
              <a:gd name="connsiteX3924" fmla="*/ 3452387 w 5511960"/>
              <a:gd name="connsiteY3924" fmla="*/ 2602951 h 6268185"/>
              <a:gd name="connsiteX3925" fmla="*/ 3461045 w 5511960"/>
              <a:gd name="connsiteY3925" fmla="*/ 2596102 h 6268185"/>
              <a:gd name="connsiteX3926" fmla="*/ 3474933 w 5511960"/>
              <a:gd name="connsiteY3926" fmla="*/ 2588254 h 6268185"/>
              <a:gd name="connsiteX3927" fmla="*/ 3523339 w 5511960"/>
              <a:gd name="connsiteY3927" fmla="*/ 2579710 h 6268185"/>
              <a:gd name="connsiteX3928" fmla="*/ 3562467 w 5511960"/>
              <a:gd name="connsiteY3928" fmla="*/ 2566765 h 6268185"/>
              <a:gd name="connsiteX3929" fmla="*/ 3557124 w 5511960"/>
              <a:gd name="connsiteY3929" fmla="*/ 2558431 h 6268185"/>
              <a:gd name="connsiteX3930" fmla="*/ 3549751 w 5511960"/>
              <a:gd name="connsiteY3930" fmla="*/ 2552725 h 6268185"/>
              <a:gd name="connsiteX3931" fmla="*/ 3499669 w 5511960"/>
              <a:gd name="connsiteY3931" fmla="*/ 2559298 h 6268185"/>
              <a:gd name="connsiteX3932" fmla="*/ 3481419 w 5511960"/>
              <a:gd name="connsiteY3932" fmla="*/ 2565917 h 6268185"/>
              <a:gd name="connsiteX3933" fmla="*/ 3463169 w 5511960"/>
              <a:gd name="connsiteY3933" fmla="*/ 2572766 h 6268185"/>
              <a:gd name="connsiteX3934" fmla="*/ 3443995 w 5511960"/>
              <a:gd name="connsiteY3934" fmla="*/ 2579748 h 6268185"/>
              <a:gd name="connsiteX3935" fmla="*/ 3419307 w 5511960"/>
              <a:gd name="connsiteY3935" fmla="*/ 2587406 h 6268185"/>
              <a:gd name="connsiteX3936" fmla="*/ 3410829 w 5511960"/>
              <a:gd name="connsiteY3936" fmla="*/ 2587206 h 6268185"/>
              <a:gd name="connsiteX3937" fmla="*/ 3397875 w 5511960"/>
              <a:gd name="connsiteY3937" fmla="*/ 2582491 h 6268185"/>
              <a:gd name="connsiteX3938" fmla="*/ 3394580 w 5511960"/>
              <a:gd name="connsiteY3938" fmla="*/ 2586796 h 6268185"/>
              <a:gd name="connsiteX3939" fmla="*/ 3369996 w 5511960"/>
              <a:gd name="connsiteY3939" fmla="*/ 2616133 h 6268185"/>
              <a:gd name="connsiteX3940" fmla="*/ 3358223 w 5511960"/>
              <a:gd name="connsiteY3940" fmla="*/ 2628354 h 6268185"/>
              <a:gd name="connsiteX3941" fmla="*/ 3407572 w 5511960"/>
              <a:gd name="connsiteY3941" fmla="*/ 2624973 h 6268185"/>
              <a:gd name="connsiteX3942" fmla="*/ 4322781 w 5511960"/>
              <a:gd name="connsiteY3942" fmla="*/ 2625392 h 6268185"/>
              <a:gd name="connsiteX3943" fmla="*/ 4300226 w 5511960"/>
              <a:gd name="connsiteY3943" fmla="*/ 2562136 h 6268185"/>
              <a:gd name="connsiteX3944" fmla="*/ 4277871 w 5511960"/>
              <a:gd name="connsiteY3944" fmla="*/ 2507520 h 6268185"/>
              <a:gd name="connsiteX3945" fmla="*/ 4262422 w 5511960"/>
              <a:gd name="connsiteY3945" fmla="*/ 2472601 h 6268185"/>
              <a:gd name="connsiteX3946" fmla="*/ 4230570 w 5511960"/>
              <a:gd name="connsiteY3946" fmla="*/ 2474077 h 6268185"/>
              <a:gd name="connsiteX3947" fmla="*/ 4223064 w 5511960"/>
              <a:gd name="connsiteY3947" fmla="*/ 2501652 h 6268185"/>
              <a:gd name="connsiteX3948" fmla="*/ 4214987 w 5511960"/>
              <a:gd name="connsiteY3948" fmla="*/ 2513978 h 6268185"/>
              <a:gd name="connsiteX3949" fmla="*/ 4227189 w 5511960"/>
              <a:gd name="connsiteY3949" fmla="*/ 2513978 h 6268185"/>
              <a:gd name="connsiteX3950" fmla="*/ 4236876 w 5511960"/>
              <a:gd name="connsiteY3950" fmla="*/ 2518045 h 6268185"/>
              <a:gd name="connsiteX3951" fmla="*/ 4245534 w 5511960"/>
              <a:gd name="connsiteY3951" fmla="*/ 2524932 h 6268185"/>
              <a:gd name="connsiteX3952" fmla="*/ 4259812 w 5511960"/>
              <a:gd name="connsiteY3952" fmla="*/ 2544286 h 6268185"/>
              <a:gd name="connsiteX3953" fmla="*/ 4298398 w 5511960"/>
              <a:gd name="connsiteY3953" fmla="*/ 2626030 h 6268185"/>
              <a:gd name="connsiteX3954" fmla="*/ 4322781 w 5511960"/>
              <a:gd name="connsiteY3954" fmla="*/ 2625392 h 6268185"/>
              <a:gd name="connsiteX3955" fmla="*/ 2285089 w 5511960"/>
              <a:gd name="connsiteY3955" fmla="*/ 2615552 h 6268185"/>
              <a:gd name="connsiteX3956" fmla="*/ 2275506 w 5511960"/>
              <a:gd name="connsiteY3956" fmla="*/ 2606065 h 6268185"/>
              <a:gd name="connsiteX3957" fmla="*/ 2274535 w 5511960"/>
              <a:gd name="connsiteY3957" fmla="*/ 2619991 h 6268185"/>
              <a:gd name="connsiteX3958" fmla="*/ 2285089 w 5511960"/>
              <a:gd name="connsiteY3958" fmla="*/ 2615552 h 6268185"/>
              <a:gd name="connsiteX3959" fmla="*/ 3321714 w 5511960"/>
              <a:gd name="connsiteY3959" fmla="*/ 2614371 h 6268185"/>
              <a:gd name="connsiteX3960" fmla="*/ 3336734 w 5511960"/>
              <a:gd name="connsiteY3960" fmla="*/ 2608085 h 6268185"/>
              <a:gd name="connsiteX3961" fmla="*/ 3346726 w 5511960"/>
              <a:gd name="connsiteY3961" fmla="*/ 2600531 h 6268185"/>
              <a:gd name="connsiteX3962" fmla="*/ 3353432 w 5511960"/>
              <a:gd name="connsiteY3962" fmla="*/ 2596102 h 6268185"/>
              <a:gd name="connsiteX3963" fmla="*/ 3370681 w 5511960"/>
              <a:gd name="connsiteY3963" fmla="*/ 2586977 h 6268185"/>
              <a:gd name="connsiteX3964" fmla="*/ 3384331 w 5511960"/>
              <a:gd name="connsiteY3964" fmla="*/ 2577852 h 6268185"/>
              <a:gd name="connsiteX3965" fmla="*/ 3390160 w 5511960"/>
              <a:gd name="connsiteY3965" fmla="*/ 2573290 h 6268185"/>
              <a:gd name="connsiteX3966" fmla="*/ 3404990 w 5511960"/>
              <a:gd name="connsiteY3966" fmla="*/ 2568270 h 6268185"/>
              <a:gd name="connsiteX3967" fmla="*/ 3438071 w 5511960"/>
              <a:gd name="connsiteY3967" fmla="*/ 2559983 h 6268185"/>
              <a:gd name="connsiteX3968" fmla="*/ 3460883 w 5511960"/>
              <a:gd name="connsiteY3968" fmla="*/ 2550477 h 6268185"/>
              <a:gd name="connsiteX3969" fmla="*/ 3468284 w 5511960"/>
              <a:gd name="connsiteY3969" fmla="*/ 2546353 h 6268185"/>
              <a:gd name="connsiteX3970" fmla="*/ 3485391 w 5511960"/>
              <a:gd name="connsiteY3970" fmla="*/ 2539152 h 6268185"/>
              <a:gd name="connsiteX3971" fmla="*/ 3511337 w 5511960"/>
              <a:gd name="connsiteY3971" fmla="*/ 2531808 h 6268185"/>
              <a:gd name="connsiteX3972" fmla="*/ 3489554 w 5511960"/>
              <a:gd name="connsiteY3972" fmla="*/ 2497690 h 6268185"/>
              <a:gd name="connsiteX3973" fmla="*/ 3481419 w 5511960"/>
              <a:gd name="connsiteY3973" fmla="*/ 2490851 h 6268185"/>
              <a:gd name="connsiteX3974" fmla="*/ 3462893 w 5511960"/>
              <a:gd name="connsiteY3974" fmla="*/ 2486593 h 6268185"/>
              <a:gd name="connsiteX3975" fmla="*/ 3446900 w 5511960"/>
              <a:gd name="connsiteY3975" fmla="*/ 2490680 h 6268185"/>
              <a:gd name="connsiteX3976" fmla="*/ 3414877 w 5511960"/>
              <a:gd name="connsiteY3976" fmla="*/ 2500281 h 6268185"/>
              <a:gd name="connsiteX3977" fmla="*/ 3394722 w 5511960"/>
              <a:gd name="connsiteY3977" fmla="*/ 2504357 h 6268185"/>
              <a:gd name="connsiteX3978" fmla="*/ 3382759 w 5511960"/>
              <a:gd name="connsiteY3978" fmla="*/ 2511425 h 6268185"/>
              <a:gd name="connsiteX3979" fmla="*/ 3365071 w 5511960"/>
              <a:gd name="connsiteY3979" fmla="*/ 2519902 h 6268185"/>
              <a:gd name="connsiteX3980" fmla="*/ 3349098 w 5511960"/>
              <a:gd name="connsiteY3980" fmla="*/ 2532228 h 6268185"/>
              <a:gd name="connsiteX3981" fmla="*/ 3332886 w 5511960"/>
              <a:gd name="connsiteY3981" fmla="*/ 2544772 h 6268185"/>
              <a:gd name="connsiteX3982" fmla="*/ 3322685 w 5511960"/>
              <a:gd name="connsiteY3982" fmla="*/ 2550477 h 6268185"/>
              <a:gd name="connsiteX3983" fmla="*/ 3302416 w 5511960"/>
              <a:gd name="connsiteY3983" fmla="*/ 2565308 h 6268185"/>
              <a:gd name="connsiteX3984" fmla="*/ 3276679 w 5511960"/>
              <a:gd name="connsiteY3984" fmla="*/ 2586844 h 6268185"/>
              <a:gd name="connsiteX3985" fmla="*/ 3274384 w 5511960"/>
              <a:gd name="connsiteY3985" fmla="*/ 2613790 h 6268185"/>
              <a:gd name="connsiteX3986" fmla="*/ 3300615 w 5511960"/>
              <a:gd name="connsiteY3986" fmla="*/ 2620010 h 6268185"/>
              <a:gd name="connsiteX3987" fmla="*/ 3321714 w 5511960"/>
              <a:gd name="connsiteY3987" fmla="*/ 2614371 h 6268185"/>
              <a:gd name="connsiteX3988" fmla="*/ 2168931 w 5511960"/>
              <a:gd name="connsiteY3988" fmla="*/ 2602960 h 6268185"/>
              <a:gd name="connsiteX3989" fmla="*/ 2203840 w 5511960"/>
              <a:gd name="connsiteY3989" fmla="*/ 2533352 h 6268185"/>
              <a:gd name="connsiteX3990" fmla="*/ 2210203 w 5511960"/>
              <a:gd name="connsiteY3990" fmla="*/ 2517797 h 6268185"/>
              <a:gd name="connsiteX3991" fmla="*/ 2218166 w 5511960"/>
              <a:gd name="connsiteY3991" fmla="*/ 2479011 h 6268185"/>
              <a:gd name="connsiteX3992" fmla="*/ 2210775 w 5511960"/>
              <a:gd name="connsiteY3992" fmla="*/ 2453951 h 6268185"/>
              <a:gd name="connsiteX3993" fmla="*/ 2167312 w 5511960"/>
              <a:gd name="connsiteY3993" fmla="*/ 2514225 h 6268185"/>
              <a:gd name="connsiteX3994" fmla="*/ 2153615 w 5511960"/>
              <a:gd name="connsiteY3994" fmla="*/ 2552754 h 6268185"/>
              <a:gd name="connsiteX3995" fmla="*/ 2139928 w 5511960"/>
              <a:gd name="connsiteY3995" fmla="*/ 2596216 h 6268185"/>
              <a:gd name="connsiteX3996" fmla="*/ 2151015 w 5511960"/>
              <a:gd name="connsiteY3996" fmla="*/ 2609790 h 6268185"/>
              <a:gd name="connsiteX3997" fmla="*/ 2168931 w 5511960"/>
              <a:gd name="connsiteY3997" fmla="*/ 2602960 h 6268185"/>
              <a:gd name="connsiteX3998" fmla="*/ 2264781 w 5511960"/>
              <a:gd name="connsiteY3998" fmla="*/ 2598388 h 6268185"/>
              <a:gd name="connsiteX3999" fmla="*/ 2260705 w 5511960"/>
              <a:gd name="connsiteY3999" fmla="*/ 2591540 h 6268185"/>
              <a:gd name="connsiteX4000" fmla="*/ 2253999 w 5511960"/>
              <a:gd name="connsiteY4000" fmla="*/ 2598388 h 6268185"/>
              <a:gd name="connsiteX4001" fmla="*/ 2258076 w 5511960"/>
              <a:gd name="connsiteY4001" fmla="*/ 2605227 h 6268185"/>
              <a:gd name="connsiteX4002" fmla="*/ 2264781 w 5511960"/>
              <a:gd name="connsiteY4002" fmla="*/ 2598388 h 6268185"/>
              <a:gd name="connsiteX4003" fmla="*/ 1745002 w 5511960"/>
              <a:gd name="connsiteY4003" fmla="*/ 2582024 h 6268185"/>
              <a:gd name="connsiteX4004" fmla="*/ 1738011 w 5511960"/>
              <a:gd name="connsiteY4004" fmla="*/ 2580376 h 6268185"/>
              <a:gd name="connsiteX4005" fmla="*/ 1736353 w 5511960"/>
              <a:gd name="connsiteY4005" fmla="*/ 2587368 h 6268185"/>
              <a:gd name="connsiteX4006" fmla="*/ 1743354 w 5511960"/>
              <a:gd name="connsiteY4006" fmla="*/ 2589016 h 6268185"/>
              <a:gd name="connsiteX4007" fmla="*/ 1745002 w 5511960"/>
              <a:gd name="connsiteY4007" fmla="*/ 2582024 h 6268185"/>
              <a:gd name="connsiteX4008" fmla="*/ 2048611 w 5511960"/>
              <a:gd name="connsiteY4008" fmla="*/ 2588120 h 6268185"/>
              <a:gd name="connsiteX4009" fmla="*/ 2025856 w 5511960"/>
              <a:gd name="connsiteY4009" fmla="*/ 2574814 h 6268185"/>
              <a:gd name="connsiteX4010" fmla="*/ 2028904 w 5511960"/>
              <a:gd name="connsiteY4010" fmla="*/ 2588501 h 6268185"/>
              <a:gd name="connsiteX4011" fmla="*/ 2048611 w 5511960"/>
              <a:gd name="connsiteY4011" fmla="*/ 2588120 h 6268185"/>
              <a:gd name="connsiteX4012" fmla="*/ 2275773 w 5511960"/>
              <a:gd name="connsiteY4012" fmla="*/ 2574147 h 6268185"/>
              <a:gd name="connsiteX4013" fmla="*/ 2270354 w 5511960"/>
              <a:gd name="connsiteY4013" fmla="*/ 2568727 h 6268185"/>
              <a:gd name="connsiteX4014" fmla="*/ 2263124 w 5511960"/>
              <a:gd name="connsiteY4014" fmla="*/ 2575957 h 6268185"/>
              <a:gd name="connsiteX4015" fmla="*/ 2275773 w 5511960"/>
              <a:gd name="connsiteY4015" fmla="*/ 2574147 h 6268185"/>
              <a:gd name="connsiteX4016" fmla="*/ 3265840 w 5511960"/>
              <a:gd name="connsiteY4016" fmla="*/ 2569851 h 6268185"/>
              <a:gd name="connsiteX4017" fmla="*/ 3272669 w 5511960"/>
              <a:gd name="connsiteY4017" fmla="*/ 2557698 h 6268185"/>
              <a:gd name="connsiteX4018" fmla="*/ 3279889 w 5511960"/>
              <a:gd name="connsiteY4018" fmla="*/ 2555040 h 6268185"/>
              <a:gd name="connsiteX4019" fmla="*/ 3289776 w 5511960"/>
              <a:gd name="connsiteY4019" fmla="*/ 2548191 h 6268185"/>
              <a:gd name="connsiteX4020" fmla="*/ 3293643 w 5511960"/>
              <a:gd name="connsiteY4020" fmla="*/ 2541353 h 6268185"/>
              <a:gd name="connsiteX4021" fmla="*/ 3324942 w 5511960"/>
              <a:gd name="connsiteY4021" fmla="*/ 2518626 h 6268185"/>
              <a:gd name="connsiteX4022" fmla="*/ 3355070 w 5511960"/>
              <a:gd name="connsiteY4022" fmla="*/ 2509748 h 6268185"/>
              <a:gd name="connsiteX4023" fmla="*/ 3355756 w 5511960"/>
              <a:gd name="connsiteY4023" fmla="*/ 2504538 h 6268185"/>
              <a:gd name="connsiteX4024" fmla="*/ 3362281 w 5511960"/>
              <a:gd name="connsiteY4024" fmla="*/ 2497176 h 6268185"/>
              <a:gd name="connsiteX4025" fmla="*/ 3369519 w 5511960"/>
              <a:gd name="connsiteY4025" fmla="*/ 2490975 h 6268185"/>
              <a:gd name="connsiteX4026" fmla="*/ 3392379 w 5511960"/>
              <a:gd name="connsiteY4026" fmla="*/ 2484126 h 6268185"/>
              <a:gd name="connsiteX4027" fmla="*/ 3417544 w 5511960"/>
              <a:gd name="connsiteY4027" fmla="*/ 2477221 h 6268185"/>
              <a:gd name="connsiteX4028" fmla="*/ 3439214 w 5511960"/>
              <a:gd name="connsiteY4028" fmla="*/ 2470591 h 6268185"/>
              <a:gd name="connsiteX4029" fmla="*/ 3470808 w 5511960"/>
              <a:gd name="connsiteY4029" fmla="*/ 2462886 h 6268185"/>
              <a:gd name="connsiteX4030" fmla="*/ 3483581 w 5511960"/>
              <a:gd name="connsiteY4030" fmla="*/ 2426891 h 6268185"/>
              <a:gd name="connsiteX4031" fmla="*/ 3456959 w 5511960"/>
              <a:gd name="connsiteY4031" fmla="*/ 2424995 h 6268185"/>
              <a:gd name="connsiteX4032" fmla="*/ 3440233 w 5511960"/>
              <a:gd name="connsiteY4032" fmla="*/ 2431844 h 6268185"/>
              <a:gd name="connsiteX4033" fmla="*/ 3428946 w 5511960"/>
              <a:gd name="connsiteY4033" fmla="*/ 2436406 h 6268185"/>
              <a:gd name="connsiteX4034" fmla="*/ 3416668 w 5511960"/>
              <a:gd name="connsiteY4034" fmla="*/ 2441016 h 6268185"/>
              <a:gd name="connsiteX4035" fmla="*/ 3369634 w 5511960"/>
              <a:gd name="connsiteY4035" fmla="*/ 2450103 h 6268185"/>
              <a:gd name="connsiteX4036" fmla="*/ 3348850 w 5511960"/>
              <a:gd name="connsiteY4036" fmla="*/ 2456542 h 6268185"/>
              <a:gd name="connsiteX4037" fmla="*/ 3328333 w 5511960"/>
              <a:gd name="connsiteY4037" fmla="*/ 2463400 h 6268185"/>
              <a:gd name="connsiteX4038" fmla="*/ 3316818 w 5511960"/>
              <a:gd name="connsiteY4038" fmla="*/ 2470010 h 6268185"/>
              <a:gd name="connsiteX4039" fmla="*/ 3296520 w 5511960"/>
              <a:gd name="connsiteY4039" fmla="*/ 2478554 h 6268185"/>
              <a:gd name="connsiteX4040" fmla="*/ 3266630 w 5511960"/>
              <a:gd name="connsiteY4040" fmla="*/ 2498109 h 6268185"/>
              <a:gd name="connsiteX4041" fmla="*/ 3250533 w 5511960"/>
              <a:gd name="connsiteY4041" fmla="*/ 2508539 h 6268185"/>
              <a:gd name="connsiteX4042" fmla="*/ 3237084 w 5511960"/>
              <a:gd name="connsiteY4042" fmla="*/ 2512235 h 6268185"/>
              <a:gd name="connsiteX4043" fmla="*/ 3240789 w 5511960"/>
              <a:gd name="connsiteY4043" fmla="*/ 2497804 h 6268185"/>
              <a:gd name="connsiteX4044" fmla="*/ 3256496 w 5511960"/>
              <a:gd name="connsiteY4044" fmla="*/ 2486593 h 6268185"/>
              <a:gd name="connsiteX4045" fmla="*/ 3272860 w 5511960"/>
              <a:gd name="connsiteY4045" fmla="*/ 2470629 h 6268185"/>
              <a:gd name="connsiteX4046" fmla="*/ 3294538 w 5511960"/>
              <a:gd name="connsiteY4046" fmla="*/ 2454656 h 6268185"/>
              <a:gd name="connsiteX4047" fmla="*/ 3303473 w 5511960"/>
              <a:gd name="connsiteY4047" fmla="*/ 2450093 h 6268185"/>
              <a:gd name="connsiteX4048" fmla="*/ 3310312 w 5511960"/>
              <a:gd name="connsiteY4048" fmla="*/ 2445531 h 6268185"/>
              <a:gd name="connsiteX4049" fmla="*/ 3317160 w 5511960"/>
              <a:gd name="connsiteY4049" fmla="*/ 2438682 h 6268185"/>
              <a:gd name="connsiteX4050" fmla="*/ 3299472 w 5511960"/>
              <a:gd name="connsiteY4050" fmla="*/ 2431844 h 6268185"/>
              <a:gd name="connsiteX4051" fmla="*/ 3255820 w 5511960"/>
              <a:gd name="connsiteY4051" fmla="*/ 2422290 h 6268185"/>
              <a:gd name="connsiteX4052" fmla="*/ 3247761 w 5511960"/>
              <a:gd name="connsiteY4052" fmla="*/ 2415784 h 6268185"/>
              <a:gd name="connsiteX4053" fmla="*/ 3216777 w 5511960"/>
              <a:gd name="connsiteY4053" fmla="*/ 2377151 h 6268185"/>
              <a:gd name="connsiteX4054" fmla="*/ 3226168 w 5511960"/>
              <a:gd name="connsiteY4054" fmla="*/ 2372522 h 6268185"/>
              <a:gd name="connsiteX4055" fmla="*/ 3232740 w 5511960"/>
              <a:gd name="connsiteY4055" fmla="*/ 2367959 h 6268185"/>
              <a:gd name="connsiteX4056" fmla="*/ 3252628 w 5511960"/>
              <a:gd name="connsiteY4056" fmla="*/ 2363397 h 6268185"/>
              <a:gd name="connsiteX4057" fmla="*/ 3276870 w 5511960"/>
              <a:gd name="connsiteY4057" fmla="*/ 2368017 h 6268185"/>
              <a:gd name="connsiteX4058" fmla="*/ 3320789 w 5511960"/>
              <a:gd name="connsiteY4058" fmla="*/ 2373722 h 6268185"/>
              <a:gd name="connsiteX4059" fmla="*/ 3365947 w 5511960"/>
              <a:gd name="connsiteY4059" fmla="*/ 2386209 h 6268185"/>
              <a:gd name="connsiteX4060" fmla="*/ 3379187 w 5511960"/>
              <a:gd name="connsiteY4060" fmla="*/ 2408250 h 6268185"/>
              <a:gd name="connsiteX4061" fmla="*/ 3415001 w 5511960"/>
              <a:gd name="connsiteY4061" fmla="*/ 2415708 h 6268185"/>
              <a:gd name="connsiteX4062" fmla="*/ 3426669 w 5511960"/>
              <a:gd name="connsiteY4062" fmla="*/ 2402869 h 6268185"/>
              <a:gd name="connsiteX4063" fmla="*/ 3412982 w 5511960"/>
              <a:gd name="connsiteY4063" fmla="*/ 2395125 h 6268185"/>
              <a:gd name="connsiteX4064" fmla="*/ 3386483 w 5511960"/>
              <a:gd name="connsiteY4064" fmla="*/ 2374999 h 6268185"/>
              <a:gd name="connsiteX4065" fmla="*/ 3371910 w 5511960"/>
              <a:gd name="connsiteY4065" fmla="*/ 2368093 h 6268185"/>
              <a:gd name="connsiteX4066" fmla="*/ 3360509 w 5511960"/>
              <a:gd name="connsiteY4066" fmla="*/ 2361521 h 6268185"/>
              <a:gd name="connsiteX4067" fmla="*/ 3349098 w 5511960"/>
              <a:gd name="connsiteY4067" fmla="*/ 2355006 h 6268185"/>
              <a:gd name="connsiteX4068" fmla="*/ 3310931 w 5511960"/>
              <a:gd name="connsiteY4068" fmla="*/ 2322335 h 6268185"/>
              <a:gd name="connsiteX4069" fmla="*/ 3294234 w 5511960"/>
              <a:gd name="connsiteY4069" fmla="*/ 2310628 h 6268185"/>
              <a:gd name="connsiteX4070" fmla="*/ 3296625 w 5511960"/>
              <a:gd name="connsiteY4070" fmla="*/ 2252307 h 6268185"/>
              <a:gd name="connsiteX4071" fmla="*/ 3303473 w 5511960"/>
              <a:gd name="connsiteY4071" fmla="*/ 2228942 h 6268185"/>
              <a:gd name="connsiteX4072" fmla="*/ 3296625 w 5511960"/>
              <a:gd name="connsiteY4072" fmla="*/ 2221951 h 6268185"/>
              <a:gd name="connsiteX4073" fmla="*/ 3289776 w 5511960"/>
              <a:gd name="connsiteY4073" fmla="*/ 2217388 h 6268185"/>
              <a:gd name="connsiteX4074" fmla="*/ 3254191 w 5511960"/>
              <a:gd name="connsiteY4074" fmla="*/ 2218303 h 6268185"/>
              <a:gd name="connsiteX4075" fmla="*/ 3248714 w 5511960"/>
              <a:gd name="connsiteY4075" fmla="*/ 2216017 h 6268185"/>
              <a:gd name="connsiteX4076" fmla="*/ 3239589 w 5511960"/>
              <a:gd name="connsiteY4076" fmla="*/ 2208263 h 6268185"/>
              <a:gd name="connsiteX4077" fmla="*/ 3237636 w 5511960"/>
              <a:gd name="connsiteY4077" fmla="*/ 2219341 h 6268185"/>
              <a:gd name="connsiteX4078" fmla="*/ 3237331 w 5511960"/>
              <a:gd name="connsiteY4078" fmla="*/ 2226513 h 6268185"/>
              <a:gd name="connsiteX4079" fmla="*/ 3231302 w 5511960"/>
              <a:gd name="connsiteY4079" fmla="*/ 2239058 h 6268185"/>
              <a:gd name="connsiteX4080" fmla="*/ 3245952 w 5511960"/>
              <a:gd name="connsiteY4080" fmla="*/ 2251612 h 6268185"/>
              <a:gd name="connsiteX4081" fmla="*/ 3244761 w 5511960"/>
              <a:gd name="connsiteY4081" fmla="*/ 2292683 h 6268185"/>
              <a:gd name="connsiteX4082" fmla="*/ 3230502 w 5511960"/>
              <a:gd name="connsiteY4082" fmla="*/ 2298741 h 6268185"/>
              <a:gd name="connsiteX4083" fmla="*/ 3160912 w 5511960"/>
              <a:gd name="connsiteY4083" fmla="*/ 2317772 h 6268185"/>
              <a:gd name="connsiteX4084" fmla="*/ 3110944 w 5511960"/>
              <a:gd name="connsiteY4084" fmla="*/ 2303094 h 6268185"/>
              <a:gd name="connsiteX4085" fmla="*/ 3115135 w 5511960"/>
              <a:gd name="connsiteY4085" fmla="*/ 2267071 h 6268185"/>
              <a:gd name="connsiteX4086" fmla="*/ 3126918 w 5511960"/>
              <a:gd name="connsiteY4086" fmla="*/ 2256812 h 6268185"/>
              <a:gd name="connsiteX4087" fmla="*/ 3130889 w 5511960"/>
              <a:gd name="connsiteY4087" fmla="*/ 2253888 h 6268185"/>
              <a:gd name="connsiteX4088" fmla="*/ 3150387 w 5511960"/>
              <a:gd name="connsiteY4088" fmla="*/ 2243058 h 6268185"/>
              <a:gd name="connsiteX4089" fmla="*/ 3159922 w 5511960"/>
              <a:gd name="connsiteY4089" fmla="*/ 2222522 h 6268185"/>
              <a:gd name="connsiteX4090" fmla="*/ 3153121 w 5511960"/>
              <a:gd name="connsiteY4090" fmla="*/ 2212826 h 6268185"/>
              <a:gd name="connsiteX4091" fmla="*/ 3147025 w 5511960"/>
              <a:gd name="connsiteY4091" fmla="*/ 2203749 h 6268185"/>
              <a:gd name="connsiteX4092" fmla="*/ 3174486 w 5511960"/>
              <a:gd name="connsiteY4092" fmla="*/ 2158114 h 6268185"/>
              <a:gd name="connsiteX4093" fmla="*/ 3184830 w 5511960"/>
              <a:gd name="connsiteY4093" fmla="*/ 2143284 h 6268185"/>
              <a:gd name="connsiteX4094" fmla="*/ 3189040 w 5511960"/>
              <a:gd name="connsiteY4094" fmla="*/ 2139817 h 6268185"/>
              <a:gd name="connsiteX4095" fmla="*/ 3211147 w 5511960"/>
              <a:gd name="connsiteY4095" fmla="*/ 2121567 h 6268185"/>
              <a:gd name="connsiteX4096" fmla="*/ 3232216 w 5511960"/>
              <a:gd name="connsiteY4096" fmla="*/ 2103317 h 6268185"/>
              <a:gd name="connsiteX4097" fmla="*/ 3274727 w 5511960"/>
              <a:gd name="connsiteY4097" fmla="*/ 2072513 h 6268185"/>
              <a:gd name="connsiteX4098" fmla="*/ 3291033 w 5511960"/>
              <a:gd name="connsiteY4098" fmla="*/ 2062245 h 6268185"/>
              <a:gd name="connsiteX4099" fmla="*/ 3302016 w 5511960"/>
              <a:gd name="connsiteY4099" fmla="*/ 2026460 h 6268185"/>
              <a:gd name="connsiteX4100" fmla="*/ 3289662 w 5511960"/>
              <a:gd name="connsiteY4100" fmla="*/ 1920065 h 6268185"/>
              <a:gd name="connsiteX4101" fmla="*/ 3288176 w 5511960"/>
              <a:gd name="connsiteY4101" fmla="*/ 1889271 h 6268185"/>
              <a:gd name="connsiteX4102" fmla="*/ 3301711 w 5511960"/>
              <a:gd name="connsiteY4102" fmla="*/ 1879737 h 6268185"/>
              <a:gd name="connsiteX4103" fmla="*/ 3305950 w 5511960"/>
              <a:gd name="connsiteY4103" fmla="*/ 1875498 h 6268185"/>
              <a:gd name="connsiteX4104" fmla="*/ 3312512 w 5511960"/>
              <a:gd name="connsiteY4104" fmla="*/ 1868354 h 6268185"/>
              <a:gd name="connsiteX4105" fmla="*/ 3324485 w 5511960"/>
              <a:gd name="connsiteY4105" fmla="*/ 1854333 h 6268185"/>
              <a:gd name="connsiteX4106" fmla="*/ 3330410 w 5511960"/>
              <a:gd name="connsiteY4106" fmla="*/ 1843227 h 6268185"/>
              <a:gd name="connsiteX4107" fmla="*/ 3381740 w 5511960"/>
              <a:gd name="connsiteY4107" fmla="*/ 1801022 h 6268185"/>
              <a:gd name="connsiteX4108" fmla="*/ 3412972 w 5511960"/>
              <a:gd name="connsiteY4108" fmla="*/ 1774790 h 6268185"/>
              <a:gd name="connsiteX4109" fmla="*/ 3447205 w 5511960"/>
              <a:gd name="connsiteY4109" fmla="*/ 1730118 h 6268185"/>
              <a:gd name="connsiteX4110" fmla="*/ 3454225 w 5511960"/>
              <a:gd name="connsiteY4110" fmla="*/ 1696685 h 6268185"/>
              <a:gd name="connsiteX4111" fmla="*/ 3458607 w 5511960"/>
              <a:gd name="connsiteY4111" fmla="*/ 1665824 h 6268185"/>
              <a:gd name="connsiteX4112" fmla="*/ 3462893 w 5511960"/>
              <a:gd name="connsiteY4112" fmla="*/ 1643545 h 6268185"/>
              <a:gd name="connsiteX4113" fmla="*/ 3469627 w 5511960"/>
              <a:gd name="connsiteY4113" fmla="*/ 1623857 h 6268185"/>
              <a:gd name="connsiteX4114" fmla="*/ 3483114 w 5511960"/>
              <a:gd name="connsiteY4114" fmla="*/ 1600187 h 6268185"/>
              <a:gd name="connsiteX4115" fmla="*/ 3491592 w 5511960"/>
              <a:gd name="connsiteY4115" fmla="*/ 1585709 h 6268185"/>
              <a:gd name="connsiteX4116" fmla="*/ 3494345 w 5511960"/>
              <a:gd name="connsiteY4116" fmla="*/ 1583147 h 6268185"/>
              <a:gd name="connsiteX4117" fmla="*/ 3499669 w 5511960"/>
              <a:gd name="connsiteY4117" fmla="*/ 1572003 h 6268185"/>
              <a:gd name="connsiteX4118" fmla="*/ 3519062 w 5511960"/>
              <a:gd name="connsiteY4118" fmla="*/ 1540380 h 6268185"/>
              <a:gd name="connsiteX4119" fmla="*/ 3561667 w 5511960"/>
              <a:gd name="connsiteY4119" fmla="*/ 1476181 h 6268185"/>
              <a:gd name="connsiteX4120" fmla="*/ 3577745 w 5511960"/>
              <a:gd name="connsiteY4120" fmla="*/ 1443672 h 6268185"/>
              <a:gd name="connsiteX4121" fmla="*/ 3581803 w 5511960"/>
              <a:gd name="connsiteY4121" fmla="*/ 1423441 h 6268185"/>
              <a:gd name="connsiteX4122" fmla="*/ 3586861 w 5511960"/>
              <a:gd name="connsiteY4122" fmla="*/ 1402610 h 6268185"/>
              <a:gd name="connsiteX4123" fmla="*/ 3589023 w 5511960"/>
              <a:gd name="connsiteY4123" fmla="*/ 1381407 h 6268185"/>
              <a:gd name="connsiteX4124" fmla="*/ 3595376 w 5511960"/>
              <a:gd name="connsiteY4124" fmla="*/ 1360919 h 6268185"/>
              <a:gd name="connsiteX4125" fmla="*/ 3600053 w 5511960"/>
              <a:gd name="connsiteY4125" fmla="*/ 1350442 h 6268185"/>
              <a:gd name="connsiteX4126" fmla="*/ 3595852 w 5511960"/>
              <a:gd name="connsiteY4126" fmla="*/ 1337888 h 6268185"/>
              <a:gd name="connsiteX4127" fmla="*/ 3598510 w 5511960"/>
              <a:gd name="connsiteY4127" fmla="*/ 1331049 h 6268185"/>
              <a:gd name="connsiteX4128" fmla="*/ 3610473 w 5511960"/>
              <a:gd name="connsiteY4128" fmla="*/ 1336754 h 6268185"/>
              <a:gd name="connsiteX4129" fmla="*/ 3614655 w 5511960"/>
              <a:gd name="connsiteY4129" fmla="*/ 1331277 h 6268185"/>
              <a:gd name="connsiteX4130" fmla="*/ 3609178 w 5511960"/>
              <a:gd name="connsiteY4130" fmla="*/ 1317990 h 6268185"/>
              <a:gd name="connsiteX4131" fmla="*/ 3591290 w 5511960"/>
              <a:gd name="connsiteY4131" fmla="*/ 1307151 h 6268185"/>
              <a:gd name="connsiteX4132" fmla="*/ 3570897 w 5511960"/>
              <a:gd name="connsiteY4132" fmla="*/ 1297626 h 6268185"/>
              <a:gd name="connsiteX4133" fmla="*/ 3561410 w 5511960"/>
              <a:gd name="connsiteY4133" fmla="*/ 1291120 h 6268185"/>
              <a:gd name="connsiteX4134" fmla="*/ 3554428 w 5511960"/>
              <a:gd name="connsiteY4134" fmla="*/ 1286558 h 6268185"/>
              <a:gd name="connsiteX4135" fmla="*/ 3540398 w 5511960"/>
              <a:gd name="connsiteY4135" fmla="*/ 1287701 h 6268185"/>
              <a:gd name="connsiteX4136" fmla="*/ 3531482 w 5511960"/>
              <a:gd name="connsiteY4136" fmla="*/ 1317742 h 6268185"/>
              <a:gd name="connsiteX4137" fmla="*/ 3527044 w 5511960"/>
              <a:gd name="connsiteY4137" fmla="*/ 1331496 h 6268185"/>
              <a:gd name="connsiteX4138" fmla="*/ 3518557 w 5511960"/>
              <a:gd name="connsiteY4138" fmla="*/ 1359633 h 6268185"/>
              <a:gd name="connsiteX4139" fmla="*/ 3506498 w 5511960"/>
              <a:gd name="connsiteY4139" fmla="*/ 1386942 h 6268185"/>
              <a:gd name="connsiteX4140" fmla="*/ 3445291 w 5511960"/>
              <a:gd name="connsiteY4140" fmla="*/ 1476715 h 6268185"/>
              <a:gd name="connsiteX4141" fmla="*/ 3419735 w 5511960"/>
              <a:gd name="connsiteY4141" fmla="*/ 1521549 h 6268185"/>
              <a:gd name="connsiteX4142" fmla="*/ 3409848 w 5511960"/>
              <a:gd name="connsiteY4142" fmla="*/ 1565869 h 6268185"/>
              <a:gd name="connsiteX4143" fmla="*/ 3390017 w 5511960"/>
              <a:gd name="connsiteY4143" fmla="*/ 1594377 h 6268185"/>
              <a:gd name="connsiteX4144" fmla="*/ 3382064 w 5511960"/>
              <a:gd name="connsiteY4144" fmla="*/ 1608474 h 6268185"/>
              <a:gd name="connsiteX4145" fmla="*/ 3364909 w 5511960"/>
              <a:gd name="connsiteY4145" fmla="*/ 1637897 h 6268185"/>
              <a:gd name="connsiteX4146" fmla="*/ 3358223 w 5511960"/>
              <a:gd name="connsiteY4146" fmla="*/ 1647460 h 6268185"/>
              <a:gd name="connsiteX4147" fmla="*/ 3309598 w 5511960"/>
              <a:gd name="connsiteY4147" fmla="*/ 1706343 h 6268185"/>
              <a:gd name="connsiteX4148" fmla="*/ 3312579 w 5511960"/>
              <a:gd name="connsiteY4148" fmla="*/ 1725622 h 6268185"/>
              <a:gd name="connsiteX4149" fmla="*/ 3315894 w 5511960"/>
              <a:gd name="connsiteY4149" fmla="*/ 1752787 h 6268185"/>
              <a:gd name="connsiteX4150" fmla="*/ 3301244 w 5511960"/>
              <a:gd name="connsiteY4150" fmla="*/ 1785077 h 6268185"/>
              <a:gd name="connsiteX4151" fmla="*/ 3253467 w 5511960"/>
              <a:gd name="connsiteY4151" fmla="*/ 1841598 h 6268185"/>
              <a:gd name="connsiteX4152" fmla="*/ 3239589 w 5511960"/>
              <a:gd name="connsiteY4152" fmla="*/ 1847828 h 6268185"/>
              <a:gd name="connsiteX4153" fmla="*/ 3230007 w 5511960"/>
              <a:gd name="connsiteY4153" fmla="*/ 1853800 h 6268185"/>
              <a:gd name="connsiteX4154" fmla="*/ 3223425 w 5511960"/>
              <a:gd name="connsiteY4154" fmla="*/ 1861172 h 6268185"/>
              <a:gd name="connsiteX4155" fmla="*/ 3222015 w 5511960"/>
              <a:gd name="connsiteY4155" fmla="*/ 1866049 h 6268185"/>
              <a:gd name="connsiteX4156" fmla="*/ 3208033 w 5511960"/>
              <a:gd name="connsiteY4156" fmla="*/ 1885775 h 6268185"/>
              <a:gd name="connsiteX4157" fmla="*/ 3184811 w 5511960"/>
              <a:gd name="connsiteY4157" fmla="*/ 1921142 h 6268185"/>
              <a:gd name="connsiteX4158" fmla="*/ 3129956 w 5511960"/>
              <a:gd name="connsiteY4158" fmla="*/ 1966423 h 6268185"/>
              <a:gd name="connsiteX4159" fmla="*/ 3116393 w 5511960"/>
              <a:gd name="connsiteY4159" fmla="*/ 1970986 h 6268185"/>
              <a:gd name="connsiteX4160" fmla="*/ 3102705 w 5511960"/>
              <a:gd name="connsiteY4160" fmla="*/ 1975558 h 6268185"/>
              <a:gd name="connsiteX4161" fmla="*/ 3098000 w 5511960"/>
              <a:gd name="connsiteY4161" fmla="*/ 1999275 h 6268185"/>
              <a:gd name="connsiteX4162" fmla="*/ 3098857 w 5511960"/>
              <a:gd name="connsiteY4162" fmla="*/ 2029308 h 6268185"/>
              <a:gd name="connsiteX4163" fmla="*/ 3093570 w 5511960"/>
              <a:gd name="connsiteY4163" fmla="*/ 2071532 h 6268185"/>
              <a:gd name="connsiteX4164" fmla="*/ 3087284 w 5511960"/>
              <a:gd name="connsiteY4164" fmla="*/ 2115633 h 6268185"/>
              <a:gd name="connsiteX4165" fmla="*/ 3068758 w 5511960"/>
              <a:gd name="connsiteY4165" fmla="*/ 2137435 h 6268185"/>
              <a:gd name="connsiteX4166" fmla="*/ 3053375 w 5511960"/>
              <a:gd name="connsiteY4166" fmla="*/ 2157971 h 6268185"/>
              <a:gd name="connsiteX4167" fmla="*/ 3041383 w 5511960"/>
              <a:gd name="connsiteY4167" fmla="*/ 2177717 h 6268185"/>
              <a:gd name="connsiteX4168" fmla="*/ 3022571 w 5511960"/>
              <a:gd name="connsiteY4168" fmla="*/ 2205844 h 6268185"/>
              <a:gd name="connsiteX4169" fmla="*/ 3009598 w 5511960"/>
              <a:gd name="connsiteY4169" fmla="*/ 2232628 h 6268185"/>
              <a:gd name="connsiteX4170" fmla="*/ 3002064 w 5511960"/>
              <a:gd name="connsiteY4170" fmla="*/ 2250173 h 6268185"/>
              <a:gd name="connsiteX4171" fmla="*/ 2994968 w 5511960"/>
              <a:gd name="connsiteY4171" fmla="*/ 2300741 h 6268185"/>
              <a:gd name="connsiteX4172" fmla="*/ 3026848 w 5511960"/>
              <a:gd name="connsiteY4172" fmla="*/ 2342366 h 6268185"/>
              <a:gd name="connsiteX4173" fmla="*/ 3038821 w 5511960"/>
              <a:gd name="connsiteY4173" fmla="*/ 2357196 h 6268185"/>
              <a:gd name="connsiteX4174" fmla="*/ 3052775 w 5511960"/>
              <a:gd name="connsiteY4174" fmla="*/ 2363397 h 6268185"/>
              <a:gd name="connsiteX4175" fmla="*/ 3064272 w 5511960"/>
              <a:gd name="connsiteY4175" fmla="*/ 2367388 h 6268185"/>
              <a:gd name="connsiteX4176" fmla="*/ 3084693 w 5511960"/>
              <a:gd name="connsiteY4176" fmla="*/ 2374408 h 6268185"/>
              <a:gd name="connsiteX4177" fmla="*/ 3104867 w 5511960"/>
              <a:gd name="connsiteY4177" fmla="*/ 2381828 h 6268185"/>
              <a:gd name="connsiteX4178" fmla="*/ 3119536 w 5511960"/>
              <a:gd name="connsiteY4178" fmla="*/ 2386533 h 6268185"/>
              <a:gd name="connsiteX4179" fmla="*/ 3151425 w 5511960"/>
              <a:gd name="connsiteY4179" fmla="*/ 2395020 h 6268185"/>
              <a:gd name="connsiteX4180" fmla="*/ 3155254 w 5511960"/>
              <a:gd name="connsiteY4180" fmla="*/ 2402916 h 6268185"/>
              <a:gd name="connsiteX4181" fmla="*/ 3160398 w 5511960"/>
              <a:gd name="connsiteY4181" fmla="*/ 2422309 h 6268185"/>
              <a:gd name="connsiteX4182" fmla="*/ 3146225 w 5511960"/>
              <a:gd name="connsiteY4182" fmla="*/ 2514540 h 6268185"/>
              <a:gd name="connsiteX4183" fmla="*/ 3160245 w 5511960"/>
              <a:gd name="connsiteY4183" fmla="*/ 2530551 h 6268185"/>
              <a:gd name="connsiteX4184" fmla="*/ 3181334 w 5511960"/>
              <a:gd name="connsiteY4184" fmla="*/ 2547058 h 6268185"/>
              <a:gd name="connsiteX4185" fmla="*/ 3194650 w 5511960"/>
              <a:gd name="connsiteY4185" fmla="*/ 2555040 h 6268185"/>
              <a:gd name="connsiteX4186" fmla="*/ 3198517 w 5511960"/>
              <a:gd name="connsiteY4186" fmla="*/ 2559545 h 6268185"/>
              <a:gd name="connsiteX4187" fmla="*/ 3206499 w 5511960"/>
              <a:gd name="connsiteY4187" fmla="*/ 2573614 h 6268185"/>
              <a:gd name="connsiteX4188" fmla="*/ 3235417 w 5511960"/>
              <a:gd name="connsiteY4188" fmla="*/ 2581253 h 6268185"/>
              <a:gd name="connsiteX4189" fmla="*/ 3265840 w 5511960"/>
              <a:gd name="connsiteY4189" fmla="*/ 2569851 h 6268185"/>
              <a:gd name="connsiteX4190" fmla="*/ 4035860 w 5511960"/>
              <a:gd name="connsiteY4190" fmla="*/ 2525751 h 6268185"/>
              <a:gd name="connsiteX4191" fmla="*/ 4067664 w 5511960"/>
              <a:gd name="connsiteY4191" fmla="*/ 2512854 h 6268185"/>
              <a:gd name="connsiteX4192" fmla="*/ 4106621 w 5511960"/>
              <a:gd name="connsiteY4192" fmla="*/ 2491632 h 6268185"/>
              <a:gd name="connsiteX4193" fmla="*/ 4142340 w 5511960"/>
              <a:gd name="connsiteY4193" fmla="*/ 2472906 h 6268185"/>
              <a:gd name="connsiteX4194" fmla="*/ 4161285 w 5511960"/>
              <a:gd name="connsiteY4194" fmla="*/ 2465924 h 6268185"/>
              <a:gd name="connsiteX4195" fmla="*/ 4153303 w 5511960"/>
              <a:gd name="connsiteY4195" fmla="*/ 2455990 h 6268185"/>
              <a:gd name="connsiteX4196" fmla="*/ 4142197 w 5511960"/>
              <a:gd name="connsiteY4196" fmla="*/ 2448369 h 6268185"/>
              <a:gd name="connsiteX4197" fmla="*/ 4102802 w 5511960"/>
              <a:gd name="connsiteY4197" fmla="*/ 2448722 h 6268185"/>
              <a:gd name="connsiteX4198" fmla="*/ 4088276 w 5511960"/>
              <a:gd name="connsiteY4198" fmla="*/ 2455332 h 6268185"/>
              <a:gd name="connsiteX4199" fmla="*/ 4067749 w 5511960"/>
              <a:gd name="connsiteY4199" fmla="*/ 2476164 h 6268185"/>
              <a:gd name="connsiteX4200" fmla="*/ 4046032 w 5511960"/>
              <a:gd name="connsiteY4200" fmla="*/ 2495556 h 6268185"/>
              <a:gd name="connsiteX4201" fmla="*/ 4025621 w 5511960"/>
              <a:gd name="connsiteY4201" fmla="*/ 2504843 h 6268185"/>
              <a:gd name="connsiteX4202" fmla="*/ 4012466 w 5511960"/>
              <a:gd name="connsiteY4202" fmla="*/ 2513978 h 6268185"/>
              <a:gd name="connsiteX4203" fmla="*/ 4001589 w 5511960"/>
              <a:gd name="connsiteY4203" fmla="*/ 2535371 h 6268185"/>
              <a:gd name="connsiteX4204" fmla="*/ 4035860 w 5511960"/>
              <a:gd name="connsiteY4204" fmla="*/ 2525751 h 6268185"/>
              <a:gd name="connsiteX4205" fmla="*/ 2045754 w 5511960"/>
              <a:gd name="connsiteY4205" fmla="*/ 2517397 h 6268185"/>
              <a:gd name="connsiteX4206" fmla="*/ 2068947 w 5511960"/>
              <a:gd name="connsiteY4206" fmla="*/ 2407326 h 6268185"/>
              <a:gd name="connsiteX4207" fmla="*/ 2066871 w 5511960"/>
              <a:gd name="connsiteY4207" fmla="*/ 2333707 h 6268185"/>
              <a:gd name="connsiteX4208" fmla="*/ 2074195 w 5511960"/>
              <a:gd name="connsiteY4208" fmla="*/ 2317772 h 6268185"/>
              <a:gd name="connsiteX4209" fmla="*/ 2087588 w 5511960"/>
              <a:gd name="connsiteY4209" fmla="*/ 2465495 h 6268185"/>
              <a:gd name="connsiteX4210" fmla="*/ 2106581 w 5511960"/>
              <a:gd name="connsiteY4210" fmla="*/ 2500214 h 6268185"/>
              <a:gd name="connsiteX4211" fmla="*/ 2140480 w 5511960"/>
              <a:gd name="connsiteY4211" fmla="*/ 2347433 h 6268185"/>
              <a:gd name="connsiteX4212" fmla="*/ 2147243 w 5511960"/>
              <a:gd name="connsiteY4212" fmla="*/ 2246620 h 6268185"/>
              <a:gd name="connsiteX4213" fmla="*/ 2114020 w 5511960"/>
              <a:gd name="connsiteY4213" fmla="*/ 2266432 h 6268185"/>
              <a:gd name="connsiteX4214" fmla="*/ 2092522 w 5511960"/>
              <a:gd name="connsiteY4214" fmla="*/ 2281463 h 6268185"/>
              <a:gd name="connsiteX4215" fmla="*/ 2077520 w 5511960"/>
              <a:gd name="connsiteY4215" fmla="*/ 2294007 h 6268185"/>
              <a:gd name="connsiteX4216" fmla="*/ 2050659 w 5511960"/>
              <a:gd name="connsiteY4216" fmla="*/ 2326897 h 6268185"/>
              <a:gd name="connsiteX4217" fmla="*/ 2029361 w 5511960"/>
              <a:gd name="connsiteY4217" fmla="*/ 2359977 h 6268185"/>
              <a:gd name="connsiteX4218" fmla="*/ 2016284 w 5511960"/>
              <a:gd name="connsiteY4218" fmla="*/ 2372522 h 6268185"/>
              <a:gd name="connsiteX4219" fmla="*/ 2012188 w 5511960"/>
              <a:gd name="connsiteY4219" fmla="*/ 2388552 h 6268185"/>
              <a:gd name="connsiteX4220" fmla="*/ 2016998 w 5511960"/>
              <a:gd name="connsiteY4220" fmla="*/ 2486107 h 6268185"/>
              <a:gd name="connsiteX4221" fmla="*/ 2031190 w 5511960"/>
              <a:gd name="connsiteY4221" fmla="*/ 2523103 h 6268185"/>
              <a:gd name="connsiteX4222" fmla="*/ 2045754 w 5511960"/>
              <a:gd name="connsiteY4222" fmla="*/ 2517397 h 6268185"/>
              <a:gd name="connsiteX4223" fmla="*/ 1693215 w 5511960"/>
              <a:gd name="connsiteY4223" fmla="*/ 2492184 h 6268185"/>
              <a:gd name="connsiteX4224" fmla="*/ 1710664 w 5511960"/>
              <a:gd name="connsiteY4224" fmla="*/ 2438682 h 6268185"/>
              <a:gd name="connsiteX4225" fmla="*/ 1724828 w 5511960"/>
              <a:gd name="connsiteY4225" fmla="*/ 2388495 h 6268185"/>
              <a:gd name="connsiteX4226" fmla="*/ 1731114 w 5511960"/>
              <a:gd name="connsiteY4226" fmla="*/ 2249364 h 6268185"/>
              <a:gd name="connsiteX4227" fmla="*/ 1707750 w 5511960"/>
              <a:gd name="connsiteY4227" fmla="*/ 2288111 h 6268185"/>
              <a:gd name="connsiteX4228" fmla="*/ 1702740 w 5511960"/>
              <a:gd name="connsiteY4228" fmla="*/ 2331460 h 6268185"/>
              <a:gd name="connsiteX4229" fmla="*/ 1684594 w 5511960"/>
              <a:gd name="connsiteY4229" fmla="*/ 2434882 h 6268185"/>
              <a:gd name="connsiteX4230" fmla="*/ 1680384 w 5511960"/>
              <a:gd name="connsiteY4230" fmla="*/ 2464362 h 6268185"/>
              <a:gd name="connsiteX4231" fmla="*/ 1681156 w 5511960"/>
              <a:gd name="connsiteY4231" fmla="*/ 2509291 h 6268185"/>
              <a:gd name="connsiteX4232" fmla="*/ 1693224 w 5511960"/>
              <a:gd name="connsiteY4232" fmla="*/ 2492184 h 6268185"/>
              <a:gd name="connsiteX4233" fmla="*/ 2258562 w 5511960"/>
              <a:gd name="connsiteY4233" fmla="*/ 2500986 h 6268185"/>
              <a:gd name="connsiteX4234" fmla="*/ 2282517 w 5511960"/>
              <a:gd name="connsiteY4234" fmla="*/ 2471591 h 6268185"/>
              <a:gd name="connsiteX4235" fmla="*/ 2290508 w 5511960"/>
              <a:gd name="connsiteY4235" fmla="*/ 2457352 h 6268185"/>
              <a:gd name="connsiteX4236" fmla="*/ 2294233 w 5511960"/>
              <a:gd name="connsiteY4236" fmla="*/ 2443759 h 6268185"/>
              <a:gd name="connsiteX4237" fmla="*/ 2293032 w 5511960"/>
              <a:gd name="connsiteY4237" fmla="*/ 2384857 h 6268185"/>
              <a:gd name="connsiteX4238" fmla="*/ 2297023 w 5511960"/>
              <a:gd name="connsiteY4238" fmla="*/ 2371046 h 6268185"/>
              <a:gd name="connsiteX4239" fmla="*/ 2301672 w 5511960"/>
              <a:gd name="connsiteY4239" fmla="*/ 2357577 h 6268185"/>
              <a:gd name="connsiteX4240" fmla="*/ 2285946 w 5511960"/>
              <a:gd name="connsiteY4240" fmla="*/ 2356558 h 6268185"/>
              <a:gd name="connsiteX4241" fmla="*/ 2281555 w 5511960"/>
              <a:gd name="connsiteY4241" fmla="*/ 2363397 h 6268185"/>
              <a:gd name="connsiteX4242" fmla="*/ 2262333 w 5511960"/>
              <a:gd name="connsiteY4242" fmla="*/ 2429139 h 6268185"/>
              <a:gd name="connsiteX4243" fmla="*/ 2256752 w 5511960"/>
              <a:gd name="connsiteY4243" fmla="*/ 2462505 h 6268185"/>
              <a:gd name="connsiteX4244" fmla="*/ 2252618 w 5511960"/>
              <a:gd name="connsiteY4244" fmla="*/ 2471258 h 6268185"/>
              <a:gd name="connsiteX4245" fmla="*/ 2253999 w 5511960"/>
              <a:gd name="connsiteY4245" fmla="*/ 2509406 h 6268185"/>
              <a:gd name="connsiteX4246" fmla="*/ 2258562 w 5511960"/>
              <a:gd name="connsiteY4246" fmla="*/ 2500986 h 6268185"/>
              <a:gd name="connsiteX4247" fmla="*/ 2320922 w 5511960"/>
              <a:gd name="connsiteY4247" fmla="*/ 2502567 h 6268185"/>
              <a:gd name="connsiteX4248" fmla="*/ 2314845 w 5511960"/>
              <a:gd name="connsiteY4248" fmla="*/ 2495718 h 6268185"/>
              <a:gd name="connsiteX4249" fmla="*/ 2308758 w 5511960"/>
              <a:gd name="connsiteY4249" fmla="*/ 2502567 h 6268185"/>
              <a:gd name="connsiteX4250" fmla="*/ 2314845 w 5511960"/>
              <a:gd name="connsiteY4250" fmla="*/ 2509406 h 6268185"/>
              <a:gd name="connsiteX4251" fmla="*/ 2320922 w 5511960"/>
              <a:gd name="connsiteY4251" fmla="*/ 2502567 h 6268185"/>
              <a:gd name="connsiteX4252" fmla="*/ 1630912 w 5511960"/>
              <a:gd name="connsiteY4252" fmla="*/ 2446655 h 6268185"/>
              <a:gd name="connsiteX4253" fmla="*/ 1645361 w 5511960"/>
              <a:gd name="connsiteY4253" fmla="*/ 2396325 h 6268185"/>
              <a:gd name="connsiteX4254" fmla="*/ 1651705 w 5511960"/>
              <a:gd name="connsiteY4254" fmla="*/ 2373284 h 6268185"/>
              <a:gd name="connsiteX4255" fmla="*/ 1656439 w 5511960"/>
              <a:gd name="connsiteY4255" fmla="*/ 2360492 h 6268185"/>
              <a:gd name="connsiteX4256" fmla="*/ 1656991 w 5511960"/>
              <a:gd name="connsiteY4256" fmla="*/ 2344747 h 6268185"/>
              <a:gd name="connsiteX4257" fmla="*/ 1658506 w 5511960"/>
              <a:gd name="connsiteY4257" fmla="*/ 2292359 h 6268185"/>
              <a:gd name="connsiteX4258" fmla="*/ 1642275 w 5511960"/>
              <a:gd name="connsiteY4258" fmla="*/ 2059778 h 6268185"/>
              <a:gd name="connsiteX4259" fmla="*/ 1637951 w 5511960"/>
              <a:gd name="connsiteY4259" fmla="*/ 2028898 h 6268185"/>
              <a:gd name="connsiteX4260" fmla="*/ 1614300 w 5511960"/>
              <a:gd name="connsiteY4260" fmla="*/ 1992693 h 6268185"/>
              <a:gd name="connsiteX4261" fmla="*/ 1612995 w 5511960"/>
              <a:gd name="connsiteY4261" fmla="*/ 2019830 h 6268185"/>
              <a:gd name="connsiteX4262" fmla="*/ 1621682 w 5511960"/>
              <a:gd name="connsiteY4262" fmla="*/ 2050520 h 6268185"/>
              <a:gd name="connsiteX4263" fmla="*/ 1629273 w 5511960"/>
              <a:gd name="connsiteY4263" fmla="*/ 2088401 h 6268185"/>
              <a:gd name="connsiteX4264" fmla="*/ 1628778 w 5511960"/>
              <a:gd name="connsiteY4264" fmla="*/ 2278986 h 6268185"/>
              <a:gd name="connsiteX4265" fmla="*/ 1617319 w 5511960"/>
              <a:gd name="connsiteY4265" fmla="*/ 2377084 h 6268185"/>
              <a:gd name="connsiteX4266" fmla="*/ 1594774 w 5511960"/>
              <a:gd name="connsiteY4266" fmla="*/ 2431844 h 6268185"/>
              <a:gd name="connsiteX4267" fmla="*/ 1583258 w 5511960"/>
              <a:gd name="connsiteY4267" fmla="*/ 2436892 h 6268185"/>
              <a:gd name="connsiteX4268" fmla="*/ 1576410 w 5511960"/>
              <a:gd name="connsiteY4268" fmla="*/ 2439321 h 6268185"/>
              <a:gd name="connsiteX4269" fmla="*/ 1588954 w 5511960"/>
              <a:gd name="connsiteY4269" fmla="*/ 2474306 h 6268185"/>
              <a:gd name="connsiteX4270" fmla="*/ 1615576 w 5511960"/>
              <a:gd name="connsiteY4270" fmla="*/ 2488536 h 6268185"/>
              <a:gd name="connsiteX4271" fmla="*/ 1630912 w 5511960"/>
              <a:gd name="connsiteY4271" fmla="*/ 2446655 h 6268185"/>
              <a:gd name="connsiteX4272" fmla="*/ 2327008 w 5511960"/>
              <a:gd name="connsiteY4272" fmla="*/ 2479754 h 6268185"/>
              <a:gd name="connsiteX4273" fmla="*/ 2320312 w 5511960"/>
              <a:gd name="connsiteY4273" fmla="*/ 2472906 h 6268185"/>
              <a:gd name="connsiteX4274" fmla="*/ 2316235 w 5511960"/>
              <a:gd name="connsiteY4274" fmla="*/ 2479754 h 6268185"/>
              <a:gd name="connsiteX4275" fmla="*/ 2322931 w 5511960"/>
              <a:gd name="connsiteY4275" fmla="*/ 2486593 h 6268185"/>
              <a:gd name="connsiteX4276" fmla="*/ 2327008 w 5511960"/>
              <a:gd name="connsiteY4276" fmla="*/ 2479754 h 6268185"/>
              <a:gd name="connsiteX4277" fmla="*/ 3522157 w 5511960"/>
              <a:gd name="connsiteY4277" fmla="*/ 2428424 h 6268185"/>
              <a:gd name="connsiteX4278" fmla="*/ 3518167 w 5511960"/>
              <a:gd name="connsiteY4278" fmla="*/ 2424995 h 6268185"/>
              <a:gd name="connsiteX4279" fmla="*/ 3516481 w 5511960"/>
              <a:gd name="connsiteY4279" fmla="*/ 2437549 h 6268185"/>
              <a:gd name="connsiteX4280" fmla="*/ 3522157 w 5511960"/>
              <a:gd name="connsiteY4280" fmla="*/ 2428424 h 6268185"/>
              <a:gd name="connsiteX4281" fmla="*/ 4228627 w 5511960"/>
              <a:gd name="connsiteY4281" fmla="*/ 2435387 h 6268185"/>
              <a:gd name="connsiteX4282" fmla="*/ 4215702 w 5511960"/>
              <a:gd name="connsiteY4282" fmla="*/ 2427195 h 6268185"/>
              <a:gd name="connsiteX4283" fmla="*/ 4204186 w 5511960"/>
              <a:gd name="connsiteY4283" fmla="*/ 2420233 h 6268185"/>
              <a:gd name="connsiteX4284" fmla="*/ 4188298 w 5511960"/>
              <a:gd name="connsiteY4284" fmla="*/ 2373751 h 6268185"/>
              <a:gd name="connsiteX4285" fmla="*/ 4177716 w 5511960"/>
              <a:gd name="connsiteY4285" fmla="*/ 2365226 h 6268185"/>
              <a:gd name="connsiteX4286" fmla="*/ 4168276 w 5511960"/>
              <a:gd name="connsiteY4286" fmla="*/ 2358834 h 6268185"/>
              <a:gd name="connsiteX4287" fmla="*/ 4161285 w 5511960"/>
              <a:gd name="connsiteY4287" fmla="*/ 2354272 h 6268185"/>
              <a:gd name="connsiteX4288" fmla="*/ 4151017 w 5511960"/>
              <a:gd name="connsiteY4288" fmla="*/ 2349643 h 6268185"/>
              <a:gd name="connsiteX4289" fmla="*/ 4122823 w 5511960"/>
              <a:gd name="connsiteY4289" fmla="*/ 2340061 h 6268185"/>
              <a:gd name="connsiteX4290" fmla="*/ 4115927 w 5511960"/>
              <a:gd name="connsiteY4290" fmla="*/ 2336022 h 6268185"/>
              <a:gd name="connsiteX4291" fmla="*/ 4113374 w 5511960"/>
              <a:gd name="connsiteY4291" fmla="*/ 2346795 h 6268185"/>
              <a:gd name="connsiteX4292" fmla="*/ 4120223 w 5511960"/>
              <a:gd name="connsiteY4292" fmla="*/ 2356415 h 6268185"/>
              <a:gd name="connsiteX4293" fmla="*/ 4124014 w 5511960"/>
              <a:gd name="connsiteY4293" fmla="*/ 2363397 h 6268185"/>
              <a:gd name="connsiteX4294" fmla="*/ 4134072 w 5511960"/>
              <a:gd name="connsiteY4294" fmla="*/ 2375103 h 6268185"/>
              <a:gd name="connsiteX4295" fmla="*/ 4153094 w 5511960"/>
              <a:gd name="connsiteY4295" fmla="*/ 2389362 h 6268185"/>
              <a:gd name="connsiteX4296" fmla="*/ 4165847 w 5511960"/>
              <a:gd name="connsiteY4296" fmla="*/ 2395906 h 6268185"/>
              <a:gd name="connsiteX4297" fmla="*/ 4171096 w 5511960"/>
              <a:gd name="connsiteY4297" fmla="*/ 2399897 h 6268185"/>
              <a:gd name="connsiteX4298" fmla="*/ 4191508 w 5511960"/>
              <a:gd name="connsiteY4298" fmla="*/ 2414727 h 6268185"/>
              <a:gd name="connsiteX4299" fmla="*/ 4224407 w 5511960"/>
              <a:gd name="connsiteY4299" fmla="*/ 2440740 h 6268185"/>
              <a:gd name="connsiteX4300" fmla="*/ 4228627 w 5511960"/>
              <a:gd name="connsiteY4300" fmla="*/ 2435387 h 6268185"/>
              <a:gd name="connsiteX4301" fmla="*/ 3335401 w 5511960"/>
              <a:gd name="connsiteY4301" fmla="*/ 2422442 h 6268185"/>
              <a:gd name="connsiteX4302" fmla="*/ 3328705 w 5511960"/>
              <a:gd name="connsiteY4302" fmla="*/ 2418156 h 6268185"/>
              <a:gd name="connsiteX4303" fmla="*/ 3324619 w 5511960"/>
              <a:gd name="connsiteY4303" fmla="*/ 2424967 h 6268185"/>
              <a:gd name="connsiteX4304" fmla="*/ 3335401 w 5511960"/>
              <a:gd name="connsiteY4304" fmla="*/ 2422442 h 6268185"/>
              <a:gd name="connsiteX4305" fmla="*/ 1562608 w 5511960"/>
              <a:gd name="connsiteY4305" fmla="*/ 2409212 h 6268185"/>
              <a:gd name="connsiteX4306" fmla="*/ 1575448 w 5511960"/>
              <a:gd name="connsiteY4306" fmla="*/ 2281263 h 6268185"/>
              <a:gd name="connsiteX4307" fmla="*/ 1569151 w 5511960"/>
              <a:gd name="connsiteY4307" fmla="*/ 2199138 h 6268185"/>
              <a:gd name="connsiteX4308" fmla="*/ 1553483 w 5511960"/>
              <a:gd name="connsiteY4308" fmla="*/ 2243620 h 6268185"/>
              <a:gd name="connsiteX4309" fmla="*/ 1541224 w 5511960"/>
              <a:gd name="connsiteY4309" fmla="*/ 2263013 h 6268185"/>
              <a:gd name="connsiteX4310" fmla="*/ 1535042 w 5511960"/>
              <a:gd name="connsiteY4310" fmla="*/ 2248182 h 6268185"/>
              <a:gd name="connsiteX4311" fmla="*/ 1544196 w 5511960"/>
              <a:gd name="connsiteY4311" fmla="*/ 2096554 h 6268185"/>
              <a:gd name="connsiteX4312" fmla="*/ 1549530 w 5511960"/>
              <a:gd name="connsiteY4312" fmla="*/ 2048558 h 6268185"/>
              <a:gd name="connsiteX4313" fmla="*/ 1559369 w 5511960"/>
              <a:gd name="connsiteY4313" fmla="*/ 2014382 h 6268185"/>
              <a:gd name="connsiteX4314" fmla="*/ 1571628 w 5511960"/>
              <a:gd name="connsiteY4314" fmla="*/ 1989931 h 6268185"/>
              <a:gd name="connsiteX4315" fmla="*/ 1594659 w 5511960"/>
              <a:gd name="connsiteY4315" fmla="*/ 1966214 h 6268185"/>
              <a:gd name="connsiteX4316" fmla="*/ 1605956 w 5511960"/>
              <a:gd name="connsiteY4316" fmla="*/ 1943611 h 6268185"/>
              <a:gd name="connsiteX4317" fmla="*/ 1649038 w 5511960"/>
              <a:gd name="connsiteY4317" fmla="*/ 1842141 h 6268185"/>
              <a:gd name="connsiteX4318" fmla="*/ 1658820 w 5511960"/>
              <a:gd name="connsiteY4318" fmla="*/ 1813947 h 6268185"/>
              <a:gd name="connsiteX4319" fmla="*/ 1665392 w 5511960"/>
              <a:gd name="connsiteY4319" fmla="*/ 1794831 h 6268185"/>
              <a:gd name="connsiteX4320" fmla="*/ 1670602 w 5511960"/>
              <a:gd name="connsiteY4320" fmla="*/ 1767875 h 6268185"/>
              <a:gd name="connsiteX4321" fmla="*/ 1661601 w 5511960"/>
              <a:gd name="connsiteY4321" fmla="*/ 1720031 h 6268185"/>
              <a:gd name="connsiteX4322" fmla="*/ 1635464 w 5511960"/>
              <a:gd name="connsiteY4322" fmla="*/ 1763379 h 6268185"/>
              <a:gd name="connsiteX4323" fmla="*/ 1624958 w 5511960"/>
              <a:gd name="connsiteY4323" fmla="*/ 1792564 h 6268185"/>
              <a:gd name="connsiteX4324" fmla="*/ 1616462 w 5511960"/>
              <a:gd name="connsiteY4324" fmla="*/ 1812537 h 6268185"/>
              <a:gd name="connsiteX4325" fmla="*/ 1607947 w 5511960"/>
              <a:gd name="connsiteY4325" fmla="*/ 1836607 h 6268185"/>
              <a:gd name="connsiteX4326" fmla="*/ 1599851 w 5511960"/>
              <a:gd name="connsiteY4326" fmla="*/ 1858162 h 6268185"/>
              <a:gd name="connsiteX4327" fmla="*/ 1591078 w 5511960"/>
              <a:gd name="connsiteY4327" fmla="*/ 1876603 h 6268185"/>
              <a:gd name="connsiteX4328" fmla="*/ 1583258 w 5511960"/>
              <a:gd name="connsiteY4328" fmla="*/ 1892252 h 6268185"/>
              <a:gd name="connsiteX4329" fmla="*/ 1574238 w 5511960"/>
              <a:gd name="connsiteY4329" fmla="*/ 1902473 h 6268185"/>
              <a:gd name="connsiteX4330" fmla="*/ 1570247 w 5511960"/>
              <a:gd name="connsiteY4330" fmla="*/ 1912093 h 6268185"/>
              <a:gd name="connsiteX4331" fmla="*/ 1541862 w 5511960"/>
              <a:gd name="connsiteY4331" fmla="*/ 1977834 h 6268185"/>
              <a:gd name="connsiteX4332" fmla="*/ 1498809 w 5511960"/>
              <a:gd name="connsiteY4332" fmla="*/ 2067684 h 6268185"/>
              <a:gd name="connsiteX4333" fmla="*/ 1491818 w 5511960"/>
              <a:gd name="connsiteY4333" fmla="*/ 2228380 h 6268185"/>
              <a:gd name="connsiteX4334" fmla="*/ 1496561 w 5511960"/>
              <a:gd name="connsiteY4334" fmla="*/ 2291264 h 6268185"/>
              <a:gd name="connsiteX4335" fmla="*/ 1503077 w 5511960"/>
              <a:gd name="connsiteY4335" fmla="*/ 2320554 h 6268185"/>
              <a:gd name="connsiteX4336" fmla="*/ 1528585 w 5511960"/>
              <a:gd name="connsiteY4336" fmla="*/ 2373617 h 6268185"/>
              <a:gd name="connsiteX4337" fmla="*/ 1539995 w 5511960"/>
              <a:gd name="connsiteY4337" fmla="*/ 2394677 h 6268185"/>
              <a:gd name="connsiteX4338" fmla="*/ 1551321 w 5511960"/>
              <a:gd name="connsiteY4338" fmla="*/ 2409507 h 6268185"/>
              <a:gd name="connsiteX4339" fmla="*/ 1562608 w 5511960"/>
              <a:gd name="connsiteY4339" fmla="*/ 2409212 h 6268185"/>
              <a:gd name="connsiteX4340" fmla="*/ 2222062 w 5511960"/>
              <a:gd name="connsiteY4340" fmla="*/ 2396420 h 6268185"/>
              <a:gd name="connsiteX4341" fmla="*/ 2235578 w 5511960"/>
              <a:gd name="connsiteY4341" fmla="*/ 2328269 h 6268185"/>
              <a:gd name="connsiteX4342" fmla="*/ 2209469 w 5511960"/>
              <a:gd name="connsiteY4342" fmla="*/ 2281263 h 6268185"/>
              <a:gd name="connsiteX4343" fmla="*/ 2194658 w 5511960"/>
              <a:gd name="connsiteY4343" fmla="*/ 2352519 h 6268185"/>
              <a:gd name="connsiteX4344" fmla="*/ 2202669 w 5511960"/>
              <a:gd name="connsiteY4344" fmla="*/ 2413537 h 6268185"/>
              <a:gd name="connsiteX4345" fmla="*/ 2222062 w 5511960"/>
              <a:gd name="connsiteY4345" fmla="*/ 2396420 h 6268185"/>
              <a:gd name="connsiteX4346" fmla="*/ 3125508 w 5511960"/>
              <a:gd name="connsiteY4346" fmla="*/ 2399630 h 6268185"/>
              <a:gd name="connsiteX4347" fmla="*/ 3120946 w 5511960"/>
              <a:gd name="connsiteY4347" fmla="*/ 2397620 h 6268185"/>
              <a:gd name="connsiteX4348" fmla="*/ 3116383 w 5511960"/>
              <a:gd name="connsiteY4348" fmla="*/ 2402449 h 6268185"/>
              <a:gd name="connsiteX4349" fmla="*/ 3120946 w 5511960"/>
              <a:gd name="connsiteY4349" fmla="*/ 2404469 h 6268185"/>
              <a:gd name="connsiteX4350" fmla="*/ 3125508 w 5511960"/>
              <a:gd name="connsiteY4350" fmla="*/ 2399630 h 6268185"/>
              <a:gd name="connsiteX4351" fmla="*/ 1777654 w 5511960"/>
              <a:gd name="connsiteY4351" fmla="*/ 2323573 h 6268185"/>
              <a:gd name="connsiteX4352" fmla="*/ 1775263 w 5511960"/>
              <a:gd name="connsiteY4352" fmla="*/ 2329554 h 6268185"/>
              <a:gd name="connsiteX4353" fmla="*/ 1778016 w 5511960"/>
              <a:gd name="connsiteY4353" fmla="*/ 2332317 h 6268185"/>
              <a:gd name="connsiteX4354" fmla="*/ 1777654 w 5511960"/>
              <a:gd name="connsiteY4354" fmla="*/ 2323573 h 6268185"/>
              <a:gd name="connsiteX4355" fmla="*/ 1791198 w 5511960"/>
              <a:gd name="connsiteY4355" fmla="*/ 2282406 h 6268185"/>
              <a:gd name="connsiteX4356" fmla="*/ 1787064 w 5511960"/>
              <a:gd name="connsiteY4356" fmla="*/ 2250573 h 6268185"/>
              <a:gd name="connsiteX4357" fmla="*/ 1782845 w 5511960"/>
              <a:gd name="connsiteY4357" fmla="*/ 2299522 h 6268185"/>
              <a:gd name="connsiteX4358" fmla="*/ 1791198 w 5511960"/>
              <a:gd name="connsiteY4358" fmla="*/ 2282406 h 6268185"/>
              <a:gd name="connsiteX4359" fmla="*/ 1947980 w 5511960"/>
              <a:gd name="connsiteY4359" fmla="*/ 2218531 h 6268185"/>
              <a:gd name="connsiteX4360" fmla="*/ 1962372 w 5511960"/>
              <a:gd name="connsiteY4360" fmla="*/ 2178602 h 6268185"/>
              <a:gd name="connsiteX4361" fmla="*/ 1984794 w 5511960"/>
              <a:gd name="connsiteY4361" fmla="*/ 2114432 h 6268185"/>
              <a:gd name="connsiteX4362" fmla="*/ 1967211 w 5511960"/>
              <a:gd name="connsiteY4362" fmla="*/ 2113632 h 6268185"/>
              <a:gd name="connsiteX4363" fmla="*/ 1949809 w 5511960"/>
              <a:gd name="connsiteY4363" fmla="*/ 2177459 h 6268185"/>
              <a:gd name="connsiteX4364" fmla="*/ 1942827 w 5511960"/>
              <a:gd name="connsiteY4364" fmla="*/ 2199138 h 6268185"/>
              <a:gd name="connsiteX4365" fmla="*/ 1941255 w 5511960"/>
              <a:gd name="connsiteY4365" fmla="*/ 2203387 h 6268185"/>
              <a:gd name="connsiteX4366" fmla="*/ 1939159 w 5511960"/>
              <a:gd name="connsiteY4366" fmla="*/ 2210540 h 6268185"/>
              <a:gd name="connsiteX4367" fmla="*/ 1936883 w 5511960"/>
              <a:gd name="connsiteY4367" fmla="*/ 2217388 h 6268185"/>
              <a:gd name="connsiteX4368" fmla="*/ 1934673 w 5511960"/>
              <a:gd name="connsiteY4368" fmla="*/ 2224180 h 6268185"/>
              <a:gd name="connsiteX4369" fmla="*/ 1935883 w 5511960"/>
              <a:gd name="connsiteY4369" fmla="*/ 2240201 h 6268185"/>
              <a:gd name="connsiteX4370" fmla="*/ 1947980 w 5511960"/>
              <a:gd name="connsiteY4370" fmla="*/ 2218531 h 6268185"/>
              <a:gd name="connsiteX4371" fmla="*/ 1461062 w 5511960"/>
              <a:gd name="connsiteY4371" fmla="*/ 2218531 h 6268185"/>
              <a:gd name="connsiteX4372" fmla="*/ 1461414 w 5511960"/>
              <a:gd name="connsiteY4372" fmla="*/ 2163648 h 6268185"/>
              <a:gd name="connsiteX4373" fmla="*/ 1464253 w 5511960"/>
              <a:gd name="connsiteY4373" fmla="*/ 2100259 h 6268185"/>
              <a:gd name="connsiteX4374" fmla="*/ 1463967 w 5511960"/>
              <a:gd name="connsiteY4374" fmla="*/ 2074723 h 6268185"/>
              <a:gd name="connsiteX4375" fmla="*/ 1471854 w 5511960"/>
              <a:gd name="connsiteY4375" fmla="*/ 2040547 h 6268185"/>
              <a:gd name="connsiteX4376" fmla="*/ 1486579 w 5511960"/>
              <a:gd name="connsiteY4376" fmla="*/ 1977234 h 6268185"/>
              <a:gd name="connsiteX4377" fmla="*/ 1478616 w 5511960"/>
              <a:gd name="connsiteY4377" fmla="*/ 1939049 h 6268185"/>
              <a:gd name="connsiteX4378" fmla="*/ 1471320 w 5511960"/>
              <a:gd name="connsiteY4378" fmla="*/ 1943382 h 6268185"/>
              <a:gd name="connsiteX4379" fmla="*/ 1434211 w 5511960"/>
              <a:gd name="connsiteY4379" fmla="*/ 1953546 h 6268185"/>
              <a:gd name="connsiteX4380" fmla="*/ 1419323 w 5511960"/>
              <a:gd name="connsiteY4380" fmla="*/ 2001190 h 6268185"/>
              <a:gd name="connsiteX4381" fmla="*/ 1417523 w 5511960"/>
              <a:gd name="connsiteY4381" fmla="*/ 2042690 h 6268185"/>
              <a:gd name="connsiteX4382" fmla="*/ 1423009 w 5511960"/>
              <a:gd name="connsiteY4382" fmla="*/ 2169030 h 6268185"/>
              <a:gd name="connsiteX4383" fmla="*/ 1437240 w 5511960"/>
              <a:gd name="connsiteY4383" fmla="*/ 2201586 h 6268185"/>
              <a:gd name="connsiteX4384" fmla="*/ 1455490 w 5511960"/>
              <a:gd name="connsiteY4384" fmla="*/ 2226513 h 6268185"/>
              <a:gd name="connsiteX4385" fmla="*/ 1461062 w 5511960"/>
              <a:gd name="connsiteY4385" fmla="*/ 2218531 h 6268185"/>
              <a:gd name="connsiteX4386" fmla="*/ 1740735 w 5511960"/>
              <a:gd name="connsiteY4386" fmla="*/ 2195709 h 6268185"/>
              <a:gd name="connsiteX4387" fmla="*/ 1760052 w 5511960"/>
              <a:gd name="connsiteY4387" fmla="*/ 2157228 h 6268185"/>
              <a:gd name="connsiteX4388" fmla="*/ 1776349 w 5511960"/>
              <a:gd name="connsiteY4388" fmla="*/ 2132968 h 6268185"/>
              <a:gd name="connsiteX4389" fmla="*/ 1774168 w 5511960"/>
              <a:gd name="connsiteY4389" fmla="*/ 2074285 h 6268185"/>
              <a:gd name="connsiteX4390" fmla="*/ 1750584 w 5511960"/>
              <a:gd name="connsiteY4390" fmla="*/ 2048558 h 6268185"/>
              <a:gd name="connsiteX4391" fmla="*/ 1745421 w 5511960"/>
              <a:gd name="connsiteY4391" fmla="*/ 2086124 h 6268185"/>
              <a:gd name="connsiteX4392" fmla="*/ 1738573 w 5511960"/>
              <a:gd name="connsiteY4392" fmla="*/ 2130606 h 6268185"/>
              <a:gd name="connsiteX4393" fmla="*/ 1733315 w 5511960"/>
              <a:gd name="connsiteY4393" fmla="*/ 2212826 h 6268185"/>
              <a:gd name="connsiteX4394" fmla="*/ 1740735 w 5511960"/>
              <a:gd name="connsiteY4394" fmla="*/ 2195709 h 6268185"/>
              <a:gd name="connsiteX4395" fmla="*/ 1886058 w 5511960"/>
              <a:gd name="connsiteY4395" fmla="*/ 2201415 h 6268185"/>
              <a:gd name="connsiteX4396" fmla="*/ 1879847 w 5511960"/>
              <a:gd name="connsiteY4396" fmla="*/ 2194576 h 6268185"/>
              <a:gd name="connsiteX4397" fmla="*/ 1873637 w 5511960"/>
              <a:gd name="connsiteY4397" fmla="*/ 2201415 h 6268185"/>
              <a:gd name="connsiteX4398" fmla="*/ 1879847 w 5511960"/>
              <a:gd name="connsiteY4398" fmla="*/ 2208263 h 6268185"/>
              <a:gd name="connsiteX4399" fmla="*/ 1886058 w 5511960"/>
              <a:gd name="connsiteY4399" fmla="*/ 2201415 h 6268185"/>
              <a:gd name="connsiteX4400" fmla="*/ 1914833 w 5511960"/>
              <a:gd name="connsiteY4400" fmla="*/ 2174040 h 6268185"/>
              <a:gd name="connsiteX4401" fmla="*/ 1911023 w 5511960"/>
              <a:gd name="connsiteY4401" fmla="*/ 2167191 h 6268185"/>
              <a:gd name="connsiteX4402" fmla="*/ 1910261 w 5511960"/>
              <a:gd name="connsiteY4402" fmla="*/ 2177840 h 6268185"/>
              <a:gd name="connsiteX4403" fmla="*/ 1914823 w 5511960"/>
              <a:gd name="connsiteY4403" fmla="*/ 2174040 h 6268185"/>
              <a:gd name="connsiteX4404" fmla="*/ 1829651 w 5511960"/>
              <a:gd name="connsiteY4404" fmla="*/ 2137540 h 6268185"/>
              <a:gd name="connsiteX4405" fmla="*/ 1825088 w 5511960"/>
              <a:gd name="connsiteY4405" fmla="*/ 2130692 h 6268185"/>
              <a:gd name="connsiteX4406" fmla="*/ 1820526 w 5511960"/>
              <a:gd name="connsiteY4406" fmla="*/ 2137540 h 6268185"/>
              <a:gd name="connsiteX4407" fmla="*/ 1825088 w 5511960"/>
              <a:gd name="connsiteY4407" fmla="*/ 2144379 h 6268185"/>
              <a:gd name="connsiteX4408" fmla="*/ 1829651 w 5511960"/>
              <a:gd name="connsiteY4408" fmla="*/ 2137540 h 6268185"/>
              <a:gd name="connsiteX4409" fmla="*/ 1391586 w 5511960"/>
              <a:gd name="connsiteY4409" fmla="*/ 2002942 h 6268185"/>
              <a:gd name="connsiteX4410" fmla="*/ 1393615 w 5511960"/>
              <a:gd name="connsiteY4410" fmla="*/ 1942706 h 6268185"/>
              <a:gd name="connsiteX4411" fmla="*/ 1396644 w 5511960"/>
              <a:gd name="connsiteY4411" fmla="*/ 1915322 h 6268185"/>
              <a:gd name="connsiteX4412" fmla="*/ 1405474 w 5511960"/>
              <a:gd name="connsiteY4412" fmla="*/ 1877450 h 6268185"/>
              <a:gd name="connsiteX4413" fmla="*/ 1425314 w 5511960"/>
              <a:gd name="connsiteY4413" fmla="*/ 1813585 h 6268185"/>
              <a:gd name="connsiteX4414" fmla="*/ 1436630 w 5511960"/>
              <a:gd name="connsiteY4414" fmla="*/ 1730127 h 6268185"/>
              <a:gd name="connsiteX4415" fmla="*/ 1400740 w 5511960"/>
              <a:gd name="connsiteY4415" fmla="*/ 1838617 h 6268185"/>
              <a:gd name="connsiteX4416" fmla="*/ 1396178 w 5511960"/>
              <a:gd name="connsiteY4416" fmla="*/ 1854638 h 6268185"/>
              <a:gd name="connsiteX4417" fmla="*/ 1391615 w 5511960"/>
              <a:gd name="connsiteY4417" fmla="*/ 1873612 h 6268185"/>
              <a:gd name="connsiteX4418" fmla="*/ 1385414 w 5511960"/>
              <a:gd name="connsiteY4418" fmla="*/ 1904139 h 6268185"/>
              <a:gd name="connsiteX4419" fmla="*/ 1367755 w 5511960"/>
              <a:gd name="connsiteY4419" fmla="*/ 2067045 h 6268185"/>
              <a:gd name="connsiteX4420" fmla="*/ 1370108 w 5511960"/>
              <a:gd name="connsiteY4420" fmla="*/ 2090925 h 6268185"/>
              <a:gd name="connsiteX4421" fmla="*/ 1371251 w 5511960"/>
              <a:gd name="connsiteY4421" fmla="*/ 2111222 h 6268185"/>
              <a:gd name="connsiteX4422" fmla="*/ 1391586 w 5511960"/>
              <a:gd name="connsiteY4422" fmla="*/ 2002942 h 6268185"/>
              <a:gd name="connsiteX4423" fmla="*/ 3047946 w 5511960"/>
              <a:gd name="connsiteY4423" fmla="*/ 2110156 h 6268185"/>
              <a:gd name="connsiteX4424" fmla="*/ 3043383 w 5511960"/>
              <a:gd name="connsiteY4424" fmla="*/ 2103317 h 6268185"/>
              <a:gd name="connsiteX4425" fmla="*/ 3038821 w 5511960"/>
              <a:gd name="connsiteY4425" fmla="*/ 2110156 h 6268185"/>
              <a:gd name="connsiteX4426" fmla="*/ 3043383 w 5511960"/>
              <a:gd name="connsiteY4426" fmla="*/ 2117004 h 6268185"/>
              <a:gd name="connsiteX4427" fmla="*/ 3047946 w 5511960"/>
              <a:gd name="connsiteY4427" fmla="*/ 2110156 h 6268185"/>
              <a:gd name="connsiteX4428" fmla="*/ 2094160 w 5511960"/>
              <a:gd name="connsiteY4428" fmla="*/ 2088486 h 6268185"/>
              <a:gd name="connsiteX4429" fmla="*/ 2089216 w 5511960"/>
              <a:gd name="connsiteY4429" fmla="*/ 2081914 h 6268185"/>
              <a:gd name="connsiteX4430" fmla="*/ 2086930 w 5511960"/>
              <a:gd name="connsiteY4430" fmla="*/ 2096745 h 6268185"/>
              <a:gd name="connsiteX4431" fmla="*/ 2094160 w 5511960"/>
              <a:gd name="connsiteY4431" fmla="*/ 2088486 h 6268185"/>
              <a:gd name="connsiteX4432" fmla="*/ 1704426 w 5511960"/>
              <a:gd name="connsiteY4432" fmla="*/ 2081076 h 6268185"/>
              <a:gd name="connsiteX4433" fmla="*/ 1708645 w 5511960"/>
              <a:gd name="connsiteY4433" fmla="*/ 2043100 h 6268185"/>
              <a:gd name="connsiteX4434" fmla="*/ 1714932 w 5511960"/>
              <a:gd name="connsiteY4434" fmla="*/ 2002561 h 6268185"/>
              <a:gd name="connsiteX4435" fmla="*/ 1721780 w 5511960"/>
              <a:gd name="connsiteY4435" fmla="*/ 1986931 h 6268185"/>
              <a:gd name="connsiteX4436" fmla="*/ 1705654 w 5511960"/>
              <a:gd name="connsiteY4436" fmla="*/ 1984807 h 6268185"/>
              <a:gd name="connsiteX4437" fmla="*/ 1690443 w 5511960"/>
              <a:gd name="connsiteY4437" fmla="*/ 1990512 h 6268185"/>
              <a:gd name="connsiteX4438" fmla="*/ 1677765 w 5511960"/>
              <a:gd name="connsiteY4438" fmla="*/ 1978215 h 6268185"/>
              <a:gd name="connsiteX4439" fmla="*/ 1683099 w 5511960"/>
              <a:gd name="connsiteY4439" fmla="*/ 1962194 h 6268185"/>
              <a:gd name="connsiteX4440" fmla="*/ 1690624 w 5511960"/>
              <a:gd name="connsiteY4440" fmla="*/ 1946992 h 6268185"/>
              <a:gd name="connsiteX4441" fmla="*/ 1697329 w 5511960"/>
              <a:gd name="connsiteY4441" fmla="*/ 1934486 h 6268185"/>
              <a:gd name="connsiteX4442" fmla="*/ 1703959 w 5511960"/>
              <a:gd name="connsiteY4442" fmla="*/ 1921942 h 6268185"/>
              <a:gd name="connsiteX4443" fmla="*/ 1718770 w 5511960"/>
              <a:gd name="connsiteY4443" fmla="*/ 1891433 h 6268185"/>
              <a:gd name="connsiteX4444" fmla="*/ 1745402 w 5511960"/>
              <a:gd name="connsiteY4444" fmla="*/ 1827092 h 6268185"/>
              <a:gd name="connsiteX4445" fmla="*/ 1767872 w 5511960"/>
              <a:gd name="connsiteY4445" fmla="*/ 1766027 h 6268185"/>
              <a:gd name="connsiteX4446" fmla="*/ 1776920 w 5511960"/>
              <a:gd name="connsiteY4446" fmla="*/ 1727698 h 6268185"/>
              <a:gd name="connsiteX4447" fmla="*/ 1781921 w 5511960"/>
              <a:gd name="connsiteY4447" fmla="*/ 1681626 h 6268185"/>
              <a:gd name="connsiteX4448" fmla="*/ 1777530 w 5511960"/>
              <a:gd name="connsiteY4448" fmla="*/ 1662233 h 6268185"/>
              <a:gd name="connsiteX4449" fmla="*/ 1764100 w 5511960"/>
              <a:gd name="connsiteY4449" fmla="*/ 1665281 h 6268185"/>
              <a:gd name="connsiteX4450" fmla="*/ 1741259 w 5511960"/>
              <a:gd name="connsiteY4450" fmla="*/ 1702953 h 6268185"/>
              <a:gd name="connsiteX4451" fmla="*/ 1717799 w 5511960"/>
              <a:gd name="connsiteY4451" fmla="*/ 1786191 h 6268185"/>
              <a:gd name="connsiteX4452" fmla="*/ 1695415 w 5511960"/>
              <a:gd name="connsiteY4452" fmla="*/ 1836169 h 6268185"/>
              <a:gd name="connsiteX4453" fmla="*/ 1679079 w 5511960"/>
              <a:gd name="connsiteY4453" fmla="*/ 1875412 h 6268185"/>
              <a:gd name="connsiteX4454" fmla="*/ 1666087 w 5511960"/>
              <a:gd name="connsiteY4454" fmla="*/ 1900863 h 6268185"/>
              <a:gd name="connsiteX4455" fmla="*/ 1653962 w 5511960"/>
              <a:gd name="connsiteY4455" fmla="*/ 1958908 h 6268185"/>
              <a:gd name="connsiteX4456" fmla="*/ 1665602 w 5511960"/>
              <a:gd name="connsiteY4456" fmla="*/ 2002437 h 6268185"/>
              <a:gd name="connsiteX4457" fmla="*/ 1676908 w 5511960"/>
              <a:gd name="connsiteY4457" fmla="*/ 2057997 h 6268185"/>
              <a:gd name="connsiteX4458" fmla="*/ 1683642 w 5511960"/>
              <a:gd name="connsiteY4458" fmla="*/ 2088248 h 6268185"/>
              <a:gd name="connsiteX4459" fmla="*/ 1690328 w 5511960"/>
              <a:gd name="connsiteY4459" fmla="*/ 2093373 h 6268185"/>
              <a:gd name="connsiteX4460" fmla="*/ 1704426 w 5511960"/>
              <a:gd name="connsiteY4460" fmla="*/ 2081076 h 6268185"/>
              <a:gd name="connsiteX4461" fmla="*/ 1871551 w 5511960"/>
              <a:gd name="connsiteY4461" fmla="*/ 2072218 h 6268185"/>
              <a:gd name="connsiteX4462" fmla="*/ 1891839 w 5511960"/>
              <a:gd name="connsiteY4462" fmla="*/ 2002571 h 6268185"/>
              <a:gd name="connsiteX4463" fmla="*/ 1898097 w 5511960"/>
              <a:gd name="connsiteY4463" fmla="*/ 1988007 h 6268185"/>
              <a:gd name="connsiteX4464" fmla="*/ 1902660 w 5511960"/>
              <a:gd name="connsiteY4464" fmla="*/ 1977834 h 6268185"/>
              <a:gd name="connsiteX4465" fmla="*/ 1907222 w 5511960"/>
              <a:gd name="connsiteY4465" fmla="*/ 1964147 h 6268185"/>
              <a:gd name="connsiteX4466" fmla="*/ 1911785 w 5511960"/>
              <a:gd name="connsiteY4466" fmla="*/ 1950460 h 6268185"/>
              <a:gd name="connsiteX4467" fmla="*/ 1916347 w 5511960"/>
              <a:gd name="connsiteY4467" fmla="*/ 1943306 h 6268185"/>
              <a:gd name="connsiteX4468" fmla="*/ 1907222 w 5511960"/>
              <a:gd name="connsiteY4468" fmla="*/ 1944668 h 6268185"/>
              <a:gd name="connsiteX4469" fmla="*/ 1898097 w 5511960"/>
              <a:gd name="connsiteY4469" fmla="*/ 1961032 h 6268185"/>
              <a:gd name="connsiteX4470" fmla="*/ 1884010 w 5511960"/>
              <a:gd name="connsiteY4470" fmla="*/ 1985778 h 6268185"/>
              <a:gd name="connsiteX4471" fmla="*/ 1865874 w 5511960"/>
              <a:gd name="connsiteY4471" fmla="*/ 2010524 h 6268185"/>
              <a:gd name="connsiteX4472" fmla="*/ 1854597 w 5511960"/>
              <a:gd name="connsiteY4472" fmla="*/ 2021183 h 6268185"/>
              <a:gd name="connsiteX4473" fmla="*/ 1850187 w 5511960"/>
              <a:gd name="connsiteY4473" fmla="*/ 2025745 h 6268185"/>
              <a:gd name="connsiteX4474" fmla="*/ 1843776 w 5511960"/>
              <a:gd name="connsiteY4474" fmla="*/ 2030308 h 6268185"/>
              <a:gd name="connsiteX4475" fmla="*/ 1825088 w 5511960"/>
              <a:gd name="connsiteY4475" fmla="*/ 2055101 h 6268185"/>
              <a:gd name="connsiteX4476" fmla="*/ 1831937 w 5511960"/>
              <a:gd name="connsiteY4476" fmla="*/ 2062245 h 6268185"/>
              <a:gd name="connsiteX4477" fmla="*/ 1838785 w 5511960"/>
              <a:gd name="connsiteY4477" fmla="*/ 2065950 h 6268185"/>
              <a:gd name="connsiteX4478" fmla="*/ 1865436 w 5511960"/>
              <a:gd name="connsiteY4478" fmla="*/ 2088601 h 6268185"/>
              <a:gd name="connsiteX4479" fmla="*/ 1871551 w 5511960"/>
              <a:gd name="connsiteY4479" fmla="*/ 2072218 h 6268185"/>
              <a:gd name="connsiteX4480" fmla="*/ 1991309 w 5511960"/>
              <a:gd name="connsiteY4480" fmla="*/ 2082457 h 6268185"/>
              <a:gd name="connsiteX4481" fmla="*/ 1990614 w 5511960"/>
              <a:gd name="connsiteY4481" fmla="*/ 2060207 h 6268185"/>
              <a:gd name="connsiteX4482" fmla="*/ 1971106 w 5511960"/>
              <a:gd name="connsiteY4482" fmla="*/ 2081371 h 6268185"/>
              <a:gd name="connsiteX4483" fmla="*/ 1991309 w 5511960"/>
              <a:gd name="connsiteY4483" fmla="*/ 2082457 h 6268185"/>
              <a:gd name="connsiteX4484" fmla="*/ 1334436 w 5511960"/>
              <a:gd name="connsiteY4484" fmla="*/ 2074799 h 6268185"/>
              <a:gd name="connsiteX4485" fmla="*/ 1338485 w 5511960"/>
              <a:gd name="connsiteY4485" fmla="*/ 2016620 h 6268185"/>
              <a:gd name="connsiteX4486" fmla="*/ 1350257 w 5511960"/>
              <a:gd name="connsiteY4486" fmla="*/ 1928409 h 6268185"/>
              <a:gd name="connsiteX4487" fmla="*/ 1352839 w 5511960"/>
              <a:gd name="connsiteY4487" fmla="*/ 1916236 h 6268185"/>
              <a:gd name="connsiteX4488" fmla="*/ 1355591 w 5511960"/>
              <a:gd name="connsiteY4488" fmla="*/ 1903692 h 6268185"/>
              <a:gd name="connsiteX4489" fmla="*/ 1366679 w 5511960"/>
              <a:gd name="connsiteY4489" fmla="*/ 1854638 h 6268185"/>
              <a:gd name="connsiteX4490" fmla="*/ 1376137 w 5511960"/>
              <a:gd name="connsiteY4490" fmla="*/ 1807261 h 6268185"/>
              <a:gd name="connsiteX4491" fmla="*/ 1373298 w 5511960"/>
              <a:gd name="connsiteY4491" fmla="*/ 1798383 h 6268185"/>
              <a:gd name="connsiteX4492" fmla="*/ 1350686 w 5511960"/>
              <a:gd name="connsiteY4492" fmla="*/ 1850723 h 6268185"/>
              <a:gd name="connsiteX4493" fmla="*/ 1339666 w 5511960"/>
              <a:gd name="connsiteY4493" fmla="*/ 1854095 h 6268185"/>
              <a:gd name="connsiteX4494" fmla="*/ 1309490 w 5511960"/>
              <a:gd name="connsiteY4494" fmla="*/ 1908730 h 6268185"/>
              <a:gd name="connsiteX4495" fmla="*/ 1300213 w 5511960"/>
              <a:gd name="connsiteY4495" fmla="*/ 1931362 h 6268185"/>
              <a:gd name="connsiteX4496" fmla="*/ 1293993 w 5511960"/>
              <a:gd name="connsiteY4496" fmla="*/ 1973043 h 6268185"/>
              <a:gd name="connsiteX4497" fmla="*/ 1289583 w 5511960"/>
              <a:gd name="connsiteY4497" fmla="*/ 2002933 h 6268185"/>
              <a:gd name="connsiteX4498" fmla="*/ 1289116 w 5511960"/>
              <a:gd name="connsiteY4498" fmla="*/ 2016753 h 6268185"/>
              <a:gd name="connsiteX4499" fmla="*/ 1293888 w 5511960"/>
              <a:gd name="connsiteY4499" fmla="*/ 2036708 h 6268185"/>
              <a:gd name="connsiteX4500" fmla="*/ 1310033 w 5511960"/>
              <a:gd name="connsiteY4500" fmla="*/ 2074446 h 6268185"/>
              <a:gd name="connsiteX4501" fmla="*/ 1323178 w 5511960"/>
              <a:gd name="connsiteY4501" fmla="*/ 2081066 h 6268185"/>
              <a:gd name="connsiteX4502" fmla="*/ 1334436 w 5511960"/>
              <a:gd name="connsiteY4502" fmla="*/ 2074799 h 6268185"/>
              <a:gd name="connsiteX4503" fmla="*/ 1567294 w 5511960"/>
              <a:gd name="connsiteY4503" fmla="*/ 2080505 h 6268185"/>
              <a:gd name="connsiteX4504" fmla="*/ 1562455 w 5511960"/>
              <a:gd name="connsiteY4504" fmla="*/ 2075932 h 6268185"/>
              <a:gd name="connsiteX4505" fmla="*/ 1560446 w 5511960"/>
              <a:gd name="connsiteY4505" fmla="*/ 2080505 h 6268185"/>
              <a:gd name="connsiteX4506" fmla="*/ 1565275 w 5511960"/>
              <a:gd name="connsiteY4506" fmla="*/ 2085067 h 6268185"/>
              <a:gd name="connsiteX4507" fmla="*/ 1567294 w 5511960"/>
              <a:gd name="connsiteY4507" fmla="*/ 2080505 h 6268185"/>
              <a:gd name="connsiteX4508" fmla="*/ 1592383 w 5511960"/>
              <a:gd name="connsiteY4508" fmla="*/ 2066807 h 6268185"/>
              <a:gd name="connsiteX4509" fmla="*/ 1579257 w 5511960"/>
              <a:gd name="connsiteY4509" fmla="*/ 2061807 h 6268185"/>
              <a:gd name="connsiteX4510" fmla="*/ 1585811 w 5511960"/>
              <a:gd name="connsiteY4510" fmla="*/ 2075932 h 6268185"/>
              <a:gd name="connsiteX4511" fmla="*/ 1592383 w 5511960"/>
              <a:gd name="connsiteY4511" fmla="*/ 2066807 h 6268185"/>
              <a:gd name="connsiteX4512" fmla="*/ 2891002 w 5511960"/>
              <a:gd name="connsiteY4512" fmla="*/ 2063483 h 6268185"/>
              <a:gd name="connsiteX4513" fmla="*/ 2888602 w 5511960"/>
              <a:gd name="connsiteY4513" fmla="*/ 2069474 h 6268185"/>
              <a:gd name="connsiteX4514" fmla="*/ 2891365 w 5511960"/>
              <a:gd name="connsiteY4514" fmla="*/ 2072227 h 6268185"/>
              <a:gd name="connsiteX4515" fmla="*/ 2891002 w 5511960"/>
              <a:gd name="connsiteY4515" fmla="*/ 2063483 h 6268185"/>
              <a:gd name="connsiteX4516" fmla="*/ 3335401 w 5511960"/>
              <a:gd name="connsiteY4516" fmla="*/ 2066807 h 6268185"/>
              <a:gd name="connsiteX4517" fmla="*/ 3330838 w 5511960"/>
              <a:gd name="connsiteY4517" fmla="*/ 2062245 h 6268185"/>
              <a:gd name="connsiteX4518" fmla="*/ 3326276 w 5511960"/>
              <a:gd name="connsiteY4518" fmla="*/ 2066807 h 6268185"/>
              <a:gd name="connsiteX4519" fmla="*/ 3330838 w 5511960"/>
              <a:gd name="connsiteY4519" fmla="*/ 2071370 h 6268185"/>
              <a:gd name="connsiteX4520" fmla="*/ 3335401 w 5511960"/>
              <a:gd name="connsiteY4520" fmla="*/ 2066807 h 6268185"/>
              <a:gd name="connsiteX4521" fmla="*/ 1281811 w 5511960"/>
              <a:gd name="connsiteY4521" fmla="*/ 2055044 h 6268185"/>
              <a:gd name="connsiteX4522" fmla="*/ 1272248 w 5511960"/>
              <a:gd name="connsiteY4522" fmla="*/ 2051301 h 6268185"/>
              <a:gd name="connsiteX4523" fmla="*/ 1273276 w 5511960"/>
              <a:gd name="connsiteY4523" fmla="*/ 2060321 h 6268185"/>
              <a:gd name="connsiteX4524" fmla="*/ 1282849 w 5511960"/>
              <a:gd name="connsiteY4524" fmla="*/ 2064074 h 6268185"/>
              <a:gd name="connsiteX4525" fmla="*/ 1281811 w 5511960"/>
              <a:gd name="connsiteY4525" fmla="*/ 2055044 h 6268185"/>
              <a:gd name="connsiteX4526" fmla="*/ 2980823 w 5511960"/>
              <a:gd name="connsiteY4526" fmla="*/ 2053120 h 6268185"/>
              <a:gd name="connsiteX4527" fmla="*/ 2970270 w 5511960"/>
              <a:gd name="connsiteY4527" fmla="*/ 2043995 h 6268185"/>
              <a:gd name="connsiteX4528" fmla="*/ 2964488 w 5511960"/>
              <a:gd name="connsiteY4528" fmla="*/ 2053120 h 6268185"/>
              <a:gd name="connsiteX4529" fmla="*/ 2975041 w 5511960"/>
              <a:gd name="connsiteY4529" fmla="*/ 2062245 h 6268185"/>
              <a:gd name="connsiteX4530" fmla="*/ 2980823 w 5511960"/>
              <a:gd name="connsiteY4530" fmla="*/ 2053120 h 6268185"/>
              <a:gd name="connsiteX4531" fmla="*/ 3084446 w 5511960"/>
              <a:gd name="connsiteY4531" fmla="*/ 2053120 h 6268185"/>
              <a:gd name="connsiteX4532" fmla="*/ 3079883 w 5511960"/>
              <a:gd name="connsiteY4532" fmla="*/ 2043995 h 6268185"/>
              <a:gd name="connsiteX4533" fmla="*/ 3075321 w 5511960"/>
              <a:gd name="connsiteY4533" fmla="*/ 2045910 h 6268185"/>
              <a:gd name="connsiteX4534" fmla="*/ 3072549 w 5511960"/>
              <a:gd name="connsiteY4534" fmla="*/ 2055035 h 6268185"/>
              <a:gd name="connsiteX4535" fmla="*/ 3077111 w 5511960"/>
              <a:gd name="connsiteY4535" fmla="*/ 2062245 h 6268185"/>
              <a:gd name="connsiteX4536" fmla="*/ 3084446 w 5511960"/>
              <a:gd name="connsiteY4536" fmla="*/ 2053120 h 6268185"/>
              <a:gd name="connsiteX4537" fmla="*/ 1230109 w 5511960"/>
              <a:gd name="connsiteY4537" fmla="*/ 2045233 h 6268185"/>
              <a:gd name="connsiteX4538" fmla="*/ 1227718 w 5511960"/>
              <a:gd name="connsiteY4538" fmla="*/ 2051225 h 6268185"/>
              <a:gd name="connsiteX4539" fmla="*/ 1230471 w 5511960"/>
              <a:gd name="connsiteY4539" fmla="*/ 2053977 h 6268185"/>
              <a:gd name="connsiteX4540" fmla="*/ 1230109 w 5511960"/>
              <a:gd name="connsiteY4540" fmla="*/ 2045233 h 6268185"/>
              <a:gd name="connsiteX4541" fmla="*/ 2010397 w 5511960"/>
              <a:gd name="connsiteY4541" fmla="*/ 2036842 h 6268185"/>
              <a:gd name="connsiteX4542" fmla="*/ 1998091 w 5511960"/>
              <a:gd name="connsiteY4542" fmla="*/ 2037509 h 6268185"/>
              <a:gd name="connsiteX4543" fmla="*/ 1997043 w 5511960"/>
              <a:gd name="connsiteY4543" fmla="*/ 2049015 h 6268185"/>
              <a:gd name="connsiteX4544" fmla="*/ 2010397 w 5511960"/>
              <a:gd name="connsiteY4544" fmla="*/ 2036842 h 6268185"/>
              <a:gd name="connsiteX4545" fmla="*/ 3028648 w 5511960"/>
              <a:gd name="connsiteY4545" fmla="*/ 2038575 h 6268185"/>
              <a:gd name="connsiteX4546" fmla="*/ 3017523 w 5511960"/>
              <a:gd name="connsiteY4546" fmla="*/ 2037023 h 6268185"/>
              <a:gd name="connsiteX4547" fmla="*/ 3023990 w 5511960"/>
              <a:gd name="connsiteY4547" fmla="*/ 2043995 h 6268185"/>
              <a:gd name="connsiteX4548" fmla="*/ 3028648 w 5511960"/>
              <a:gd name="connsiteY4548" fmla="*/ 2038575 h 6268185"/>
              <a:gd name="connsiteX4549" fmla="*/ 1261446 w 5511960"/>
              <a:gd name="connsiteY4549" fmla="*/ 2020040 h 6268185"/>
              <a:gd name="connsiteX4550" fmla="*/ 1268342 w 5511960"/>
              <a:gd name="connsiteY4550" fmla="*/ 1982397 h 6268185"/>
              <a:gd name="connsiteX4551" fmla="*/ 1277658 w 5511960"/>
              <a:gd name="connsiteY4551" fmla="*/ 1932210 h 6268185"/>
              <a:gd name="connsiteX4552" fmla="*/ 1287878 w 5511960"/>
              <a:gd name="connsiteY4552" fmla="*/ 1848933 h 6268185"/>
              <a:gd name="connsiteX4553" fmla="*/ 1261084 w 5511960"/>
              <a:gd name="connsiteY4553" fmla="*/ 1851219 h 6268185"/>
              <a:gd name="connsiteX4554" fmla="*/ 1254874 w 5511960"/>
              <a:gd name="connsiteY4554" fmla="*/ 1889728 h 6268185"/>
              <a:gd name="connsiteX4555" fmla="*/ 1250502 w 5511960"/>
              <a:gd name="connsiteY4555" fmla="*/ 1922875 h 6268185"/>
              <a:gd name="connsiteX4556" fmla="*/ 1240720 w 5511960"/>
              <a:gd name="connsiteY4556" fmla="*/ 1942535 h 6268185"/>
              <a:gd name="connsiteX4557" fmla="*/ 1230738 w 5511960"/>
              <a:gd name="connsiteY4557" fmla="*/ 1962452 h 6268185"/>
              <a:gd name="connsiteX4558" fmla="*/ 1229176 w 5511960"/>
              <a:gd name="connsiteY4558" fmla="*/ 2020040 h 6268185"/>
              <a:gd name="connsiteX4559" fmla="*/ 1245825 w 5511960"/>
              <a:gd name="connsiteY4559" fmla="*/ 2030308 h 6268185"/>
              <a:gd name="connsiteX4560" fmla="*/ 1261446 w 5511960"/>
              <a:gd name="connsiteY4560" fmla="*/ 2020040 h 6268185"/>
              <a:gd name="connsiteX4561" fmla="*/ 2949943 w 5511960"/>
              <a:gd name="connsiteY4561" fmla="*/ 2010324 h 6268185"/>
              <a:gd name="connsiteX4562" fmla="*/ 2959382 w 5511960"/>
              <a:gd name="connsiteY4562" fmla="*/ 1991484 h 6268185"/>
              <a:gd name="connsiteX4563" fmla="*/ 2970708 w 5511960"/>
              <a:gd name="connsiteY4563" fmla="*/ 1976787 h 6268185"/>
              <a:gd name="connsiteX4564" fmla="*/ 2993263 w 5511960"/>
              <a:gd name="connsiteY4564" fmla="*/ 1924132 h 6268185"/>
              <a:gd name="connsiteX4565" fmla="*/ 2997397 w 5511960"/>
              <a:gd name="connsiteY4565" fmla="*/ 1902958 h 6268185"/>
              <a:gd name="connsiteX4566" fmla="*/ 2999121 w 5511960"/>
              <a:gd name="connsiteY4566" fmla="*/ 1890414 h 6268185"/>
              <a:gd name="connsiteX4567" fmla="*/ 2979499 w 5511960"/>
              <a:gd name="connsiteY4567" fmla="*/ 1888861 h 6268185"/>
              <a:gd name="connsiteX4568" fmla="*/ 2973518 w 5511960"/>
              <a:gd name="connsiteY4568" fmla="*/ 1893424 h 6268185"/>
              <a:gd name="connsiteX4569" fmla="*/ 2961621 w 5511960"/>
              <a:gd name="connsiteY4569" fmla="*/ 1916522 h 6268185"/>
              <a:gd name="connsiteX4570" fmla="*/ 2947495 w 5511960"/>
              <a:gd name="connsiteY4570" fmla="*/ 1947316 h 6268185"/>
              <a:gd name="connsiteX4571" fmla="*/ 2937722 w 5511960"/>
              <a:gd name="connsiteY4571" fmla="*/ 1964061 h 6268185"/>
              <a:gd name="connsiteX4572" fmla="*/ 2920187 w 5511960"/>
              <a:gd name="connsiteY4572" fmla="*/ 1983978 h 6268185"/>
              <a:gd name="connsiteX4573" fmla="*/ 2902690 w 5511960"/>
              <a:gd name="connsiteY4573" fmla="*/ 1996237 h 6268185"/>
              <a:gd name="connsiteX4574" fmla="*/ 2909538 w 5511960"/>
              <a:gd name="connsiteY4574" fmla="*/ 2006733 h 6268185"/>
              <a:gd name="connsiteX4575" fmla="*/ 2949943 w 5511960"/>
              <a:gd name="connsiteY4575" fmla="*/ 2010324 h 6268185"/>
              <a:gd name="connsiteX4576" fmla="*/ 1826784 w 5511960"/>
              <a:gd name="connsiteY4576" fmla="*/ 1992665 h 6268185"/>
              <a:gd name="connsiteX4577" fmla="*/ 1829593 w 5511960"/>
              <a:gd name="connsiteY4577" fmla="*/ 1973186 h 6268185"/>
              <a:gd name="connsiteX4578" fmla="*/ 1841062 w 5511960"/>
              <a:gd name="connsiteY4578" fmla="*/ 1947193 h 6268185"/>
              <a:gd name="connsiteX4579" fmla="*/ 1852473 w 5511960"/>
              <a:gd name="connsiteY4579" fmla="*/ 1921037 h 6268185"/>
              <a:gd name="connsiteX4580" fmla="*/ 1831680 w 5511960"/>
              <a:gd name="connsiteY4580" fmla="*/ 1921942 h 6268185"/>
              <a:gd name="connsiteX4581" fmla="*/ 1805114 w 5511960"/>
              <a:gd name="connsiteY4581" fmla="*/ 1949631 h 6268185"/>
              <a:gd name="connsiteX4582" fmla="*/ 1798933 w 5511960"/>
              <a:gd name="connsiteY4582" fmla="*/ 1970757 h 6268185"/>
              <a:gd name="connsiteX4583" fmla="*/ 1826784 w 5511960"/>
              <a:gd name="connsiteY4583" fmla="*/ 1992665 h 6268185"/>
              <a:gd name="connsiteX4584" fmla="*/ 2997749 w 5511960"/>
              <a:gd name="connsiteY4584" fmla="*/ 1973272 h 6268185"/>
              <a:gd name="connsiteX4585" fmla="*/ 2990910 w 5511960"/>
              <a:gd name="connsiteY4585" fmla="*/ 1966423 h 6268185"/>
              <a:gd name="connsiteX4586" fmla="*/ 2987110 w 5511960"/>
              <a:gd name="connsiteY4586" fmla="*/ 1977072 h 6268185"/>
              <a:gd name="connsiteX4587" fmla="*/ 2997749 w 5511960"/>
              <a:gd name="connsiteY4587" fmla="*/ 1973272 h 6268185"/>
              <a:gd name="connsiteX4588" fmla="*/ 2838053 w 5511960"/>
              <a:gd name="connsiteY4588" fmla="*/ 1954755 h 6268185"/>
              <a:gd name="connsiteX4589" fmla="*/ 2833414 w 5511960"/>
              <a:gd name="connsiteY4589" fmla="*/ 1950507 h 6268185"/>
              <a:gd name="connsiteX4590" fmla="*/ 2831404 w 5511960"/>
              <a:gd name="connsiteY4590" fmla="*/ 1957613 h 6268185"/>
              <a:gd name="connsiteX4591" fmla="*/ 2838053 w 5511960"/>
              <a:gd name="connsiteY4591" fmla="*/ 1954755 h 6268185"/>
              <a:gd name="connsiteX4592" fmla="*/ 3034258 w 5511960"/>
              <a:gd name="connsiteY4592" fmla="*/ 1943887 h 6268185"/>
              <a:gd name="connsiteX4593" fmla="*/ 3029696 w 5511960"/>
              <a:gd name="connsiteY4593" fmla="*/ 1936772 h 6268185"/>
              <a:gd name="connsiteX4594" fmla="*/ 3025133 w 5511960"/>
              <a:gd name="connsiteY4594" fmla="*/ 1941058 h 6268185"/>
              <a:gd name="connsiteX4595" fmla="*/ 3029696 w 5511960"/>
              <a:gd name="connsiteY4595" fmla="*/ 1948174 h 6268185"/>
              <a:gd name="connsiteX4596" fmla="*/ 3034258 w 5511960"/>
              <a:gd name="connsiteY4596" fmla="*/ 1943887 h 6268185"/>
              <a:gd name="connsiteX4597" fmla="*/ 2897775 w 5511960"/>
              <a:gd name="connsiteY4597" fmla="*/ 1922142 h 6268185"/>
              <a:gd name="connsiteX4598" fmla="*/ 2915625 w 5511960"/>
              <a:gd name="connsiteY4598" fmla="*/ 1901149 h 6268185"/>
              <a:gd name="connsiteX4599" fmla="*/ 2964669 w 5511960"/>
              <a:gd name="connsiteY4599" fmla="*/ 1852428 h 6268185"/>
              <a:gd name="connsiteX4600" fmla="*/ 2970374 w 5511960"/>
              <a:gd name="connsiteY4600" fmla="*/ 1848104 h 6268185"/>
              <a:gd name="connsiteX4601" fmla="*/ 2979566 w 5511960"/>
              <a:gd name="connsiteY4601" fmla="*/ 1840932 h 6268185"/>
              <a:gd name="connsiteX4602" fmla="*/ 2986348 w 5511960"/>
              <a:gd name="connsiteY4602" fmla="*/ 1834102 h 6268185"/>
              <a:gd name="connsiteX4603" fmla="*/ 2993834 w 5511960"/>
              <a:gd name="connsiteY4603" fmla="*/ 1827054 h 6268185"/>
              <a:gd name="connsiteX4604" fmla="*/ 3013294 w 5511960"/>
              <a:gd name="connsiteY4604" fmla="*/ 1813633 h 6268185"/>
              <a:gd name="connsiteX4605" fmla="*/ 3037678 w 5511960"/>
              <a:gd name="connsiteY4605" fmla="*/ 1800117 h 6268185"/>
              <a:gd name="connsiteX4606" fmla="*/ 3052508 w 5511960"/>
              <a:gd name="connsiteY4606" fmla="*/ 1792887 h 6268185"/>
              <a:gd name="connsiteX4607" fmla="*/ 3068930 w 5511960"/>
              <a:gd name="connsiteY4607" fmla="*/ 1785810 h 6268185"/>
              <a:gd name="connsiteX4608" fmla="*/ 3079198 w 5511960"/>
              <a:gd name="connsiteY4608" fmla="*/ 1778828 h 6268185"/>
              <a:gd name="connsiteX4609" fmla="*/ 3081026 w 5511960"/>
              <a:gd name="connsiteY4609" fmla="*/ 1774857 h 6268185"/>
              <a:gd name="connsiteX4610" fmla="*/ 3089075 w 5511960"/>
              <a:gd name="connsiteY4610" fmla="*/ 1780486 h 6268185"/>
              <a:gd name="connsiteX4611" fmla="*/ 3092504 w 5511960"/>
              <a:gd name="connsiteY4611" fmla="*/ 1781105 h 6268185"/>
              <a:gd name="connsiteX4612" fmla="*/ 3106125 w 5511960"/>
              <a:gd name="connsiteY4612" fmla="*/ 1772809 h 6268185"/>
              <a:gd name="connsiteX4613" fmla="*/ 3116383 w 5511960"/>
              <a:gd name="connsiteY4613" fmla="*/ 1765560 h 6268185"/>
              <a:gd name="connsiteX4614" fmla="*/ 3132356 w 5511960"/>
              <a:gd name="connsiteY4614" fmla="*/ 1758512 h 6268185"/>
              <a:gd name="connsiteX4615" fmla="*/ 3148330 w 5511960"/>
              <a:gd name="connsiteY4615" fmla="*/ 1751777 h 6268185"/>
              <a:gd name="connsiteX4616" fmla="*/ 3156788 w 5511960"/>
              <a:gd name="connsiteY4616" fmla="*/ 1745339 h 6268185"/>
              <a:gd name="connsiteX4617" fmla="*/ 3178467 w 5511960"/>
              <a:gd name="connsiteY4617" fmla="*/ 1729184 h 6268185"/>
              <a:gd name="connsiteX4618" fmla="*/ 3199927 w 5511960"/>
              <a:gd name="connsiteY4618" fmla="*/ 1715592 h 6268185"/>
              <a:gd name="connsiteX4619" fmla="*/ 3205365 w 5511960"/>
              <a:gd name="connsiteY4619" fmla="*/ 1710906 h 6268185"/>
              <a:gd name="connsiteX4620" fmla="*/ 3209766 w 5511960"/>
              <a:gd name="connsiteY4620" fmla="*/ 1706343 h 6268185"/>
              <a:gd name="connsiteX4621" fmla="*/ 3221710 w 5511960"/>
              <a:gd name="connsiteY4621" fmla="*/ 1693799 h 6268185"/>
              <a:gd name="connsiteX4622" fmla="*/ 3239160 w 5511960"/>
              <a:gd name="connsiteY4622" fmla="*/ 1669844 h 6268185"/>
              <a:gd name="connsiteX4623" fmla="*/ 3266964 w 5511960"/>
              <a:gd name="connsiteY4623" fmla="*/ 1617599 h 6268185"/>
              <a:gd name="connsiteX4624" fmla="*/ 3232407 w 5511960"/>
              <a:gd name="connsiteY4624" fmla="*/ 1630743 h 6268185"/>
              <a:gd name="connsiteX4625" fmla="*/ 3209271 w 5511960"/>
              <a:gd name="connsiteY4625" fmla="*/ 1637897 h 6268185"/>
              <a:gd name="connsiteX4626" fmla="*/ 3186458 w 5511960"/>
              <a:gd name="connsiteY4626" fmla="*/ 1644745 h 6268185"/>
              <a:gd name="connsiteX4627" fmla="*/ 3170542 w 5511960"/>
              <a:gd name="connsiteY4627" fmla="*/ 1651594 h 6268185"/>
              <a:gd name="connsiteX4628" fmla="*/ 3164065 w 5511960"/>
              <a:gd name="connsiteY4628" fmla="*/ 1655785 h 6268185"/>
              <a:gd name="connsiteX4629" fmla="*/ 3152931 w 5511960"/>
              <a:gd name="connsiteY4629" fmla="*/ 1662986 h 6268185"/>
              <a:gd name="connsiteX4630" fmla="*/ 3139205 w 5511960"/>
              <a:gd name="connsiteY4630" fmla="*/ 1669844 h 6268185"/>
              <a:gd name="connsiteX4631" fmla="*/ 3124755 w 5511960"/>
              <a:gd name="connsiteY4631" fmla="*/ 1676854 h 6268185"/>
              <a:gd name="connsiteX4632" fmla="*/ 3105362 w 5511960"/>
              <a:gd name="connsiteY4632" fmla="*/ 1684141 h 6268185"/>
              <a:gd name="connsiteX4633" fmla="*/ 3089456 w 5511960"/>
              <a:gd name="connsiteY4633" fmla="*/ 1697304 h 6268185"/>
              <a:gd name="connsiteX4634" fmla="*/ 3070063 w 5511960"/>
              <a:gd name="connsiteY4634" fmla="*/ 1706343 h 6268185"/>
              <a:gd name="connsiteX4635" fmla="*/ 3061633 w 5511960"/>
              <a:gd name="connsiteY4635" fmla="*/ 1710820 h 6268185"/>
              <a:gd name="connsiteX4636" fmla="*/ 3050260 w 5511960"/>
              <a:gd name="connsiteY4636" fmla="*/ 1718154 h 6268185"/>
              <a:gd name="connsiteX4637" fmla="*/ 3041402 w 5511960"/>
              <a:gd name="connsiteY4637" fmla="*/ 1725079 h 6268185"/>
              <a:gd name="connsiteX4638" fmla="*/ 3037821 w 5511960"/>
              <a:gd name="connsiteY4638" fmla="*/ 1729156 h 6268185"/>
              <a:gd name="connsiteX4639" fmla="*/ 3023905 w 5511960"/>
              <a:gd name="connsiteY4639" fmla="*/ 1738281 h 6268185"/>
              <a:gd name="connsiteX4640" fmla="*/ 3006922 w 5511960"/>
              <a:gd name="connsiteY4640" fmla="*/ 1747406 h 6268185"/>
              <a:gd name="connsiteX4641" fmla="*/ 2997749 w 5511960"/>
              <a:gd name="connsiteY4641" fmla="*/ 1751977 h 6268185"/>
              <a:gd name="connsiteX4642" fmla="*/ 2992568 w 5511960"/>
              <a:gd name="connsiteY4642" fmla="*/ 1756540 h 6268185"/>
              <a:gd name="connsiteX4643" fmla="*/ 2953324 w 5511960"/>
              <a:gd name="connsiteY4643" fmla="*/ 1798412 h 6268185"/>
              <a:gd name="connsiteX4644" fmla="*/ 2929855 w 5511960"/>
              <a:gd name="connsiteY4644" fmla="*/ 1814938 h 6268185"/>
              <a:gd name="connsiteX4645" fmla="*/ 2910681 w 5511960"/>
              <a:gd name="connsiteY4645" fmla="*/ 1764017 h 6268185"/>
              <a:gd name="connsiteX4646" fmla="*/ 2920549 w 5511960"/>
              <a:gd name="connsiteY4646" fmla="*/ 1729156 h 6268185"/>
              <a:gd name="connsiteX4647" fmla="*/ 2948448 w 5511960"/>
              <a:gd name="connsiteY4647" fmla="*/ 1660576 h 6268185"/>
              <a:gd name="connsiteX4648" fmla="*/ 2944304 w 5511960"/>
              <a:gd name="connsiteY4648" fmla="*/ 1637897 h 6268185"/>
              <a:gd name="connsiteX4649" fmla="*/ 2938437 w 5511960"/>
              <a:gd name="connsiteY4649" fmla="*/ 1632067 h 6268185"/>
              <a:gd name="connsiteX4650" fmla="*/ 2958087 w 5511960"/>
              <a:gd name="connsiteY4650" fmla="*/ 1605769 h 6268185"/>
              <a:gd name="connsiteX4651" fmla="*/ 2974727 w 5511960"/>
              <a:gd name="connsiteY4651" fmla="*/ 1592081 h 6268185"/>
              <a:gd name="connsiteX4652" fmla="*/ 2994387 w 5511960"/>
              <a:gd name="connsiteY4652" fmla="*/ 1578585 h 6268185"/>
              <a:gd name="connsiteX4653" fmla="*/ 3000331 w 5511960"/>
              <a:gd name="connsiteY4653" fmla="*/ 1574508 h 6268185"/>
              <a:gd name="connsiteX4654" fmla="*/ 3009189 w 5511960"/>
              <a:gd name="connsiteY4654" fmla="*/ 1567574 h 6268185"/>
              <a:gd name="connsiteX4655" fmla="*/ 3020562 w 5511960"/>
              <a:gd name="connsiteY4655" fmla="*/ 1560249 h 6268185"/>
              <a:gd name="connsiteX4656" fmla="*/ 3032115 w 5511960"/>
              <a:gd name="connsiteY4656" fmla="*/ 1555772 h 6268185"/>
              <a:gd name="connsiteX4657" fmla="*/ 3046298 w 5511960"/>
              <a:gd name="connsiteY4657" fmla="*/ 1548924 h 6268185"/>
              <a:gd name="connsiteX4658" fmla="*/ 3055280 w 5511960"/>
              <a:gd name="connsiteY4658" fmla="*/ 1542085 h 6268185"/>
              <a:gd name="connsiteX4659" fmla="*/ 3061633 w 5511960"/>
              <a:gd name="connsiteY4659" fmla="*/ 1535236 h 6268185"/>
              <a:gd name="connsiteX4660" fmla="*/ 3066681 w 5511960"/>
              <a:gd name="connsiteY4660" fmla="*/ 1528388 h 6268185"/>
              <a:gd name="connsiteX4661" fmla="*/ 3069110 w 5511960"/>
              <a:gd name="connsiteY4661" fmla="*/ 1521549 h 6268185"/>
              <a:gd name="connsiteX4662" fmla="*/ 3070091 w 5511960"/>
              <a:gd name="connsiteY4662" fmla="*/ 1514700 h 6268185"/>
              <a:gd name="connsiteX4663" fmla="*/ 3086379 w 5511960"/>
              <a:gd name="connsiteY4663" fmla="*/ 1476581 h 6268185"/>
              <a:gd name="connsiteX4664" fmla="*/ 3092932 w 5511960"/>
              <a:gd name="connsiteY4664" fmla="*/ 1428670 h 6268185"/>
              <a:gd name="connsiteX4665" fmla="*/ 3079883 w 5511960"/>
              <a:gd name="connsiteY4665" fmla="*/ 1423441 h 6268185"/>
              <a:gd name="connsiteX4666" fmla="*/ 3059747 w 5511960"/>
              <a:gd name="connsiteY4666" fmla="*/ 1428013 h 6268185"/>
              <a:gd name="connsiteX4667" fmla="*/ 3016399 w 5511960"/>
              <a:gd name="connsiteY4667" fmla="*/ 1450026 h 6268185"/>
              <a:gd name="connsiteX4668" fmla="*/ 2993187 w 5511960"/>
              <a:gd name="connsiteY4668" fmla="*/ 1477353 h 6268185"/>
              <a:gd name="connsiteX4669" fmla="*/ 2960106 w 5511960"/>
              <a:gd name="connsiteY4669" fmla="*/ 1520882 h 6268185"/>
              <a:gd name="connsiteX4670" fmla="*/ 2942999 w 5511960"/>
              <a:gd name="connsiteY4670" fmla="*/ 1544447 h 6268185"/>
              <a:gd name="connsiteX4671" fmla="*/ 2930979 w 5511960"/>
              <a:gd name="connsiteY4671" fmla="*/ 1558554 h 6268185"/>
              <a:gd name="connsiteX4672" fmla="*/ 2906109 w 5511960"/>
              <a:gd name="connsiteY4672" fmla="*/ 1579346 h 6268185"/>
              <a:gd name="connsiteX4673" fmla="*/ 2883125 w 5511960"/>
              <a:gd name="connsiteY4673" fmla="*/ 1594730 h 6268185"/>
              <a:gd name="connsiteX4674" fmla="*/ 2857236 w 5511960"/>
              <a:gd name="connsiteY4674" fmla="*/ 1626924 h 6268185"/>
              <a:gd name="connsiteX4675" fmla="*/ 2828985 w 5511960"/>
              <a:gd name="connsiteY4675" fmla="*/ 1713192 h 6268185"/>
              <a:gd name="connsiteX4676" fmla="*/ 2810802 w 5511960"/>
              <a:gd name="connsiteY4676" fmla="*/ 1762236 h 6268185"/>
              <a:gd name="connsiteX4677" fmla="*/ 2800820 w 5511960"/>
              <a:gd name="connsiteY4677" fmla="*/ 1788477 h 6268185"/>
              <a:gd name="connsiteX4678" fmla="*/ 2806144 w 5511960"/>
              <a:gd name="connsiteY4678" fmla="*/ 1820472 h 6268185"/>
              <a:gd name="connsiteX4679" fmla="*/ 2818108 w 5511960"/>
              <a:gd name="connsiteY4679" fmla="*/ 1847304 h 6268185"/>
              <a:gd name="connsiteX4680" fmla="*/ 2827195 w 5511960"/>
              <a:gd name="connsiteY4680" fmla="*/ 1866497 h 6268185"/>
              <a:gd name="connsiteX4681" fmla="*/ 2833490 w 5511960"/>
              <a:gd name="connsiteY4681" fmla="*/ 1880356 h 6268185"/>
              <a:gd name="connsiteX4682" fmla="*/ 2852883 w 5511960"/>
              <a:gd name="connsiteY4682" fmla="*/ 1918008 h 6268185"/>
              <a:gd name="connsiteX4683" fmla="*/ 2860865 w 5511960"/>
              <a:gd name="connsiteY4683" fmla="*/ 1930447 h 6268185"/>
              <a:gd name="connsiteX4684" fmla="*/ 2868847 w 5511960"/>
              <a:gd name="connsiteY4684" fmla="*/ 1935905 h 6268185"/>
              <a:gd name="connsiteX4685" fmla="*/ 2878382 w 5511960"/>
              <a:gd name="connsiteY4685" fmla="*/ 1938525 h 6268185"/>
              <a:gd name="connsiteX4686" fmla="*/ 2897775 w 5511960"/>
              <a:gd name="connsiteY4686" fmla="*/ 1922142 h 6268185"/>
              <a:gd name="connsiteX4687" fmla="*/ 1213126 w 5511960"/>
              <a:gd name="connsiteY4687" fmla="*/ 1914217 h 6268185"/>
              <a:gd name="connsiteX4688" fmla="*/ 1210240 w 5511960"/>
              <a:gd name="connsiteY4688" fmla="*/ 1867373 h 6268185"/>
              <a:gd name="connsiteX4689" fmla="*/ 1198753 w 5511960"/>
              <a:gd name="connsiteY4689" fmla="*/ 1859534 h 6268185"/>
              <a:gd name="connsiteX4690" fmla="*/ 1188485 w 5511960"/>
              <a:gd name="connsiteY4690" fmla="*/ 1863496 h 6268185"/>
              <a:gd name="connsiteX4691" fmla="*/ 1190590 w 5511960"/>
              <a:gd name="connsiteY4691" fmla="*/ 1906444 h 6268185"/>
              <a:gd name="connsiteX4692" fmla="*/ 1196676 w 5511960"/>
              <a:gd name="connsiteY4692" fmla="*/ 1931705 h 6268185"/>
              <a:gd name="connsiteX4693" fmla="*/ 1200953 w 5511960"/>
              <a:gd name="connsiteY4693" fmla="*/ 1934486 h 6268185"/>
              <a:gd name="connsiteX4694" fmla="*/ 1213126 w 5511960"/>
              <a:gd name="connsiteY4694" fmla="*/ 1914217 h 6268185"/>
              <a:gd name="connsiteX4695" fmla="*/ 3093570 w 5511960"/>
              <a:gd name="connsiteY4695" fmla="*/ 1929924 h 6268185"/>
              <a:gd name="connsiteX4696" fmla="*/ 3099276 w 5511960"/>
              <a:gd name="connsiteY4696" fmla="*/ 1925428 h 6268185"/>
              <a:gd name="connsiteX4697" fmla="*/ 3109058 w 5511960"/>
              <a:gd name="connsiteY4697" fmla="*/ 1900644 h 6268185"/>
              <a:gd name="connsiteX4698" fmla="*/ 3070758 w 5511960"/>
              <a:gd name="connsiteY4698" fmla="*/ 1902549 h 6268185"/>
              <a:gd name="connsiteX4699" fmla="*/ 3056375 w 5511960"/>
              <a:gd name="connsiteY4699" fmla="*/ 1911674 h 6268185"/>
              <a:gd name="connsiteX4700" fmla="*/ 3052508 w 5511960"/>
              <a:gd name="connsiteY4700" fmla="*/ 1916427 h 6268185"/>
              <a:gd name="connsiteX4701" fmla="*/ 3082169 w 5511960"/>
              <a:gd name="connsiteY4701" fmla="*/ 1934248 h 6268185"/>
              <a:gd name="connsiteX4702" fmla="*/ 3093570 w 5511960"/>
              <a:gd name="connsiteY4702" fmla="*/ 1929924 h 6268185"/>
              <a:gd name="connsiteX4703" fmla="*/ 1774491 w 5511960"/>
              <a:gd name="connsiteY4703" fmla="*/ 1887414 h 6268185"/>
              <a:gd name="connsiteX4704" fmla="*/ 1784026 w 5511960"/>
              <a:gd name="connsiteY4704" fmla="*/ 1862811 h 6268185"/>
              <a:gd name="connsiteX4705" fmla="*/ 1790874 w 5511960"/>
              <a:gd name="connsiteY4705" fmla="*/ 1855267 h 6268185"/>
              <a:gd name="connsiteX4706" fmla="*/ 1797713 w 5511960"/>
              <a:gd name="connsiteY4706" fmla="*/ 1839779 h 6268185"/>
              <a:gd name="connsiteX4707" fmla="*/ 1806953 w 5511960"/>
              <a:gd name="connsiteY4707" fmla="*/ 1808832 h 6268185"/>
              <a:gd name="connsiteX4708" fmla="*/ 1814335 w 5511960"/>
              <a:gd name="connsiteY4708" fmla="*/ 1742900 h 6268185"/>
              <a:gd name="connsiteX4709" fmla="*/ 1777216 w 5511960"/>
              <a:gd name="connsiteY4709" fmla="*/ 1826930 h 6268185"/>
              <a:gd name="connsiteX4710" fmla="*/ 1757670 w 5511960"/>
              <a:gd name="connsiteY4710" fmla="*/ 1881689 h 6268185"/>
              <a:gd name="connsiteX4711" fmla="*/ 1753184 w 5511960"/>
              <a:gd name="connsiteY4711" fmla="*/ 1896843 h 6268185"/>
              <a:gd name="connsiteX4712" fmla="*/ 1774491 w 5511960"/>
              <a:gd name="connsiteY4712" fmla="*/ 1887414 h 6268185"/>
              <a:gd name="connsiteX4713" fmla="*/ 2003044 w 5511960"/>
              <a:gd name="connsiteY4713" fmla="*/ 1902816 h 6268185"/>
              <a:gd name="connsiteX4714" fmla="*/ 1992261 w 5511960"/>
              <a:gd name="connsiteY4714" fmla="*/ 1900291 h 6268185"/>
              <a:gd name="connsiteX4715" fmla="*/ 1996348 w 5511960"/>
              <a:gd name="connsiteY4715" fmla="*/ 1907111 h 6268185"/>
              <a:gd name="connsiteX4716" fmla="*/ 2003044 w 5511960"/>
              <a:gd name="connsiteY4716" fmla="*/ 1902816 h 6268185"/>
              <a:gd name="connsiteX4717" fmla="*/ 3047946 w 5511960"/>
              <a:gd name="connsiteY4717" fmla="*/ 1886575 h 6268185"/>
              <a:gd name="connsiteX4718" fmla="*/ 3043650 w 5511960"/>
              <a:gd name="connsiteY4718" fmla="*/ 1879737 h 6268185"/>
              <a:gd name="connsiteX4719" fmla="*/ 3037421 w 5511960"/>
              <a:gd name="connsiteY4719" fmla="*/ 1890500 h 6268185"/>
              <a:gd name="connsiteX4720" fmla="*/ 3047946 w 5511960"/>
              <a:gd name="connsiteY4720" fmla="*/ 1886575 h 6268185"/>
              <a:gd name="connsiteX4721" fmla="*/ 3014132 w 5511960"/>
              <a:gd name="connsiteY4721" fmla="*/ 1871783 h 6268185"/>
              <a:gd name="connsiteX4722" fmla="*/ 3002312 w 5511960"/>
              <a:gd name="connsiteY4722" fmla="*/ 1880565 h 6268185"/>
              <a:gd name="connsiteX4723" fmla="*/ 3009265 w 5511960"/>
              <a:gd name="connsiteY4723" fmla="*/ 1879641 h 6268185"/>
              <a:gd name="connsiteX4724" fmla="*/ 3014132 w 5511960"/>
              <a:gd name="connsiteY4724" fmla="*/ 1871783 h 6268185"/>
              <a:gd name="connsiteX4725" fmla="*/ 3078835 w 5511960"/>
              <a:gd name="connsiteY4725" fmla="*/ 1874317 h 6268185"/>
              <a:gd name="connsiteX4726" fmla="*/ 3066196 w 5511960"/>
              <a:gd name="connsiteY4726" fmla="*/ 1872507 h 6268185"/>
              <a:gd name="connsiteX4727" fmla="*/ 3073416 w 5511960"/>
              <a:gd name="connsiteY4727" fmla="*/ 1879737 h 6268185"/>
              <a:gd name="connsiteX4728" fmla="*/ 3078835 w 5511960"/>
              <a:gd name="connsiteY4728" fmla="*/ 1874317 h 6268185"/>
              <a:gd name="connsiteX4729" fmla="*/ 1887163 w 5511960"/>
              <a:gd name="connsiteY4729" fmla="*/ 1858153 h 6268185"/>
              <a:gd name="connsiteX4730" fmla="*/ 1884772 w 5511960"/>
              <a:gd name="connsiteY4730" fmla="*/ 1864144 h 6268185"/>
              <a:gd name="connsiteX4731" fmla="*/ 1887525 w 5511960"/>
              <a:gd name="connsiteY4731" fmla="*/ 1866897 h 6268185"/>
              <a:gd name="connsiteX4732" fmla="*/ 1887163 w 5511960"/>
              <a:gd name="connsiteY4732" fmla="*/ 1858153 h 6268185"/>
              <a:gd name="connsiteX4733" fmla="*/ 3184830 w 5511960"/>
              <a:gd name="connsiteY4733" fmla="*/ 1858867 h 6268185"/>
              <a:gd name="connsiteX4734" fmla="*/ 3177219 w 5511960"/>
              <a:gd name="connsiteY4734" fmla="*/ 1853162 h 6268185"/>
              <a:gd name="connsiteX4735" fmla="*/ 3175324 w 5511960"/>
              <a:gd name="connsiteY4735" fmla="*/ 1866049 h 6268185"/>
              <a:gd name="connsiteX4736" fmla="*/ 3184830 w 5511960"/>
              <a:gd name="connsiteY4736" fmla="*/ 1858867 h 6268185"/>
              <a:gd name="connsiteX4737" fmla="*/ 2117115 w 5511960"/>
              <a:gd name="connsiteY4737" fmla="*/ 1848704 h 6268185"/>
              <a:gd name="connsiteX4738" fmla="*/ 2102475 w 5511960"/>
              <a:gd name="connsiteY4738" fmla="*/ 1834102 h 6268185"/>
              <a:gd name="connsiteX4739" fmla="*/ 2104485 w 5511960"/>
              <a:gd name="connsiteY4739" fmla="*/ 1843227 h 6268185"/>
              <a:gd name="connsiteX4740" fmla="*/ 2117115 w 5511960"/>
              <a:gd name="connsiteY4740" fmla="*/ 1848704 h 6268185"/>
              <a:gd name="connsiteX4741" fmla="*/ 2783294 w 5511960"/>
              <a:gd name="connsiteY4741" fmla="*/ 1831549 h 6268185"/>
              <a:gd name="connsiteX4742" fmla="*/ 2778731 w 5511960"/>
              <a:gd name="connsiteY4742" fmla="*/ 1829540 h 6268185"/>
              <a:gd name="connsiteX4743" fmla="*/ 2774169 w 5511960"/>
              <a:gd name="connsiteY4743" fmla="*/ 1834378 h 6268185"/>
              <a:gd name="connsiteX4744" fmla="*/ 2778731 w 5511960"/>
              <a:gd name="connsiteY4744" fmla="*/ 1836388 h 6268185"/>
              <a:gd name="connsiteX4745" fmla="*/ 2783294 w 5511960"/>
              <a:gd name="connsiteY4745" fmla="*/ 1831549 h 6268185"/>
              <a:gd name="connsiteX4746" fmla="*/ 3055547 w 5511960"/>
              <a:gd name="connsiteY4746" fmla="*/ 1831826 h 6268185"/>
              <a:gd name="connsiteX4747" fmla="*/ 3051746 w 5511960"/>
              <a:gd name="connsiteY4747" fmla="*/ 1824977 h 6268185"/>
              <a:gd name="connsiteX4748" fmla="*/ 3047946 w 5511960"/>
              <a:gd name="connsiteY4748" fmla="*/ 1831826 h 6268185"/>
              <a:gd name="connsiteX4749" fmla="*/ 3051746 w 5511960"/>
              <a:gd name="connsiteY4749" fmla="*/ 1838665 h 6268185"/>
              <a:gd name="connsiteX4750" fmla="*/ 3055547 w 5511960"/>
              <a:gd name="connsiteY4750" fmla="*/ 1831826 h 6268185"/>
              <a:gd name="connsiteX4751" fmla="*/ 2056755 w 5511960"/>
              <a:gd name="connsiteY4751" fmla="*/ 1819557 h 6268185"/>
              <a:gd name="connsiteX4752" fmla="*/ 2049526 w 5511960"/>
              <a:gd name="connsiteY4752" fmla="*/ 1812337 h 6268185"/>
              <a:gd name="connsiteX4753" fmla="*/ 2046878 w 5511960"/>
              <a:gd name="connsiteY4753" fmla="*/ 1817757 h 6268185"/>
              <a:gd name="connsiteX4754" fmla="*/ 2056755 w 5511960"/>
              <a:gd name="connsiteY4754" fmla="*/ 1819557 h 6268185"/>
              <a:gd name="connsiteX4755" fmla="*/ 3143767 w 5511960"/>
              <a:gd name="connsiteY4755" fmla="*/ 1779086 h 6268185"/>
              <a:gd name="connsiteX4756" fmla="*/ 3136919 w 5511960"/>
              <a:gd name="connsiteY4756" fmla="*/ 1774790 h 6268185"/>
              <a:gd name="connsiteX4757" fmla="*/ 3132995 w 5511960"/>
              <a:gd name="connsiteY4757" fmla="*/ 1785315 h 6268185"/>
              <a:gd name="connsiteX4758" fmla="*/ 3143767 w 5511960"/>
              <a:gd name="connsiteY4758" fmla="*/ 1779086 h 6268185"/>
              <a:gd name="connsiteX4759" fmla="*/ 3175705 w 5511960"/>
              <a:gd name="connsiteY4759" fmla="*/ 1779353 h 6268185"/>
              <a:gd name="connsiteX4760" fmla="*/ 3171142 w 5511960"/>
              <a:gd name="connsiteY4760" fmla="*/ 1774790 h 6268185"/>
              <a:gd name="connsiteX4761" fmla="*/ 3166580 w 5511960"/>
              <a:gd name="connsiteY4761" fmla="*/ 1779353 h 6268185"/>
              <a:gd name="connsiteX4762" fmla="*/ 3171142 w 5511960"/>
              <a:gd name="connsiteY4762" fmla="*/ 1783915 h 6268185"/>
              <a:gd name="connsiteX4763" fmla="*/ 3175705 w 5511960"/>
              <a:gd name="connsiteY4763" fmla="*/ 1779353 h 6268185"/>
              <a:gd name="connsiteX4764" fmla="*/ 3241713 w 5511960"/>
              <a:gd name="connsiteY4764" fmla="*/ 1774790 h 6268185"/>
              <a:gd name="connsiteX4765" fmla="*/ 3254962 w 5511960"/>
              <a:gd name="connsiteY4765" fmla="*/ 1764522 h 6268185"/>
              <a:gd name="connsiteX4766" fmla="*/ 3253276 w 5511960"/>
              <a:gd name="connsiteY4766" fmla="*/ 1747415 h 6268185"/>
              <a:gd name="connsiteX4767" fmla="*/ 3248714 w 5511960"/>
              <a:gd name="connsiteY4767" fmla="*/ 1754254 h 6268185"/>
              <a:gd name="connsiteX4768" fmla="*/ 3238293 w 5511960"/>
              <a:gd name="connsiteY4768" fmla="*/ 1761102 h 6268185"/>
              <a:gd name="connsiteX4769" fmla="*/ 3227225 w 5511960"/>
              <a:gd name="connsiteY4769" fmla="*/ 1773647 h 6268185"/>
              <a:gd name="connsiteX4770" fmla="*/ 3228892 w 5511960"/>
              <a:gd name="connsiteY4770" fmla="*/ 1780495 h 6268185"/>
              <a:gd name="connsiteX4771" fmla="*/ 3241713 w 5511960"/>
              <a:gd name="connsiteY4771" fmla="*/ 1774790 h 6268185"/>
              <a:gd name="connsiteX4772" fmla="*/ 1523946 w 5511960"/>
              <a:gd name="connsiteY4772" fmla="*/ 1769951 h 6268185"/>
              <a:gd name="connsiteX4773" fmla="*/ 1519383 w 5511960"/>
              <a:gd name="connsiteY4773" fmla="*/ 1763379 h 6268185"/>
              <a:gd name="connsiteX4774" fmla="*/ 1514821 w 5511960"/>
              <a:gd name="connsiteY4774" fmla="*/ 1772780 h 6268185"/>
              <a:gd name="connsiteX4775" fmla="*/ 1519383 w 5511960"/>
              <a:gd name="connsiteY4775" fmla="*/ 1779353 h 6268185"/>
              <a:gd name="connsiteX4776" fmla="*/ 1523946 w 5511960"/>
              <a:gd name="connsiteY4776" fmla="*/ 1769951 h 6268185"/>
              <a:gd name="connsiteX4777" fmla="*/ 1170121 w 5511960"/>
              <a:gd name="connsiteY4777" fmla="*/ 1760788 h 6268185"/>
              <a:gd name="connsiteX4778" fmla="*/ 1161815 w 5511960"/>
              <a:gd name="connsiteY4778" fmla="*/ 1763350 h 6268185"/>
              <a:gd name="connsiteX4779" fmla="*/ 1168587 w 5511960"/>
              <a:gd name="connsiteY4779" fmla="*/ 1767599 h 6268185"/>
              <a:gd name="connsiteX4780" fmla="*/ 1170121 w 5511960"/>
              <a:gd name="connsiteY4780" fmla="*/ 1760788 h 6268185"/>
              <a:gd name="connsiteX4781" fmla="*/ 2051793 w 5511960"/>
              <a:gd name="connsiteY4781" fmla="*/ 1748577 h 6268185"/>
              <a:gd name="connsiteX4782" fmla="*/ 2035543 w 5511960"/>
              <a:gd name="connsiteY4782" fmla="*/ 1750482 h 6268185"/>
              <a:gd name="connsiteX4783" fmla="*/ 2042401 w 5511960"/>
              <a:gd name="connsiteY4783" fmla="*/ 1757340 h 6268185"/>
              <a:gd name="connsiteX4784" fmla="*/ 2051793 w 5511960"/>
              <a:gd name="connsiteY4784" fmla="*/ 1748577 h 6268185"/>
              <a:gd name="connsiteX4785" fmla="*/ 2979499 w 5511960"/>
              <a:gd name="connsiteY4785" fmla="*/ 1749692 h 6268185"/>
              <a:gd name="connsiteX4786" fmla="*/ 2975422 w 5511960"/>
              <a:gd name="connsiteY4786" fmla="*/ 1742853 h 6268185"/>
              <a:gd name="connsiteX4787" fmla="*/ 2968726 w 5511960"/>
              <a:gd name="connsiteY4787" fmla="*/ 1749692 h 6268185"/>
              <a:gd name="connsiteX4788" fmla="*/ 2972803 w 5511960"/>
              <a:gd name="connsiteY4788" fmla="*/ 1756540 h 6268185"/>
              <a:gd name="connsiteX4789" fmla="*/ 2979499 w 5511960"/>
              <a:gd name="connsiteY4789" fmla="*/ 1749692 h 6268185"/>
              <a:gd name="connsiteX4790" fmla="*/ 3180267 w 5511960"/>
              <a:gd name="connsiteY4790" fmla="*/ 1749425 h 6268185"/>
              <a:gd name="connsiteX4791" fmla="*/ 3175705 w 5511960"/>
              <a:gd name="connsiteY4791" fmla="*/ 1747415 h 6268185"/>
              <a:gd name="connsiteX4792" fmla="*/ 3171142 w 5511960"/>
              <a:gd name="connsiteY4792" fmla="*/ 1752244 h 6268185"/>
              <a:gd name="connsiteX4793" fmla="*/ 3175705 w 5511960"/>
              <a:gd name="connsiteY4793" fmla="*/ 1754254 h 6268185"/>
              <a:gd name="connsiteX4794" fmla="*/ 3180267 w 5511960"/>
              <a:gd name="connsiteY4794" fmla="*/ 1749425 h 6268185"/>
              <a:gd name="connsiteX4795" fmla="*/ 3511547 w 5511960"/>
              <a:gd name="connsiteY4795" fmla="*/ 1734956 h 6268185"/>
              <a:gd name="connsiteX4796" fmla="*/ 3509156 w 5511960"/>
              <a:gd name="connsiteY4796" fmla="*/ 1740948 h 6268185"/>
              <a:gd name="connsiteX4797" fmla="*/ 3511909 w 5511960"/>
              <a:gd name="connsiteY4797" fmla="*/ 1743700 h 6268185"/>
              <a:gd name="connsiteX4798" fmla="*/ 3511547 w 5511960"/>
              <a:gd name="connsiteY4798" fmla="*/ 1734956 h 6268185"/>
              <a:gd name="connsiteX4799" fmla="*/ 1286668 w 5511960"/>
              <a:gd name="connsiteY4799" fmla="*/ 1739157 h 6268185"/>
              <a:gd name="connsiteX4800" fmla="*/ 1279972 w 5511960"/>
              <a:gd name="connsiteY4800" fmla="*/ 1726612 h 6268185"/>
              <a:gd name="connsiteX4801" fmla="*/ 1273134 w 5511960"/>
              <a:gd name="connsiteY4801" fmla="*/ 1727260 h 6268185"/>
              <a:gd name="connsiteX4802" fmla="*/ 1276029 w 5511960"/>
              <a:gd name="connsiteY4802" fmla="*/ 1739805 h 6268185"/>
              <a:gd name="connsiteX4803" fmla="*/ 1286668 w 5511960"/>
              <a:gd name="connsiteY4803" fmla="*/ 1739157 h 6268185"/>
              <a:gd name="connsiteX4804" fmla="*/ 1888972 w 5511960"/>
              <a:gd name="connsiteY4804" fmla="*/ 1738557 h 6268185"/>
              <a:gd name="connsiteX4805" fmla="*/ 1884410 w 5511960"/>
              <a:gd name="connsiteY4805" fmla="*/ 1731442 h 6268185"/>
              <a:gd name="connsiteX4806" fmla="*/ 1879847 w 5511960"/>
              <a:gd name="connsiteY4806" fmla="*/ 1735737 h 6268185"/>
              <a:gd name="connsiteX4807" fmla="*/ 1884410 w 5511960"/>
              <a:gd name="connsiteY4807" fmla="*/ 1742843 h 6268185"/>
              <a:gd name="connsiteX4808" fmla="*/ 1888972 w 5511960"/>
              <a:gd name="connsiteY4808" fmla="*/ 1738557 h 6268185"/>
              <a:gd name="connsiteX4809" fmla="*/ 2975708 w 5511960"/>
              <a:gd name="connsiteY4809" fmla="*/ 1734861 h 6268185"/>
              <a:gd name="connsiteX4810" fmla="*/ 2994558 w 5511960"/>
              <a:gd name="connsiteY4810" fmla="*/ 1721174 h 6268185"/>
              <a:gd name="connsiteX4811" fmla="*/ 3004826 w 5511960"/>
              <a:gd name="connsiteY4811" fmla="*/ 1715468 h 6268185"/>
              <a:gd name="connsiteX4812" fmla="*/ 3011437 w 5511960"/>
              <a:gd name="connsiteY4812" fmla="*/ 1710906 h 6268185"/>
              <a:gd name="connsiteX4813" fmla="*/ 3017961 w 5511960"/>
              <a:gd name="connsiteY4813" fmla="*/ 1706343 h 6268185"/>
              <a:gd name="connsiteX4814" fmla="*/ 3030830 w 5511960"/>
              <a:gd name="connsiteY4814" fmla="*/ 1699990 h 6268185"/>
              <a:gd name="connsiteX4815" fmla="*/ 3045984 w 5511960"/>
              <a:gd name="connsiteY4815" fmla="*/ 1691732 h 6268185"/>
              <a:gd name="connsiteX4816" fmla="*/ 3053651 w 5511960"/>
              <a:gd name="connsiteY4816" fmla="*/ 1684398 h 6268185"/>
              <a:gd name="connsiteX4817" fmla="*/ 3063586 w 5511960"/>
              <a:gd name="connsiteY4817" fmla="*/ 1678969 h 6268185"/>
              <a:gd name="connsiteX4818" fmla="*/ 3081512 w 5511960"/>
              <a:gd name="connsiteY4818" fmla="*/ 1672120 h 6268185"/>
              <a:gd name="connsiteX4819" fmla="*/ 3097485 w 5511960"/>
              <a:gd name="connsiteY4819" fmla="*/ 1665281 h 6268185"/>
              <a:gd name="connsiteX4820" fmla="*/ 3113516 w 5511960"/>
              <a:gd name="connsiteY4820" fmla="*/ 1658375 h 6268185"/>
              <a:gd name="connsiteX4821" fmla="*/ 3135490 w 5511960"/>
              <a:gd name="connsiteY4821" fmla="*/ 1648450 h 6268185"/>
              <a:gd name="connsiteX4822" fmla="*/ 3156617 w 5511960"/>
              <a:gd name="connsiteY4822" fmla="*/ 1639392 h 6268185"/>
              <a:gd name="connsiteX4823" fmla="*/ 3173752 w 5511960"/>
              <a:gd name="connsiteY4823" fmla="*/ 1633334 h 6268185"/>
              <a:gd name="connsiteX4824" fmla="*/ 3184830 w 5511960"/>
              <a:gd name="connsiteY4824" fmla="*/ 1629134 h 6268185"/>
              <a:gd name="connsiteX4825" fmla="*/ 3199403 w 5511960"/>
              <a:gd name="connsiteY4825" fmla="*/ 1621733 h 6268185"/>
              <a:gd name="connsiteX4826" fmla="*/ 3220263 w 5511960"/>
              <a:gd name="connsiteY4826" fmla="*/ 1612246 h 6268185"/>
              <a:gd name="connsiteX4827" fmla="*/ 3233331 w 5511960"/>
              <a:gd name="connsiteY4827" fmla="*/ 1605959 h 6268185"/>
              <a:gd name="connsiteX4828" fmla="*/ 3237531 w 5511960"/>
              <a:gd name="connsiteY4828" fmla="*/ 1601768 h 6268185"/>
              <a:gd name="connsiteX4829" fmla="*/ 3248666 w 5511960"/>
              <a:gd name="connsiteY4829" fmla="*/ 1594558 h 6268185"/>
              <a:gd name="connsiteX4830" fmla="*/ 3262401 w 5511960"/>
              <a:gd name="connsiteY4830" fmla="*/ 1587433 h 6268185"/>
              <a:gd name="connsiteX4831" fmla="*/ 3272993 w 5511960"/>
              <a:gd name="connsiteY4831" fmla="*/ 1580661 h 6268185"/>
              <a:gd name="connsiteX4832" fmla="*/ 3291500 w 5511960"/>
              <a:gd name="connsiteY4832" fmla="*/ 1564602 h 6268185"/>
              <a:gd name="connsiteX4833" fmla="*/ 3303721 w 5511960"/>
              <a:gd name="connsiteY4833" fmla="*/ 1551210 h 6268185"/>
              <a:gd name="connsiteX4834" fmla="*/ 3308026 w 5511960"/>
              <a:gd name="connsiteY4834" fmla="*/ 1544361 h 6268185"/>
              <a:gd name="connsiteX4835" fmla="*/ 3312503 w 5511960"/>
              <a:gd name="connsiteY4835" fmla="*/ 1537522 h 6268185"/>
              <a:gd name="connsiteX4836" fmla="*/ 3319799 w 5511960"/>
              <a:gd name="connsiteY4836" fmla="*/ 1526273 h 6268185"/>
              <a:gd name="connsiteX4837" fmla="*/ 3331295 w 5511960"/>
              <a:gd name="connsiteY4837" fmla="*/ 1512281 h 6268185"/>
              <a:gd name="connsiteX4838" fmla="*/ 3339963 w 5511960"/>
              <a:gd name="connsiteY4838" fmla="*/ 1506290 h 6268185"/>
              <a:gd name="connsiteX4839" fmla="*/ 3373234 w 5511960"/>
              <a:gd name="connsiteY4839" fmla="*/ 1473638 h 6268185"/>
              <a:gd name="connsiteX4840" fmla="*/ 3390160 w 5511960"/>
              <a:gd name="connsiteY4840" fmla="*/ 1464513 h 6268185"/>
              <a:gd name="connsiteX4841" fmla="*/ 3409439 w 5511960"/>
              <a:gd name="connsiteY4841" fmla="*/ 1455388 h 6268185"/>
              <a:gd name="connsiteX4842" fmla="*/ 3424621 w 5511960"/>
              <a:gd name="connsiteY4842" fmla="*/ 1448949 h 6268185"/>
              <a:gd name="connsiteX4843" fmla="*/ 3435366 w 5511960"/>
              <a:gd name="connsiteY4843" fmla="*/ 1440967 h 6268185"/>
              <a:gd name="connsiteX4844" fmla="*/ 3442786 w 5511960"/>
              <a:gd name="connsiteY4844" fmla="*/ 1426870 h 6268185"/>
              <a:gd name="connsiteX4845" fmla="*/ 3438566 w 5511960"/>
              <a:gd name="connsiteY4845" fmla="*/ 1414316 h 6268185"/>
              <a:gd name="connsiteX4846" fmla="*/ 3431222 w 5511960"/>
              <a:gd name="connsiteY4846" fmla="*/ 1409754 h 6268185"/>
              <a:gd name="connsiteX4847" fmla="*/ 3415258 w 5511960"/>
              <a:gd name="connsiteY4847" fmla="*/ 1405191 h 6268185"/>
              <a:gd name="connsiteX4848" fmla="*/ 3399285 w 5511960"/>
              <a:gd name="connsiteY4848" fmla="*/ 1409754 h 6268185"/>
              <a:gd name="connsiteX4849" fmla="*/ 3359604 w 5511960"/>
              <a:gd name="connsiteY4849" fmla="*/ 1407230 h 6268185"/>
              <a:gd name="connsiteX4850" fmla="*/ 3323618 w 5511960"/>
              <a:gd name="connsiteY4850" fmla="*/ 1407477 h 6268185"/>
              <a:gd name="connsiteX4851" fmla="*/ 3317913 w 5511960"/>
              <a:gd name="connsiteY4851" fmla="*/ 1424880 h 6268185"/>
              <a:gd name="connsiteX4852" fmla="*/ 3312588 w 5511960"/>
              <a:gd name="connsiteY4852" fmla="*/ 1441767 h 6268185"/>
              <a:gd name="connsiteX4853" fmla="*/ 3277232 w 5511960"/>
              <a:gd name="connsiteY4853" fmla="*/ 1473619 h 6268185"/>
              <a:gd name="connsiteX4854" fmla="*/ 3272669 w 5511960"/>
              <a:gd name="connsiteY4854" fmla="*/ 1477705 h 6268185"/>
              <a:gd name="connsiteX4855" fmla="*/ 3238617 w 5511960"/>
              <a:gd name="connsiteY4855" fmla="*/ 1501013 h 6268185"/>
              <a:gd name="connsiteX4856" fmla="*/ 3228178 w 5511960"/>
              <a:gd name="connsiteY4856" fmla="*/ 1505575 h 6268185"/>
              <a:gd name="connsiteX4857" fmla="*/ 3215081 w 5511960"/>
              <a:gd name="connsiteY4857" fmla="*/ 1510138 h 6268185"/>
              <a:gd name="connsiteX4858" fmla="*/ 3174762 w 5511960"/>
              <a:gd name="connsiteY4858" fmla="*/ 1545342 h 6268185"/>
              <a:gd name="connsiteX4859" fmla="*/ 3159064 w 5511960"/>
              <a:gd name="connsiteY4859" fmla="*/ 1568069 h 6268185"/>
              <a:gd name="connsiteX4860" fmla="*/ 3155169 w 5511960"/>
              <a:gd name="connsiteY4860" fmla="*/ 1574012 h 6268185"/>
              <a:gd name="connsiteX4861" fmla="*/ 3145625 w 5511960"/>
              <a:gd name="connsiteY4861" fmla="*/ 1580566 h 6268185"/>
              <a:gd name="connsiteX4862" fmla="*/ 3123984 w 5511960"/>
              <a:gd name="connsiteY4862" fmla="*/ 1594025 h 6268185"/>
              <a:gd name="connsiteX4863" fmla="*/ 3101553 w 5511960"/>
              <a:gd name="connsiteY4863" fmla="*/ 1607617 h 6268185"/>
              <a:gd name="connsiteX4864" fmla="*/ 3089008 w 5511960"/>
              <a:gd name="connsiteY4864" fmla="*/ 1615122 h 6268185"/>
              <a:gd name="connsiteX4865" fmla="*/ 3070758 w 5511960"/>
              <a:gd name="connsiteY4865" fmla="*/ 1622457 h 6268185"/>
              <a:gd name="connsiteX4866" fmla="*/ 3052508 w 5511960"/>
              <a:gd name="connsiteY4866" fmla="*/ 1629000 h 6268185"/>
              <a:gd name="connsiteX4867" fmla="*/ 3038773 w 5511960"/>
              <a:gd name="connsiteY4867" fmla="*/ 1635630 h 6268185"/>
              <a:gd name="connsiteX4868" fmla="*/ 3027286 w 5511960"/>
              <a:gd name="connsiteY4868" fmla="*/ 1642269 h 6268185"/>
              <a:gd name="connsiteX4869" fmla="*/ 3011141 w 5511960"/>
              <a:gd name="connsiteY4869" fmla="*/ 1648831 h 6268185"/>
              <a:gd name="connsiteX4870" fmla="*/ 2995520 w 5511960"/>
              <a:gd name="connsiteY4870" fmla="*/ 1656242 h 6268185"/>
              <a:gd name="connsiteX4871" fmla="*/ 2991177 w 5511960"/>
              <a:gd name="connsiteY4871" fmla="*/ 1660719 h 6268185"/>
              <a:gd name="connsiteX4872" fmla="*/ 2984062 w 5511960"/>
              <a:gd name="connsiteY4872" fmla="*/ 1665310 h 6268185"/>
              <a:gd name="connsiteX4873" fmla="*/ 2972879 w 5511960"/>
              <a:gd name="connsiteY4873" fmla="*/ 1679626 h 6268185"/>
              <a:gd name="connsiteX4874" fmla="*/ 2954325 w 5511960"/>
              <a:gd name="connsiteY4874" fmla="*/ 1730299 h 6268185"/>
              <a:gd name="connsiteX4875" fmla="*/ 2975708 w 5511960"/>
              <a:gd name="connsiteY4875" fmla="*/ 1734861 h 6268185"/>
              <a:gd name="connsiteX4876" fmla="*/ 1556055 w 5511960"/>
              <a:gd name="connsiteY4876" fmla="*/ 1666500 h 6268185"/>
              <a:gd name="connsiteX4877" fmla="*/ 1561112 w 5511960"/>
              <a:gd name="connsiteY4877" fmla="*/ 1641116 h 6268185"/>
              <a:gd name="connsiteX4878" fmla="*/ 1567170 w 5511960"/>
              <a:gd name="connsiteY4878" fmla="*/ 1613741 h 6268185"/>
              <a:gd name="connsiteX4879" fmla="*/ 1585173 w 5511960"/>
              <a:gd name="connsiteY4879" fmla="*/ 1511147 h 6268185"/>
              <a:gd name="connsiteX4880" fmla="*/ 1570275 w 5511960"/>
              <a:gd name="connsiteY4880" fmla="*/ 1504766 h 6268185"/>
              <a:gd name="connsiteX4881" fmla="*/ 1550882 w 5511960"/>
              <a:gd name="connsiteY4881" fmla="*/ 1523825 h 6268185"/>
              <a:gd name="connsiteX4882" fmla="*/ 1537633 w 5511960"/>
              <a:gd name="connsiteY4882" fmla="*/ 1519263 h 6268185"/>
              <a:gd name="connsiteX4883" fmla="*/ 1526841 w 5511960"/>
              <a:gd name="connsiteY4883" fmla="*/ 1514700 h 6268185"/>
              <a:gd name="connsiteX4884" fmla="*/ 1513259 w 5511960"/>
              <a:gd name="connsiteY4884" fmla="*/ 1535131 h 6268185"/>
              <a:gd name="connsiteX4885" fmla="*/ 1522422 w 5511960"/>
              <a:gd name="connsiteY4885" fmla="*/ 1569460 h 6268185"/>
              <a:gd name="connsiteX4886" fmla="*/ 1526546 w 5511960"/>
              <a:gd name="connsiteY4886" fmla="*/ 1573498 h 6268185"/>
              <a:gd name="connsiteX4887" fmla="*/ 1534061 w 5511960"/>
              <a:gd name="connsiteY4887" fmla="*/ 1580166 h 6268185"/>
              <a:gd name="connsiteX4888" fmla="*/ 1541015 w 5511960"/>
              <a:gd name="connsiteY4888" fmla="*/ 1585843 h 6268185"/>
              <a:gd name="connsiteX4889" fmla="*/ 1542300 w 5511960"/>
              <a:gd name="connsiteY4889" fmla="*/ 1597034 h 6268185"/>
              <a:gd name="connsiteX4890" fmla="*/ 1541491 w 5511960"/>
              <a:gd name="connsiteY4890" fmla="*/ 1641640 h 6268185"/>
              <a:gd name="connsiteX4891" fmla="*/ 1556064 w 5511960"/>
              <a:gd name="connsiteY4891" fmla="*/ 1666500 h 6268185"/>
              <a:gd name="connsiteX4892" fmla="*/ 3296929 w 5511960"/>
              <a:gd name="connsiteY4892" fmla="*/ 1684674 h 6268185"/>
              <a:gd name="connsiteX4893" fmla="*/ 3288081 w 5511960"/>
              <a:gd name="connsiteY4893" fmla="*/ 1675187 h 6268185"/>
              <a:gd name="connsiteX4894" fmla="*/ 3287490 w 5511960"/>
              <a:gd name="connsiteY4894" fmla="*/ 1689160 h 6268185"/>
              <a:gd name="connsiteX4895" fmla="*/ 3296929 w 5511960"/>
              <a:gd name="connsiteY4895" fmla="*/ 1684674 h 6268185"/>
              <a:gd name="connsiteX4896" fmla="*/ 2180999 w 5511960"/>
              <a:gd name="connsiteY4896" fmla="*/ 1658166 h 6268185"/>
              <a:gd name="connsiteX4897" fmla="*/ 2176437 w 5511960"/>
              <a:gd name="connsiteY4897" fmla="*/ 1653870 h 6268185"/>
              <a:gd name="connsiteX4898" fmla="*/ 2171874 w 5511960"/>
              <a:gd name="connsiteY4898" fmla="*/ 1660985 h 6268185"/>
              <a:gd name="connsiteX4899" fmla="*/ 2176437 w 5511960"/>
              <a:gd name="connsiteY4899" fmla="*/ 1665281 h 6268185"/>
              <a:gd name="connsiteX4900" fmla="*/ 2180999 w 5511960"/>
              <a:gd name="connsiteY4900" fmla="*/ 1658166 h 6268185"/>
              <a:gd name="connsiteX4901" fmla="*/ 3310436 w 5511960"/>
              <a:gd name="connsiteY4901" fmla="*/ 1660918 h 6268185"/>
              <a:gd name="connsiteX4902" fmla="*/ 3301035 w 5511960"/>
              <a:gd name="connsiteY4902" fmla="*/ 1659118 h 6268185"/>
              <a:gd name="connsiteX4903" fmla="*/ 3303730 w 5511960"/>
              <a:gd name="connsiteY4903" fmla="*/ 1665281 h 6268185"/>
              <a:gd name="connsiteX4904" fmla="*/ 3310436 w 5511960"/>
              <a:gd name="connsiteY4904" fmla="*/ 1660918 h 6268185"/>
              <a:gd name="connsiteX4905" fmla="*/ 1227356 w 5511960"/>
              <a:gd name="connsiteY4905" fmla="*/ 1617370 h 6268185"/>
              <a:gd name="connsiteX4906" fmla="*/ 1222794 w 5511960"/>
              <a:gd name="connsiteY4906" fmla="*/ 1610522 h 6268185"/>
              <a:gd name="connsiteX4907" fmla="*/ 1218231 w 5511960"/>
              <a:gd name="connsiteY4907" fmla="*/ 1617370 h 6268185"/>
              <a:gd name="connsiteX4908" fmla="*/ 1222794 w 5511960"/>
              <a:gd name="connsiteY4908" fmla="*/ 1624209 h 6268185"/>
              <a:gd name="connsiteX4909" fmla="*/ 1227356 w 5511960"/>
              <a:gd name="connsiteY4909" fmla="*/ 1617370 h 6268185"/>
              <a:gd name="connsiteX4910" fmla="*/ 1861597 w 5511960"/>
              <a:gd name="connsiteY4910" fmla="*/ 1614703 h 6268185"/>
              <a:gd name="connsiteX4911" fmla="*/ 1848710 w 5511960"/>
              <a:gd name="connsiteY4911" fmla="*/ 1616608 h 6268185"/>
              <a:gd name="connsiteX4912" fmla="*/ 1854416 w 5511960"/>
              <a:gd name="connsiteY4912" fmla="*/ 1624209 h 6268185"/>
              <a:gd name="connsiteX4913" fmla="*/ 1861597 w 5511960"/>
              <a:gd name="connsiteY4913" fmla="*/ 1614703 h 6268185"/>
              <a:gd name="connsiteX4914" fmla="*/ 1510249 w 5511960"/>
              <a:gd name="connsiteY4914" fmla="*/ 1612808 h 6268185"/>
              <a:gd name="connsiteX4915" fmla="*/ 1508458 w 5511960"/>
              <a:gd name="connsiteY4915" fmla="*/ 1605959 h 6268185"/>
              <a:gd name="connsiteX4916" fmla="*/ 1504039 w 5511960"/>
              <a:gd name="connsiteY4916" fmla="*/ 1612808 h 6268185"/>
              <a:gd name="connsiteX4917" fmla="*/ 1505829 w 5511960"/>
              <a:gd name="connsiteY4917" fmla="*/ 1619647 h 6268185"/>
              <a:gd name="connsiteX4918" fmla="*/ 1510249 w 5511960"/>
              <a:gd name="connsiteY4918" fmla="*/ 1612808 h 6268185"/>
              <a:gd name="connsiteX4919" fmla="*/ 1396178 w 5511960"/>
              <a:gd name="connsiteY4919" fmla="*/ 1603683 h 6268185"/>
              <a:gd name="connsiteX4920" fmla="*/ 1389339 w 5511960"/>
              <a:gd name="connsiteY4920" fmla="*/ 1596834 h 6268185"/>
              <a:gd name="connsiteX4921" fmla="*/ 1385538 w 5511960"/>
              <a:gd name="connsiteY4921" fmla="*/ 1607483 h 6268185"/>
              <a:gd name="connsiteX4922" fmla="*/ 1396178 w 5511960"/>
              <a:gd name="connsiteY4922" fmla="*/ 1603683 h 6268185"/>
              <a:gd name="connsiteX4923" fmla="*/ 3076949 w 5511960"/>
              <a:gd name="connsiteY4923" fmla="*/ 1589986 h 6268185"/>
              <a:gd name="connsiteX4924" fmla="*/ 3091989 w 5511960"/>
              <a:gd name="connsiteY4924" fmla="*/ 1583147 h 6268185"/>
              <a:gd name="connsiteX4925" fmla="*/ 3130080 w 5511960"/>
              <a:gd name="connsiteY4925" fmla="*/ 1545819 h 6268185"/>
              <a:gd name="connsiteX4926" fmla="*/ 3102524 w 5511960"/>
              <a:gd name="connsiteY4926" fmla="*/ 1550143 h 6268185"/>
              <a:gd name="connsiteX4927" fmla="*/ 3068853 w 5511960"/>
              <a:gd name="connsiteY4927" fmla="*/ 1575155 h 6268185"/>
              <a:gd name="connsiteX4928" fmla="*/ 3062395 w 5511960"/>
              <a:gd name="connsiteY4928" fmla="*/ 1580623 h 6268185"/>
              <a:gd name="connsiteX4929" fmla="*/ 3050794 w 5511960"/>
              <a:gd name="connsiteY4929" fmla="*/ 1590167 h 6268185"/>
              <a:gd name="connsiteX4930" fmla="*/ 3076949 w 5511960"/>
              <a:gd name="connsiteY4930" fmla="*/ 1589995 h 6268185"/>
              <a:gd name="connsiteX4931" fmla="*/ 1795313 w 5511960"/>
              <a:gd name="connsiteY4931" fmla="*/ 1578813 h 6268185"/>
              <a:gd name="connsiteX4932" fmla="*/ 1802276 w 5511960"/>
              <a:gd name="connsiteY4932" fmla="*/ 1549524 h 6268185"/>
              <a:gd name="connsiteX4933" fmla="*/ 1820878 w 5511960"/>
              <a:gd name="connsiteY4933" fmla="*/ 1471057 h 6268185"/>
              <a:gd name="connsiteX4934" fmla="*/ 1857330 w 5511960"/>
              <a:gd name="connsiteY4934" fmla="*/ 1357757 h 6268185"/>
              <a:gd name="connsiteX4935" fmla="*/ 1848224 w 5511960"/>
              <a:gd name="connsiteY4935" fmla="*/ 1323067 h 6268185"/>
              <a:gd name="connsiteX4936" fmla="*/ 1810277 w 5511960"/>
              <a:gd name="connsiteY4936" fmla="*/ 1425365 h 6268185"/>
              <a:gd name="connsiteX4937" fmla="*/ 1808200 w 5511960"/>
              <a:gd name="connsiteY4937" fmla="*/ 1428013 h 6268185"/>
              <a:gd name="connsiteX4938" fmla="*/ 1800704 w 5511960"/>
              <a:gd name="connsiteY4938" fmla="*/ 1445120 h 6268185"/>
              <a:gd name="connsiteX4939" fmla="*/ 1784331 w 5511960"/>
              <a:gd name="connsiteY4939" fmla="*/ 1512052 h 6268185"/>
              <a:gd name="connsiteX4940" fmla="*/ 1779435 w 5511960"/>
              <a:gd name="connsiteY4940" fmla="*/ 1578518 h 6268185"/>
              <a:gd name="connsiteX4941" fmla="*/ 1786741 w 5511960"/>
              <a:gd name="connsiteY4941" fmla="*/ 1592272 h 6268185"/>
              <a:gd name="connsiteX4942" fmla="*/ 1795313 w 5511960"/>
              <a:gd name="connsiteY4942" fmla="*/ 1578813 h 6268185"/>
              <a:gd name="connsiteX4943" fmla="*/ 1942684 w 5511960"/>
              <a:gd name="connsiteY4943" fmla="*/ 1586852 h 6268185"/>
              <a:gd name="connsiteX4944" fmla="*/ 1935454 w 5511960"/>
              <a:gd name="connsiteY4944" fmla="*/ 1579632 h 6268185"/>
              <a:gd name="connsiteX4945" fmla="*/ 1932806 w 5511960"/>
              <a:gd name="connsiteY4945" fmla="*/ 1585042 h 6268185"/>
              <a:gd name="connsiteX4946" fmla="*/ 1942684 w 5511960"/>
              <a:gd name="connsiteY4946" fmla="*/ 1586852 h 6268185"/>
              <a:gd name="connsiteX4947" fmla="*/ 2880525 w 5511960"/>
              <a:gd name="connsiteY4947" fmla="*/ 1561077 h 6268185"/>
              <a:gd name="connsiteX4948" fmla="*/ 2881925 w 5511960"/>
              <a:gd name="connsiteY4948" fmla="*/ 1537522 h 6268185"/>
              <a:gd name="connsiteX4949" fmla="*/ 2860865 w 5511960"/>
              <a:gd name="connsiteY4949" fmla="*/ 1569298 h 6268185"/>
              <a:gd name="connsiteX4950" fmla="*/ 2880525 w 5511960"/>
              <a:gd name="connsiteY4950" fmla="*/ 1561077 h 6268185"/>
              <a:gd name="connsiteX4951" fmla="*/ 2025856 w 5511960"/>
              <a:gd name="connsiteY4951" fmla="*/ 1558049 h 6268185"/>
              <a:gd name="connsiteX4952" fmla="*/ 2014941 w 5511960"/>
              <a:gd name="connsiteY4952" fmla="*/ 1551210 h 6268185"/>
              <a:gd name="connsiteX4953" fmla="*/ 2001396 w 5511960"/>
              <a:gd name="connsiteY4953" fmla="*/ 1558049 h 6268185"/>
              <a:gd name="connsiteX4954" fmla="*/ 2012312 w 5511960"/>
              <a:gd name="connsiteY4954" fmla="*/ 1564897 h 6268185"/>
              <a:gd name="connsiteX4955" fmla="*/ 2025856 w 5511960"/>
              <a:gd name="connsiteY4955" fmla="*/ 1558049 h 6268185"/>
              <a:gd name="connsiteX4956" fmla="*/ 2031257 w 5511960"/>
              <a:gd name="connsiteY4956" fmla="*/ 1541094 h 6268185"/>
              <a:gd name="connsiteX4957" fmla="*/ 2025856 w 5511960"/>
              <a:gd name="connsiteY4957" fmla="*/ 1540408 h 6268185"/>
              <a:gd name="connsiteX4958" fmla="*/ 2034305 w 5511960"/>
              <a:gd name="connsiteY4958" fmla="*/ 1548847 h 6268185"/>
              <a:gd name="connsiteX4959" fmla="*/ 2031257 w 5511960"/>
              <a:gd name="connsiteY4959" fmla="*/ 1541094 h 6268185"/>
              <a:gd name="connsiteX4960" fmla="*/ 1402397 w 5511960"/>
              <a:gd name="connsiteY4960" fmla="*/ 1535236 h 6268185"/>
              <a:gd name="connsiteX4961" fmla="*/ 1397978 w 5511960"/>
              <a:gd name="connsiteY4961" fmla="*/ 1528388 h 6268185"/>
              <a:gd name="connsiteX4962" fmla="*/ 1396178 w 5511960"/>
              <a:gd name="connsiteY4962" fmla="*/ 1535236 h 6268185"/>
              <a:gd name="connsiteX4963" fmla="*/ 1400597 w 5511960"/>
              <a:gd name="connsiteY4963" fmla="*/ 1542085 h 6268185"/>
              <a:gd name="connsiteX4964" fmla="*/ 1402397 w 5511960"/>
              <a:gd name="connsiteY4964" fmla="*/ 1535236 h 6268185"/>
              <a:gd name="connsiteX4965" fmla="*/ 2911053 w 5511960"/>
              <a:gd name="connsiteY4965" fmla="*/ 1532950 h 6268185"/>
              <a:gd name="connsiteX4966" fmla="*/ 2906223 w 5511960"/>
              <a:gd name="connsiteY4966" fmla="*/ 1528388 h 6268185"/>
              <a:gd name="connsiteX4967" fmla="*/ 2904214 w 5511960"/>
              <a:gd name="connsiteY4967" fmla="*/ 1532950 h 6268185"/>
              <a:gd name="connsiteX4968" fmla="*/ 2909043 w 5511960"/>
              <a:gd name="connsiteY4968" fmla="*/ 1537522 h 6268185"/>
              <a:gd name="connsiteX4969" fmla="*/ 2911053 w 5511960"/>
              <a:gd name="connsiteY4969" fmla="*/ 1532950 h 6268185"/>
              <a:gd name="connsiteX4970" fmla="*/ 1663582 w 5511960"/>
              <a:gd name="connsiteY4970" fmla="*/ 1515939 h 6268185"/>
              <a:gd name="connsiteX4971" fmla="*/ 1661192 w 5511960"/>
              <a:gd name="connsiteY4971" fmla="*/ 1521930 h 6268185"/>
              <a:gd name="connsiteX4972" fmla="*/ 1663944 w 5511960"/>
              <a:gd name="connsiteY4972" fmla="*/ 1524683 h 6268185"/>
              <a:gd name="connsiteX4973" fmla="*/ 1663582 w 5511960"/>
              <a:gd name="connsiteY4973" fmla="*/ 1515939 h 6268185"/>
              <a:gd name="connsiteX4974" fmla="*/ 1608833 w 5511960"/>
              <a:gd name="connsiteY4974" fmla="*/ 1511376 h 6268185"/>
              <a:gd name="connsiteX4975" fmla="*/ 1606432 w 5511960"/>
              <a:gd name="connsiteY4975" fmla="*/ 1517367 h 6268185"/>
              <a:gd name="connsiteX4976" fmla="*/ 1609195 w 5511960"/>
              <a:gd name="connsiteY4976" fmla="*/ 1520120 h 6268185"/>
              <a:gd name="connsiteX4977" fmla="*/ 1608833 w 5511960"/>
              <a:gd name="connsiteY4977" fmla="*/ 1511376 h 6268185"/>
              <a:gd name="connsiteX4978" fmla="*/ 2027456 w 5511960"/>
              <a:gd name="connsiteY4978" fmla="*/ 1507709 h 6268185"/>
              <a:gd name="connsiteX4979" fmla="*/ 2016731 w 5511960"/>
              <a:gd name="connsiteY4979" fmla="*/ 1502928 h 6268185"/>
              <a:gd name="connsiteX4980" fmla="*/ 2026142 w 5511960"/>
              <a:gd name="connsiteY4980" fmla="*/ 1516815 h 6268185"/>
              <a:gd name="connsiteX4981" fmla="*/ 2027456 w 5511960"/>
              <a:gd name="connsiteY4981" fmla="*/ 1507709 h 6268185"/>
              <a:gd name="connsiteX4982" fmla="*/ 3140795 w 5511960"/>
              <a:gd name="connsiteY4982" fmla="*/ 1503442 h 6268185"/>
              <a:gd name="connsiteX4983" fmla="*/ 3138929 w 5511960"/>
              <a:gd name="connsiteY4983" fmla="*/ 1494003 h 6268185"/>
              <a:gd name="connsiteX4984" fmla="*/ 3137119 w 5511960"/>
              <a:gd name="connsiteY4984" fmla="*/ 1487011 h 6268185"/>
              <a:gd name="connsiteX4985" fmla="*/ 3132623 w 5511960"/>
              <a:gd name="connsiteY4985" fmla="*/ 1482763 h 6268185"/>
              <a:gd name="connsiteX4986" fmla="*/ 3128280 w 5511960"/>
              <a:gd name="connsiteY4986" fmla="*/ 1502928 h 6268185"/>
              <a:gd name="connsiteX4987" fmla="*/ 3140795 w 5511960"/>
              <a:gd name="connsiteY4987" fmla="*/ 1503442 h 6268185"/>
              <a:gd name="connsiteX4988" fmla="*/ 1677651 w 5511960"/>
              <a:gd name="connsiteY4988" fmla="*/ 1497431 h 6268185"/>
              <a:gd name="connsiteX4989" fmla="*/ 1697672 w 5511960"/>
              <a:gd name="connsiteY4989" fmla="*/ 1439415 h 6268185"/>
              <a:gd name="connsiteX4990" fmla="*/ 1708150 w 5511960"/>
              <a:gd name="connsiteY4990" fmla="*/ 1389228 h 6268185"/>
              <a:gd name="connsiteX4991" fmla="*/ 1716255 w 5511960"/>
              <a:gd name="connsiteY4991" fmla="*/ 1359586 h 6268185"/>
              <a:gd name="connsiteX4992" fmla="*/ 1723990 w 5511960"/>
              <a:gd name="connsiteY4992" fmla="*/ 1347927 h 6268185"/>
              <a:gd name="connsiteX4993" fmla="*/ 1735782 w 5511960"/>
              <a:gd name="connsiteY4993" fmla="*/ 1296111 h 6268185"/>
              <a:gd name="connsiteX4994" fmla="*/ 1722152 w 5511960"/>
              <a:gd name="connsiteY4994" fmla="*/ 1313932 h 6268185"/>
              <a:gd name="connsiteX4995" fmla="*/ 1718180 w 5511960"/>
              <a:gd name="connsiteY4995" fmla="*/ 1325343 h 6268185"/>
              <a:gd name="connsiteX4996" fmla="*/ 1710036 w 5511960"/>
              <a:gd name="connsiteY4996" fmla="*/ 1347022 h 6268185"/>
              <a:gd name="connsiteX4997" fmla="*/ 1701787 w 5511960"/>
              <a:gd name="connsiteY4997" fmla="*/ 1359567 h 6268185"/>
              <a:gd name="connsiteX4998" fmla="*/ 1676660 w 5511960"/>
              <a:gd name="connsiteY4998" fmla="*/ 1401210 h 6268185"/>
              <a:gd name="connsiteX4999" fmla="*/ 1664992 w 5511960"/>
              <a:gd name="connsiteY4999" fmla="*/ 1422622 h 6268185"/>
              <a:gd name="connsiteX5000" fmla="*/ 1656896 w 5511960"/>
              <a:gd name="connsiteY5000" fmla="*/ 1487097 h 6268185"/>
              <a:gd name="connsiteX5001" fmla="*/ 1677651 w 5511960"/>
              <a:gd name="connsiteY5001" fmla="*/ 1497431 h 6268185"/>
              <a:gd name="connsiteX5002" fmla="*/ 1934597 w 5511960"/>
              <a:gd name="connsiteY5002" fmla="*/ 1443491 h 6268185"/>
              <a:gd name="connsiteX5003" fmla="*/ 1919605 w 5511960"/>
              <a:gd name="connsiteY5003" fmla="*/ 1438272 h 6268185"/>
              <a:gd name="connsiteX5004" fmla="*/ 1907375 w 5511960"/>
              <a:gd name="connsiteY5004" fmla="*/ 1437957 h 6268185"/>
              <a:gd name="connsiteX5005" fmla="*/ 1894973 w 5511960"/>
              <a:gd name="connsiteY5005" fmla="*/ 1443425 h 6268185"/>
              <a:gd name="connsiteX5006" fmla="*/ 1906317 w 5511960"/>
              <a:gd name="connsiteY5006" fmla="*/ 1447816 h 6268185"/>
              <a:gd name="connsiteX5007" fmla="*/ 1917833 w 5511960"/>
              <a:gd name="connsiteY5007" fmla="*/ 1452664 h 6268185"/>
              <a:gd name="connsiteX5008" fmla="*/ 1934597 w 5511960"/>
              <a:gd name="connsiteY5008" fmla="*/ 1443491 h 6268185"/>
              <a:gd name="connsiteX5009" fmla="*/ 3119412 w 5511960"/>
              <a:gd name="connsiteY5009" fmla="*/ 1445120 h 6268185"/>
              <a:gd name="connsiteX5010" fmla="*/ 3117107 w 5511960"/>
              <a:gd name="connsiteY5010" fmla="*/ 1450826 h 6268185"/>
              <a:gd name="connsiteX5011" fmla="*/ 3119412 w 5511960"/>
              <a:gd name="connsiteY5011" fmla="*/ 1456531 h 6268185"/>
              <a:gd name="connsiteX5012" fmla="*/ 3119412 w 5511960"/>
              <a:gd name="connsiteY5012" fmla="*/ 1445120 h 6268185"/>
              <a:gd name="connsiteX5013" fmla="*/ 3252590 w 5511960"/>
              <a:gd name="connsiteY5013" fmla="*/ 1446263 h 6268185"/>
              <a:gd name="connsiteX5014" fmla="*/ 3245475 w 5511960"/>
              <a:gd name="connsiteY5014" fmla="*/ 1446254 h 6268185"/>
              <a:gd name="connsiteX5015" fmla="*/ 3251895 w 5511960"/>
              <a:gd name="connsiteY5015" fmla="*/ 1459941 h 6268185"/>
              <a:gd name="connsiteX5016" fmla="*/ 3252590 w 5511960"/>
              <a:gd name="connsiteY5016" fmla="*/ 1446263 h 6268185"/>
              <a:gd name="connsiteX5017" fmla="*/ 1613414 w 5511960"/>
              <a:gd name="connsiteY5017" fmla="*/ 1447397 h 6268185"/>
              <a:gd name="connsiteX5018" fmla="*/ 1616186 w 5511960"/>
              <a:gd name="connsiteY5018" fmla="*/ 1418879 h 6268185"/>
              <a:gd name="connsiteX5019" fmla="*/ 1596945 w 5511960"/>
              <a:gd name="connsiteY5019" fmla="*/ 1450387 h 6268185"/>
              <a:gd name="connsiteX5020" fmla="*/ 1613414 w 5511960"/>
              <a:gd name="connsiteY5020" fmla="*/ 1447397 h 6268185"/>
              <a:gd name="connsiteX5021" fmla="*/ 3146244 w 5511960"/>
              <a:gd name="connsiteY5021" fmla="*/ 1451150 h 6268185"/>
              <a:gd name="connsiteX5022" fmla="*/ 3153169 w 5511960"/>
              <a:gd name="connsiteY5022" fmla="*/ 1443892 h 6268185"/>
              <a:gd name="connsiteX5023" fmla="*/ 3160217 w 5511960"/>
              <a:gd name="connsiteY5023" fmla="*/ 1438377 h 6268185"/>
              <a:gd name="connsiteX5024" fmla="*/ 3166075 w 5511960"/>
              <a:gd name="connsiteY5024" fmla="*/ 1423965 h 6268185"/>
              <a:gd name="connsiteX5025" fmla="*/ 3188049 w 5511960"/>
              <a:gd name="connsiteY5025" fmla="*/ 1374959 h 6268185"/>
              <a:gd name="connsiteX5026" fmla="*/ 3160693 w 5511960"/>
              <a:gd name="connsiteY5026" fmla="*/ 1395143 h 6268185"/>
              <a:gd name="connsiteX5027" fmla="*/ 3143862 w 5511960"/>
              <a:gd name="connsiteY5027" fmla="*/ 1422289 h 6268185"/>
              <a:gd name="connsiteX5028" fmla="*/ 3141748 w 5511960"/>
              <a:gd name="connsiteY5028" fmla="*/ 1455388 h 6268185"/>
              <a:gd name="connsiteX5029" fmla="*/ 3146244 w 5511960"/>
              <a:gd name="connsiteY5029" fmla="*/ 1451150 h 6268185"/>
              <a:gd name="connsiteX5030" fmla="*/ 2007606 w 5511960"/>
              <a:gd name="connsiteY5030" fmla="*/ 1434471 h 6268185"/>
              <a:gd name="connsiteX5031" fmla="*/ 2002186 w 5511960"/>
              <a:gd name="connsiteY5031" fmla="*/ 1429052 h 6268185"/>
              <a:gd name="connsiteX5032" fmla="*/ 2000386 w 5511960"/>
              <a:gd name="connsiteY5032" fmla="*/ 1441701 h 6268185"/>
              <a:gd name="connsiteX5033" fmla="*/ 2007606 w 5511960"/>
              <a:gd name="connsiteY5033" fmla="*/ 1434471 h 6268185"/>
              <a:gd name="connsiteX5034" fmla="*/ 3271526 w 5511960"/>
              <a:gd name="connsiteY5034" fmla="*/ 1434852 h 6268185"/>
              <a:gd name="connsiteX5035" fmla="*/ 3267107 w 5511960"/>
              <a:gd name="connsiteY5035" fmla="*/ 1428004 h 6268185"/>
              <a:gd name="connsiteX5036" fmla="*/ 3265316 w 5511960"/>
              <a:gd name="connsiteY5036" fmla="*/ 1434852 h 6268185"/>
              <a:gd name="connsiteX5037" fmla="*/ 3269736 w 5511960"/>
              <a:gd name="connsiteY5037" fmla="*/ 1441701 h 6268185"/>
              <a:gd name="connsiteX5038" fmla="*/ 3271526 w 5511960"/>
              <a:gd name="connsiteY5038" fmla="*/ 1434852 h 6268185"/>
              <a:gd name="connsiteX5039" fmla="*/ 2068709 w 5511960"/>
              <a:gd name="connsiteY5039" fmla="*/ 1416964 h 6268185"/>
              <a:gd name="connsiteX5040" fmla="*/ 2062404 w 5511960"/>
              <a:gd name="connsiteY5040" fmla="*/ 1391504 h 6268185"/>
              <a:gd name="connsiteX5041" fmla="*/ 2053298 w 5511960"/>
              <a:gd name="connsiteY5041" fmla="*/ 1420022 h 6268185"/>
              <a:gd name="connsiteX5042" fmla="*/ 2068709 w 5511960"/>
              <a:gd name="connsiteY5042" fmla="*/ 1416964 h 6268185"/>
              <a:gd name="connsiteX5043" fmla="*/ 2936399 w 5511960"/>
              <a:gd name="connsiteY5043" fmla="*/ 1423832 h 6268185"/>
              <a:gd name="connsiteX5044" fmla="*/ 2939551 w 5511960"/>
              <a:gd name="connsiteY5044" fmla="*/ 1417355 h 6268185"/>
              <a:gd name="connsiteX5045" fmla="*/ 2937780 w 5511960"/>
              <a:gd name="connsiteY5045" fmla="*/ 1414678 h 6268185"/>
              <a:gd name="connsiteX5046" fmla="*/ 2927655 w 5511960"/>
              <a:gd name="connsiteY5046" fmla="*/ 1421165 h 6268185"/>
              <a:gd name="connsiteX5047" fmla="*/ 2931998 w 5511960"/>
              <a:gd name="connsiteY5047" fmla="*/ 1428004 h 6268185"/>
              <a:gd name="connsiteX5048" fmla="*/ 2936399 w 5511960"/>
              <a:gd name="connsiteY5048" fmla="*/ 1423832 h 6268185"/>
              <a:gd name="connsiteX5049" fmla="*/ 3654803 w 5511960"/>
              <a:gd name="connsiteY5049" fmla="*/ 1420898 h 6268185"/>
              <a:gd name="connsiteX5050" fmla="*/ 3650240 w 5511960"/>
              <a:gd name="connsiteY5050" fmla="*/ 1418879 h 6268185"/>
              <a:gd name="connsiteX5051" fmla="*/ 3645678 w 5511960"/>
              <a:gd name="connsiteY5051" fmla="*/ 1423718 h 6268185"/>
              <a:gd name="connsiteX5052" fmla="*/ 3650240 w 5511960"/>
              <a:gd name="connsiteY5052" fmla="*/ 1425727 h 6268185"/>
              <a:gd name="connsiteX5053" fmla="*/ 3654803 w 5511960"/>
              <a:gd name="connsiteY5053" fmla="*/ 1420898 h 6268185"/>
              <a:gd name="connsiteX5054" fmla="*/ 3062490 w 5511960"/>
              <a:gd name="connsiteY5054" fmla="*/ 1420326 h 6268185"/>
              <a:gd name="connsiteX5055" fmla="*/ 3053746 w 5511960"/>
              <a:gd name="connsiteY5055" fmla="*/ 1420689 h 6268185"/>
              <a:gd name="connsiteX5056" fmla="*/ 3059728 w 5511960"/>
              <a:gd name="connsiteY5056" fmla="*/ 1423089 h 6268185"/>
              <a:gd name="connsiteX5057" fmla="*/ 3062490 w 5511960"/>
              <a:gd name="connsiteY5057" fmla="*/ 1420326 h 6268185"/>
              <a:gd name="connsiteX5058" fmla="*/ 1948218 w 5511960"/>
              <a:gd name="connsiteY5058" fmla="*/ 1406334 h 6268185"/>
              <a:gd name="connsiteX5059" fmla="*/ 1943732 w 5511960"/>
              <a:gd name="connsiteY5059" fmla="*/ 1400629 h 6268185"/>
              <a:gd name="connsiteX5060" fmla="*/ 1943732 w 5511960"/>
              <a:gd name="connsiteY5060" fmla="*/ 1418879 h 6268185"/>
              <a:gd name="connsiteX5061" fmla="*/ 1948218 w 5511960"/>
              <a:gd name="connsiteY5061" fmla="*/ 1406334 h 6268185"/>
              <a:gd name="connsiteX5062" fmla="*/ 2990910 w 5511960"/>
              <a:gd name="connsiteY5062" fmla="*/ 1396066 h 6268185"/>
              <a:gd name="connsiteX5063" fmla="*/ 2986881 w 5511960"/>
              <a:gd name="connsiteY5063" fmla="*/ 1391504 h 6268185"/>
              <a:gd name="connsiteX5064" fmla="*/ 2977223 w 5511960"/>
              <a:gd name="connsiteY5064" fmla="*/ 1396066 h 6268185"/>
              <a:gd name="connsiteX5065" fmla="*/ 2981242 w 5511960"/>
              <a:gd name="connsiteY5065" fmla="*/ 1400629 h 6268185"/>
              <a:gd name="connsiteX5066" fmla="*/ 2990910 w 5511960"/>
              <a:gd name="connsiteY5066" fmla="*/ 1396066 h 6268185"/>
              <a:gd name="connsiteX5067" fmla="*/ 1544472 w 5511960"/>
              <a:gd name="connsiteY5067" fmla="*/ 1382379 h 6268185"/>
              <a:gd name="connsiteX5068" fmla="*/ 1540186 w 5511960"/>
              <a:gd name="connsiteY5068" fmla="*/ 1377817 h 6268185"/>
              <a:gd name="connsiteX5069" fmla="*/ 1533071 w 5511960"/>
              <a:gd name="connsiteY5069" fmla="*/ 1382379 h 6268185"/>
              <a:gd name="connsiteX5070" fmla="*/ 1537357 w 5511960"/>
              <a:gd name="connsiteY5070" fmla="*/ 1386942 h 6268185"/>
              <a:gd name="connsiteX5071" fmla="*/ 1544472 w 5511960"/>
              <a:gd name="connsiteY5071" fmla="*/ 1382379 h 6268185"/>
              <a:gd name="connsiteX5072" fmla="*/ 3095457 w 5511960"/>
              <a:gd name="connsiteY5072" fmla="*/ 1375540 h 6268185"/>
              <a:gd name="connsiteX5073" fmla="*/ 3110096 w 5511960"/>
              <a:gd name="connsiteY5073" fmla="*/ 1364129 h 6268185"/>
              <a:gd name="connsiteX5074" fmla="*/ 3120221 w 5511960"/>
              <a:gd name="connsiteY5074" fmla="*/ 1350432 h 6268185"/>
              <a:gd name="connsiteX5075" fmla="*/ 3142034 w 5511960"/>
              <a:gd name="connsiteY5075" fmla="*/ 1320524 h 6268185"/>
              <a:gd name="connsiteX5076" fmla="*/ 3160636 w 5511960"/>
              <a:gd name="connsiteY5076" fmla="*/ 1289729 h 6268185"/>
              <a:gd name="connsiteX5077" fmla="*/ 3191650 w 5511960"/>
              <a:gd name="connsiteY5077" fmla="*/ 1239856 h 6268185"/>
              <a:gd name="connsiteX5078" fmla="*/ 3206775 w 5511960"/>
              <a:gd name="connsiteY5078" fmla="*/ 1236437 h 6268185"/>
              <a:gd name="connsiteX5079" fmla="*/ 3214490 w 5511960"/>
              <a:gd name="connsiteY5079" fmla="*/ 1231808 h 6268185"/>
              <a:gd name="connsiteX5080" fmla="*/ 3223187 w 5511960"/>
              <a:gd name="connsiteY5080" fmla="*/ 1227245 h 6268185"/>
              <a:gd name="connsiteX5081" fmla="*/ 3238817 w 5511960"/>
              <a:gd name="connsiteY5081" fmla="*/ 1219254 h 6268185"/>
              <a:gd name="connsiteX5082" fmla="*/ 3251781 w 5511960"/>
              <a:gd name="connsiteY5082" fmla="*/ 1106326 h 6268185"/>
              <a:gd name="connsiteX5083" fmla="*/ 3240122 w 5511960"/>
              <a:gd name="connsiteY5083" fmla="*/ 1010999 h 6268185"/>
              <a:gd name="connsiteX5084" fmla="*/ 3225292 w 5511960"/>
              <a:gd name="connsiteY5084" fmla="*/ 937495 h 6268185"/>
              <a:gd name="connsiteX5085" fmla="*/ 3220320 w 5511960"/>
              <a:gd name="connsiteY5085" fmla="*/ 927160 h 6268185"/>
              <a:gd name="connsiteX5086" fmla="*/ 3216214 w 5511960"/>
              <a:gd name="connsiteY5086" fmla="*/ 903205 h 6268185"/>
              <a:gd name="connsiteX5087" fmla="*/ 3213824 w 5511960"/>
              <a:gd name="connsiteY5087" fmla="*/ 835111 h 6268185"/>
              <a:gd name="connsiteX5088" fmla="*/ 3226149 w 5511960"/>
              <a:gd name="connsiteY5088" fmla="*/ 748138 h 6268185"/>
              <a:gd name="connsiteX5089" fmla="*/ 3238951 w 5511960"/>
              <a:gd name="connsiteY5089" fmla="*/ 681977 h 6268185"/>
              <a:gd name="connsiteX5090" fmla="*/ 3253762 w 5511960"/>
              <a:gd name="connsiteY5090" fmla="*/ 638629 h 6268185"/>
              <a:gd name="connsiteX5091" fmla="*/ 3257839 w 5511960"/>
              <a:gd name="connsiteY5091" fmla="*/ 631971 h 6268185"/>
              <a:gd name="connsiteX5092" fmla="*/ 3293053 w 5511960"/>
              <a:gd name="connsiteY5092" fmla="*/ 553399 h 6268185"/>
              <a:gd name="connsiteX5093" fmla="*/ 3312588 w 5511960"/>
              <a:gd name="connsiteY5093" fmla="*/ 530768 h 6268185"/>
              <a:gd name="connsiteX5094" fmla="*/ 3273469 w 5511960"/>
              <a:gd name="connsiteY5094" fmla="*/ 536959 h 6268185"/>
              <a:gd name="connsiteX5095" fmla="*/ 3208795 w 5511960"/>
              <a:gd name="connsiteY5095" fmla="*/ 539388 h 6268185"/>
              <a:gd name="connsiteX5096" fmla="*/ 3175705 w 5511960"/>
              <a:gd name="connsiteY5096" fmla="*/ 538245 h 6268185"/>
              <a:gd name="connsiteX5097" fmla="*/ 3149587 w 5511960"/>
              <a:gd name="connsiteY5097" fmla="*/ 537683 h 6268185"/>
              <a:gd name="connsiteX5098" fmla="*/ 3137262 w 5511960"/>
              <a:gd name="connsiteY5098" fmla="*/ 556762 h 6268185"/>
              <a:gd name="connsiteX5099" fmla="*/ 3130080 w 5511960"/>
              <a:gd name="connsiteY5099" fmla="*/ 592033 h 6268185"/>
              <a:gd name="connsiteX5100" fmla="*/ 3123231 w 5511960"/>
              <a:gd name="connsiteY5100" fmla="*/ 600481 h 6268185"/>
              <a:gd name="connsiteX5101" fmla="*/ 3116383 w 5511960"/>
              <a:gd name="connsiteY5101" fmla="*/ 604548 h 6268185"/>
              <a:gd name="connsiteX5102" fmla="*/ 3121117 w 5511960"/>
              <a:gd name="connsiteY5102" fmla="*/ 611254 h 6268185"/>
              <a:gd name="connsiteX5103" fmla="*/ 3116240 w 5511960"/>
              <a:gd name="connsiteY5103" fmla="*/ 693388 h 6268185"/>
              <a:gd name="connsiteX5104" fmla="*/ 3111373 w 5511960"/>
              <a:gd name="connsiteY5104" fmla="*/ 909110 h 6268185"/>
              <a:gd name="connsiteX5105" fmla="*/ 3112116 w 5511960"/>
              <a:gd name="connsiteY5105" fmla="*/ 927741 h 6268185"/>
              <a:gd name="connsiteX5106" fmla="*/ 3111668 w 5511960"/>
              <a:gd name="connsiteY5106" fmla="*/ 955116 h 6268185"/>
              <a:gd name="connsiteX5107" fmla="*/ 3111135 w 5511960"/>
              <a:gd name="connsiteY5107" fmla="*/ 1001350 h 6268185"/>
              <a:gd name="connsiteX5108" fmla="*/ 3112068 w 5511960"/>
              <a:gd name="connsiteY5108" fmla="*/ 1033602 h 6268185"/>
              <a:gd name="connsiteX5109" fmla="*/ 3111125 w 5511960"/>
              <a:gd name="connsiteY5109" fmla="*/ 1074703 h 6268185"/>
              <a:gd name="connsiteX5110" fmla="*/ 3102534 w 5511960"/>
              <a:gd name="connsiteY5110" fmla="*/ 1165647 h 6268185"/>
              <a:gd name="connsiteX5111" fmla="*/ 3074940 w 5511960"/>
              <a:gd name="connsiteY5111" fmla="*/ 1322362 h 6268185"/>
              <a:gd name="connsiteX5112" fmla="*/ 3064405 w 5511960"/>
              <a:gd name="connsiteY5112" fmla="*/ 1379721 h 6268185"/>
              <a:gd name="connsiteX5113" fmla="*/ 3095457 w 5511960"/>
              <a:gd name="connsiteY5113" fmla="*/ 1375540 h 6268185"/>
              <a:gd name="connsiteX5114" fmla="*/ 1553597 w 5511960"/>
              <a:gd name="connsiteY5114" fmla="*/ 1368692 h 6268185"/>
              <a:gd name="connsiteX5115" fmla="*/ 1548768 w 5511960"/>
              <a:gd name="connsiteY5115" fmla="*/ 1364129 h 6268185"/>
              <a:gd name="connsiteX5116" fmla="*/ 1546758 w 5511960"/>
              <a:gd name="connsiteY5116" fmla="*/ 1368692 h 6268185"/>
              <a:gd name="connsiteX5117" fmla="*/ 1551587 w 5511960"/>
              <a:gd name="connsiteY5117" fmla="*/ 1373254 h 6268185"/>
              <a:gd name="connsiteX5118" fmla="*/ 1553597 w 5511960"/>
              <a:gd name="connsiteY5118" fmla="*/ 1368692 h 6268185"/>
              <a:gd name="connsiteX5119" fmla="*/ 2053241 w 5511960"/>
              <a:gd name="connsiteY5119" fmla="*/ 1368692 h 6268185"/>
              <a:gd name="connsiteX5120" fmla="*/ 2046392 w 5511960"/>
              <a:gd name="connsiteY5120" fmla="*/ 1364129 h 6268185"/>
              <a:gd name="connsiteX5121" fmla="*/ 2039543 w 5511960"/>
              <a:gd name="connsiteY5121" fmla="*/ 1368692 h 6268185"/>
              <a:gd name="connsiteX5122" fmla="*/ 2046392 w 5511960"/>
              <a:gd name="connsiteY5122" fmla="*/ 1373254 h 6268185"/>
              <a:gd name="connsiteX5123" fmla="*/ 2053241 w 5511960"/>
              <a:gd name="connsiteY5123" fmla="*/ 1368692 h 6268185"/>
              <a:gd name="connsiteX5124" fmla="*/ 3420497 w 5511960"/>
              <a:gd name="connsiteY5124" fmla="*/ 1350946 h 6268185"/>
              <a:gd name="connsiteX5125" fmla="*/ 3428460 w 5511960"/>
              <a:gd name="connsiteY5125" fmla="*/ 1327763 h 6268185"/>
              <a:gd name="connsiteX5126" fmla="*/ 3448291 w 5511960"/>
              <a:gd name="connsiteY5126" fmla="*/ 1247772 h 6268185"/>
              <a:gd name="connsiteX5127" fmla="*/ 3461493 w 5511960"/>
              <a:gd name="connsiteY5127" fmla="*/ 1225045 h 6268185"/>
              <a:gd name="connsiteX5128" fmla="*/ 3473952 w 5511960"/>
              <a:gd name="connsiteY5128" fmla="*/ 1209072 h 6268185"/>
              <a:gd name="connsiteX5129" fmla="*/ 3491068 w 5511960"/>
              <a:gd name="connsiteY5129" fmla="*/ 1184859 h 6268185"/>
              <a:gd name="connsiteX5130" fmla="*/ 3500212 w 5511960"/>
              <a:gd name="connsiteY5130" fmla="*/ 1153093 h 6268185"/>
              <a:gd name="connsiteX5131" fmla="*/ 3504231 w 5511960"/>
              <a:gd name="connsiteY5131" fmla="*/ 1149674 h 6268185"/>
              <a:gd name="connsiteX5132" fmla="*/ 3508794 w 5511960"/>
              <a:gd name="connsiteY5132" fmla="*/ 1142825 h 6268185"/>
              <a:gd name="connsiteX5133" fmla="*/ 3504231 w 5511960"/>
              <a:gd name="connsiteY5133" fmla="*/ 1135986 h 6268185"/>
              <a:gd name="connsiteX5134" fmla="*/ 3484838 w 5511960"/>
              <a:gd name="connsiteY5134" fmla="*/ 1156141 h 6268185"/>
              <a:gd name="connsiteX5135" fmla="*/ 3481991 w 5511960"/>
              <a:gd name="connsiteY5135" fmla="*/ 1158799 h 6268185"/>
              <a:gd name="connsiteX5136" fmla="*/ 3431870 w 5511960"/>
              <a:gd name="connsiteY5136" fmla="*/ 1195298 h 6268185"/>
              <a:gd name="connsiteX5137" fmla="*/ 3414220 w 5511960"/>
              <a:gd name="connsiteY5137" fmla="*/ 1205566 h 6268185"/>
              <a:gd name="connsiteX5138" fmla="*/ 3403847 w 5511960"/>
              <a:gd name="connsiteY5138" fmla="*/ 1206710 h 6268185"/>
              <a:gd name="connsiteX5139" fmla="*/ 3413468 w 5511960"/>
              <a:gd name="connsiteY5139" fmla="*/ 1213558 h 6268185"/>
              <a:gd name="connsiteX5140" fmla="*/ 3420126 w 5511960"/>
              <a:gd name="connsiteY5140" fmla="*/ 1225350 h 6268185"/>
              <a:gd name="connsiteX5141" fmla="*/ 3408229 w 5511960"/>
              <a:gd name="connsiteY5141" fmla="*/ 1246743 h 6268185"/>
              <a:gd name="connsiteX5142" fmla="*/ 3399285 w 5511960"/>
              <a:gd name="connsiteY5142" fmla="*/ 1260040 h 6268185"/>
              <a:gd name="connsiteX5143" fmla="*/ 3394456 w 5511960"/>
              <a:gd name="connsiteY5143" fmla="*/ 1263745 h 6268185"/>
              <a:gd name="connsiteX5144" fmla="*/ 3392437 w 5511960"/>
              <a:gd name="connsiteY5144" fmla="*/ 1259183 h 6268185"/>
              <a:gd name="connsiteX5145" fmla="*/ 3388674 w 5511960"/>
              <a:gd name="connsiteY5145" fmla="*/ 1254620 h 6268185"/>
              <a:gd name="connsiteX5146" fmla="*/ 3363119 w 5511960"/>
              <a:gd name="connsiteY5146" fmla="*/ 1216977 h 6268185"/>
              <a:gd name="connsiteX5147" fmla="*/ 3353336 w 5511960"/>
              <a:gd name="connsiteY5147" fmla="*/ 1199861 h 6268185"/>
              <a:gd name="connsiteX5148" fmla="*/ 3326276 w 5511960"/>
              <a:gd name="connsiteY5148" fmla="*/ 1171667 h 6268185"/>
              <a:gd name="connsiteX5149" fmla="*/ 3319942 w 5511960"/>
              <a:gd name="connsiteY5149" fmla="*/ 1163361 h 6268185"/>
              <a:gd name="connsiteX5150" fmla="*/ 3314236 w 5511960"/>
              <a:gd name="connsiteY5150" fmla="*/ 1155865 h 6268185"/>
              <a:gd name="connsiteX5151" fmla="*/ 3308797 w 5511960"/>
              <a:gd name="connsiteY5151" fmla="*/ 1146235 h 6268185"/>
              <a:gd name="connsiteX5152" fmla="*/ 3303854 w 5511960"/>
              <a:gd name="connsiteY5152" fmla="*/ 1152588 h 6268185"/>
              <a:gd name="connsiteX5153" fmla="*/ 3289109 w 5511960"/>
              <a:gd name="connsiteY5153" fmla="*/ 1219416 h 6268185"/>
              <a:gd name="connsiteX5154" fmla="*/ 3299111 w 5511960"/>
              <a:gd name="connsiteY5154" fmla="*/ 1252382 h 6268185"/>
              <a:gd name="connsiteX5155" fmla="*/ 3312588 w 5511960"/>
              <a:gd name="connsiteY5155" fmla="*/ 1259240 h 6268185"/>
              <a:gd name="connsiteX5156" fmla="*/ 3320742 w 5511960"/>
              <a:gd name="connsiteY5156" fmla="*/ 1265717 h 6268185"/>
              <a:gd name="connsiteX5157" fmla="*/ 3348345 w 5511960"/>
              <a:gd name="connsiteY5157" fmla="*/ 1309370 h 6268185"/>
              <a:gd name="connsiteX5158" fmla="*/ 3376692 w 5511960"/>
              <a:gd name="connsiteY5158" fmla="*/ 1350442 h 6268185"/>
              <a:gd name="connsiteX5159" fmla="*/ 3385055 w 5511960"/>
              <a:gd name="connsiteY5159" fmla="*/ 1353861 h 6268185"/>
              <a:gd name="connsiteX5160" fmla="*/ 3400428 w 5511960"/>
              <a:gd name="connsiteY5160" fmla="*/ 1360967 h 6268185"/>
              <a:gd name="connsiteX5161" fmla="*/ 3420497 w 5511960"/>
              <a:gd name="connsiteY5161" fmla="*/ 1350946 h 6268185"/>
              <a:gd name="connsiteX5162" fmla="*/ 1565389 w 5511960"/>
              <a:gd name="connsiteY5162" fmla="*/ 1350442 h 6268185"/>
              <a:gd name="connsiteX5163" fmla="*/ 1574133 w 5511960"/>
              <a:gd name="connsiteY5163" fmla="*/ 1341317 h 6268185"/>
              <a:gd name="connsiteX5164" fmla="*/ 1570104 w 5511960"/>
              <a:gd name="connsiteY5164" fmla="*/ 1332192 h 6268185"/>
              <a:gd name="connsiteX5165" fmla="*/ 1563665 w 5511960"/>
              <a:gd name="connsiteY5165" fmla="*/ 1322972 h 6268185"/>
              <a:gd name="connsiteX5166" fmla="*/ 1549444 w 5511960"/>
              <a:gd name="connsiteY5166" fmla="*/ 1319143 h 6268185"/>
              <a:gd name="connsiteX5167" fmla="*/ 1537633 w 5511960"/>
              <a:gd name="connsiteY5167" fmla="*/ 1337973 h 6268185"/>
              <a:gd name="connsiteX5168" fmla="*/ 1544472 w 5511960"/>
              <a:gd name="connsiteY5168" fmla="*/ 1348794 h 6268185"/>
              <a:gd name="connsiteX5169" fmla="*/ 1551683 w 5511960"/>
              <a:gd name="connsiteY5169" fmla="*/ 1354004 h 6268185"/>
              <a:gd name="connsiteX5170" fmla="*/ 1554340 w 5511960"/>
              <a:gd name="connsiteY5170" fmla="*/ 1356147 h 6268185"/>
              <a:gd name="connsiteX5171" fmla="*/ 1565389 w 5511960"/>
              <a:gd name="connsiteY5171" fmla="*/ 1350442 h 6268185"/>
              <a:gd name="connsiteX5172" fmla="*/ 3177076 w 5511960"/>
              <a:gd name="connsiteY5172" fmla="*/ 1342869 h 6268185"/>
              <a:gd name="connsiteX5173" fmla="*/ 3168799 w 5511960"/>
              <a:gd name="connsiteY5173" fmla="*/ 1336754 h 6268185"/>
              <a:gd name="connsiteX5174" fmla="*/ 3168094 w 5511960"/>
              <a:gd name="connsiteY5174" fmla="*/ 1347813 h 6268185"/>
              <a:gd name="connsiteX5175" fmla="*/ 3177076 w 5511960"/>
              <a:gd name="connsiteY5175" fmla="*/ 1342869 h 6268185"/>
              <a:gd name="connsiteX5176" fmla="*/ 3020562 w 5511960"/>
              <a:gd name="connsiteY5176" fmla="*/ 1350175 h 6268185"/>
              <a:gd name="connsiteX5177" fmla="*/ 3015999 w 5511960"/>
              <a:gd name="connsiteY5177" fmla="*/ 1348156 h 6268185"/>
              <a:gd name="connsiteX5178" fmla="*/ 3011437 w 5511960"/>
              <a:gd name="connsiteY5178" fmla="*/ 1352994 h 6268185"/>
              <a:gd name="connsiteX5179" fmla="*/ 3015999 w 5511960"/>
              <a:gd name="connsiteY5179" fmla="*/ 1355004 h 6268185"/>
              <a:gd name="connsiteX5180" fmla="*/ 3020562 w 5511960"/>
              <a:gd name="connsiteY5180" fmla="*/ 1350175 h 6268185"/>
              <a:gd name="connsiteX5181" fmla="*/ 2022437 w 5511960"/>
              <a:gd name="connsiteY5181" fmla="*/ 1347422 h 6268185"/>
              <a:gd name="connsiteX5182" fmla="*/ 2024723 w 5511960"/>
              <a:gd name="connsiteY5182" fmla="*/ 1330420 h 6268185"/>
              <a:gd name="connsiteX5183" fmla="*/ 2025732 w 5511960"/>
              <a:gd name="connsiteY5183" fmla="*/ 1326858 h 6268185"/>
              <a:gd name="connsiteX5184" fmla="*/ 2017322 w 5511960"/>
              <a:gd name="connsiteY5184" fmla="*/ 1302864 h 6268185"/>
              <a:gd name="connsiteX5185" fmla="*/ 2011559 w 5511960"/>
              <a:gd name="connsiteY5185" fmla="*/ 1273546 h 6268185"/>
              <a:gd name="connsiteX5186" fmla="*/ 2007225 w 5511960"/>
              <a:gd name="connsiteY5186" fmla="*/ 1262136 h 6268185"/>
              <a:gd name="connsiteX5187" fmla="*/ 1993728 w 5511960"/>
              <a:gd name="connsiteY5187" fmla="*/ 1276909 h 6268185"/>
              <a:gd name="connsiteX5188" fmla="*/ 1985413 w 5511960"/>
              <a:gd name="connsiteY5188" fmla="*/ 1310341 h 6268185"/>
              <a:gd name="connsiteX5189" fmla="*/ 1984794 w 5511960"/>
              <a:gd name="connsiteY5189" fmla="*/ 1321362 h 6268185"/>
              <a:gd name="connsiteX5190" fmla="*/ 2012045 w 5511960"/>
              <a:gd name="connsiteY5190" fmla="*/ 1350080 h 6268185"/>
              <a:gd name="connsiteX5191" fmla="*/ 2022437 w 5511960"/>
              <a:gd name="connsiteY5191" fmla="*/ 1347422 h 6268185"/>
              <a:gd name="connsiteX5192" fmla="*/ 2046916 w 5511960"/>
              <a:gd name="connsiteY5192" fmla="*/ 1346946 h 6268185"/>
              <a:gd name="connsiteX5193" fmla="*/ 2053545 w 5511960"/>
              <a:gd name="connsiteY5193" fmla="*/ 1323057 h 6268185"/>
              <a:gd name="connsiteX5194" fmla="*/ 2048668 w 5511960"/>
              <a:gd name="connsiteY5194" fmla="*/ 1327134 h 6268185"/>
              <a:gd name="connsiteX5195" fmla="*/ 2036867 w 5511960"/>
              <a:gd name="connsiteY5195" fmla="*/ 1334163 h 6268185"/>
              <a:gd name="connsiteX5196" fmla="*/ 2030581 w 5511960"/>
              <a:gd name="connsiteY5196" fmla="*/ 1343784 h 6268185"/>
              <a:gd name="connsiteX5197" fmla="*/ 2046916 w 5511960"/>
              <a:gd name="connsiteY5197" fmla="*/ 1346946 h 6268185"/>
              <a:gd name="connsiteX5198" fmla="*/ 2087207 w 5511960"/>
              <a:gd name="connsiteY5198" fmla="*/ 1341726 h 6268185"/>
              <a:gd name="connsiteX5199" fmla="*/ 2078377 w 5511960"/>
              <a:gd name="connsiteY5199" fmla="*/ 1323057 h 6268185"/>
              <a:gd name="connsiteX5200" fmla="*/ 2070367 w 5511960"/>
              <a:gd name="connsiteY5200" fmla="*/ 1334468 h 6268185"/>
              <a:gd name="connsiteX5201" fmla="*/ 2076415 w 5511960"/>
              <a:gd name="connsiteY5201" fmla="*/ 1345879 h 6268185"/>
              <a:gd name="connsiteX5202" fmla="*/ 2087207 w 5511960"/>
              <a:gd name="connsiteY5202" fmla="*/ 1341726 h 6268185"/>
              <a:gd name="connsiteX5203" fmla="*/ 3517919 w 5511960"/>
              <a:gd name="connsiteY5203" fmla="*/ 1327134 h 6268185"/>
              <a:gd name="connsiteX5204" fmla="*/ 3507232 w 5511960"/>
              <a:gd name="connsiteY5204" fmla="*/ 1329677 h 6268185"/>
              <a:gd name="connsiteX5205" fmla="*/ 3511309 w 5511960"/>
              <a:gd name="connsiteY5205" fmla="*/ 1333744 h 6268185"/>
              <a:gd name="connsiteX5206" fmla="*/ 3517919 w 5511960"/>
              <a:gd name="connsiteY5206" fmla="*/ 1327134 h 6268185"/>
              <a:gd name="connsiteX5207" fmla="*/ 1961982 w 5511960"/>
              <a:gd name="connsiteY5207" fmla="*/ 1327629 h 6268185"/>
              <a:gd name="connsiteX5208" fmla="*/ 1957419 w 5511960"/>
              <a:gd name="connsiteY5208" fmla="*/ 1323067 h 6268185"/>
              <a:gd name="connsiteX5209" fmla="*/ 1952857 w 5511960"/>
              <a:gd name="connsiteY5209" fmla="*/ 1327629 h 6268185"/>
              <a:gd name="connsiteX5210" fmla="*/ 1957419 w 5511960"/>
              <a:gd name="connsiteY5210" fmla="*/ 1332192 h 6268185"/>
              <a:gd name="connsiteX5211" fmla="*/ 1961982 w 5511960"/>
              <a:gd name="connsiteY5211" fmla="*/ 1327629 h 6268185"/>
              <a:gd name="connsiteX5212" fmla="*/ 2978451 w 5511960"/>
              <a:gd name="connsiteY5212" fmla="*/ 1326772 h 6268185"/>
              <a:gd name="connsiteX5213" fmla="*/ 2965812 w 5511960"/>
              <a:gd name="connsiteY5213" fmla="*/ 1324962 h 6268185"/>
              <a:gd name="connsiteX5214" fmla="*/ 2973032 w 5511960"/>
              <a:gd name="connsiteY5214" fmla="*/ 1332192 h 6268185"/>
              <a:gd name="connsiteX5215" fmla="*/ 2978451 w 5511960"/>
              <a:gd name="connsiteY5215" fmla="*/ 1326772 h 6268185"/>
              <a:gd name="connsiteX5216" fmla="*/ 2045382 w 5511960"/>
              <a:gd name="connsiteY5216" fmla="*/ 1313885 h 6268185"/>
              <a:gd name="connsiteX5217" fmla="*/ 2046392 w 5511960"/>
              <a:gd name="connsiteY5217" fmla="*/ 1295682 h 6268185"/>
              <a:gd name="connsiteX5218" fmla="*/ 2039543 w 5511960"/>
              <a:gd name="connsiteY5218" fmla="*/ 1303902 h 6268185"/>
              <a:gd name="connsiteX5219" fmla="*/ 2034076 w 5511960"/>
              <a:gd name="connsiteY5219" fmla="*/ 1317590 h 6268185"/>
              <a:gd name="connsiteX5220" fmla="*/ 2033057 w 5511960"/>
              <a:gd name="connsiteY5220" fmla="*/ 1323067 h 6268185"/>
              <a:gd name="connsiteX5221" fmla="*/ 2045382 w 5511960"/>
              <a:gd name="connsiteY5221" fmla="*/ 1313885 h 6268185"/>
              <a:gd name="connsiteX5222" fmla="*/ 3006874 w 5511960"/>
              <a:gd name="connsiteY5222" fmla="*/ 1316304 h 6268185"/>
              <a:gd name="connsiteX5223" fmla="*/ 2978556 w 5511960"/>
              <a:gd name="connsiteY5223" fmla="*/ 1306284 h 6268185"/>
              <a:gd name="connsiteX5224" fmla="*/ 2980642 w 5511960"/>
              <a:gd name="connsiteY5224" fmla="*/ 1309018 h 6268185"/>
              <a:gd name="connsiteX5225" fmla="*/ 2988624 w 5511960"/>
              <a:gd name="connsiteY5225" fmla="*/ 1316218 h 6268185"/>
              <a:gd name="connsiteX5226" fmla="*/ 2997749 w 5511960"/>
              <a:gd name="connsiteY5226" fmla="*/ 1323067 h 6268185"/>
              <a:gd name="connsiteX5227" fmla="*/ 3006874 w 5511960"/>
              <a:gd name="connsiteY5227" fmla="*/ 1316304 h 6268185"/>
              <a:gd name="connsiteX5228" fmla="*/ 1969963 w 5511960"/>
              <a:gd name="connsiteY5228" fmla="*/ 1312799 h 6268185"/>
              <a:gd name="connsiteX5229" fmla="*/ 1959857 w 5511960"/>
              <a:gd name="connsiteY5229" fmla="*/ 1305503 h 6268185"/>
              <a:gd name="connsiteX5230" fmla="*/ 1957953 w 5511960"/>
              <a:gd name="connsiteY5230" fmla="*/ 1311027 h 6268185"/>
              <a:gd name="connsiteX5231" fmla="*/ 1969963 w 5511960"/>
              <a:gd name="connsiteY5231" fmla="*/ 1312799 h 6268185"/>
              <a:gd name="connsiteX5232" fmla="*/ 3280651 w 5511960"/>
              <a:gd name="connsiteY5232" fmla="*/ 1313932 h 6268185"/>
              <a:gd name="connsiteX5233" fmla="*/ 3273803 w 5511960"/>
              <a:gd name="connsiteY5233" fmla="*/ 1309370 h 6268185"/>
              <a:gd name="connsiteX5234" fmla="*/ 3266964 w 5511960"/>
              <a:gd name="connsiteY5234" fmla="*/ 1313932 h 6268185"/>
              <a:gd name="connsiteX5235" fmla="*/ 3273803 w 5511960"/>
              <a:gd name="connsiteY5235" fmla="*/ 1318495 h 6268185"/>
              <a:gd name="connsiteX5236" fmla="*/ 3280651 w 5511960"/>
              <a:gd name="connsiteY5236" fmla="*/ 1313932 h 6268185"/>
              <a:gd name="connsiteX5237" fmla="*/ 2993187 w 5511960"/>
              <a:gd name="connsiteY5237" fmla="*/ 1288844 h 6268185"/>
              <a:gd name="connsiteX5238" fmla="*/ 2991396 w 5511960"/>
              <a:gd name="connsiteY5238" fmla="*/ 1281995 h 6268185"/>
              <a:gd name="connsiteX5239" fmla="*/ 2986976 w 5511960"/>
              <a:gd name="connsiteY5239" fmla="*/ 1288844 h 6268185"/>
              <a:gd name="connsiteX5240" fmla="*/ 2988767 w 5511960"/>
              <a:gd name="connsiteY5240" fmla="*/ 1295682 h 6268185"/>
              <a:gd name="connsiteX5241" fmla="*/ 2993187 w 5511960"/>
              <a:gd name="connsiteY5241" fmla="*/ 1288844 h 6268185"/>
              <a:gd name="connsiteX5242" fmla="*/ 3308026 w 5511960"/>
              <a:gd name="connsiteY5242" fmla="*/ 1286291 h 6268185"/>
              <a:gd name="connsiteX5243" fmla="*/ 3303463 w 5511960"/>
              <a:gd name="connsiteY5243" fmla="*/ 1284281 h 6268185"/>
              <a:gd name="connsiteX5244" fmla="*/ 3298901 w 5511960"/>
              <a:gd name="connsiteY5244" fmla="*/ 1289110 h 6268185"/>
              <a:gd name="connsiteX5245" fmla="*/ 3303463 w 5511960"/>
              <a:gd name="connsiteY5245" fmla="*/ 1291120 h 6268185"/>
              <a:gd name="connsiteX5246" fmla="*/ 3308026 w 5511960"/>
              <a:gd name="connsiteY5246" fmla="*/ 1286291 h 6268185"/>
              <a:gd name="connsiteX5247" fmla="*/ 1852682 w 5511960"/>
              <a:gd name="connsiteY5247" fmla="*/ 1258783 h 6268185"/>
              <a:gd name="connsiteX5248" fmla="*/ 1849920 w 5511960"/>
              <a:gd name="connsiteY5248" fmla="*/ 1240933 h 6268185"/>
              <a:gd name="connsiteX5249" fmla="*/ 1845624 w 5511960"/>
              <a:gd name="connsiteY5249" fmla="*/ 1245495 h 6268185"/>
              <a:gd name="connsiteX5250" fmla="*/ 1837299 w 5511960"/>
              <a:gd name="connsiteY5250" fmla="*/ 1250058 h 6268185"/>
              <a:gd name="connsiteX5251" fmla="*/ 1823850 w 5511960"/>
              <a:gd name="connsiteY5251" fmla="*/ 1258859 h 6268185"/>
              <a:gd name="connsiteX5252" fmla="*/ 1834947 w 5511960"/>
              <a:gd name="connsiteY5252" fmla="*/ 1267288 h 6268185"/>
              <a:gd name="connsiteX5253" fmla="*/ 1852682 w 5511960"/>
              <a:gd name="connsiteY5253" fmla="*/ 1258783 h 6268185"/>
              <a:gd name="connsiteX5254" fmla="*/ 1967516 w 5511960"/>
              <a:gd name="connsiteY5254" fmla="*/ 1246638 h 6268185"/>
              <a:gd name="connsiteX5255" fmla="*/ 1982660 w 5511960"/>
              <a:gd name="connsiteY5255" fmla="*/ 1204423 h 6268185"/>
              <a:gd name="connsiteX5256" fmla="*/ 1996309 w 5511960"/>
              <a:gd name="connsiteY5256" fmla="*/ 1163361 h 6268185"/>
              <a:gd name="connsiteX5257" fmla="*/ 2016160 w 5511960"/>
              <a:gd name="connsiteY5257" fmla="*/ 1111212 h 6268185"/>
              <a:gd name="connsiteX5258" fmla="*/ 2022437 w 5511960"/>
              <a:gd name="connsiteY5258" fmla="*/ 1098487 h 6268185"/>
              <a:gd name="connsiteX5259" fmla="*/ 2039543 w 5511960"/>
              <a:gd name="connsiteY5259" fmla="*/ 1065616 h 6268185"/>
              <a:gd name="connsiteX5260" fmla="*/ 2044868 w 5511960"/>
              <a:gd name="connsiteY5260" fmla="*/ 1046166 h 6268185"/>
              <a:gd name="connsiteX5261" fmla="*/ 2050964 w 5511960"/>
              <a:gd name="connsiteY5261" fmla="*/ 1031040 h 6268185"/>
              <a:gd name="connsiteX5262" fmla="*/ 2064366 w 5511960"/>
              <a:gd name="connsiteY5262" fmla="*/ 1012790 h 6268185"/>
              <a:gd name="connsiteX5263" fmla="*/ 2068823 w 5511960"/>
              <a:gd name="connsiteY5263" fmla="*/ 1002522 h 6268185"/>
              <a:gd name="connsiteX5264" fmla="*/ 2067309 w 5511960"/>
              <a:gd name="connsiteY5264" fmla="*/ 988834 h 6268185"/>
              <a:gd name="connsiteX5265" fmla="*/ 2057803 w 5511960"/>
              <a:gd name="connsiteY5265" fmla="*/ 995807 h 6268185"/>
              <a:gd name="connsiteX5266" fmla="*/ 2049811 w 5511960"/>
              <a:gd name="connsiteY5266" fmla="*/ 1013400 h 6268185"/>
              <a:gd name="connsiteX5267" fmla="*/ 2012169 w 5511960"/>
              <a:gd name="connsiteY5267" fmla="*/ 1078255 h 6268185"/>
              <a:gd name="connsiteX5268" fmla="*/ 1983861 w 5511960"/>
              <a:gd name="connsiteY5268" fmla="*/ 1131995 h 6268185"/>
              <a:gd name="connsiteX5269" fmla="*/ 1949170 w 5511960"/>
              <a:gd name="connsiteY5269" fmla="*/ 1215834 h 6268185"/>
              <a:gd name="connsiteX5270" fmla="*/ 1935864 w 5511960"/>
              <a:gd name="connsiteY5270" fmla="*/ 1244619 h 6268185"/>
              <a:gd name="connsiteX5271" fmla="*/ 1935769 w 5511960"/>
              <a:gd name="connsiteY5271" fmla="*/ 1256992 h 6268185"/>
              <a:gd name="connsiteX5272" fmla="*/ 1967468 w 5511960"/>
              <a:gd name="connsiteY5272" fmla="*/ 1246638 h 6268185"/>
              <a:gd name="connsiteX5273" fmla="*/ 3508794 w 5511960"/>
              <a:gd name="connsiteY5273" fmla="*/ 1229255 h 6268185"/>
              <a:gd name="connsiteX5274" fmla="*/ 3504231 w 5511960"/>
              <a:gd name="connsiteY5274" fmla="*/ 1227245 h 6268185"/>
              <a:gd name="connsiteX5275" fmla="*/ 3499669 w 5511960"/>
              <a:gd name="connsiteY5275" fmla="*/ 1232075 h 6268185"/>
              <a:gd name="connsiteX5276" fmla="*/ 3504231 w 5511960"/>
              <a:gd name="connsiteY5276" fmla="*/ 1234084 h 6268185"/>
              <a:gd name="connsiteX5277" fmla="*/ 3508794 w 5511960"/>
              <a:gd name="connsiteY5277" fmla="*/ 1229255 h 6268185"/>
              <a:gd name="connsiteX5278" fmla="*/ 1920910 w 5511960"/>
              <a:gd name="connsiteY5278" fmla="*/ 1223588 h 6268185"/>
              <a:gd name="connsiteX5279" fmla="*/ 1904079 w 5511960"/>
              <a:gd name="connsiteY5279" fmla="*/ 1208986 h 6268185"/>
              <a:gd name="connsiteX5280" fmla="*/ 1906003 w 5511960"/>
              <a:gd name="connsiteY5280" fmla="*/ 1218121 h 6268185"/>
              <a:gd name="connsiteX5281" fmla="*/ 1920910 w 5511960"/>
              <a:gd name="connsiteY5281" fmla="*/ 1223588 h 6268185"/>
              <a:gd name="connsiteX5282" fmla="*/ 3048803 w 5511960"/>
              <a:gd name="connsiteY5282" fmla="*/ 1210434 h 6268185"/>
              <a:gd name="connsiteX5283" fmla="*/ 3040050 w 5511960"/>
              <a:gd name="connsiteY5283" fmla="*/ 1210796 h 6268185"/>
              <a:gd name="connsiteX5284" fmla="*/ 3046041 w 5511960"/>
              <a:gd name="connsiteY5284" fmla="*/ 1213196 h 6268185"/>
              <a:gd name="connsiteX5285" fmla="*/ 3048803 w 5511960"/>
              <a:gd name="connsiteY5285" fmla="*/ 1210434 h 6268185"/>
              <a:gd name="connsiteX5286" fmla="*/ 3042945 w 5511960"/>
              <a:gd name="connsiteY5286" fmla="*/ 1191879 h 6268185"/>
              <a:gd name="connsiteX5287" fmla="*/ 3035544 w 5511960"/>
              <a:gd name="connsiteY5287" fmla="*/ 1181992 h 6268185"/>
              <a:gd name="connsiteX5288" fmla="*/ 3034258 w 5511960"/>
              <a:gd name="connsiteY5288" fmla="*/ 1189974 h 6268185"/>
              <a:gd name="connsiteX5289" fmla="*/ 3041659 w 5511960"/>
              <a:gd name="connsiteY5289" fmla="*/ 1199861 h 6268185"/>
              <a:gd name="connsiteX5290" fmla="*/ 3042945 w 5511960"/>
              <a:gd name="connsiteY5290" fmla="*/ 1191879 h 6268185"/>
              <a:gd name="connsiteX5291" fmla="*/ 1920348 w 5511960"/>
              <a:gd name="connsiteY5291" fmla="*/ 1165057 h 6268185"/>
              <a:gd name="connsiteX5292" fmla="*/ 1923367 w 5511960"/>
              <a:gd name="connsiteY5292" fmla="*/ 1150607 h 6268185"/>
              <a:gd name="connsiteX5293" fmla="*/ 1920910 w 5511960"/>
              <a:gd name="connsiteY5293" fmla="*/ 1153474 h 6268185"/>
              <a:gd name="connsiteX5294" fmla="*/ 1907222 w 5511960"/>
              <a:gd name="connsiteY5294" fmla="*/ 1158799 h 6268185"/>
              <a:gd name="connsiteX5295" fmla="*/ 1900383 w 5511960"/>
              <a:gd name="connsiteY5295" fmla="*/ 1146759 h 6268185"/>
              <a:gd name="connsiteX5296" fmla="*/ 1896307 w 5511960"/>
              <a:gd name="connsiteY5296" fmla="*/ 1131424 h 6268185"/>
              <a:gd name="connsiteX5297" fmla="*/ 1887953 w 5511960"/>
              <a:gd name="connsiteY5297" fmla="*/ 1161018 h 6268185"/>
              <a:gd name="connsiteX5298" fmla="*/ 1920348 w 5511960"/>
              <a:gd name="connsiteY5298" fmla="*/ 1165057 h 6268185"/>
              <a:gd name="connsiteX5299" fmla="*/ 3051727 w 5511960"/>
              <a:gd name="connsiteY5299" fmla="*/ 1166314 h 6268185"/>
              <a:gd name="connsiteX5300" fmla="*/ 3044984 w 5511960"/>
              <a:gd name="connsiteY5300" fmla="*/ 1159580 h 6268185"/>
              <a:gd name="connsiteX5301" fmla="*/ 3035030 w 5511960"/>
              <a:gd name="connsiteY5301" fmla="*/ 1169533 h 6268185"/>
              <a:gd name="connsiteX5302" fmla="*/ 3041774 w 5511960"/>
              <a:gd name="connsiteY5302" fmla="*/ 1176268 h 6268185"/>
              <a:gd name="connsiteX5303" fmla="*/ 3051727 w 5511960"/>
              <a:gd name="connsiteY5303" fmla="*/ 1166314 h 6268185"/>
              <a:gd name="connsiteX5304" fmla="*/ 3687016 w 5511960"/>
              <a:gd name="connsiteY5304" fmla="*/ 1173048 h 6268185"/>
              <a:gd name="connsiteX5305" fmla="*/ 3689912 w 5511960"/>
              <a:gd name="connsiteY5305" fmla="*/ 1149359 h 6268185"/>
              <a:gd name="connsiteX5306" fmla="*/ 3699722 w 5511960"/>
              <a:gd name="connsiteY5306" fmla="*/ 1117422 h 6268185"/>
              <a:gd name="connsiteX5307" fmla="*/ 3723249 w 5511960"/>
              <a:gd name="connsiteY5307" fmla="*/ 1112860 h 6268185"/>
              <a:gd name="connsiteX5308" fmla="*/ 3731641 w 5511960"/>
              <a:gd name="connsiteY5308" fmla="*/ 1119784 h 6268185"/>
              <a:gd name="connsiteX5309" fmla="*/ 3746100 w 5511960"/>
              <a:gd name="connsiteY5309" fmla="*/ 1133777 h 6268185"/>
              <a:gd name="connsiteX5310" fmla="*/ 3771646 w 5511960"/>
              <a:gd name="connsiteY5310" fmla="*/ 1137891 h 6268185"/>
              <a:gd name="connsiteX5311" fmla="*/ 3768874 w 5511960"/>
              <a:gd name="connsiteY5311" fmla="*/ 1119213 h 6268185"/>
              <a:gd name="connsiteX5312" fmla="*/ 3760311 w 5511960"/>
              <a:gd name="connsiteY5312" fmla="*/ 1105516 h 6268185"/>
              <a:gd name="connsiteX5313" fmla="*/ 3744881 w 5511960"/>
              <a:gd name="connsiteY5313" fmla="*/ 1076665 h 6268185"/>
              <a:gd name="connsiteX5314" fmla="*/ 3772846 w 5511960"/>
              <a:gd name="connsiteY5314" fmla="*/ 1057462 h 6268185"/>
              <a:gd name="connsiteX5315" fmla="*/ 3787505 w 5511960"/>
              <a:gd name="connsiteY5315" fmla="*/ 1065187 h 6268185"/>
              <a:gd name="connsiteX5316" fmla="*/ 3819099 w 5511960"/>
              <a:gd name="connsiteY5316" fmla="*/ 1108612 h 6268185"/>
              <a:gd name="connsiteX5317" fmla="*/ 3844312 w 5511960"/>
              <a:gd name="connsiteY5317" fmla="*/ 1107954 h 6268185"/>
              <a:gd name="connsiteX5318" fmla="*/ 3854428 w 5511960"/>
              <a:gd name="connsiteY5318" fmla="*/ 1091419 h 6268185"/>
              <a:gd name="connsiteX5319" fmla="*/ 3858295 w 5511960"/>
              <a:gd name="connsiteY5319" fmla="*/ 1111097 h 6268185"/>
              <a:gd name="connsiteX5320" fmla="*/ 3858028 w 5511960"/>
              <a:gd name="connsiteY5320" fmla="*/ 1120575 h 6268185"/>
              <a:gd name="connsiteX5321" fmla="*/ 3867648 w 5511960"/>
              <a:gd name="connsiteY5321" fmla="*/ 1124652 h 6268185"/>
              <a:gd name="connsiteX5322" fmla="*/ 3881431 w 5511960"/>
              <a:gd name="connsiteY5322" fmla="*/ 1131424 h 6268185"/>
              <a:gd name="connsiteX5323" fmla="*/ 3889994 w 5511960"/>
              <a:gd name="connsiteY5323" fmla="*/ 1127176 h 6268185"/>
              <a:gd name="connsiteX5324" fmla="*/ 3892223 w 5511960"/>
              <a:gd name="connsiteY5324" fmla="*/ 1119927 h 6268185"/>
              <a:gd name="connsiteX5325" fmla="*/ 3889794 w 5511960"/>
              <a:gd name="connsiteY5325" fmla="*/ 1093943 h 6268185"/>
              <a:gd name="connsiteX5326" fmla="*/ 3884145 w 5511960"/>
              <a:gd name="connsiteY5326" fmla="*/ 1071131 h 6268185"/>
              <a:gd name="connsiteX5327" fmla="*/ 3889670 w 5511960"/>
              <a:gd name="connsiteY5327" fmla="*/ 1005417 h 6268185"/>
              <a:gd name="connsiteX5328" fmla="*/ 3937857 w 5511960"/>
              <a:gd name="connsiteY5328" fmla="*/ 1007389 h 6268185"/>
              <a:gd name="connsiteX5329" fmla="*/ 3940648 w 5511960"/>
              <a:gd name="connsiteY5329" fmla="*/ 1031154 h 6268185"/>
              <a:gd name="connsiteX5330" fmla="*/ 3941991 w 5511960"/>
              <a:gd name="connsiteY5330" fmla="*/ 1058015 h 6268185"/>
              <a:gd name="connsiteX5331" fmla="*/ 3951402 w 5511960"/>
              <a:gd name="connsiteY5331" fmla="*/ 1076227 h 6268185"/>
              <a:gd name="connsiteX5332" fmla="*/ 3955964 w 5511960"/>
              <a:gd name="connsiteY5332" fmla="*/ 1081227 h 6268185"/>
              <a:gd name="connsiteX5333" fmla="*/ 3960527 w 5511960"/>
              <a:gd name="connsiteY5333" fmla="*/ 1092152 h 6268185"/>
              <a:gd name="connsiteX5334" fmla="*/ 3990178 w 5511960"/>
              <a:gd name="connsiteY5334" fmla="*/ 1108612 h 6268185"/>
              <a:gd name="connsiteX5335" fmla="*/ 4017267 w 5511960"/>
              <a:gd name="connsiteY5335" fmla="*/ 1099001 h 6268185"/>
              <a:gd name="connsiteX5336" fmla="*/ 4021848 w 5511960"/>
              <a:gd name="connsiteY5336" fmla="*/ 1094915 h 6268185"/>
              <a:gd name="connsiteX5337" fmla="*/ 4028964 w 5511960"/>
              <a:gd name="connsiteY5337" fmla="*/ 1087933 h 6268185"/>
              <a:gd name="connsiteX5338" fmla="*/ 4035155 w 5511960"/>
              <a:gd name="connsiteY5338" fmla="*/ 1078570 h 6268185"/>
              <a:gd name="connsiteX5339" fmla="*/ 4047261 w 5511960"/>
              <a:gd name="connsiteY5339" fmla="*/ 1058291 h 6268185"/>
              <a:gd name="connsiteX5340" fmla="*/ 4061415 w 5511960"/>
              <a:gd name="connsiteY5340" fmla="*/ 1031545 h 6268185"/>
              <a:gd name="connsiteX5341" fmla="*/ 4072626 w 5511960"/>
              <a:gd name="connsiteY5341" fmla="*/ 1010894 h 6268185"/>
              <a:gd name="connsiteX5342" fmla="*/ 4079103 w 5511960"/>
              <a:gd name="connsiteY5342" fmla="*/ 999102 h 6268185"/>
              <a:gd name="connsiteX5343" fmla="*/ 4106926 w 5511960"/>
              <a:gd name="connsiteY5343" fmla="*/ 975909 h 6268185"/>
              <a:gd name="connsiteX5344" fmla="*/ 4150655 w 5511960"/>
              <a:gd name="connsiteY5344" fmla="*/ 955630 h 6268185"/>
              <a:gd name="connsiteX5345" fmla="*/ 4178097 w 5511960"/>
              <a:gd name="connsiteY5345" fmla="*/ 949163 h 6268185"/>
              <a:gd name="connsiteX5346" fmla="*/ 4200785 w 5511960"/>
              <a:gd name="connsiteY5346" fmla="*/ 939781 h 6268185"/>
              <a:gd name="connsiteX5347" fmla="*/ 4218302 w 5511960"/>
              <a:gd name="connsiteY5347" fmla="*/ 930723 h 6268185"/>
              <a:gd name="connsiteX5348" fmla="*/ 4271146 w 5511960"/>
              <a:gd name="connsiteY5348" fmla="*/ 871334 h 6268185"/>
              <a:gd name="connsiteX5349" fmla="*/ 4281262 w 5511960"/>
              <a:gd name="connsiteY5349" fmla="*/ 866686 h 6268185"/>
              <a:gd name="connsiteX5350" fmla="*/ 4321381 w 5511960"/>
              <a:gd name="connsiteY5350" fmla="*/ 843959 h 6268185"/>
              <a:gd name="connsiteX5351" fmla="*/ 4337250 w 5511960"/>
              <a:gd name="connsiteY5351" fmla="*/ 833691 h 6268185"/>
              <a:gd name="connsiteX5352" fmla="*/ 4348661 w 5511960"/>
              <a:gd name="connsiteY5352" fmla="*/ 811746 h 6268185"/>
              <a:gd name="connsiteX5353" fmla="*/ 4356090 w 5511960"/>
              <a:gd name="connsiteY5353" fmla="*/ 775513 h 6268185"/>
              <a:gd name="connsiteX5354" fmla="*/ 4347461 w 5511960"/>
              <a:gd name="connsiteY5354" fmla="*/ 770502 h 6268185"/>
              <a:gd name="connsiteX5355" fmla="*/ 4324258 w 5511960"/>
              <a:gd name="connsiteY5355" fmla="*/ 763064 h 6268185"/>
              <a:gd name="connsiteX5356" fmla="*/ 4302741 w 5511960"/>
              <a:gd name="connsiteY5356" fmla="*/ 756672 h 6268185"/>
              <a:gd name="connsiteX5357" fmla="*/ 4289377 w 5511960"/>
              <a:gd name="connsiteY5357" fmla="*/ 752700 h 6268185"/>
              <a:gd name="connsiteX5358" fmla="*/ 4269394 w 5511960"/>
              <a:gd name="connsiteY5358" fmla="*/ 746080 h 6268185"/>
              <a:gd name="connsiteX5359" fmla="*/ 4250601 w 5511960"/>
              <a:gd name="connsiteY5359" fmla="*/ 736413 h 6268185"/>
              <a:gd name="connsiteX5360" fmla="*/ 4240857 w 5511960"/>
              <a:gd name="connsiteY5360" fmla="*/ 730936 h 6268185"/>
              <a:gd name="connsiteX5361" fmla="*/ 4235361 w 5511960"/>
              <a:gd name="connsiteY5361" fmla="*/ 722582 h 6268185"/>
              <a:gd name="connsiteX5362" fmla="*/ 4234523 w 5511960"/>
              <a:gd name="connsiteY5362" fmla="*/ 703875 h 6268185"/>
              <a:gd name="connsiteX5363" fmla="*/ 4228589 w 5511960"/>
              <a:gd name="connsiteY5363" fmla="*/ 661498 h 6268185"/>
              <a:gd name="connsiteX5364" fmla="*/ 4220607 w 5511960"/>
              <a:gd name="connsiteY5364" fmla="*/ 648192 h 6268185"/>
              <a:gd name="connsiteX5365" fmla="*/ 4188288 w 5511960"/>
              <a:gd name="connsiteY5365" fmla="*/ 638629 h 6268185"/>
              <a:gd name="connsiteX5366" fmla="*/ 4170410 w 5511960"/>
              <a:gd name="connsiteY5366" fmla="*/ 634657 h 6268185"/>
              <a:gd name="connsiteX5367" fmla="*/ 4133491 w 5511960"/>
              <a:gd name="connsiteY5367" fmla="*/ 628542 h 6268185"/>
              <a:gd name="connsiteX5368" fmla="*/ 4093086 w 5511960"/>
              <a:gd name="connsiteY5368" fmla="*/ 620769 h 6268185"/>
              <a:gd name="connsiteX5369" fmla="*/ 4064778 w 5511960"/>
              <a:gd name="connsiteY5369" fmla="*/ 612997 h 6268185"/>
              <a:gd name="connsiteX5370" fmla="*/ 4029202 w 5511960"/>
              <a:gd name="connsiteY5370" fmla="*/ 620169 h 6268185"/>
              <a:gd name="connsiteX5371" fmla="*/ 4011971 w 5511960"/>
              <a:gd name="connsiteY5371" fmla="*/ 629504 h 6268185"/>
              <a:gd name="connsiteX5372" fmla="*/ 3998655 w 5511960"/>
              <a:gd name="connsiteY5372" fmla="*/ 636352 h 6268185"/>
              <a:gd name="connsiteX5373" fmla="*/ 3982739 w 5511960"/>
              <a:gd name="connsiteY5373" fmla="*/ 643191 h 6268185"/>
              <a:gd name="connsiteX5374" fmla="*/ 3976186 w 5511960"/>
              <a:gd name="connsiteY5374" fmla="*/ 647268 h 6268185"/>
              <a:gd name="connsiteX5375" fmla="*/ 3966794 w 5511960"/>
              <a:gd name="connsiteY5375" fmla="*/ 654336 h 6268185"/>
              <a:gd name="connsiteX5376" fmla="*/ 3957317 w 5511960"/>
              <a:gd name="connsiteY5376" fmla="*/ 659765 h 6268185"/>
              <a:gd name="connsiteX5377" fmla="*/ 3930980 w 5511960"/>
              <a:gd name="connsiteY5377" fmla="*/ 682358 h 6268185"/>
              <a:gd name="connsiteX5378" fmla="*/ 3919455 w 5511960"/>
              <a:gd name="connsiteY5378" fmla="*/ 689321 h 6268185"/>
              <a:gd name="connsiteX5379" fmla="*/ 3894356 w 5511960"/>
              <a:gd name="connsiteY5379" fmla="*/ 693388 h 6268185"/>
              <a:gd name="connsiteX5380" fmla="*/ 3869258 w 5511960"/>
              <a:gd name="connsiteY5380" fmla="*/ 689321 h 6268185"/>
              <a:gd name="connsiteX5381" fmla="*/ 3858314 w 5511960"/>
              <a:gd name="connsiteY5381" fmla="*/ 682501 h 6268185"/>
              <a:gd name="connsiteX5382" fmla="*/ 3842798 w 5511960"/>
              <a:gd name="connsiteY5382" fmla="*/ 640734 h 6268185"/>
              <a:gd name="connsiteX5383" fmla="*/ 3851037 w 5511960"/>
              <a:gd name="connsiteY5383" fmla="*/ 629504 h 6268185"/>
              <a:gd name="connsiteX5384" fmla="*/ 3882641 w 5511960"/>
              <a:gd name="connsiteY5384" fmla="*/ 594071 h 6268185"/>
              <a:gd name="connsiteX5385" fmla="*/ 3885060 w 5511960"/>
              <a:gd name="connsiteY5385" fmla="*/ 541779 h 6268185"/>
              <a:gd name="connsiteX5386" fmla="*/ 3882803 w 5511960"/>
              <a:gd name="connsiteY5386" fmla="*/ 489201 h 6268185"/>
              <a:gd name="connsiteX5387" fmla="*/ 3869258 w 5511960"/>
              <a:gd name="connsiteY5387" fmla="*/ 487781 h 6268185"/>
              <a:gd name="connsiteX5388" fmla="*/ 3864819 w 5511960"/>
              <a:gd name="connsiteY5388" fmla="*/ 503945 h 6268185"/>
              <a:gd name="connsiteX5389" fmla="*/ 3855523 w 5511960"/>
              <a:gd name="connsiteY5389" fmla="*/ 524748 h 6268185"/>
              <a:gd name="connsiteX5390" fmla="*/ 3841712 w 5511960"/>
              <a:gd name="connsiteY5390" fmla="*/ 542807 h 6268185"/>
              <a:gd name="connsiteX5391" fmla="*/ 3816556 w 5511960"/>
              <a:gd name="connsiteY5391" fmla="*/ 516661 h 6268185"/>
              <a:gd name="connsiteX5392" fmla="*/ 3798773 w 5511960"/>
              <a:gd name="connsiteY5392" fmla="*/ 477114 h 6268185"/>
              <a:gd name="connsiteX5393" fmla="*/ 3750900 w 5511960"/>
              <a:gd name="connsiteY5393" fmla="*/ 483667 h 6268185"/>
              <a:gd name="connsiteX5394" fmla="*/ 3725050 w 5511960"/>
              <a:gd name="connsiteY5394" fmla="*/ 492296 h 6268185"/>
              <a:gd name="connsiteX5395" fmla="*/ 3696913 w 5511960"/>
              <a:gd name="connsiteY5395" fmla="*/ 495182 h 6268185"/>
              <a:gd name="connsiteX5396" fmla="*/ 3688550 w 5511960"/>
              <a:gd name="connsiteY5396" fmla="*/ 509537 h 6268185"/>
              <a:gd name="connsiteX5397" fmla="*/ 3677625 w 5511960"/>
              <a:gd name="connsiteY5397" fmla="*/ 527510 h 6268185"/>
              <a:gd name="connsiteX5398" fmla="*/ 3673062 w 5511960"/>
              <a:gd name="connsiteY5398" fmla="*/ 533682 h 6268185"/>
              <a:gd name="connsiteX5399" fmla="*/ 3669223 w 5511960"/>
              <a:gd name="connsiteY5399" fmla="*/ 537102 h 6268185"/>
              <a:gd name="connsiteX5400" fmla="*/ 3659660 w 5511960"/>
              <a:gd name="connsiteY5400" fmla="*/ 561057 h 6268185"/>
              <a:gd name="connsiteX5401" fmla="*/ 3644258 w 5511960"/>
              <a:gd name="connsiteY5401" fmla="*/ 583003 h 6268185"/>
              <a:gd name="connsiteX5402" fmla="*/ 3634286 w 5511960"/>
              <a:gd name="connsiteY5402" fmla="*/ 624065 h 6268185"/>
              <a:gd name="connsiteX5403" fmla="*/ 3656431 w 5511960"/>
              <a:gd name="connsiteY5403" fmla="*/ 667861 h 6268185"/>
              <a:gd name="connsiteX5404" fmla="*/ 3688483 w 5511960"/>
              <a:gd name="connsiteY5404" fmla="*/ 647878 h 6268185"/>
              <a:gd name="connsiteX5405" fmla="*/ 3709362 w 5511960"/>
              <a:gd name="connsiteY5405" fmla="*/ 627256 h 6268185"/>
              <a:gd name="connsiteX5406" fmla="*/ 3730050 w 5511960"/>
              <a:gd name="connsiteY5406" fmla="*/ 615950 h 6268185"/>
              <a:gd name="connsiteX5407" fmla="*/ 3743899 w 5511960"/>
              <a:gd name="connsiteY5407" fmla="*/ 612892 h 6268185"/>
              <a:gd name="connsiteX5408" fmla="*/ 3731184 w 5511960"/>
              <a:gd name="connsiteY5408" fmla="*/ 652316 h 6268185"/>
              <a:gd name="connsiteX5409" fmla="*/ 3710210 w 5511960"/>
              <a:gd name="connsiteY5409" fmla="*/ 667118 h 6268185"/>
              <a:gd name="connsiteX5410" fmla="*/ 3707295 w 5511960"/>
              <a:gd name="connsiteY5410" fmla="*/ 691778 h 6268185"/>
              <a:gd name="connsiteX5411" fmla="*/ 3705219 w 5511960"/>
              <a:gd name="connsiteY5411" fmla="*/ 719182 h 6268185"/>
              <a:gd name="connsiteX5412" fmla="*/ 3696675 w 5511960"/>
              <a:gd name="connsiteY5412" fmla="*/ 736736 h 6268185"/>
              <a:gd name="connsiteX5413" fmla="*/ 3654879 w 5511960"/>
              <a:gd name="connsiteY5413" fmla="*/ 735117 h 6268185"/>
              <a:gd name="connsiteX5414" fmla="*/ 3613083 w 5511960"/>
              <a:gd name="connsiteY5414" fmla="*/ 733507 h 6268185"/>
              <a:gd name="connsiteX5415" fmla="*/ 3594014 w 5511960"/>
              <a:gd name="connsiteY5415" fmla="*/ 754062 h 6268185"/>
              <a:gd name="connsiteX5416" fmla="*/ 3553523 w 5511960"/>
              <a:gd name="connsiteY5416" fmla="*/ 809593 h 6268185"/>
              <a:gd name="connsiteX5417" fmla="*/ 3554476 w 5511960"/>
              <a:gd name="connsiteY5417" fmla="*/ 852456 h 6268185"/>
              <a:gd name="connsiteX5418" fmla="*/ 3550266 w 5511960"/>
              <a:gd name="connsiteY5418" fmla="*/ 891013 h 6268185"/>
              <a:gd name="connsiteX5419" fmla="*/ 3545303 w 5511960"/>
              <a:gd name="connsiteY5419" fmla="*/ 903662 h 6268185"/>
              <a:gd name="connsiteX5420" fmla="*/ 3519595 w 5511960"/>
              <a:gd name="connsiteY5420" fmla="*/ 908863 h 6268185"/>
              <a:gd name="connsiteX5421" fmla="*/ 3515271 w 5511960"/>
              <a:gd name="connsiteY5421" fmla="*/ 876182 h 6268185"/>
              <a:gd name="connsiteX5422" fmla="*/ 3523158 w 5511960"/>
              <a:gd name="connsiteY5422" fmla="*/ 849112 h 6268185"/>
              <a:gd name="connsiteX5423" fmla="*/ 3522805 w 5511960"/>
              <a:gd name="connsiteY5423" fmla="*/ 844159 h 6268185"/>
              <a:gd name="connsiteX5424" fmla="*/ 3521805 w 5511960"/>
              <a:gd name="connsiteY5424" fmla="*/ 821899 h 6268185"/>
              <a:gd name="connsiteX5425" fmla="*/ 3519719 w 5511960"/>
              <a:gd name="connsiteY5425" fmla="*/ 802897 h 6268185"/>
              <a:gd name="connsiteX5426" fmla="*/ 3513356 w 5511960"/>
              <a:gd name="connsiteY5426" fmla="*/ 784647 h 6268185"/>
              <a:gd name="connsiteX5427" fmla="*/ 3517919 w 5511960"/>
              <a:gd name="connsiteY5427" fmla="*/ 766388 h 6268185"/>
              <a:gd name="connsiteX5428" fmla="*/ 3522481 w 5511960"/>
              <a:gd name="connsiteY5428" fmla="*/ 761292 h 6268185"/>
              <a:gd name="connsiteX5429" fmla="*/ 3540789 w 5511960"/>
              <a:gd name="connsiteY5429" fmla="*/ 737879 h 6268185"/>
              <a:gd name="connsiteX5430" fmla="*/ 3577298 w 5511960"/>
              <a:gd name="connsiteY5430" fmla="*/ 722020 h 6268185"/>
              <a:gd name="connsiteX5431" fmla="*/ 3595490 w 5511960"/>
              <a:gd name="connsiteY5431" fmla="*/ 711333 h 6268185"/>
              <a:gd name="connsiteX5432" fmla="*/ 3584356 w 5511960"/>
              <a:gd name="connsiteY5432" fmla="*/ 673881 h 6268185"/>
              <a:gd name="connsiteX5433" fmla="*/ 3577955 w 5511960"/>
              <a:gd name="connsiteY5433" fmla="*/ 631790 h 6268185"/>
              <a:gd name="connsiteX5434" fmla="*/ 3593843 w 5511960"/>
              <a:gd name="connsiteY5434" fmla="*/ 532311 h 6268185"/>
              <a:gd name="connsiteX5435" fmla="*/ 3574802 w 5511960"/>
              <a:gd name="connsiteY5435" fmla="*/ 517985 h 6268185"/>
              <a:gd name="connsiteX5436" fmla="*/ 3523653 w 5511960"/>
              <a:gd name="connsiteY5436" fmla="*/ 537664 h 6268185"/>
              <a:gd name="connsiteX5437" fmla="*/ 3479790 w 5511960"/>
              <a:gd name="connsiteY5437" fmla="*/ 557743 h 6268185"/>
              <a:gd name="connsiteX5438" fmla="*/ 3444024 w 5511960"/>
              <a:gd name="connsiteY5438" fmla="*/ 567563 h 6268185"/>
              <a:gd name="connsiteX5439" fmla="*/ 3423364 w 5511960"/>
              <a:gd name="connsiteY5439" fmla="*/ 574754 h 6268185"/>
              <a:gd name="connsiteX5440" fmla="*/ 3412972 w 5511960"/>
              <a:gd name="connsiteY5440" fmla="*/ 578821 h 6268185"/>
              <a:gd name="connsiteX5441" fmla="*/ 3401571 w 5511960"/>
              <a:gd name="connsiteY5441" fmla="*/ 585746 h 6268185"/>
              <a:gd name="connsiteX5442" fmla="*/ 3390160 w 5511960"/>
              <a:gd name="connsiteY5442" fmla="*/ 593090 h 6268185"/>
              <a:gd name="connsiteX5443" fmla="*/ 3380768 w 5511960"/>
              <a:gd name="connsiteY5443" fmla="*/ 597567 h 6268185"/>
              <a:gd name="connsiteX5444" fmla="*/ 3374187 w 5511960"/>
              <a:gd name="connsiteY5444" fmla="*/ 593004 h 6268185"/>
              <a:gd name="connsiteX5445" fmla="*/ 3372177 w 5511960"/>
              <a:gd name="connsiteY5445" fmla="*/ 588442 h 6268185"/>
              <a:gd name="connsiteX5446" fmla="*/ 3367348 w 5511960"/>
              <a:gd name="connsiteY5446" fmla="*/ 592509 h 6268185"/>
              <a:gd name="connsiteX5447" fmla="*/ 3356394 w 5511960"/>
              <a:gd name="connsiteY5447" fmla="*/ 599319 h 6268185"/>
              <a:gd name="connsiteX5448" fmla="*/ 3340964 w 5511960"/>
              <a:gd name="connsiteY5448" fmla="*/ 614921 h 6268185"/>
              <a:gd name="connsiteX5449" fmla="*/ 3328876 w 5511960"/>
              <a:gd name="connsiteY5449" fmla="*/ 635381 h 6268185"/>
              <a:gd name="connsiteX5450" fmla="*/ 3317275 w 5511960"/>
              <a:gd name="connsiteY5450" fmla="*/ 667042 h 6268185"/>
              <a:gd name="connsiteX5451" fmla="*/ 3305635 w 5511960"/>
              <a:gd name="connsiteY5451" fmla="*/ 709143 h 6268185"/>
              <a:gd name="connsiteX5452" fmla="*/ 3296262 w 5511960"/>
              <a:gd name="connsiteY5452" fmla="*/ 741089 h 6268185"/>
              <a:gd name="connsiteX5453" fmla="*/ 3291862 w 5511960"/>
              <a:gd name="connsiteY5453" fmla="*/ 767178 h 6268185"/>
              <a:gd name="connsiteX5454" fmla="*/ 3298177 w 5511960"/>
              <a:gd name="connsiteY5454" fmla="*/ 777027 h 6268185"/>
              <a:gd name="connsiteX5455" fmla="*/ 3305197 w 5511960"/>
              <a:gd name="connsiteY5455" fmla="*/ 811146 h 6268185"/>
              <a:gd name="connsiteX5456" fmla="*/ 3297406 w 5511960"/>
              <a:gd name="connsiteY5456" fmla="*/ 864228 h 6268185"/>
              <a:gd name="connsiteX5457" fmla="*/ 3291833 w 5511960"/>
              <a:gd name="connsiteY5457" fmla="*/ 906443 h 6268185"/>
              <a:gd name="connsiteX5458" fmla="*/ 3282937 w 5511960"/>
              <a:gd name="connsiteY5458" fmla="*/ 907843 h 6268185"/>
              <a:gd name="connsiteX5459" fmla="*/ 3278727 w 5511960"/>
              <a:gd name="connsiteY5459" fmla="*/ 903281 h 6268185"/>
              <a:gd name="connsiteX5460" fmla="*/ 3268955 w 5511960"/>
              <a:gd name="connsiteY5460" fmla="*/ 915826 h 6268185"/>
              <a:gd name="connsiteX5461" fmla="*/ 3264773 w 5511960"/>
              <a:gd name="connsiteY5461" fmla="*/ 933218 h 6268185"/>
              <a:gd name="connsiteX5462" fmla="*/ 3271898 w 5511960"/>
              <a:gd name="connsiteY5462" fmla="*/ 949192 h 6268185"/>
              <a:gd name="connsiteX5463" fmla="*/ 3280756 w 5511960"/>
              <a:gd name="connsiteY5463" fmla="*/ 980843 h 6268185"/>
              <a:gd name="connsiteX5464" fmla="*/ 3287633 w 5511960"/>
              <a:gd name="connsiteY5464" fmla="*/ 1019629 h 6268185"/>
              <a:gd name="connsiteX5465" fmla="*/ 3294300 w 5511960"/>
              <a:gd name="connsiteY5465" fmla="*/ 1051566 h 6268185"/>
              <a:gd name="connsiteX5466" fmla="*/ 3303463 w 5511960"/>
              <a:gd name="connsiteY5466" fmla="*/ 1078951 h 6268185"/>
              <a:gd name="connsiteX5467" fmla="*/ 3312560 w 5511960"/>
              <a:gd name="connsiteY5467" fmla="*/ 1086933 h 6268185"/>
              <a:gd name="connsiteX5468" fmla="*/ 3317427 w 5511960"/>
              <a:gd name="connsiteY5468" fmla="*/ 1081227 h 6268185"/>
              <a:gd name="connsiteX5469" fmla="*/ 3319580 w 5511960"/>
              <a:gd name="connsiteY5469" fmla="*/ 1085561 h 6268185"/>
              <a:gd name="connsiteX5470" fmla="*/ 3334144 w 5511960"/>
              <a:gd name="connsiteY5470" fmla="*/ 1092657 h 6268185"/>
              <a:gd name="connsiteX5471" fmla="*/ 3359299 w 5511960"/>
              <a:gd name="connsiteY5471" fmla="*/ 1099734 h 6268185"/>
              <a:gd name="connsiteX5472" fmla="*/ 3408410 w 5511960"/>
              <a:gd name="connsiteY5472" fmla="*/ 1088085 h 6268185"/>
              <a:gd name="connsiteX5473" fmla="*/ 3421974 w 5511960"/>
              <a:gd name="connsiteY5473" fmla="*/ 1065444 h 6268185"/>
              <a:gd name="connsiteX5474" fmla="*/ 3443653 w 5511960"/>
              <a:gd name="connsiteY5474" fmla="*/ 1021420 h 6268185"/>
              <a:gd name="connsiteX5475" fmla="*/ 3463169 w 5511960"/>
              <a:gd name="connsiteY5475" fmla="*/ 993997 h 6268185"/>
              <a:gd name="connsiteX5476" fmla="*/ 3470008 w 5511960"/>
              <a:gd name="connsiteY5476" fmla="*/ 990140 h 6268185"/>
              <a:gd name="connsiteX5477" fmla="*/ 3475714 w 5511960"/>
              <a:gd name="connsiteY5477" fmla="*/ 985263 h 6268185"/>
              <a:gd name="connsiteX5478" fmla="*/ 3485982 w 5511960"/>
              <a:gd name="connsiteY5478" fmla="*/ 965936 h 6268185"/>
              <a:gd name="connsiteX5479" fmla="*/ 3512137 w 5511960"/>
              <a:gd name="connsiteY5479" fmla="*/ 939781 h 6268185"/>
              <a:gd name="connsiteX5480" fmla="*/ 3530311 w 5511960"/>
              <a:gd name="connsiteY5480" fmla="*/ 947763 h 6268185"/>
              <a:gd name="connsiteX5481" fmla="*/ 3540969 w 5511960"/>
              <a:gd name="connsiteY5481" fmla="*/ 961288 h 6268185"/>
              <a:gd name="connsiteX5482" fmla="*/ 3551828 w 5511960"/>
              <a:gd name="connsiteY5482" fmla="*/ 1004636 h 6268185"/>
              <a:gd name="connsiteX5483" fmla="*/ 3571068 w 5511960"/>
              <a:gd name="connsiteY5483" fmla="*/ 1093543 h 6268185"/>
              <a:gd name="connsiteX5484" fmla="*/ 3580155 w 5511960"/>
              <a:gd name="connsiteY5484" fmla="*/ 1127757 h 6268185"/>
              <a:gd name="connsiteX5485" fmla="*/ 3585870 w 5511960"/>
              <a:gd name="connsiteY5485" fmla="*/ 1149674 h 6268185"/>
              <a:gd name="connsiteX5486" fmla="*/ 3596471 w 5511960"/>
              <a:gd name="connsiteY5486" fmla="*/ 1163942 h 6268185"/>
              <a:gd name="connsiteX5487" fmla="*/ 3644278 w 5511960"/>
              <a:gd name="connsiteY5487" fmla="*/ 1174763 h 6268185"/>
              <a:gd name="connsiteX5488" fmla="*/ 3687016 w 5511960"/>
              <a:gd name="connsiteY5488" fmla="*/ 1173048 h 6268185"/>
              <a:gd name="connsiteX5489" fmla="*/ 3990502 w 5511960"/>
              <a:gd name="connsiteY5489" fmla="*/ 904615 h 6268185"/>
              <a:gd name="connsiteX5490" fmla="*/ 3975433 w 5511960"/>
              <a:gd name="connsiteY5490" fmla="*/ 831701 h 6268185"/>
              <a:gd name="connsiteX5491" fmla="*/ 4001589 w 5511960"/>
              <a:gd name="connsiteY5491" fmla="*/ 805497 h 6268185"/>
              <a:gd name="connsiteX5492" fmla="*/ 4023363 w 5511960"/>
              <a:gd name="connsiteY5492" fmla="*/ 834530 h 6268185"/>
              <a:gd name="connsiteX5493" fmla="*/ 4052472 w 5511960"/>
              <a:gd name="connsiteY5493" fmla="*/ 862209 h 6268185"/>
              <a:gd name="connsiteX5494" fmla="*/ 4060901 w 5511960"/>
              <a:gd name="connsiteY5494" fmla="*/ 866772 h 6268185"/>
              <a:gd name="connsiteX5495" fmla="*/ 4070026 w 5511960"/>
              <a:gd name="connsiteY5495" fmla="*/ 871334 h 6268185"/>
              <a:gd name="connsiteX5496" fmla="*/ 4079151 w 5511960"/>
              <a:gd name="connsiteY5496" fmla="*/ 861476 h 6268185"/>
              <a:gd name="connsiteX5497" fmla="*/ 4031898 w 5511960"/>
              <a:gd name="connsiteY5497" fmla="*/ 791143 h 6268185"/>
              <a:gd name="connsiteX5498" fmla="*/ 4006151 w 5511960"/>
              <a:gd name="connsiteY5498" fmla="*/ 765940 h 6268185"/>
              <a:gd name="connsiteX5499" fmla="*/ 3999303 w 5511960"/>
              <a:gd name="connsiteY5499" fmla="*/ 752700 h 6268185"/>
              <a:gd name="connsiteX5500" fmla="*/ 3998741 w 5511960"/>
              <a:gd name="connsiteY5500" fmla="*/ 723887 h 6268185"/>
              <a:gd name="connsiteX5501" fmla="*/ 4050005 w 5511960"/>
              <a:gd name="connsiteY5501" fmla="*/ 731774 h 6268185"/>
              <a:gd name="connsiteX5502" fmla="*/ 4065463 w 5511960"/>
              <a:gd name="connsiteY5502" fmla="*/ 743575 h 6268185"/>
              <a:gd name="connsiteX5503" fmla="*/ 4081665 w 5511960"/>
              <a:gd name="connsiteY5503" fmla="*/ 756129 h 6268185"/>
              <a:gd name="connsiteX5504" fmla="*/ 4091371 w 5511960"/>
              <a:gd name="connsiteY5504" fmla="*/ 761940 h 6268185"/>
              <a:gd name="connsiteX5505" fmla="*/ 4111098 w 5511960"/>
              <a:gd name="connsiteY5505" fmla="*/ 800801 h 6268185"/>
              <a:gd name="connsiteX5506" fmla="*/ 4114584 w 5511960"/>
              <a:gd name="connsiteY5506" fmla="*/ 807460 h 6268185"/>
              <a:gd name="connsiteX5507" fmla="*/ 4129348 w 5511960"/>
              <a:gd name="connsiteY5507" fmla="*/ 825710 h 6268185"/>
              <a:gd name="connsiteX5508" fmla="*/ 4146236 w 5511960"/>
              <a:gd name="connsiteY5508" fmla="*/ 843959 h 6268185"/>
              <a:gd name="connsiteX5509" fmla="*/ 4160428 w 5511960"/>
              <a:gd name="connsiteY5509" fmla="*/ 874982 h 6268185"/>
              <a:gd name="connsiteX5510" fmla="*/ 4131329 w 5511960"/>
              <a:gd name="connsiteY5510" fmla="*/ 887308 h 6268185"/>
              <a:gd name="connsiteX5511" fmla="*/ 4095639 w 5511960"/>
              <a:gd name="connsiteY5511" fmla="*/ 895290 h 6268185"/>
              <a:gd name="connsiteX5512" fmla="*/ 4083123 w 5511960"/>
              <a:gd name="connsiteY5512" fmla="*/ 903281 h 6268185"/>
              <a:gd name="connsiteX5513" fmla="*/ 4081113 w 5511960"/>
              <a:gd name="connsiteY5513" fmla="*/ 907320 h 6268185"/>
              <a:gd name="connsiteX5514" fmla="*/ 4032574 w 5511960"/>
              <a:gd name="connsiteY5514" fmla="*/ 916902 h 6268185"/>
              <a:gd name="connsiteX5515" fmla="*/ 3990502 w 5511960"/>
              <a:gd name="connsiteY5515" fmla="*/ 904615 h 6268185"/>
              <a:gd name="connsiteX5516" fmla="*/ 3698541 w 5511960"/>
              <a:gd name="connsiteY5516" fmla="*/ 840540 h 6268185"/>
              <a:gd name="connsiteX5517" fmla="*/ 3714391 w 5511960"/>
              <a:gd name="connsiteY5517" fmla="*/ 816585 h 6268185"/>
              <a:gd name="connsiteX5518" fmla="*/ 3723249 w 5511960"/>
              <a:gd name="connsiteY5518" fmla="*/ 810022 h 6268185"/>
              <a:gd name="connsiteX5519" fmla="*/ 3736708 w 5511960"/>
              <a:gd name="connsiteY5519" fmla="*/ 788724 h 6268185"/>
              <a:gd name="connsiteX5520" fmla="*/ 3751538 w 5511960"/>
              <a:gd name="connsiteY5520" fmla="*/ 762206 h 6268185"/>
              <a:gd name="connsiteX5521" fmla="*/ 3762664 w 5511960"/>
              <a:gd name="connsiteY5521" fmla="*/ 749033 h 6268185"/>
              <a:gd name="connsiteX5522" fmla="*/ 3781104 w 5511960"/>
              <a:gd name="connsiteY5522" fmla="*/ 721649 h 6268185"/>
              <a:gd name="connsiteX5523" fmla="*/ 3801840 w 5511960"/>
              <a:gd name="connsiteY5523" fmla="*/ 694255 h 6268185"/>
              <a:gd name="connsiteX5524" fmla="*/ 3819223 w 5511960"/>
              <a:gd name="connsiteY5524" fmla="*/ 702789 h 6268185"/>
              <a:gd name="connsiteX5525" fmla="*/ 3809689 w 5511960"/>
              <a:gd name="connsiteY5525" fmla="*/ 770179 h 6268185"/>
              <a:gd name="connsiteX5526" fmla="*/ 3800821 w 5511960"/>
              <a:gd name="connsiteY5526" fmla="*/ 782171 h 6268185"/>
              <a:gd name="connsiteX5527" fmla="*/ 3779018 w 5511960"/>
              <a:gd name="connsiteY5527" fmla="*/ 802897 h 6268185"/>
              <a:gd name="connsiteX5528" fmla="*/ 3762464 w 5511960"/>
              <a:gd name="connsiteY5528" fmla="*/ 817727 h 6268185"/>
              <a:gd name="connsiteX5529" fmla="*/ 3729593 w 5511960"/>
              <a:gd name="connsiteY5529" fmla="*/ 842140 h 6268185"/>
              <a:gd name="connsiteX5530" fmla="*/ 3712686 w 5511960"/>
              <a:gd name="connsiteY5530" fmla="*/ 854685 h 6268185"/>
              <a:gd name="connsiteX5531" fmla="*/ 3705552 w 5511960"/>
              <a:gd name="connsiteY5531" fmla="*/ 857647 h 6268185"/>
              <a:gd name="connsiteX5532" fmla="*/ 3698541 w 5511960"/>
              <a:gd name="connsiteY5532" fmla="*/ 840540 h 6268185"/>
              <a:gd name="connsiteX5533" fmla="*/ 3393198 w 5511960"/>
              <a:gd name="connsiteY5533" fmla="*/ 749662 h 6268185"/>
              <a:gd name="connsiteX5534" fmla="*/ 3390160 w 5511960"/>
              <a:gd name="connsiteY5534" fmla="*/ 722144 h 6268185"/>
              <a:gd name="connsiteX5535" fmla="*/ 3397199 w 5511960"/>
              <a:gd name="connsiteY5535" fmla="*/ 694960 h 6268185"/>
              <a:gd name="connsiteX5536" fmla="*/ 3412096 w 5511960"/>
              <a:gd name="connsiteY5536" fmla="*/ 725421 h 6268185"/>
              <a:gd name="connsiteX5537" fmla="*/ 3405152 w 5511960"/>
              <a:gd name="connsiteY5537" fmla="*/ 752700 h 6268185"/>
              <a:gd name="connsiteX5538" fmla="*/ 3393198 w 5511960"/>
              <a:gd name="connsiteY5538" fmla="*/ 749662 h 6268185"/>
              <a:gd name="connsiteX5539" fmla="*/ 3436585 w 5511960"/>
              <a:gd name="connsiteY5539" fmla="*/ 710266 h 6268185"/>
              <a:gd name="connsiteX5540" fmla="*/ 3430137 w 5511960"/>
              <a:gd name="connsiteY5540" fmla="*/ 675576 h 6268185"/>
              <a:gd name="connsiteX5541" fmla="*/ 3448996 w 5511960"/>
              <a:gd name="connsiteY5541" fmla="*/ 688826 h 6268185"/>
              <a:gd name="connsiteX5542" fmla="*/ 3436585 w 5511960"/>
              <a:gd name="connsiteY5542" fmla="*/ 710266 h 6268185"/>
              <a:gd name="connsiteX5543" fmla="*/ 3469351 w 5511960"/>
              <a:gd name="connsiteY5543" fmla="*/ 660327 h 6268185"/>
              <a:gd name="connsiteX5544" fmla="*/ 3495259 w 5511960"/>
              <a:gd name="connsiteY5544" fmla="*/ 648049 h 6268185"/>
              <a:gd name="connsiteX5545" fmla="*/ 3476371 w 5511960"/>
              <a:gd name="connsiteY5545" fmla="*/ 679701 h 6268185"/>
              <a:gd name="connsiteX5546" fmla="*/ 3463741 w 5511960"/>
              <a:gd name="connsiteY5546" fmla="*/ 679701 h 6268185"/>
              <a:gd name="connsiteX5547" fmla="*/ 3469351 w 5511960"/>
              <a:gd name="connsiteY5547" fmla="*/ 660327 h 6268185"/>
              <a:gd name="connsiteX5548" fmla="*/ 3511080 w 5511960"/>
              <a:gd name="connsiteY5548" fmla="*/ 632571 h 6268185"/>
              <a:gd name="connsiteX5549" fmla="*/ 3506841 w 5511960"/>
              <a:gd name="connsiteY5549" fmla="*/ 615817 h 6268185"/>
              <a:gd name="connsiteX5550" fmla="*/ 3521338 w 5511960"/>
              <a:gd name="connsiteY5550" fmla="*/ 633038 h 6268185"/>
              <a:gd name="connsiteX5551" fmla="*/ 3511080 w 5511960"/>
              <a:gd name="connsiteY5551" fmla="*/ 632571 h 6268185"/>
              <a:gd name="connsiteX5552" fmla="*/ 3683321 w 5511960"/>
              <a:gd name="connsiteY5552" fmla="*/ 612845 h 6268185"/>
              <a:gd name="connsiteX5553" fmla="*/ 3680387 w 5511960"/>
              <a:gd name="connsiteY5553" fmla="*/ 568277 h 6268185"/>
              <a:gd name="connsiteX5554" fmla="*/ 3707276 w 5511960"/>
              <a:gd name="connsiteY5554" fmla="*/ 565629 h 6268185"/>
              <a:gd name="connsiteX5555" fmla="*/ 3721239 w 5511960"/>
              <a:gd name="connsiteY5555" fmla="*/ 570192 h 6268185"/>
              <a:gd name="connsiteX5556" fmla="*/ 3732374 w 5511960"/>
              <a:gd name="connsiteY5556" fmla="*/ 565629 h 6268185"/>
              <a:gd name="connsiteX5557" fmla="*/ 3743290 w 5511960"/>
              <a:gd name="connsiteY5557" fmla="*/ 561057 h 6268185"/>
              <a:gd name="connsiteX5558" fmla="*/ 3755415 w 5511960"/>
              <a:gd name="connsiteY5558" fmla="*/ 538674 h 6268185"/>
              <a:gd name="connsiteX5559" fmla="*/ 3737184 w 5511960"/>
              <a:gd name="connsiteY5559" fmla="*/ 532673 h 6268185"/>
              <a:gd name="connsiteX5560" fmla="*/ 3723249 w 5511960"/>
              <a:gd name="connsiteY5560" fmla="*/ 538235 h 6268185"/>
              <a:gd name="connsiteX5561" fmla="*/ 3702571 w 5511960"/>
              <a:gd name="connsiteY5561" fmla="*/ 542569 h 6268185"/>
              <a:gd name="connsiteX5562" fmla="*/ 3721906 w 5511960"/>
              <a:gd name="connsiteY5562" fmla="*/ 517890 h 6268185"/>
              <a:gd name="connsiteX5563" fmla="*/ 3732374 w 5511960"/>
              <a:gd name="connsiteY5563" fmla="*/ 510784 h 6268185"/>
              <a:gd name="connsiteX5564" fmla="*/ 3746328 w 5511960"/>
              <a:gd name="connsiteY5564" fmla="*/ 506308 h 6268185"/>
              <a:gd name="connsiteX5565" fmla="*/ 3757473 w 5511960"/>
              <a:gd name="connsiteY5565" fmla="*/ 510870 h 6268185"/>
              <a:gd name="connsiteX5566" fmla="*/ 3763721 w 5511960"/>
              <a:gd name="connsiteY5566" fmla="*/ 515433 h 6268185"/>
              <a:gd name="connsiteX5567" fmla="*/ 3787133 w 5511960"/>
              <a:gd name="connsiteY5567" fmla="*/ 548970 h 6268185"/>
              <a:gd name="connsiteX5568" fmla="*/ 3762969 w 5511960"/>
              <a:gd name="connsiteY5568" fmla="*/ 585165 h 6268185"/>
              <a:gd name="connsiteX5569" fmla="*/ 3755187 w 5511960"/>
              <a:gd name="connsiteY5569" fmla="*/ 592652 h 6268185"/>
              <a:gd name="connsiteX5570" fmla="*/ 3738080 w 5511960"/>
              <a:gd name="connsiteY5570" fmla="*/ 600300 h 6268185"/>
              <a:gd name="connsiteX5571" fmla="*/ 3718687 w 5511960"/>
              <a:gd name="connsiteY5571" fmla="*/ 606777 h 6268185"/>
              <a:gd name="connsiteX5572" fmla="*/ 3683321 w 5511960"/>
              <a:gd name="connsiteY5572" fmla="*/ 612845 h 6268185"/>
              <a:gd name="connsiteX5573" fmla="*/ 3408410 w 5511960"/>
              <a:gd name="connsiteY5573" fmla="*/ 1126861 h 6268185"/>
              <a:gd name="connsiteX5574" fmla="*/ 3403847 w 5511960"/>
              <a:gd name="connsiteY5574" fmla="*/ 1122299 h 6268185"/>
              <a:gd name="connsiteX5575" fmla="*/ 3399285 w 5511960"/>
              <a:gd name="connsiteY5575" fmla="*/ 1126861 h 6268185"/>
              <a:gd name="connsiteX5576" fmla="*/ 3403847 w 5511960"/>
              <a:gd name="connsiteY5576" fmla="*/ 1131424 h 6268185"/>
              <a:gd name="connsiteX5577" fmla="*/ 3408410 w 5511960"/>
              <a:gd name="connsiteY5577" fmla="*/ 1126861 h 6268185"/>
              <a:gd name="connsiteX5578" fmla="*/ 1911785 w 5511960"/>
              <a:gd name="connsiteY5578" fmla="*/ 1110888 h 6268185"/>
              <a:gd name="connsiteX5579" fmla="*/ 1899240 w 5511960"/>
              <a:gd name="connsiteY5579" fmla="*/ 1104668 h 6268185"/>
              <a:gd name="connsiteX5580" fmla="*/ 1896954 w 5511960"/>
              <a:gd name="connsiteY5580" fmla="*/ 1107269 h 6268185"/>
              <a:gd name="connsiteX5581" fmla="*/ 1907222 w 5511960"/>
              <a:gd name="connsiteY5581" fmla="*/ 1113488 h 6268185"/>
              <a:gd name="connsiteX5582" fmla="*/ 1909508 w 5511960"/>
              <a:gd name="connsiteY5582" fmla="*/ 1117737 h 6268185"/>
              <a:gd name="connsiteX5583" fmla="*/ 1911785 w 5511960"/>
              <a:gd name="connsiteY5583" fmla="*/ 1110888 h 6268185"/>
              <a:gd name="connsiteX5584" fmla="*/ 3026781 w 5511960"/>
              <a:gd name="connsiteY5584" fmla="*/ 1110888 h 6268185"/>
              <a:gd name="connsiteX5585" fmla="*/ 3022705 w 5511960"/>
              <a:gd name="connsiteY5585" fmla="*/ 1104049 h 6268185"/>
              <a:gd name="connsiteX5586" fmla="*/ 3015999 w 5511960"/>
              <a:gd name="connsiteY5586" fmla="*/ 1110888 h 6268185"/>
              <a:gd name="connsiteX5587" fmla="*/ 3020076 w 5511960"/>
              <a:gd name="connsiteY5587" fmla="*/ 1117737 h 6268185"/>
              <a:gd name="connsiteX5588" fmla="*/ 3026781 w 5511960"/>
              <a:gd name="connsiteY5588" fmla="*/ 1110888 h 6268185"/>
              <a:gd name="connsiteX5589" fmla="*/ 3934352 w 5511960"/>
              <a:gd name="connsiteY5589" fmla="*/ 1115003 h 6268185"/>
              <a:gd name="connsiteX5590" fmla="*/ 3934476 w 5511960"/>
              <a:gd name="connsiteY5590" fmla="*/ 1105497 h 6268185"/>
              <a:gd name="connsiteX5591" fmla="*/ 3928008 w 5511960"/>
              <a:gd name="connsiteY5591" fmla="*/ 1104802 h 6268185"/>
              <a:gd name="connsiteX5592" fmla="*/ 3934342 w 5511960"/>
              <a:gd name="connsiteY5592" fmla="*/ 1115003 h 6268185"/>
              <a:gd name="connsiteX5593" fmla="*/ 1904308 w 5511960"/>
              <a:gd name="connsiteY5593" fmla="*/ 1088076 h 6268185"/>
              <a:gd name="connsiteX5594" fmla="*/ 1903003 w 5511960"/>
              <a:gd name="connsiteY5594" fmla="*/ 1081227 h 6268185"/>
              <a:gd name="connsiteX5595" fmla="*/ 1896450 w 5511960"/>
              <a:gd name="connsiteY5595" fmla="*/ 1088076 h 6268185"/>
              <a:gd name="connsiteX5596" fmla="*/ 1897754 w 5511960"/>
              <a:gd name="connsiteY5596" fmla="*/ 1094915 h 6268185"/>
              <a:gd name="connsiteX5597" fmla="*/ 1904308 w 5511960"/>
              <a:gd name="connsiteY5597" fmla="*/ 1088076 h 6268185"/>
              <a:gd name="connsiteX5598" fmla="*/ 1866160 w 5511960"/>
              <a:gd name="connsiteY5598" fmla="*/ 1047004 h 6268185"/>
              <a:gd name="connsiteX5599" fmla="*/ 1861597 w 5511960"/>
              <a:gd name="connsiteY5599" fmla="*/ 1040165 h 6268185"/>
              <a:gd name="connsiteX5600" fmla="*/ 1857035 w 5511960"/>
              <a:gd name="connsiteY5600" fmla="*/ 1047004 h 6268185"/>
              <a:gd name="connsiteX5601" fmla="*/ 1861597 w 5511960"/>
              <a:gd name="connsiteY5601" fmla="*/ 1053852 h 6268185"/>
              <a:gd name="connsiteX5602" fmla="*/ 1866160 w 5511960"/>
              <a:gd name="connsiteY5602" fmla="*/ 1047004 h 6268185"/>
              <a:gd name="connsiteX5603" fmla="*/ 2089740 w 5511960"/>
              <a:gd name="connsiteY5603" fmla="*/ 1031525 h 6268185"/>
              <a:gd name="connsiteX5604" fmla="*/ 2082892 w 5511960"/>
              <a:gd name="connsiteY5604" fmla="*/ 1024830 h 6268185"/>
              <a:gd name="connsiteX5605" fmla="*/ 2076053 w 5511960"/>
              <a:gd name="connsiteY5605" fmla="*/ 1028897 h 6268185"/>
              <a:gd name="connsiteX5606" fmla="*/ 2082892 w 5511960"/>
              <a:gd name="connsiteY5606" fmla="*/ 1035602 h 6268185"/>
              <a:gd name="connsiteX5607" fmla="*/ 2089740 w 5511960"/>
              <a:gd name="connsiteY5607" fmla="*/ 1031525 h 6268185"/>
              <a:gd name="connsiteX5608" fmla="*/ 2126240 w 5511960"/>
              <a:gd name="connsiteY5608" fmla="*/ 1015066 h 6268185"/>
              <a:gd name="connsiteX5609" fmla="*/ 2121678 w 5511960"/>
              <a:gd name="connsiteY5609" fmla="*/ 1008227 h 6268185"/>
              <a:gd name="connsiteX5610" fmla="*/ 2117115 w 5511960"/>
              <a:gd name="connsiteY5610" fmla="*/ 1015066 h 6268185"/>
              <a:gd name="connsiteX5611" fmla="*/ 2121678 w 5511960"/>
              <a:gd name="connsiteY5611" fmla="*/ 1021915 h 6268185"/>
              <a:gd name="connsiteX5612" fmla="*/ 2126240 w 5511960"/>
              <a:gd name="connsiteY5612" fmla="*/ 1015066 h 6268185"/>
              <a:gd name="connsiteX5613" fmla="*/ 2046145 w 5511960"/>
              <a:gd name="connsiteY5613" fmla="*/ 981986 h 6268185"/>
              <a:gd name="connsiteX5614" fmla="*/ 2039543 w 5511960"/>
              <a:gd name="connsiteY5614" fmla="*/ 971718 h 6268185"/>
              <a:gd name="connsiteX5615" fmla="*/ 2041125 w 5511960"/>
              <a:gd name="connsiteY5615" fmla="*/ 994531 h 6268185"/>
              <a:gd name="connsiteX5616" fmla="*/ 2046145 w 5511960"/>
              <a:gd name="connsiteY5616" fmla="*/ 981986 h 6268185"/>
              <a:gd name="connsiteX5617" fmla="*/ 1942208 w 5511960"/>
              <a:gd name="connsiteY5617" fmla="*/ 978567 h 6268185"/>
              <a:gd name="connsiteX5618" fmla="*/ 1938407 w 5511960"/>
              <a:gd name="connsiteY5618" fmla="*/ 971718 h 6268185"/>
              <a:gd name="connsiteX5619" fmla="*/ 1934597 w 5511960"/>
              <a:gd name="connsiteY5619" fmla="*/ 978567 h 6268185"/>
              <a:gd name="connsiteX5620" fmla="*/ 1938407 w 5511960"/>
              <a:gd name="connsiteY5620" fmla="*/ 985406 h 6268185"/>
              <a:gd name="connsiteX5621" fmla="*/ 1942208 w 5511960"/>
              <a:gd name="connsiteY5621" fmla="*/ 978567 h 6268185"/>
              <a:gd name="connsiteX5622" fmla="*/ 3086732 w 5511960"/>
              <a:gd name="connsiteY5622" fmla="*/ 962593 h 6268185"/>
              <a:gd name="connsiteX5623" fmla="*/ 3081893 w 5511960"/>
              <a:gd name="connsiteY5623" fmla="*/ 958031 h 6268185"/>
              <a:gd name="connsiteX5624" fmla="*/ 3079883 w 5511960"/>
              <a:gd name="connsiteY5624" fmla="*/ 962593 h 6268185"/>
              <a:gd name="connsiteX5625" fmla="*/ 3084712 w 5511960"/>
              <a:gd name="connsiteY5625" fmla="*/ 967156 h 6268185"/>
              <a:gd name="connsiteX5626" fmla="*/ 3086732 w 5511960"/>
              <a:gd name="connsiteY5626" fmla="*/ 962593 h 6268185"/>
              <a:gd name="connsiteX5627" fmla="*/ 2042268 w 5511960"/>
              <a:gd name="connsiteY5627" fmla="*/ 942067 h 6268185"/>
              <a:gd name="connsiteX5628" fmla="*/ 2036419 w 5511960"/>
              <a:gd name="connsiteY5628" fmla="*/ 930656 h 6268185"/>
              <a:gd name="connsiteX5629" fmla="*/ 2032105 w 5511960"/>
              <a:gd name="connsiteY5629" fmla="*/ 940924 h 6268185"/>
              <a:gd name="connsiteX5630" fmla="*/ 2034924 w 5511960"/>
              <a:gd name="connsiteY5630" fmla="*/ 955373 h 6268185"/>
              <a:gd name="connsiteX5631" fmla="*/ 2042268 w 5511960"/>
              <a:gd name="connsiteY5631" fmla="*/ 942067 h 6268185"/>
              <a:gd name="connsiteX5632" fmla="*/ 2177285 w 5511960"/>
              <a:gd name="connsiteY5632" fmla="*/ 954916 h 6268185"/>
              <a:gd name="connsiteX5633" fmla="*/ 2168541 w 5511960"/>
              <a:gd name="connsiteY5633" fmla="*/ 955278 h 6268185"/>
              <a:gd name="connsiteX5634" fmla="*/ 2174532 w 5511960"/>
              <a:gd name="connsiteY5634" fmla="*/ 957669 h 6268185"/>
              <a:gd name="connsiteX5635" fmla="*/ 2177285 w 5511960"/>
              <a:gd name="connsiteY5635" fmla="*/ 954916 h 6268185"/>
              <a:gd name="connsiteX5636" fmla="*/ 2104981 w 5511960"/>
              <a:gd name="connsiteY5636" fmla="*/ 939781 h 6268185"/>
              <a:gd name="connsiteX5637" fmla="*/ 2118515 w 5511960"/>
              <a:gd name="connsiteY5637" fmla="*/ 925931 h 6268185"/>
              <a:gd name="connsiteX5638" fmla="*/ 2153653 w 5511960"/>
              <a:gd name="connsiteY5638" fmla="*/ 861076 h 6268185"/>
              <a:gd name="connsiteX5639" fmla="*/ 2146776 w 5511960"/>
              <a:gd name="connsiteY5639" fmla="*/ 857647 h 6268185"/>
              <a:gd name="connsiteX5640" fmla="*/ 2139928 w 5511960"/>
              <a:gd name="connsiteY5640" fmla="*/ 850951 h 6268185"/>
              <a:gd name="connsiteX5641" fmla="*/ 2124069 w 5511960"/>
              <a:gd name="connsiteY5641" fmla="*/ 861704 h 6268185"/>
              <a:gd name="connsiteX5642" fmla="*/ 2112381 w 5511960"/>
              <a:gd name="connsiteY5642" fmla="*/ 880583 h 6268185"/>
              <a:gd name="connsiteX5643" fmla="*/ 2103428 w 5511960"/>
              <a:gd name="connsiteY5643" fmla="*/ 894394 h 6268185"/>
              <a:gd name="connsiteX5644" fmla="*/ 2100008 w 5511960"/>
              <a:gd name="connsiteY5644" fmla="*/ 905177 h 6268185"/>
              <a:gd name="connsiteX5645" fmla="*/ 2096112 w 5511960"/>
              <a:gd name="connsiteY5645" fmla="*/ 918483 h 6268185"/>
              <a:gd name="connsiteX5646" fmla="*/ 2092198 w 5511960"/>
              <a:gd name="connsiteY5646" fmla="*/ 940924 h 6268185"/>
              <a:gd name="connsiteX5647" fmla="*/ 2104981 w 5511960"/>
              <a:gd name="connsiteY5647" fmla="*/ 939781 h 6268185"/>
              <a:gd name="connsiteX5648" fmla="*/ 2062365 w 5511960"/>
              <a:gd name="connsiteY5648" fmla="*/ 930656 h 6268185"/>
              <a:gd name="connsiteX5649" fmla="*/ 2058175 w 5511960"/>
              <a:gd name="connsiteY5649" fmla="*/ 916969 h 6268185"/>
              <a:gd name="connsiteX5650" fmla="*/ 2052231 w 5511960"/>
              <a:gd name="connsiteY5650" fmla="*/ 936361 h 6268185"/>
              <a:gd name="connsiteX5651" fmla="*/ 2062365 w 5511960"/>
              <a:gd name="connsiteY5651" fmla="*/ 930656 h 6268185"/>
              <a:gd name="connsiteX5652" fmla="*/ 3254848 w 5511960"/>
              <a:gd name="connsiteY5652" fmla="*/ 929513 h 6268185"/>
              <a:gd name="connsiteX5653" fmla="*/ 3250600 w 5511960"/>
              <a:gd name="connsiteY5653" fmla="*/ 911130 h 6268185"/>
              <a:gd name="connsiteX5654" fmla="*/ 3246418 w 5511960"/>
              <a:gd name="connsiteY5654" fmla="*/ 944343 h 6268185"/>
              <a:gd name="connsiteX5655" fmla="*/ 3254848 w 5511960"/>
              <a:gd name="connsiteY5655" fmla="*/ 929513 h 6268185"/>
              <a:gd name="connsiteX5656" fmla="*/ 1971964 w 5511960"/>
              <a:gd name="connsiteY5656" fmla="*/ 913854 h 6268185"/>
              <a:gd name="connsiteX5657" fmla="*/ 1963210 w 5511960"/>
              <a:gd name="connsiteY5657" fmla="*/ 914206 h 6268185"/>
              <a:gd name="connsiteX5658" fmla="*/ 1969202 w 5511960"/>
              <a:gd name="connsiteY5658" fmla="*/ 916607 h 6268185"/>
              <a:gd name="connsiteX5659" fmla="*/ 1971964 w 5511960"/>
              <a:gd name="connsiteY5659" fmla="*/ 913854 h 6268185"/>
              <a:gd name="connsiteX5660" fmla="*/ 1975669 w 5511960"/>
              <a:gd name="connsiteY5660" fmla="*/ 903281 h 6268185"/>
              <a:gd name="connsiteX5661" fmla="*/ 1972249 w 5511960"/>
              <a:gd name="connsiteY5661" fmla="*/ 898785 h 6268185"/>
              <a:gd name="connsiteX5662" fmla="*/ 1961982 w 5511960"/>
              <a:gd name="connsiteY5662" fmla="*/ 903281 h 6268185"/>
              <a:gd name="connsiteX5663" fmla="*/ 1975669 w 5511960"/>
              <a:gd name="connsiteY5663" fmla="*/ 903281 h 6268185"/>
              <a:gd name="connsiteX5664" fmla="*/ 2048668 w 5511960"/>
              <a:gd name="connsiteY5664" fmla="*/ 891604 h 6268185"/>
              <a:gd name="connsiteX5665" fmla="*/ 2044106 w 5511960"/>
              <a:gd name="connsiteY5665" fmla="*/ 889584 h 6268185"/>
              <a:gd name="connsiteX5666" fmla="*/ 2039543 w 5511960"/>
              <a:gd name="connsiteY5666" fmla="*/ 894423 h 6268185"/>
              <a:gd name="connsiteX5667" fmla="*/ 2044106 w 5511960"/>
              <a:gd name="connsiteY5667" fmla="*/ 896433 h 6268185"/>
              <a:gd name="connsiteX5668" fmla="*/ 2048668 w 5511960"/>
              <a:gd name="connsiteY5668" fmla="*/ 891604 h 6268185"/>
              <a:gd name="connsiteX5669" fmla="*/ 2081758 w 5511960"/>
              <a:gd name="connsiteY5669" fmla="*/ 886565 h 6268185"/>
              <a:gd name="connsiteX5670" fmla="*/ 2070347 w 5511960"/>
              <a:gd name="connsiteY5670" fmla="*/ 886565 h 6268185"/>
              <a:gd name="connsiteX5671" fmla="*/ 2076053 w 5511960"/>
              <a:gd name="connsiteY5671" fmla="*/ 888870 h 6268185"/>
              <a:gd name="connsiteX5672" fmla="*/ 2081758 w 5511960"/>
              <a:gd name="connsiteY5672" fmla="*/ 886565 h 6268185"/>
              <a:gd name="connsiteX5673" fmla="*/ 2112553 w 5511960"/>
              <a:gd name="connsiteY5673" fmla="*/ 825710 h 6268185"/>
              <a:gd name="connsiteX5674" fmla="*/ 2105714 w 5511960"/>
              <a:gd name="connsiteY5674" fmla="*/ 821147 h 6268185"/>
              <a:gd name="connsiteX5675" fmla="*/ 2098865 w 5511960"/>
              <a:gd name="connsiteY5675" fmla="*/ 825710 h 6268185"/>
              <a:gd name="connsiteX5676" fmla="*/ 2105714 w 5511960"/>
              <a:gd name="connsiteY5676" fmla="*/ 830272 h 6268185"/>
              <a:gd name="connsiteX5677" fmla="*/ 2112553 w 5511960"/>
              <a:gd name="connsiteY5677" fmla="*/ 825710 h 6268185"/>
              <a:gd name="connsiteX5678" fmla="*/ 2263124 w 5511960"/>
              <a:gd name="connsiteY5678" fmla="*/ 825385 h 6268185"/>
              <a:gd name="connsiteX5679" fmla="*/ 2246846 w 5511960"/>
              <a:gd name="connsiteY5679" fmla="*/ 807460 h 6268185"/>
              <a:gd name="connsiteX5680" fmla="*/ 2231329 w 5511960"/>
              <a:gd name="connsiteY5680" fmla="*/ 826853 h 6268185"/>
              <a:gd name="connsiteX5681" fmla="*/ 2247160 w 5511960"/>
              <a:gd name="connsiteY5681" fmla="*/ 830272 h 6268185"/>
              <a:gd name="connsiteX5682" fmla="*/ 2263124 w 5511960"/>
              <a:gd name="connsiteY5682" fmla="*/ 825385 h 6268185"/>
              <a:gd name="connsiteX5683" fmla="*/ 3079883 w 5511960"/>
              <a:gd name="connsiteY5683" fmla="*/ 800611 h 6268185"/>
              <a:gd name="connsiteX5684" fmla="*/ 3075321 w 5511960"/>
              <a:gd name="connsiteY5684" fmla="*/ 793772 h 6268185"/>
              <a:gd name="connsiteX5685" fmla="*/ 3070758 w 5511960"/>
              <a:gd name="connsiteY5685" fmla="*/ 800611 h 6268185"/>
              <a:gd name="connsiteX5686" fmla="*/ 3075321 w 5511960"/>
              <a:gd name="connsiteY5686" fmla="*/ 807460 h 6268185"/>
              <a:gd name="connsiteX5687" fmla="*/ 3079883 w 5511960"/>
              <a:gd name="connsiteY5687" fmla="*/ 800611 h 6268185"/>
              <a:gd name="connsiteX5688" fmla="*/ 2274535 w 5511960"/>
              <a:gd name="connsiteY5688" fmla="*/ 798334 h 6268185"/>
              <a:gd name="connsiteX5689" fmla="*/ 2275183 w 5511960"/>
              <a:gd name="connsiteY5689" fmla="*/ 793772 h 6268185"/>
              <a:gd name="connsiteX5690" fmla="*/ 2266381 w 5511960"/>
              <a:gd name="connsiteY5690" fmla="*/ 791229 h 6268185"/>
              <a:gd name="connsiteX5691" fmla="*/ 2257018 w 5511960"/>
              <a:gd name="connsiteY5691" fmla="*/ 795791 h 6268185"/>
              <a:gd name="connsiteX5692" fmla="*/ 2274544 w 5511960"/>
              <a:gd name="connsiteY5692" fmla="*/ 798334 h 6268185"/>
              <a:gd name="connsiteX5693" fmla="*/ 2317883 w 5511960"/>
              <a:gd name="connsiteY5693" fmla="*/ 759549 h 6268185"/>
              <a:gd name="connsiteX5694" fmla="*/ 2313806 w 5511960"/>
              <a:gd name="connsiteY5694" fmla="*/ 752700 h 6268185"/>
              <a:gd name="connsiteX5695" fmla="*/ 2307110 w 5511960"/>
              <a:gd name="connsiteY5695" fmla="*/ 759549 h 6268185"/>
              <a:gd name="connsiteX5696" fmla="*/ 2311178 w 5511960"/>
              <a:gd name="connsiteY5696" fmla="*/ 766388 h 6268185"/>
              <a:gd name="connsiteX5697" fmla="*/ 2317883 w 5511960"/>
              <a:gd name="connsiteY5697" fmla="*/ 759549 h 6268185"/>
              <a:gd name="connsiteX5698" fmla="*/ 2162749 w 5511960"/>
              <a:gd name="connsiteY5698" fmla="*/ 757263 h 6268185"/>
              <a:gd name="connsiteX5699" fmla="*/ 2158187 w 5511960"/>
              <a:gd name="connsiteY5699" fmla="*/ 752700 h 6268185"/>
              <a:gd name="connsiteX5700" fmla="*/ 2153615 w 5511960"/>
              <a:gd name="connsiteY5700" fmla="*/ 757263 h 6268185"/>
              <a:gd name="connsiteX5701" fmla="*/ 2158187 w 5511960"/>
              <a:gd name="connsiteY5701" fmla="*/ 761825 h 6268185"/>
              <a:gd name="connsiteX5702" fmla="*/ 2162749 w 5511960"/>
              <a:gd name="connsiteY5702" fmla="*/ 757263 h 6268185"/>
              <a:gd name="connsiteX5703" fmla="*/ 2190124 w 5511960"/>
              <a:gd name="connsiteY5703" fmla="*/ 743575 h 6268185"/>
              <a:gd name="connsiteX5704" fmla="*/ 2185562 w 5511960"/>
              <a:gd name="connsiteY5704" fmla="*/ 739013 h 6268185"/>
              <a:gd name="connsiteX5705" fmla="*/ 2180999 w 5511960"/>
              <a:gd name="connsiteY5705" fmla="*/ 743575 h 6268185"/>
              <a:gd name="connsiteX5706" fmla="*/ 2185562 w 5511960"/>
              <a:gd name="connsiteY5706" fmla="*/ 748138 h 6268185"/>
              <a:gd name="connsiteX5707" fmla="*/ 2190124 w 5511960"/>
              <a:gd name="connsiteY5707" fmla="*/ 743575 h 6268185"/>
              <a:gd name="connsiteX5708" fmla="*/ 2299633 w 5511960"/>
              <a:gd name="connsiteY5708" fmla="*/ 725059 h 6268185"/>
              <a:gd name="connsiteX5709" fmla="*/ 2295118 w 5511960"/>
              <a:gd name="connsiteY5709" fmla="*/ 720763 h 6268185"/>
              <a:gd name="connsiteX5710" fmla="*/ 2272258 w 5511960"/>
              <a:gd name="connsiteY5710" fmla="*/ 699217 h 6268185"/>
              <a:gd name="connsiteX5711" fmla="*/ 2258562 w 5511960"/>
              <a:gd name="connsiteY5711" fmla="*/ 693388 h 6268185"/>
              <a:gd name="connsiteX5712" fmla="*/ 2244874 w 5511960"/>
              <a:gd name="connsiteY5712" fmla="*/ 688826 h 6268185"/>
              <a:gd name="connsiteX5713" fmla="*/ 2232015 w 5511960"/>
              <a:gd name="connsiteY5713" fmla="*/ 695665 h 6268185"/>
              <a:gd name="connsiteX5714" fmla="*/ 2238130 w 5511960"/>
              <a:gd name="connsiteY5714" fmla="*/ 707076 h 6268185"/>
              <a:gd name="connsiteX5715" fmla="*/ 2249437 w 5511960"/>
              <a:gd name="connsiteY5715" fmla="*/ 702513 h 6268185"/>
              <a:gd name="connsiteX5716" fmla="*/ 2253999 w 5511960"/>
              <a:gd name="connsiteY5716" fmla="*/ 697951 h 6268185"/>
              <a:gd name="connsiteX5717" fmla="*/ 2258562 w 5511960"/>
              <a:gd name="connsiteY5717" fmla="*/ 709352 h 6268185"/>
              <a:gd name="connsiteX5718" fmla="*/ 2272401 w 5511960"/>
              <a:gd name="connsiteY5718" fmla="*/ 720763 h 6268185"/>
              <a:gd name="connsiteX5719" fmla="*/ 2288841 w 5511960"/>
              <a:gd name="connsiteY5719" fmla="*/ 727583 h 6268185"/>
              <a:gd name="connsiteX5720" fmla="*/ 2299633 w 5511960"/>
              <a:gd name="connsiteY5720" fmla="*/ 725059 h 6268185"/>
              <a:gd name="connsiteX5721" fmla="*/ 2436517 w 5511960"/>
              <a:gd name="connsiteY5721" fmla="*/ 718991 h 6268185"/>
              <a:gd name="connsiteX5722" fmla="*/ 2452490 w 5511960"/>
              <a:gd name="connsiteY5722" fmla="*/ 709657 h 6268185"/>
              <a:gd name="connsiteX5723" fmla="*/ 2468454 w 5511960"/>
              <a:gd name="connsiteY5723" fmla="*/ 702304 h 6268185"/>
              <a:gd name="connsiteX5724" fmla="*/ 2492553 w 5511960"/>
              <a:gd name="connsiteY5724" fmla="*/ 703656 h 6268185"/>
              <a:gd name="connsiteX5725" fmla="*/ 2498629 w 5511960"/>
              <a:gd name="connsiteY5725" fmla="*/ 705304 h 6268185"/>
              <a:gd name="connsiteX5726" fmla="*/ 2496972 w 5511960"/>
              <a:gd name="connsiteY5726" fmla="*/ 699227 h 6268185"/>
              <a:gd name="connsiteX5727" fmla="*/ 2495934 w 5511960"/>
              <a:gd name="connsiteY5727" fmla="*/ 679701 h 6268185"/>
              <a:gd name="connsiteX5728" fmla="*/ 2505792 w 5511960"/>
              <a:gd name="connsiteY5728" fmla="*/ 668290 h 6268185"/>
              <a:gd name="connsiteX5729" fmla="*/ 2516308 w 5511960"/>
              <a:gd name="connsiteY5729" fmla="*/ 656879 h 6268185"/>
              <a:gd name="connsiteX5730" fmla="*/ 2539978 w 5511960"/>
              <a:gd name="connsiteY5730" fmla="*/ 629437 h 6268185"/>
              <a:gd name="connsiteX5731" fmla="*/ 2530672 w 5511960"/>
              <a:gd name="connsiteY5731" fmla="*/ 611225 h 6268185"/>
              <a:gd name="connsiteX5732" fmla="*/ 2525385 w 5511960"/>
              <a:gd name="connsiteY5732" fmla="*/ 610140 h 6268185"/>
              <a:gd name="connsiteX5733" fmla="*/ 2521337 w 5511960"/>
              <a:gd name="connsiteY5733" fmla="*/ 623132 h 6268185"/>
              <a:gd name="connsiteX5734" fmla="*/ 2504678 w 5511960"/>
              <a:gd name="connsiteY5734" fmla="*/ 641363 h 6268185"/>
              <a:gd name="connsiteX5735" fmla="*/ 2488352 w 5511960"/>
              <a:gd name="connsiteY5735" fmla="*/ 656879 h 6268185"/>
              <a:gd name="connsiteX5736" fmla="*/ 2484228 w 5511960"/>
              <a:gd name="connsiteY5736" fmla="*/ 661117 h 6268185"/>
              <a:gd name="connsiteX5737" fmla="*/ 2477646 w 5511960"/>
              <a:gd name="connsiteY5737" fmla="*/ 668271 h 6268185"/>
              <a:gd name="connsiteX5738" fmla="*/ 2468454 w 5511960"/>
              <a:gd name="connsiteY5738" fmla="*/ 675443 h 6268185"/>
              <a:gd name="connsiteX5739" fmla="*/ 2461615 w 5511960"/>
              <a:gd name="connsiteY5739" fmla="*/ 679701 h 6268185"/>
              <a:gd name="connsiteX5740" fmla="*/ 2454767 w 5511960"/>
              <a:gd name="connsiteY5740" fmla="*/ 688826 h 6268185"/>
              <a:gd name="connsiteX5741" fmla="*/ 2449881 w 5511960"/>
              <a:gd name="connsiteY5741" fmla="*/ 697951 h 6268185"/>
              <a:gd name="connsiteX5742" fmla="*/ 2438556 w 5511960"/>
              <a:gd name="connsiteY5742" fmla="*/ 704389 h 6268185"/>
              <a:gd name="connsiteX5743" fmla="*/ 2426668 w 5511960"/>
              <a:gd name="connsiteY5743" fmla="*/ 712638 h 6268185"/>
              <a:gd name="connsiteX5744" fmla="*/ 2424573 w 5511960"/>
              <a:gd name="connsiteY5744" fmla="*/ 719887 h 6268185"/>
              <a:gd name="connsiteX5745" fmla="*/ 2436517 w 5511960"/>
              <a:gd name="connsiteY5745" fmla="*/ 718991 h 6268185"/>
              <a:gd name="connsiteX5746" fmla="*/ 2402294 w 5511960"/>
              <a:gd name="connsiteY5746" fmla="*/ 710962 h 6268185"/>
              <a:gd name="connsiteX5747" fmla="*/ 2411876 w 5511960"/>
              <a:gd name="connsiteY5747" fmla="*/ 697170 h 6268185"/>
              <a:gd name="connsiteX5748" fmla="*/ 2397255 w 5511960"/>
              <a:gd name="connsiteY5748" fmla="*/ 683339 h 6268185"/>
              <a:gd name="connsiteX5749" fmla="*/ 2374804 w 5511960"/>
              <a:gd name="connsiteY5749" fmla="*/ 690197 h 6268185"/>
              <a:gd name="connsiteX5750" fmla="*/ 2379338 w 5511960"/>
              <a:gd name="connsiteY5750" fmla="*/ 711638 h 6268185"/>
              <a:gd name="connsiteX5751" fmla="*/ 2386396 w 5511960"/>
              <a:gd name="connsiteY5751" fmla="*/ 717343 h 6268185"/>
              <a:gd name="connsiteX5752" fmla="*/ 2389816 w 5511960"/>
              <a:gd name="connsiteY5752" fmla="*/ 717867 h 6268185"/>
              <a:gd name="connsiteX5753" fmla="*/ 2402294 w 5511960"/>
              <a:gd name="connsiteY5753" fmla="*/ 710962 h 6268185"/>
              <a:gd name="connsiteX5754" fmla="*/ 2808392 w 5511960"/>
              <a:gd name="connsiteY5754" fmla="*/ 702513 h 6268185"/>
              <a:gd name="connsiteX5755" fmla="*/ 2803563 w 5511960"/>
              <a:gd name="connsiteY5755" fmla="*/ 697951 h 6268185"/>
              <a:gd name="connsiteX5756" fmla="*/ 2801544 w 5511960"/>
              <a:gd name="connsiteY5756" fmla="*/ 702513 h 6268185"/>
              <a:gd name="connsiteX5757" fmla="*/ 2806382 w 5511960"/>
              <a:gd name="connsiteY5757" fmla="*/ 707076 h 6268185"/>
              <a:gd name="connsiteX5758" fmla="*/ 2808392 w 5511960"/>
              <a:gd name="connsiteY5758" fmla="*/ 702513 h 6268185"/>
              <a:gd name="connsiteX5759" fmla="*/ 3086103 w 5511960"/>
              <a:gd name="connsiteY5759" fmla="*/ 700256 h 6268185"/>
              <a:gd name="connsiteX5760" fmla="*/ 3079331 w 5511960"/>
              <a:gd name="connsiteY5760" fmla="*/ 696007 h 6268185"/>
              <a:gd name="connsiteX5761" fmla="*/ 3084570 w 5511960"/>
              <a:gd name="connsiteY5761" fmla="*/ 707076 h 6268185"/>
              <a:gd name="connsiteX5762" fmla="*/ 3086103 w 5511960"/>
              <a:gd name="connsiteY5762" fmla="*/ 700256 h 6268185"/>
              <a:gd name="connsiteX5763" fmla="*/ 2285946 w 5511960"/>
              <a:gd name="connsiteY5763" fmla="*/ 688826 h 6268185"/>
              <a:gd name="connsiteX5764" fmla="*/ 2281383 w 5511960"/>
              <a:gd name="connsiteY5764" fmla="*/ 684263 h 6268185"/>
              <a:gd name="connsiteX5765" fmla="*/ 2276821 w 5511960"/>
              <a:gd name="connsiteY5765" fmla="*/ 688826 h 6268185"/>
              <a:gd name="connsiteX5766" fmla="*/ 2281383 w 5511960"/>
              <a:gd name="connsiteY5766" fmla="*/ 693388 h 6268185"/>
              <a:gd name="connsiteX5767" fmla="*/ 2285946 w 5511960"/>
              <a:gd name="connsiteY5767" fmla="*/ 688826 h 6268185"/>
              <a:gd name="connsiteX5768" fmla="*/ 4372674 w 5511960"/>
              <a:gd name="connsiteY5768" fmla="*/ 686930 h 6268185"/>
              <a:gd name="connsiteX5769" fmla="*/ 4340088 w 5511960"/>
              <a:gd name="connsiteY5769" fmla="*/ 681749 h 6268185"/>
              <a:gd name="connsiteX5770" fmla="*/ 4300455 w 5511960"/>
              <a:gd name="connsiteY5770" fmla="*/ 688826 h 6268185"/>
              <a:gd name="connsiteX5771" fmla="*/ 4372674 w 5511960"/>
              <a:gd name="connsiteY5771" fmla="*/ 686930 h 6268185"/>
              <a:gd name="connsiteX5772" fmla="*/ 2372633 w 5511960"/>
              <a:gd name="connsiteY5772" fmla="*/ 674862 h 6268185"/>
              <a:gd name="connsiteX5773" fmla="*/ 2368070 w 5511960"/>
              <a:gd name="connsiteY5773" fmla="*/ 670566 h 6268185"/>
              <a:gd name="connsiteX5774" fmla="*/ 2363508 w 5511960"/>
              <a:gd name="connsiteY5774" fmla="*/ 677681 h 6268185"/>
              <a:gd name="connsiteX5775" fmla="*/ 2368070 w 5511960"/>
              <a:gd name="connsiteY5775" fmla="*/ 681977 h 6268185"/>
              <a:gd name="connsiteX5776" fmla="*/ 2372633 w 5511960"/>
              <a:gd name="connsiteY5776" fmla="*/ 674862 h 6268185"/>
              <a:gd name="connsiteX5777" fmla="*/ 2395455 w 5511960"/>
              <a:gd name="connsiteY5777" fmla="*/ 672852 h 6268185"/>
              <a:gd name="connsiteX5778" fmla="*/ 2390892 w 5511960"/>
              <a:gd name="connsiteY5778" fmla="*/ 666004 h 6268185"/>
              <a:gd name="connsiteX5779" fmla="*/ 2386330 w 5511960"/>
              <a:gd name="connsiteY5779" fmla="*/ 672852 h 6268185"/>
              <a:gd name="connsiteX5780" fmla="*/ 2390892 w 5511960"/>
              <a:gd name="connsiteY5780" fmla="*/ 679701 h 6268185"/>
              <a:gd name="connsiteX5781" fmla="*/ 2395455 w 5511960"/>
              <a:gd name="connsiteY5781" fmla="*/ 672852 h 6268185"/>
              <a:gd name="connsiteX5782" fmla="*/ 3643106 w 5511960"/>
              <a:gd name="connsiteY5782" fmla="*/ 675615 h 6268185"/>
              <a:gd name="connsiteX5783" fmla="*/ 3638810 w 5511960"/>
              <a:gd name="connsiteY5783" fmla="*/ 668909 h 6268185"/>
              <a:gd name="connsiteX5784" fmla="*/ 3631990 w 5511960"/>
              <a:gd name="connsiteY5784" fmla="*/ 672995 h 6268185"/>
              <a:gd name="connsiteX5785" fmla="*/ 3643106 w 5511960"/>
              <a:gd name="connsiteY5785" fmla="*/ 675615 h 6268185"/>
              <a:gd name="connsiteX5786" fmla="*/ 3116383 w 5511960"/>
              <a:gd name="connsiteY5786" fmla="*/ 647754 h 6268185"/>
              <a:gd name="connsiteX5787" fmla="*/ 3111821 w 5511960"/>
              <a:gd name="connsiteY5787" fmla="*/ 643191 h 6268185"/>
              <a:gd name="connsiteX5788" fmla="*/ 3107258 w 5511960"/>
              <a:gd name="connsiteY5788" fmla="*/ 647754 h 6268185"/>
              <a:gd name="connsiteX5789" fmla="*/ 3111821 w 5511960"/>
              <a:gd name="connsiteY5789" fmla="*/ 652316 h 6268185"/>
              <a:gd name="connsiteX5790" fmla="*/ 3116383 w 5511960"/>
              <a:gd name="connsiteY5790" fmla="*/ 647754 h 6268185"/>
              <a:gd name="connsiteX5791" fmla="*/ 4309580 w 5511960"/>
              <a:gd name="connsiteY5791" fmla="*/ 647754 h 6268185"/>
              <a:gd name="connsiteX5792" fmla="*/ 4317733 w 5511960"/>
              <a:gd name="connsiteY5792" fmla="*/ 643191 h 6268185"/>
              <a:gd name="connsiteX5793" fmla="*/ 4348442 w 5511960"/>
              <a:gd name="connsiteY5793" fmla="*/ 622122 h 6268185"/>
              <a:gd name="connsiteX5794" fmla="*/ 4338174 w 5511960"/>
              <a:gd name="connsiteY5794" fmla="*/ 596605 h 6268185"/>
              <a:gd name="connsiteX5795" fmla="*/ 4295492 w 5511960"/>
              <a:gd name="connsiteY5795" fmla="*/ 586156 h 6268185"/>
              <a:gd name="connsiteX5796" fmla="*/ 4275347 w 5511960"/>
              <a:gd name="connsiteY5796" fmla="*/ 597567 h 6268185"/>
              <a:gd name="connsiteX5797" fmla="*/ 4259221 w 5511960"/>
              <a:gd name="connsiteY5797" fmla="*/ 613226 h 6268185"/>
              <a:gd name="connsiteX5798" fmla="*/ 4248048 w 5511960"/>
              <a:gd name="connsiteY5798" fmla="*/ 631742 h 6268185"/>
              <a:gd name="connsiteX5799" fmla="*/ 4271937 w 5511960"/>
              <a:gd name="connsiteY5799" fmla="*/ 642668 h 6268185"/>
              <a:gd name="connsiteX5800" fmla="*/ 4301979 w 5511960"/>
              <a:gd name="connsiteY5800" fmla="*/ 647916 h 6268185"/>
              <a:gd name="connsiteX5801" fmla="*/ 4307951 w 5511960"/>
              <a:gd name="connsiteY5801" fmla="*/ 652316 h 6268185"/>
              <a:gd name="connsiteX5802" fmla="*/ 4309580 w 5511960"/>
              <a:gd name="connsiteY5802" fmla="*/ 647754 h 6268185"/>
              <a:gd name="connsiteX5803" fmla="*/ 2468454 w 5511960"/>
              <a:gd name="connsiteY5803" fmla="*/ 606692 h 6268185"/>
              <a:gd name="connsiteX5804" fmla="*/ 2464321 w 5511960"/>
              <a:gd name="connsiteY5804" fmla="*/ 597567 h 6268185"/>
              <a:gd name="connsiteX5805" fmla="*/ 2462578 w 5511960"/>
              <a:gd name="connsiteY5805" fmla="*/ 606692 h 6268185"/>
              <a:gd name="connsiteX5806" fmla="*/ 2466711 w 5511960"/>
              <a:gd name="connsiteY5806" fmla="*/ 615817 h 6268185"/>
              <a:gd name="connsiteX5807" fmla="*/ 2468454 w 5511960"/>
              <a:gd name="connsiteY5807" fmla="*/ 606692 h 6268185"/>
              <a:gd name="connsiteX5808" fmla="*/ 4402077 w 5511960"/>
              <a:gd name="connsiteY5808" fmla="*/ 607549 h 6268185"/>
              <a:gd name="connsiteX5809" fmla="*/ 4394514 w 5511960"/>
              <a:gd name="connsiteY5809" fmla="*/ 602129 h 6268185"/>
              <a:gd name="connsiteX5810" fmla="*/ 4387856 w 5511960"/>
              <a:gd name="connsiteY5810" fmla="*/ 609168 h 6268185"/>
              <a:gd name="connsiteX5811" fmla="*/ 4402077 w 5511960"/>
              <a:gd name="connsiteY5811" fmla="*/ 607549 h 6268185"/>
              <a:gd name="connsiteX5812" fmla="*/ 2450205 w 5511960"/>
              <a:gd name="connsiteY5812" fmla="*/ 606692 h 6268185"/>
              <a:gd name="connsiteX5813" fmla="*/ 2445375 w 5511960"/>
              <a:gd name="connsiteY5813" fmla="*/ 602129 h 6268185"/>
              <a:gd name="connsiteX5814" fmla="*/ 2443365 w 5511960"/>
              <a:gd name="connsiteY5814" fmla="*/ 606692 h 6268185"/>
              <a:gd name="connsiteX5815" fmla="*/ 2448195 w 5511960"/>
              <a:gd name="connsiteY5815" fmla="*/ 611254 h 6268185"/>
              <a:gd name="connsiteX5816" fmla="*/ 2450205 w 5511960"/>
              <a:gd name="connsiteY5816" fmla="*/ 606692 h 6268185"/>
              <a:gd name="connsiteX5817" fmla="*/ 2790142 w 5511960"/>
              <a:gd name="connsiteY5817" fmla="*/ 606692 h 6268185"/>
              <a:gd name="connsiteX5818" fmla="*/ 2785313 w 5511960"/>
              <a:gd name="connsiteY5818" fmla="*/ 602129 h 6268185"/>
              <a:gd name="connsiteX5819" fmla="*/ 2783294 w 5511960"/>
              <a:gd name="connsiteY5819" fmla="*/ 606692 h 6268185"/>
              <a:gd name="connsiteX5820" fmla="*/ 2788132 w 5511960"/>
              <a:gd name="connsiteY5820" fmla="*/ 611254 h 6268185"/>
              <a:gd name="connsiteX5821" fmla="*/ 2790142 w 5511960"/>
              <a:gd name="connsiteY5821" fmla="*/ 606692 h 6268185"/>
              <a:gd name="connsiteX5822" fmla="*/ 2576163 w 5511960"/>
              <a:gd name="connsiteY5822" fmla="*/ 585108 h 6268185"/>
              <a:gd name="connsiteX5823" fmla="*/ 2571505 w 5511960"/>
              <a:gd name="connsiteY5823" fmla="*/ 593614 h 6268185"/>
              <a:gd name="connsiteX5824" fmla="*/ 2576992 w 5511960"/>
              <a:gd name="connsiteY5824" fmla="*/ 593633 h 6268185"/>
              <a:gd name="connsiteX5825" fmla="*/ 2576154 w 5511960"/>
              <a:gd name="connsiteY5825" fmla="*/ 585108 h 6268185"/>
              <a:gd name="connsiteX5826" fmla="*/ 4485249 w 5511960"/>
              <a:gd name="connsiteY5826" fmla="*/ 586641 h 6268185"/>
              <a:gd name="connsiteX5827" fmla="*/ 4478735 w 5511960"/>
              <a:gd name="connsiteY5827" fmla="*/ 573230 h 6268185"/>
              <a:gd name="connsiteX5828" fmla="*/ 4476906 w 5511960"/>
              <a:gd name="connsiteY5828" fmla="*/ 584146 h 6268185"/>
              <a:gd name="connsiteX5829" fmla="*/ 4485249 w 5511960"/>
              <a:gd name="connsiteY5829" fmla="*/ 586641 h 6268185"/>
              <a:gd name="connsiteX5830" fmla="*/ 4229732 w 5511960"/>
              <a:gd name="connsiteY5830" fmla="*/ 565629 h 6268185"/>
              <a:gd name="connsiteX5831" fmla="*/ 4225655 w 5511960"/>
              <a:gd name="connsiteY5831" fmla="*/ 556495 h 6268185"/>
              <a:gd name="connsiteX5832" fmla="*/ 4219397 w 5511960"/>
              <a:gd name="connsiteY5832" fmla="*/ 572021 h 6268185"/>
              <a:gd name="connsiteX5833" fmla="*/ 4229732 w 5511960"/>
              <a:gd name="connsiteY5833" fmla="*/ 565629 h 6268185"/>
              <a:gd name="connsiteX5834" fmla="*/ 4179535 w 5511960"/>
              <a:gd name="connsiteY5834" fmla="*/ 565629 h 6268185"/>
              <a:gd name="connsiteX5835" fmla="*/ 4174972 w 5511960"/>
              <a:gd name="connsiteY5835" fmla="*/ 561057 h 6268185"/>
              <a:gd name="connsiteX5836" fmla="*/ 4170410 w 5511960"/>
              <a:gd name="connsiteY5836" fmla="*/ 565629 h 6268185"/>
              <a:gd name="connsiteX5837" fmla="*/ 4174972 w 5511960"/>
              <a:gd name="connsiteY5837" fmla="*/ 570192 h 6268185"/>
              <a:gd name="connsiteX5838" fmla="*/ 4179535 w 5511960"/>
              <a:gd name="connsiteY5838" fmla="*/ 565629 h 6268185"/>
              <a:gd name="connsiteX5839" fmla="*/ 4284481 w 5511960"/>
              <a:gd name="connsiteY5839" fmla="*/ 551123 h 6268185"/>
              <a:gd name="connsiteX5840" fmla="*/ 4268699 w 5511960"/>
              <a:gd name="connsiteY5840" fmla="*/ 534283 h 6268185"/>
              <a:gd name="connsiteX5841" fmla="*/ 4269384 w 5511960"/>
              <a:gd name="connsiteY5841" fmla="*/ 548189 h 6268185"/>
              <a:gd name="connsiteX5842" fmla="*/ 4278109 w 5511960"/>
              <a:gd name="connsiteY5842" fmla="*/ 557971 h 6268185"/>
              <a:gd name="connsiteX5843" fmla="*/ 4284481 w 5511960"/>
              <a:gd name="connsiteY5843" fmla="*/ 551123 h 6268185"/>
              <a:gd name="connsiteX5844" fmla="*/ 2696597 w 5511960"/>
              <a:gd name="connsiteY5844" fmla="*/ 538378 h 6268185"/>
              <a:gd name="connsiteX5845" fmla="*/ 2711428 w 5511960"/>
              <a:gd name="connsiteY5845" fmla="*/ 530101 h 6268185"/>
              <a:gd name="connsiteX5846" fmla="*/ 2714180 w 5511960"/>
              <a:gd name="connsiteY5846" fmla="*/ 516318 h 6268185"/>
              <a:gd name="connsiteX5847" fmla="*/ 2695130 w 5511960"/>
              <a:gd name="connsiteY5847" fmla="*/ 528863 h 6268185"/>
              <a:gd name="connsiteX5848" fmla="*/ 2692387 w 5511960"/>
              <a:gd name="connsiteY5848" fmla="*/ 542807 h 6268185"/>
              <a:gd name="connsiteX5849" fmla="*/ 2696597 w 5511960"/>
              <a:gd name="connsiteY5849" fmla="*/ 538378 h 6268185"/>
              <a:gd name="connsiteX5850" fmla="*/ 2859341 w 5511960"/>
              <a:gd name="connsiteY5850" fmla="*/ 535968 h 6268185"/>
              <a:gd name="connsiteX5851" fmla="*/ 2853265 w 5511960"/>
              <a:gd name="connsiteY5851" fmla="*/ 529120 h 6268185"/>
              <a:gd name="connsiteX5852" fmla="*/ 2847178 w 5511960"/>
              <a:gd name="connsiteY5852" fmla="*/ 535968 h 6268185"/>
              <a:gd name="connsiteX5853" fmla="*/ 2853265 w 5511960"/>
              <a:gd name="connsiteY5853" fmla="*/ 542807 h 6268185"/>
              <a:gd name="connsiteX5854" fmla="*/ 2859341 w 5511960"/>
              <a:gd name="connsiteY5854" fmla="*/ 535968 h 6268185"/>
              <a:gd name="connsiteX5855" fmla="*/ 4247143 w 5511960"/>
              <a:gd name="connsiteY5855" fmla="*/ 527548 h 6268185"/>
              <a:gd name="connsiteX5856" fmla="*/ 4241257 w 5511960"/>
              <a:gd name="connsiteY5856" fmla="*/ 499031 h 6268185"/>
              <a:gd name="connsiteX5857" fmla="*/ 4234323 w 5511960"/>
              <a:gd name="connsiteY5857" fmla="*/ 480066 h 6268185"/>
              <a:gd name="connsiteX5858" fmla="*/ 4225474 w 5511960"/>
              <a:gd name="connsiteY5858" fmla="*/ 474370 h 6268185"/>
              <a:gd name="connsiteX5859" fmla="*/ 4214034 w 5511960"/>
              <a:gd name="connsiteY5859" fmla="*/ 451101 h 6268185"/>
              <a:gd name="connsiteX5860" fmla="*/ 4256973 w 5511960"/>
              <a:gd name="connsiteY5860" fmla="*/ 455711 h 6268185"/>
              <a:gd name="connsiteX5861" fmla="*/ 4269680 w 5511960"/>
              <a:gd name="connsiteY5861" fmla="*/ 462664 h 6268185"/>
              <a:gd name="connsiteX5862" fmla="*/ 4279443 w 5511960"/>
              <a:gd name="connsiteY5862" fmla="*/ 446595 h 6268185"/>
              <a:gd name="connsiteX5863" fmla="*/ 4277643 w 5511960"/>
              <a:gd name="connsiteY5863" fmla="*/ 442338 h 6268185"/>
              <a:gd name="connsiteX5864" fmla="*/ 4270794 w 5511960"/>
              <a:gd name="connsiteY5864" fmla="*/ 435585 h 6268185"/>
              <a:gd name="connsiteX5865" fmla="*/ 4263955 w 5511960"/>
              <a:gd name="connsiteY5865" fmla="*/ 428641 h 6268185"/>
              <a:gd name="connsiteX5866" fmla="*/ 4211853 w 5511960"/>
              <a:gd name="connsiteY5866" fmla="*/ 406086 h 6268185"/>
              <a:gd name="connsiteX5867" fmla="*/ 4203586 w 5511960"/>
              <a:gd name="connsiteY5867" fmla="*/ 403171 h 6268185"/>
              <a:gd name="connsiteX5868" fmla="*/ 4202185 w 5511960"/>
              <a:gd name="connsiteY5868" fmla="*/ 389521 h 6268185"/>
              <a:gd name="connsiteX5869" fmla="*/ 4224579 w 5511960"/>
              <a:gd name="connsiteY5869" fmla="*/ 366928 h 6268185"/>
              <a:gd name="connsiteX5870" fmla="*/ 4240771 w 5511960"/>
              <a:gd name="connsiteY5870" fmla="*/ 365947 h 6268185"/>
              <a:gd name="connsiteX5871" fmla="*/ 4225227 w 5511960"/>
              <a:gd name="connsiteY5871" fmla="*/ 341087 h 6268185"/>
              <a:gd name="connsiteX5872" fmla="*/ 4219797 w 5511960"/>
              <a:gd name="connsiteY5872" fmla="*/ 313360 h 6268185"/>
              <a:gd name="connsiteX5873" fmla="*/ 4208862 w 5511960"/>
              <a:gd name="connsiteY5873" fmla="*/ 264477 h 6268185"/>
              <a:gd name="connsiteX5874" fmla="*/ 4180678 w 5511960"/>
              <a:gd name="connsiteY5874" fmla="*/ 241732 h 6268185"/>
              <a:gd name="connsiteX5875" fmla="*/ 4170410 w 5511960"/>
              <a:gd name="connsiteY5875" fmla="*/ 237588 h 6268185"/>
              <a:gd name="connsiteX5876" fmla="*/ 4159009 w 5511960"/>
              <a:gd name="connsiteY5876" fmla="*/ 230664 h 6268185"/>
              <a:gd name="connsiteX5877" fmla="*/ 4147598 w 5511960"/>
              <a:gd name="connsiteY5877" fmla="*/ 223320 h 6268185"/>
              <a:gd name="connsiteX5878" fmla="*/ 4136682 w 5511960"/>
              <a:gd name="connsiteY5878" fmla="*/ 218843 h 6268185"/>
              <a:gd name="connsiteX5879" fmla="*/ 4122909 w 5511960"/>
              <a:gd name="connsiteY5879" fmla="*/ 230254 h 6268185"/>
              <a:gd name="connsiteX5880" fmla="*/ 4106440 w 5511960"/>
              <a:gd name="connsiteY5880" fmla="*/ 241665 h 6268185"/>
              <a:gd name="connsiteX5881" fmla="*/ 4092838 w 5511960"/>
              <a:gd name="connsiteY5881" fmla="*/ 237093 h 6268185"/>
              <a:gd name="connsiteX5882" fmla="*/ 4081170 w 5511960"/>
              <a:gd name="connsiteY5882" fmla="*/ 232530 h 6268185"/>
              <a:gd name="connsiteX5883" fmla="*/ 4072007 w 5511960"/>
              <a:gd name="connsiteY5883" fmla="*/ 236607 h 6268185"/>
              <a:gd name="connsiteX5884" fmla="*/ 4063149 w 5511960"/>
              <a:gd name="connsiteY5884" fmla="*/ 243541 h 6268185"/>
              <a:gd name="connsiteX5885" fmla="*/ 4051776 w 5511960"/>
              <a:gd name="connsiteY5885" fmla="*/ 250514 h 6268185"/>
              <a:gd name="connsiteX5886" fmla="*/ 4037641 w 5511960"/>
              <a:gd name="connsiteY5886" fmla="*/ 257734 h 6268185"/>
              <a:gd name="connsiteX5887" fmla="*/ 4029078 w 5511960"/>
              <a:gd name="connsiteY5887" fmla="*/ 266078 h 6268185"/>
              <a:gd name="connsiteX5888" fmla="*/ 4036755 w 5511960"/>
              <a:gd name="connsiteY5888" fmla="*/ 265611 h 6268185"/>
              <a:gd name="connsiteX5889" fmla="*/ 4101973 w 5511960"/>
              <a:gd name="connsiteY5889" fmla="*/ 263896 h 6268185"/>
              <a:gd name="connsiteX5890" fmla="*/ 4125271 w 5511960"/>
              <a:gd name="connsiteY5890" fmla="*/ 270116 h 6268185"/>
              <a:gd name="connsiteX5891" fmla="*/ 4151550 w 5511960"/>
              <a:gd name="connsiteY5891" fmla="*/ 277174 h 6268185"/>
              <a:gd name="connsiteX5892" fmla="*/ 4167038 w 5511960"/>
              <a:gd name="connsiteY5892" fmla="*/ 285137 h 6268185"/>
              <a:gd name="connsiteX5893" fmla="*/ 4154446 w 5511960"/>
              <a:gd name="connsiteY5893" fmla="*/ 296415 h 6268185"/>
              <a:gd name="connsiteX5894" fmla="*/ 4129348 w 5511960"/>
              <a:gd name="connsiteY5894" fmla="*/ 292424 h 6268185"/>
              <a:gd name="connsiteX5895" fmla="*/ 4096382 w 5511960"/>
              <a:gd name="connsiteY5895" fmla="*/ 286490 h 6268185"/>
              <a:gd name="connsiteX5896" fmla="*/ 4110821 w 5511960"/>
              <a:gd name="connsiteY5896" fmla="*/ 314665 h 6268185"/>
              <a:gd name="connsiteX5897" fmla="*/ 4147598 w 5511960"/>
              <a:gd name="connsiteY5897" fmla="*/ 346450 h 6268185"/>
              <a:gd name="connsiteX5898" fmla="*/ 4131624 w 5511960"/>
              <a:gd name="connsiteY5898" fmla="*/ 351164 h 6268185"/>
              <a:gd name="connsiteX5899" fmla="*/ 4115660 w 5511960"/>
              <a:gd name="connsiteY5899" fmla="*/ 346602 h 6268185"/>
              <a:gd name="connsiteX5900" fmla="*/ 4097315 w 5511960"/>
              <a:gd name="connsiteY5900" fmla="*/ 342040 h 6268185"/>
              <a:gd name="connsiteX5901" fmla="*/ 4082056 w 5511960"/>
              <a:gd name="connsiteY5901" fmla="*/ 354593 h 6268185"/>
              <a:gd name="connsiteX5902" fmla="*/ 4089009 w 5511960"/>
              <a:gd name="connsiteY5902" fmla="*/ 368671 h 6268185"/>
              <a:gd name="connsiteX5903" fmla="*/ 4090324 w 5511960"/>
              <a:gd name="connsiteY5903" fmla="*/ 374377 h 6268185"/>
              <a:gd name="connsiteX5904" fmla="*/ 4109688 w 5511960"/>
              <a:gd name="connsiteY5904" fmla="*/ 378549 h 6268185"/>
              <a:gd name="connsiteX5905" fmla="*/ 4141911 w 5511960"/>
              <a:gd name="connsiteY5905" fmla="*/ 397942 h 6268185"/>
              <a:gd name="connsiteX5906" fmla="*/ 4141911 w 5511960"/>
              <a:gd name="connsiteY5906" fmla="*/ 425269 h 6268185"/>
              <a:gd name="connsiteX5907" fmla="*/ 4144054 w 5511960"/>
              <a:gd name="connsiteY5907" fmla="*/ 433098 h 6268185"/>
              <a:gd name="connsiteX5908" fmla="*/ 4154046 w 5511960"/>
              <a:gd name="connsiteY5908" fmla="*/ 443090 h 6268185"/>
              <a:gd name="connsiteX5909" fmla="*/ 4158190 w 5511960"/>
              <a:gd name="connsiteY5909" fmla="*/ 446986 h 6268185"/>
              <a:gd name="connsiteX5910" fmla="*/ 4167581 w 5511960"/>
              <a:gd name="connsiteY5910" fmla="*/ 461245 h 6268185"/>
              <a:gd name="connsiteX5911" fmla="*/ 4159028 w 5511960"/>
              <a:gd name="connsiteY5911" fmla="*/ 488058 h 6268185"/>
              <a:gd name="connsiteX5912" fmla="*/ 4147617 w 5511960"/>
              <a:gd name="connsiteY5912" fmla="*/ 483495 h 6268185"/>
              <a:gd name="connsiteX5913" fmla="*/ 4140778 w 5511960"/>
              <a:gd name="connsiteY5913" fmla="*/ 478933 h 6268185"/>
              <a:gd name="connsiteX5914" fmla="*/ 4133929 w 5511960"/>
              <a:gd name="connsiteY5914" fmla="*/ 490334 h 6268185"/>
              <a:gd name="connsiteX5915" fmla="*/ 4156418 w 5511960"/>
              <a:gd name="connsiteY5915" fmla="*/ 501745 h 6268185"/>
              <a:gd name="connsiteX5916" fmla="*/ 4185755 w 5511960"/>
              <a:gd name="connsiteY5916" fmla="*/ 508584 h 6268185"/>
              <a:gd name="connsiteX5917" fmla="*/ 4197623 w 5511960"/>
              <a:gd name="connsiteY5917" fmla="*/ 515433 h 6268185"/>
              <a:gd name="connsiteX5918" fmla="*/ 4205281 w 5511960"/>
              <a:gd name="connsiteY5918" fmla="*/ 522281 h 6268185"/>
              <a:gd name="connsiteX5919" fmla="*/ 4214406 w 5511960"/>
              <a:gd name="connsiteY5919" fmla="*/ 529120 h 6268185"/>
              <a:gd name="connsiteX5920" fmla="*/ 4223541 w 5511960"/>
              <a:gd name="connsiteY5920" fmla="*/ 535968 h 6268185"/>
              <a:gd name="connsiteX5921" fmla="*/ 4236152 w 5511960"/>
              <a:gd name="connsiteY5921" fmla="*/ 542807 h 6268185"/>
              <a:gd name="connsiteX5922" fmla="*/ 4247162 w 5511960"/>
              <a:gd name="connsiteY5922" fmla="*/ 527548 h 6268185"/>
              <a:gd name="connsiteX5923" fmla="*/ 2819803 w 5511960"/>
              <a:gd name="connsiteY5923" fmla="*/ 522281 h 6268185"/>
              <a:gd name="connsiteX5924" fmla="*/ 2815241 w 5511960"/>
              <a:gd name="connsiteY5924" fmla="*/ 515433 h 6268185"/>
              <a:gd name="connsiteX5925" fmla="*/ 2810678 w 5511960"/>
              <a:gd name="connsiteY5925" fmla="*/ 522281 h 6268185"/>
              <a:gd name="connsiteX5926" fmla="*/ 2815241 w 5511960"/>
              <a:gd name="connsiteY5926" fmla="*/ 529120 h 6268185"/>
              <a:gd name="connsiteX5927" fmla="*/ 2819803 w 5511960"/>
              <a:gd name="connsiteY5927" fmla="*/ 522281 h 6268185"/>
              <a:gd name="connsiteX5928" fmla="*/ 3954707 w 5511960"/>
              <a:gd name="connsiteY5928" fmla="*/ 520052 h 6268185"/>
              <a:gd name="connsiteX5929" fmla="*/ 3949916 w 5511960"/>
              <a:gd name="connsiteY5929" fmla="*/ 515090 h 6268185"/>
              <a:gd name="connsiteX5930" fmla="*/ 3948868 w 5511960"/>
              <a:gd name="connsiteY5930" fmla="*/ 524157 h 6268185"/>
              <a:gd name="connsiteX5931" fmla="*/ 3954707 w 5511960"/>
              <a:gd name="connsiteY5931" fmla="*/ 520052 h 6268185"/>
              <a:gd name="connsiteX5932" fmla="*/ 2660098 w 5511960"/>
              <a:gd name="connsiteY5932" fmla="*/ 510603 h 6268185"/>
              <a:gd name="connsiteX5933" fmla="*/ 2655535 w 5511960"/>
              <a:gd name="connsiteY5933" fmla="*/ 508584 h 6268185"/>
              <a:gd name="connsiteX5934" fmla="*/ 2650972 w 5511960"/>
              <a:gd name="connsiteY5934" fmla="*/ 513423 h 6268185"/>
              <a:gd name="connsiteX5935" fmla="*/ 2655535 w 5511960"/>
              <a:gd name="connsiteY5935" fmla="*/ 515433 h 6268185"/>
              <a:gd name="connsiteX5936" fmla="*/ 2660098 w 5511960"/>
              <a:gd name="connsiteY5936" fmla="*/ 510603 h 6268185"/>
              <a:gd name="connsiteX5937" fmla="*/ 2812954 w 5511960"/>
              <a:gd name="connsiteY5937" fmla="*/ 510870 h 6268185"/>
              <a:gd name="connsiteX5938" fmla="*/ 2808659 w 5511960"/>
              <a:gd name="connsiteY5938" fmla="*/ 506308 h 6268185"/>
              <a:gd name="connsiteX5939" fmla="*/ 2801544 w 5511960"/>
              <a:gd name="connsiteY5939" fmla="*/ 510870 h 6268185"/>
              <a:gd name="connsiteX5940" fmla="*/ 2805839 w 5511960"/>
              <a:gd name="connsiteY5940" fmla="*/ 515433 h 6268185"/>
              <a:gd name="connsiteX5941" fmla="*/ 2812954 w 5511960"/>
              <a:gd name="connsiteY5941" fmla="*/ 510870 h 6268185"/>
              <a:gd name="connsiteX5942" fmla="*/ 3990826 w 5511960"/>
              <a:gd name="connsiteY5942" fmla="*/ 508594 h 6268185"/>
              <a:gd name="connsiteX5943" fmla="*/ 3990987 w 5511960"/>
              <a:gd name="connsiteY5943" fmla="*/ 501745 h 6268185"/>
              <a:gd name="connsiteX5944" fmla="*/ 3981682 w 5511960"/>
              <a:gd name="connsiteY5944" fmla="*/ 508594 h 6268185"/>
              <a:gd name="connsiteX5945" fmla="*/ 3981520 w 5511960"/>
              <a:gd name="connsiteY5945" fmla="*/ 515433 h 6268185"/>
              <a:gd name="connsiteX5946" fmla="*/ 3990826 w 5511960"/>
              <a:gd name="connsiteY5946" fmla="*/ 508594 h 6268185"/>
              <a:gd name="connsiteX5947" fmla="*/ 2728468 w 5511960"/>
              <a:gd name="connsiteY5947" fmla="*/ 498326 h 6268185"/>
              <a:gd name="connsiteX5948" fmla="*/ 2725001 w 5511960"/>
              <a:gd name="connsiteY5948" fmla="*/ 494897 h 6268185"/>
              <a:gd name="connsiteX5949" fmla="*/ 2717466 w 5511960"/>
              <a:gd name="connsiteY5949" fmla="*/ 502888 h 6268185"/>
              <a:gd name="connsiteX5950" fmla="*/ 2720934 w 5511960"/>
              <a:gd name="connsiteY5950" fmla="*/ 506308 h 6268185"/>
              <a:gd name="connsiteX5951" fmla="*/ 2728468 w 5511960"/>
              <a:gd name="connsiteY5951" fmla="*/ 498326 h 6268185"/>
              <a:gd name="connsiteX5952" fmla="*/ 3846446 w 5511960"/>
              <a:gd name="connsiteY5952" fmla="*/ 494897 h 6268185"/>
              <a:gd name="connsiteX5953" fmla="*/ 3837463 w 5511960"/>
              <a:gd name="connsiteY5953" fmla="*/ 488058 h 6268185"/>
              <a:gd name="connsiteX5954" fmla="*/ 3831110 w 5511960"/>
              <a:gd name="connsiteY5954" fmla="*/ 494897 h 6268185"/>
              <a:gd name="connsiteX5955" fmla="*/ 3840092 w 5511960"/>
              <a:gd name="connsiteY5955" fmla="*/ 501745 h 6268185"/>
              <a:gd name="connsiteX5956" fmla="*/ 3846446 w 5511960"/>
              <a:gd name="connsiteY5956" fmla="*/ 494897 h 6268185"/>
              <a:gd name="connsiteX5957" fmla="*/ 3955954 w 5511960"/>
              <a:gd name="connsiteY5957" fmla="*/ 494897 h 6268185"/>
              <a:gd name="connsiteX5958" fmla="*/ 3951392 w 5511960"/>
              <a:gd name="connsiteY5958" fmla="*/ 488058 h 6268185"/>
              <a:gd name="connsiteX5959" fmla="*/ 3946830 w 5511960"/>
              <a:gd name="connsiteY5959" fmla="*/ 481209 h 6268185"/>
              <a:gd name="connsiteX5960" fmla="*/ 3939914 w 5511960"/>
              <a:gd name="connsiteY5960" fmla="*/ 474370 h 6268185"/>
              <a:gd name="connsiteX5961" fmla="*/ 3934037 w 5511960"/>
              <a:gd name="connsiteY5961" fmla="*/ 488058 h 6268185"/>
              <a:gd name="connsiteX5962" fmla="*/ 3945515 w 5511960"/>
              <a:gd name="connsiteY5962" fmla="*/ 501745 h 6268185"/>
              <a:gd name="connsiteX5963" fmla="*/ 3955954 w 5511960"/>
              <a:gd name="connsiteY5963" fmla="*/ 494897 h 6268185"/>
              <a:gd name="connsiteX5964" fmla="*/ 4357491 w 5511960"/>
              <a:gd name="connsiteY5964" fmla="*/ 484352 h 6268185"/>
              <a:gd name="connsiteX5965" fmla="*/ 4334983 w 5511960"/>
              <a:gd name="connsiteY5965" fmla="*/ 460683 h 6268185"/>
              <a:gd name="connsiteX5966" fmla="*/ 4332440 w 5511960"/>
              <a:gd name="connsiteY5966" fmla="*/ 477304 h 6268185"/>
              <a:gd name="connsiteX5967" fmla="*/ 4336660 w 5511960"/>
              <a:gd name="connsiteY5967" fmla="*/ 483971 h 6268185"/>
              <a:gd name="connsiteX5968" fmla="*/ 4345813 w 5511960"/>
              <a:gd name="connsiteY5968" fmla="*/ 488058 h 6268185"/>
              <a:gd name="connsiteX5969" fmla="*/ 4357491 w 5511960"/>
              <a:gd name="connsiteY5969" fmla="*/ 484352 h 6268185"/>
              <a:gd name="connsiteX5970" fmla="*/ 4423165 w 5511960"/>
              <a:gd name="connsiteY5970" fmla="*/ 480838 h 6268185"/>
              <a:gd name="connsiteX5971" fmla="*/ 4416803 w 5511960"/>
              <a:gd name="connsiteY5971" fmla="*/ 465245 h 6268185"/>
              <a:gd name="connsiteX5972" fmla="*/ 4407678 w 5511960"/>
              <a:gd name="connsiteY5972" fmla="*/ 476647 h 6268185"/>
              <a:gd name="connsiteX5973" fmla="*/ 4423165 w 5511960"/>
              <a:gd name="connsiteY5973" fmla="*/ 480838 h 6268185"/>
              <a:gd name="connsiteX5974" fmla="*/ 3563553 w 5511960"/>
              <a:gd name="connsiteY5974" fmla="*/ 474370 h 6268185"/>
              <a:gd name="connsiteX5975" fmla="*/ 3556705 w 5511960"/>
              <a:gd name="connsiteY5975" fmla="*/ 465245 h 6268185"/>
              <a:gd name="connsiteX5976" fmla="*/ 3555333 w 5511960"/>
              <a:gd name="connsiteY5976" fmla="*/ 478018 h 6268185"/>
              <a:gd name="connsiteX5977" fmla="*/ 3563553 w 5511960"/>
              <a:gd name="connsiteY5977" fmla="*/ 474370 h 6268185"/>
              <a:gd name="connsiteX5978" fmla="*/ 3968918 w 5511960"/>
              <a:gd name="connsiteY5978" fmla="*/ 443881 h 6268185"/>
              <a:gd name="connsiteX5979" fmla="*/ 3951602 w 5511960"/>
              <a:gd name="connsiteY5979" fmla="*/ 424173 h 6268185"/>
              <a:gd name="connsiteX5980" fmla="*/ 3949116 w 5511960"/>
              <a:gd name="connsiteY5980" fmla="*/ 437861 h 6268185"/>
              <a:gd name="connsiteX5981" fmla="*/ 3968918 w 5511960"/>
              <a:gd name="connsiteY5981" fmla="*/ 443881 h 6268185"/>
              <a:gd name="connsiteX5982" fmla="*/ 4127404 w 5511960"/>
              <a:gd name="connsiteY5982" fmla="*/ 429288 h 6268185"/>
              <a:gd name="connsiteX5983" fmla="*/ 4106535 w 5511960"/>
              <a:gd name="connsiteY5983" fmla="*/ 423840 h 6268185"/>
              <a:gd name="connsiteX5984" fmla="*/ 4121251 w 5511960"/>
              <a:gd name="connsiteY5984" fmla="*/ 433298 h 6268185"/>
              <a:gd name="connsiteX5985" fmla="*/ 4127404 w 5511960"/>
              <a:gd name="connsiteY5985" fmla="*/ 429288 h 6268185"/>
              <a:gd name="connsiteX5986" fmla="*/ 3749224 w 5511960"/>
              <a:gd name="connsiteY5986" fmla="*/ 398770 h 6268185"/>
              <a:gd name="connsiteX5987" fmla="*/ 3773437 w 5511960"/>
              <a:gd name="connsiteY5987" fmla="*/ 369900 h 6268185"/>
              <a:gd name="connsiteX5988" fmla="*/ 3736708 w 5511960"/>
              <a:gd name="connsiteY5988" fmla="*/ 378053 h 6268185"/>
              <a:gd name="connsiteX5989" fmla="*/ 3715763 w 5511960"/>
              <a:gd name="connsiteY5989" fmla="*/ 417296 h 6268185"/>
              <a:gd name="connsiteX5990" fmla="*/ 3749224 w 5511960"/>
              <a:gd name="connsiteY5990" fmla="*/ 398770 h 6268185"/>
              <a:gd name="connsiteX5991" fmla="*/ 4430500 w 5511960"/>
              <a:gd name="connsiteY5991" fmla="*/ 415049 h 6268185"/>
              <a:gd name="connsiteX5992" fmla="*/ 4425937 w 5511960"/>
              <a:gd name="connsiteY5992" fmla="*/ 410486 h 6268185"/>
              <a:gd name="connsiteX5993" fmla="*/ 4421365 w 5511960"/>
              <a:gd name="connsiteY5993" fmla="*/ 415049 h 6268185"/>
              <a:gd name="connsiteX5994" fmla="*/ 4425937 w 5511960"/>
              <a:gd name="connsiteY5994" fmla="*/ 419611 h 6268185"/>
              <a:gd name="connsiteX5995" fmla="*/ 4430500 w 5511960"/>
              <a:gd name="connsiteY5995" fmla="*/ 415049 h 6268185"/>
              <a:gd name="connsiteX5996" fmla="*/ 3704999 w 5511960"/>
              <a:gd name="connsiteY5996" fmla="*/ 401361 h 6268185"/>
              <a:gd name="connsiteX5997" fmla="*/ 3700437 w 5511960"/>
              <a:gd name="connsiteY5997" fmla="*/ 396799 h 6268185"/>
              <a:gd name="connsiteX5998" fmla="*/ 3695874 w 5511960"/>
              <a:gd name="connsiteY5998" fmla="*/ 401361 h 6268185"/>
              <a:gd name="connsiteX5999" fmla="*/ 3700437 w 5511960"/>
              <a:gd name="connsiteY5999" fmla="*/ 405924 h 6268185"/>
              <a:gd name="connsiteX6000" fmla="*/ 3704999 w 5511960"/>
              <a:gd name="connsiteY6000" fmla="*/ 401361 h 6268185"/>
              <a:gd name="connsiteX6001" fmla="*/ 4381827 w 5511960"/>
              <a:gd name="connsiteY6001" fmla="*/ 389617 h 6268185"/>
              <a:gd name="connsiteX6002" fmla="*/ 4366615 w 5511960"/>
              <a:gd name="connsiteY6002" fmla="*/ 391474 h 6268185"/>
              <a:gd name="connsiteX6003" fmla="*/ 4369616 w 5511960"/>
              <a:gd name="connsiteY6003" fmla="*/ 402847 h 6268185"/>
              <a:gd name="connsiteX6004" fmla="*/ 4381827 w 5511960"/>
              <a:gd name="connsiteY6004" fmla="*/ 389617 h 6268185"/>
              <a:gd name="connsiteX6005" fmla="*/ 3695960 w 5511960"/>
              <a:gd name="connsiteY6005" fmla="*/ 366976 h 6268185"/>
              <a:gd name="connsiteX6006" fmla="*/ 3710295 w 5511960"/>
              <a:gd name="connsiteY6006" fmla="*/ 353222 h 6268185"/>
              <a:gd name="connsiteX6007" fmla="*/ 3710971 w 5511960"/>
              <a:gd name="connsiteY6007" fmla="*/ 332333 h 6268185"/>
              <a:gd name="connsiteX6008" fmla="*/ 3706466 w 5511960"/>
              <a:gd name="connsiteY6008" fmla="*/ 331448 h 6268185"/>
              <a:gd name="connsiteX6009" fmla="*/ 3701370 w 5511960"/>
              <a:gd name="connsiteY6009" fmla="*/ 339468 h 6268185"/>
              <a:gd name="connsiteX6010" fmla="*/ 3677625 w 5511960"/>
              <a:gd name="connsiteY6010" fmla="*/ 379939 h 6268185"/>
              <a:gd name="connsiteX6011" fmla="*/ 3695960 w 5511960"/>
              <a:gd name="connsiteY6011" fmla="*/ 366976 h 6268185"/>
              <a:gd name="connsiteX6012" fmla="*/ 3618303 w 5511960"/>
              <a:gd name="connsiteY6012" fmla="*/ 360299 h 6268185"/>
              <a:gd name="connsiteX6013" fmla="*/ 3611731 w 5511960"/>
              <a:gd name="connsiteY6013" fmla="*/ 342040 h 6268185"/>
              <a:gd name="connsiteX6014" fmla="*/ 3603415 w 5511960"/>
              <a:gd name="connsiteY6014" fmla="*/ 355098 h 6268185"/>
              <a:gd name="connsiteX6015" fmla="*/ 3611150 w 5511960"/>
              <a:gd name="connsiteY6015" fmla="*/ 368281 h 6268185"/>
              <a:gd name="connsiteX6016" fmla="*/ 3618303 w 5511960"/>
              <a:gd name="connsiteY6016" fmla="*/ 360299 h 6268185"/>
              <a:gd name="connsiteX6017" fmla="*/ 3871544 w 5511960"/>
              <a:gd name="connsiteY6017" fmla="*/ 373986 h 6268185"/>
              <a:gd name="connsiteX6018" fmla="*/ 3866715 w 5511960"/>
              <a:gd name="connsiteY6018" fmla="*/ 369424 h 6268185"/>
              <a:gd name="connsiteX6019" fmla="*/ 3864695 w 5511960"/>
              <a:gd name="connsiteY6019" fmla="*/ 373986 h 6268185"/>
              <a:gd name="connsiteX6020" fmla="*/ 3869534 w 5511960"/>
              <a:gd name="connsiteY6020" fmla="*/ 378549 h 6268185"/>
              <a:gd name="connsiteX6021" fmla="*/ 3871544 w 5511960"/>
              <a:gd name="connsiteY6021" fmla="*/ 373986 h 6268185"/>
              <a:gd name="connsiteX6022" fmla="*/ 3880669 w 5511960"/>
              <a:gd name="connsiteY6022" fmla="*/ 360299 h 6268185"/>
              <a:gd name="connsiteX6023" fmla="*/ 3876373 w 5511960"/>
              <a:gd name="connsiteY6023" fmla="*/ 355736 h 6268185"/>
              <a:gd name="connsiteX6024" fmla="*/ 3869258 w 5511960"/>
              <a:gd name="connsiteY6024" fmla="*/ 360299 h 6268185"/>
              <a:gd name="connsiteX6025" fmla="*/ 3873554 w 5511960"/>
              <a:gd name="connsiteY6025" fmla="*/ 364861 h 6268185"/>
              <a:gd name="connsiteX6026" fmla="*/ 3880669 w 5511960"/>
              <a:gd name="connsiteY6026" fmla="*/ 360299 h 6268185"/>
              <a:gd name="connsiteX6027" fmla="*/ 3652955 w 5511960"/>
              <a:gd name="connsiteY6027" fmla="*/ 326533 h 6268185"/>
              <a:gd name="connsiteX6028" fmla="*/ 3660203 w 5511960"/>
              <a:gd name="connsiteY6028" fmla="*/ 314055 h 6268185"/>
              <a:gd name="connsiteX6029" fmla="*/ 3660880 w 5511960"/>
              <a:gd name="connsiteY6029" fmla="*/ 310178 h 6268185"/>
              <a:gd name="connsiteX6030" fmla="*/ 3643353 w 5511960"/>
              <a:gd name="connsiteY6030" fmla="*/ 319151 h 6268185"/>
              <a:gd name="connsiteX6031" fmla="*/ 3631914 w 5511960"/>
              <a:gd name="connsiteY6031" fmla="*/ 325409 h 6268185"/>
              <a:gd name="connsiteX6032" fmla="*/ 3635000 w 5511960"/>
              <a:gd name="connsiteY6032" fmla="*/ 336620 h 6268185"/>
              <a:gd name="connsiteX6033" fmla="*/ 3652955 w 5511960"/>
              <a:gd name="connsiteY6033" fmla="*/ 326533 h 6268185"/>
              <a:gd name="connsiteX6034" fmla="*/ 4073074 w 5511960"/>
              <a:gd name="connsiteY6034" fmla="*/ 321513 h 6268185"/>
              <a:gd name="connsiteX6035" fmla="*/ 4066988 w 5511960"/>
              <a:gd name="connsiteY6035" fmla="*/ 314665 h 6268185"/>
              <a:gd name="connsiteX6036" fmla="*/ 4066606 w 5511960"/>
              <a:gd name="connsiteY6036" fmla="*/ 325333 h 6268185"/>
              <a:gd name="connsiteX6037" fmla="*/ 4072693 w 5511960"/>
              <a:gd name="connsiteY6037" fmla="*/ 328000 h 6268185"/>
              <a:gd name="connsiteX6038" fmla="*/ 4073074 w 5511960"/>
              <a:gd name="connsiteY6038" fmla="*/ 321513 h 6268185"/>
              <a:gd name="connsiteX6039" fmla="*/ 4003256 w 5511960"/>
              <a:gd name="connsiteY6039" fmla="*/ 303206 h 6268185"/>
              <a:gd name="connsiteX6040" fmla="*/ 4003027 w 5511960"/>
              <a:gd name="connsiteY6040" fmla="*/ 281927 h 6268185"/>
              <a:gd name="connsiteX6041" fmla="*/ 4000151 w 5511960"/>
              <a:gd name="connsiteY6041" fmla="*/ 267535 h 6268185"/>
              <a:gd name="connsiteX6042" fmla="*/ 3991950 w 5511960"/>
              <a:gd name="connsiteY6042" fmla="*/ 277660 h 6268185"/>
              <a:gd name="connsiteX6043" fmla="*/ 3988844 w 5511960"/>
              <a:gd name="connsiteY6043" fmla="*/ 298939 h 6268185"/>
              <a:gd name="connsiteX6044" fmla="*/ 4003256 w 5511960"/>
              <a:gd name="connsiteY6044" fmla="*/ 303206 h 6268185"/>
              <a:gd name="connsiteX6045" fmla="*/ 3647135 w 5511960"/>
              <a:gd name="connsiteY6045" fmla="*/ 283889 h 6268185"/>
              <a:gd name="connsiteX6046" fmla="*/ 3667452 w 5511960"/>
              <a:gd name="connsiteY6046" fmla="*/ 275603 h 6268185"/>
              <a:gd name="connsiteX6047" fmla="*/ 3640001 w 5511960"/>
              <a:gd name="connsiteY6047" fmla="*/ 270469 h 6268185"/>
              <a:gd name="connsiteX6048" fmla="*/ 3612883 w 5511960"/>
              <a:gd name="connsiteY6048" fmla="*/ 276450 h 6268185"/>
              <a:gd name="connsiteX6049" fmla="*/ 3612674 w 5511960"/>
              <a:gd name="connsiteY6049" fmla="*/ 290995 h 6268185"/>
              <a:gd name="connsiteX6050" fmla="*/ 3622199 w 5511960"/>
              <a:gd name="connsiteY6050" fmla="*/ 290566 h 6268185"/>
              <a:gd name="connsiteX6051" fmla="*/ 3647135 w 5511960"/>
              <a:gd name="connsiteY6051" fmla="*/ 283889 h 6268185"/>
              <a:gd name="connsiteX6052" fmla="*/ 3887517 w 5511960"/>
              <a:gd name="connsiteY6052" fmla="*/ 291852 h 6268185"/>
              <a:gd name="connsiteX6053" fmla="*/ 3876106 w 5511960"/>
              <a:gd name="connsiteY6053" fmla="*/ 287290 h 6268185"/>
              <a:gd name="connsiteX6054" fmla="*/ 3864695 w 5511960"/>
              <a:gd name="connsiteY6054" fmla="*/ 280441 h 6268185"/>
              <a:gd name="connsiteX6055" fmla="*/ 3860133 w 5511960"/>
              <a:gd name="connsiteY6055" fmla="*/ 273602 h 6268185"/>
              <a:gd name="connsiteX6056" fmla="*/ 3858342 w 5511960"/>
              <a:gd name="connsiteY6056" fmla="*/ 289195 h 6268185"/>
              <a:gd name="connsiteX6057" fmla="*/ 3887517 w 5511960"/>
              <a:gd name="connsiteY6057" fmla="*/ 291852 h 6268185"/>
              <a:gd name="connsiteX6058" fmla="*/ 3974205 w 5511960"/>
              <a:gd name="connsiteY6058" fmla="*/ 294624 h 6268185"/>
              <a:gd name="connsiteX6059" fmla="*/ 3967365 w 5511960"/>
              <a:gd name="connsiteY6059" fmla="*/ 290204 h 6268185"/>
              <a:gd name="connsiteX6060" fmla="*/ 3960517 w 5511960"/>
              <a:gd name="connsiteY6060" fmla="*/ 291995 h 6268185"/>
              <a:gd name="connsiteX6061" fmla="*/ 3967365 w 5511960"/>
              <a:gd name="connsiteY6061" fmla="*/ 296415 h 6268185"/>
              <a:gd name="connsiteX6062" fmla="*/ 3974205 w 5511960"/>
              <a:gd name="connsiteY6062" fmla="*/ 294624 h 6268185"/>
              <a:gd name="connsiteX6063" fmla="*/ 3819928 w 5511960"/>
              <a:gd name="connsiteY6063" fmla="*/ 284175 h 6268185"/>
              <a:gd name="connsiteX6064" fmla="*/ 3811184 w 5511960"/>
              <a:gd name="connsiteY6064" fmla="*/ 284537 h 6268185"/>
              <a:gd name="connsiteX6065" fmla="*/ 3817166 w 5511960"/>
              <a:gd name="connsiteY6065" fmla="*/ 286928 h 6268185"/>
              <a:gd name="connsiteX6066" fmla="*/ 3819928 w 5511960"/>
              <a:gd name="connsiteY6066" fmla="*/ 284175 h 6268185"/>
              <a:gd name="connsiteX6067" fmla="*/ 3809946 w 5511960"/>
              <a:gd name="connsiteY6067" fmla="*/ 264477 h 6268185"/>
              <a:gd name="connsiteX6068" fmla="*/ 3803098 w 5511960"/>
              <a:gd name="connsiteY6068" fmla="*/ 259915 h 6268185"/>
              <a:gd name="connsiteX6069" fmla="*/ 3796258 w 5511960"/>
              <a:gd name="connsiteY6069" fmla="*/ 264477 h 6268185"/>
              <a:gd name="connsiteX6070" fmla="*/ 3803098 w 5511960"/>
              <a:gd name="connsiteY6070" fmla="*/ 269040 h 6268185"/>
              <a:gd name="connsiteX6071" fmla="*/ 3809946 w 5511960"/>
              <a:gd name="connsiteY6071" fmla="*/ 264477 h 6268185"/>
              <a:gd name="connsiteX6072" fmla="*/ 4330116 w 5511960"/>
              <a:gd name="connsiteY6072" fmla="*/ 257867 h 6268185"/>
              <a:gd name="connsiteX6073" fmla="*/ 4303674 w 5511960"/>
              <a:gd name="connsiteY6073" fmla="*/ 232530 h 6268185"/>
              <a:gd name="connsiteX6074" fmla="*/ 4291435 w 5511960"/>
              <a:gd name="connsiteY6074" fmla="*/ 225149 h 6268185"/>
              <a:gd name="connsiteX6075" fmla="*/ 4281043 w 5511960"/>
              <a:gd name="connsiteY6075" fmla="*/ 220767 h 6268185"/>
              <a:gd name="connsiteX6076" fmla="*/ 4312571 w 5511960"/>
              <a:gd name="connsiteY6076" fmla="*/ 251923 h 6268185"/>
              <a:gd name="connsiteX6077" fmla="*/ 4330116 w 5511960"/>
              <a:gd name="connsiteY6077" fmla="*/ 257867 h 6268185"/>
              <a:gd name="connsiteX6078" fmla="*/ 4188660 w 5511960"/>
              <a:gd name="connsiteY6078" fmla="*/ 210080 h 6268185"/>
              <a:gd name="connsiteX6079" fmla="*/ 4174972 w 5511960"/>
              <a:gd name="connsiteY6079" fmla="*/ 202879 h 6268185"/>
              <a:gd name="connsiteX6080" fmla="*/ 4161285 w 5511960"/>
              <a:gd name="connsiteY6080" fmla="*/ 195669 h 6268185"/>
              <a:gd name="connsiteX6081" fmla="*/ 4156722 w 5511960"/>
              <a:gd name="connsiteY6081" fmla="*/ 191468 h 6268185"/>
              <a:gd name="connsiteX6082" fmla="*/ 4152160 w 5511960"/>
              <a:gd name="connsiteY6082" fmla="*/ 198317 h 6268185"/>
              <a:gd name="connsiteX6083" fmla="*/ 4159009 w 5511960"/>
              <a:gd name="connsiteY6083" fmla="*/ 205156 h 6268185"/>
              <a:gd name="connsiteX6084" fmla="*/ 4165847 w 5511960"/>
              <a:gd name="connsiteY6084" fmla="*/ 209718 h 6268185"/>
              <a:gd name="connsiteX6085" fmla="*/ 4177258 w 5511960"/>
              <a:gd name="connsiteY6085" fmla="*/ 214281 h 6268185"/>
              <a:gd name="connsiteX6086" fmla="*/ 4188660 w 5511960"/>
              <a:gd name="connsiteY6086" fmla="*/ 210080 h 6268185"/>
              <a:gd name="connsiteX6087" fmla="*/ 3741499 w 5511960"/>
              <a:gd name="connsiteY6087" fmla="*/ 182343 h 6268185"/>
              <a:gd name="connsiteX6088" fmla="*/ 3734660 w 5511960"/>
              <a:gd name="connsiteY6088" fmla="*/ 173218 h 6268185"/>
              <a:gd name="connsiteX6089" fmla="*/ 3727450 w 5511960"/>
              <a:gd name="connsiteY6089" fmla="*/ 167513 h 6268185"/>
              <a:gd name="connsiteX6090" fmla="*/ 3724878 w 5511960"/>
              <a:gd name="connsiteY6090" fmla="*/ 167265 h 6268185"/>
              <a:gd name="connsiteX6091" fmla="*/ 3737099 w 5511960"/>
              <a:gd name="connsiteY6091" fmla="*/ 191468 h 6268185"/>
              <a:gd name="connsiteX6092" fmla="*/ 3741499 w 5511960"/>
              <a:gd name="connsiteY6092" fmla="*/ 182343 h 6268185"/>
              <a:gd name="connsiteX6093" fmla="*/ 4116498 w 5511960"/>
              <a:gd name="connsiteY6093" fmla="*/ 176638 h 6268185"/>
              <a:gd name="connsiteX6094" fmla="*/ 4147598 w 5511960"/>
              <a:gd name="connsiteY6094" fmla="*/ 168656 h 6268185"/>
              <a:gd name="connsiteX6095" fmla="*/ 4165524 w 5511960"/>
              <a:gd name="connsiteY6095" fmla="*/ 173218 h 6268185"/>
              <a:gd name="connsiteX6096" fmla="*/ 4190289 w 5511960"/>
              <a:gd name="connsiteY6096" fmla="*/ 180057 h 6268185"/>
              <a:gd name="connsiteX6097" fmla="*/ 4206910 w 5511960"/>
              <a:gd name="connsiteY6097" fmla="*/ 186906 h 6268185"/>
              <a:gd name="connsiteX6098" fmla="*/ 4215216 w 5511960"/>
              <a:gd name="connsiteY6098" fmla="*/ 176638 h 6268185"/>
              <a:gd name="connsiteX6099" fmla="*/ 4196652 w 5511960"/>
              <a:gd name="connsiteY6099" fmla="*/ 162150 h 6268185"/>
              <a:gd name="connsiteX6100" fmla="*/ 4179535 w 5511960"/>
              <a:gd name="connsiteY6100" fmla="*/ 154159 h 6268185"/>
              <a:gd name="connsiteX6101" fmla="*/ 4173706 w 5511960"/>
              <a:gd name="connsiteY6101" fmla="*/ 150406 h 6268185"/>
              <a:gd name="connsiteX6102" fmla="*/ 4160066 w 5511960"/>
              <a:gd name="connsiteY6102" fmla="*/ 141281 h 6268185"/>
              <a:gd name="connsiteX6103" fmla="*/ 4127376 w 5511960"/>
              <a:gd name="connsiteY6103" fmla="*/ 149263 h 6268185"/>
              <a:gd name="connsiteX6104" fmla="*/ 4105954 w 5511960"/>
              <a:gd name="connsiteY6104" fmla="*/ 159531 h 6268185"/>
              <a:gd name="connsiteX6105" fmla="*/ 4090562 w 5511960"/>
              <a:gd name="connsiteY6105" fmla="*/ 154968 h 6268185"/>
              <a:gd name="connsiteX6106" fmla="*/ 4079427 w 5511960"/>
              <a:gd name="connsiteY6106" fmla="*/ 150406 h 6268185"/>
              <a:gd name="connsiteX6107" fmla="*/ 4065463 w 5511960"/>
              <a:gd name="connsiteY6107" fmla="*/ 154968 h 6268185"/>
              <a:gd name="connsiteX6108" fmla="*/ 4055195 w 5511960"/>
              <a:gd name="connsiteY6108" fmla="*/ 159588 h 6268185"/>
              <a:gd name="connsiteX6109" fmla="*/ 4027002 w 5511960"/>
              <a:gd name="connsiteY6109" fmla="*/ 169170 h 6268185"/>
              <a:gd name="connsiteX6110" fmla="*/ 4023087 w 5511960"/>
              <a:gd name="connsiteY6110" fmla="*/ 173218 h 6268185"/>
              <a:gd name="connsiteX6111" fmla="*/ 4005704 w 5511960"/>
              <a:gd name="connsiteY6111" fmla="*/ 182743 h 6268185"/>
              <a:gd name="connsiteX6112" fmla="*/ 3994740 w 5511960"/>
              <a:gd name="connsiteY6112" fmla="*/ 192268 h 6268185"/>
              <a:gd name="connsiteX6113" fmla="*/ 4049805 w 5511960"/>
              <a:gd name="connsiteY6113" fmla="*/ 190725 h 6268185"/>
              <a:gd name="connsiteX6114" fmla="*/ 4116498 w 5511960"/>
              <a:gd name="connsiteY6114" fmla="*/ 176638 h 6268185"/>
              <a:gd name="connsiteX6115" fmla="*/ 4234294 w 5511960"/>
              <a:gd name="connsiteY6115" fmla="*/ 182343 h 6268185"/>
              <a:gd name="connsiteX6116" fmla="*/ 4227446 w 5511960"/>
              <a:gd name="connsiteY6116" fmla="*/ 177781 h 6268185"/>
              <a:gd name="connsiteX6117" fmla="*/ 4220607 w 5511960"/>
              <a:gd name="connsiteY6117" fmla="*/ 182343 h 6268185"/>
              <a:gd name="connsiteX6118" fmla="*/ 4227446 w 5511960"/>
              <a:gd name="connsiteY6118" fmla="*/ 186906 h 6268185"/>
              <a:gd name="connsiteX6119" fmla="*/ 4234294 w 5511960"/>
              <a:gd name="connsiteY6119" fmla="*/ 182343 h 6268185"/>
              <a:gd name="connsiteX6120" fmla="*/ 3795820 w 5511960"/>
              <a:gd name="connsiteY6120" fmla="*/ 151073 h 6268185"/>
              <a:gd name="connsiteX6121" fmla="*/ 3789524 w 5511960"/>
              <a:gd name="connsiteY6121" fmla="*/ 159712 h 6268185"/>
              <a:gd name="connsiteX6122" fmla="*/ 3796678 w 5511960"/>
              <a:gd name="connsiteY6122" fmla="*/ 158874 h 6268185"/>
              <a:gd name="connsiteX6123" fmla="*/ 3795820 w 5511960"/>
              <a:gd name="connsiteY6123" fmla="*/ 151073 h 6268185"/>
              <a:gd name="connsiteX6124" fmla="*/ 3749110 w 5511960"/>
              <a:gd name="connsiteY6124" fmla="*/ 152682 h 6268185"/>
              <a:gd name="connsiteX6125" fmla="*/ 3745300 w 5511960"/>
              <a:gd name="connsiteY6125" fmla="*/ 145843 h 6268185"/>
              <a:gd name="connsiteX6126" fmla="*/ 3741499 w 5511960"/>
              <a:gd name="connsiteY6126" fmla="*/ 152682 h 6268185"/>
              <a:gd name="connsiteX6127" fmla="*/ 3745300 w 5511960"/>
              <a:gd name="connsiteY6127" fmla="*/ 159531 h 6268185"/>
              <a:gd name="connsiteX6128" fmla="*/ 3749110 w 5511960"/>
              <a:gd name="connsiteY6128" fmla="*/ 152682 h 6268185"/>
              <a:gd name="connsiteX6129" fmla="*/ 3823633 w 5511960"/>
              <a:gd name="connsiteY6129" fmla="*/ 154968 h 6268185"/>
              <a:gd name="connsiteX6130" fmla="*/ 3814242 w 5511960"/>
              <a:gd name="connsiteY6130" fmla="*/ 150406 h 6268185"/>
              <a:gd name="connsiteX6131" fmla="*/ 3807660 w 5511960"/>
              <a:gd name="connsiteY6131" fmla="*/ 154968 h 6268185"/>
              <a:gd name="connsiteX6132" fmla="*/ 3817061 w 5511960"/>
              <a:gd name="connsiteY6132" fmla="*/ 159531 h 6268185"/>
              <a:gd name="connsiteX6133" fmla="*/ 3823633 w 5511960"/>
              <a:gd name="connsiteY6133" fmla="*/ 154968 h 6268185"/>
              <a:gd name="connsiteX6134" fmla="*/ 4100944 w 5511960"/>
              <a:gd name="connsiteY6134" fmla="*/ 114735 h 6268185"/>
              <a:gd name="connsiteX6135" fmla="*/ 4093324 w 5511960"/>
              <a:gd name="connsiteY6135" fmla="*/ 106219 h 6268185"/>
              <a:gd name="connsiteX6136" fmla="*/ 4083714 w 5511960"/>
              <a:gd name="connsiteY6136" fmla="*/ 100266 h 6268185"/>
              <a:gd name="connsiteX6137" fmla="*/ 4065463 w 5511960"/>
              <a:gd name="connsiteY6137" fmla="*/ 93894 h 6268185"/>
              <a:gd name="connsiteX6138" fmla="*/ 4047214 w 5511960"/>
              <a:gd name="connsiteY6138" fmla="*/ 86465 h 6268185"/>
              <a:gd name="connsiteX6139" fmla="*/ 4038089 w 5511960"/>
              <a:gd name="connsiteY6139" fmla="*/ 81959 h 6268185"/>
              <a:gd name="connsiteX6140" fmla="*/ 4028964 w 5511960"/>
              <a:gd name="connsiteY6140" fmla="*/ 86522 h 6268185"/>
              <a:gd name="connsiteX6141" fmla="*/ 4019982 w 5511960"/>
              <a:gd name="connsiteY6141" fmla="*/ 91084 h 6268185"/>
              <a:gd name="connsiteX6142" fmla="*/ 4028964 w 5511960"/>
              <a:gd name="connsiteY6142" fmla="*/ 107058 h 6268185"/>
              <a:gd name="connsiteX6143" fmla="*/ 4044499 w 5511960"/>
              <a:gd name="connsiteY6143" fmla="*/ 116687 h 6268185"/>
              <a:gd name="connsiteX6144" fmla="*/ 4100944 w 5511960"/>
              <a:gd name="connsiteY6144" fmla="*/ 114735 h 6268185"/>
              <a:gd name="connsiteX6145" fmla="*/ 2203059 w 5511960"/>
              <a:gd name="connsiteY6145" fmla="*/ 6197619 h 6268185"/>
              <a:gd name="connsiteX6146" fmla="*/ 2183809 w 5511960"/>
              <a:gd name="connsiteY6146" fmla="*/ 6189123 h 6268185"/>
              <a:gd name="connsiteX6147" fmla="*/ 2206507 w 5511960"/>
              <a:gd name="connsiteY6147" fmla="*/ 6182532 h 6268185"/>
              <a:gd name="connsiteX6148" fmla="*/ 2228910 w 5511960"/>
              <a:gd name="connsiteY6148" fmla="*/ 6177969 h 6268185"/>
              <a:gd name="connsiteX6149" fmla="*/ 2245750 w 5511960"/>
              <a:gd name="connsiteY6149" fmla="*/ 6173473 h 6268185"/>
              <a:gd name="connsiteX6150" fmla="*/ 2258562 w 5511960"/>
              <a:gd name="connsiteY6150" fmla="*/ 6177969 h 6268185"/>
              <a:gd name="connsiteX6151" fmla="*/ 2411419 w 5511960"/>
              <a:gd name="connsiteY6151" fmla="*/ 6182646 h 6268185"/>
              <a:gd name="connsiteX6152" fmla="*/ 2499811 w 5511960"/>
              <a:gd name="connsiteY6152" fmla="*/ 6176978 h 6268185"/>
              <a:gd name="connsiteX6153" fmla="*/ 2505516 w 5511960"/>
              <a:gd name="connsiteY6153" fmla="*/ 6178588 h 6268185"/>
              <a:gd name="connsiteX6154" fmla="*/ 2513784 w 5511960"/>
              <a:gd name="connsiteY6154" fmla="*/ 6178188 h 6268185"/>
              <a:gd name="connsiteX6155" fmla="*/ 2566695 w 5511960"/>
              <a:gd name="connsiteY6155" fmla="*/ 6170873 h 6268185"/>
              <a:gd name="connsiteX6156" fmla="*/ 2625169 w 5511960"/>
              <a:gd name="connsiteY6156" fmla="*/ 6158538 h 6268185"/>
              <a:gd name="connsiteX6157" fmla="*/ 2712285 w 5511960"/>
              <a:gd name="connsiteY6157" fmla="*/ 6144375 h 6268185"/>
              <a:gd name="connsiteX6158" fmla="*/ 2794295 w 5511960"/>
              <a:gd name="connsiteY6158" fmla="*/ 6133668 h 6268185"/>
              <a:gd name="connsiteX6159" fmla="*/ 2799305 w 5511960"/>
              <a:gd name="connsiteY6159" fmla="*/ 6123210 h 6268185"/>
              <a:gd name="connsiteX6160" fmla="*/ 2820232 w 5511960"/>
              <a:gd name="connsiteY6160" fmla="*/ 6100398 h 6268185"/>
              <a:gd name="connsiteX6161" fmla="*/ 2826642 w 5511960"/>
              <a:gd name="connsiteY6161" fmla="*/ 6095835 h 6268185"/>
              <a:gd name="connsiteX6162" fmla="*/ 2855655 w 5511960"/>
              <a:gd name="connsiteY6162" fmla="*/ 6091273 h 6268185"/>
              <a:gd name="connsiteX6163" fmla="*/ 2889078 w 5511960"/>
              <a:gd name="connsiteY6163" fmla="*/ 6096054 h 6268185"/>
              <a:gd name="connsiteX6164" fmla="*/ 2917911 w 5511960"/>
              <a:gd name="connsiteY6164" fmla="*/ 6103646 h 6268185"/>
              <a:gd name="connsiteX6165" fmla="*/ 2951467 w 5511960"/>
              <a:gd name="connsiteY6165" fmla="*/ 6112770 h 6268185"/>
              <a:gd name="connsiteX6166" fmla="*/ 2990320 w 5511960"/>
              <a:gd name="connsiteY6166" fmla="*/ 6116009 h 6268185"/>
              <a:gd name="connsiteX6167" fmla="*/ 3027629 w 5511960"/>
              <a:gd name="connsiteY6167" fmla="*/ 6109151 h 6268185"/>
              <a:gd name="connsiteX6168" fmla="*/ 3134852 w 5511960"/>
              <a:gd name="connsiteY6168" fmla="*/ 6104913 h 6268185"/>
              <a:gd name="connsiteX6169" fmla="*/ 3278765 w 5511960"/>
              <a:gd name="connsiteY6169" fmla="*/ 6108875 h 6268185"/>
              <a:gd name="connsiteX6170" fmla="*/ 3309293 w 5511960"/>
              <a:gd name="connsiteY6170" fmla="*/ 6115847 h 6268185"/>
              <a:gd name="connsiteX6171" fmla="*/ 3343773 w 5511960"/>
              <a:gd name="connsiteY6171" fmla="*/ 6123334 h 6268185"/>
              <a:gd name="connsiteX6172" fmla="*/ 3356461 w 5511960"/>
              <a:gd name="connsiteY6172" fmla="*/ 6127772 h 6268185"/>
              <a:gd name="connsiteX6173" fmla="*/ 3365833 w 5511960"/>
              <a:gd name="connsiteY6173" fmla="*/ 6148194 h 6268185"/>
              <a:gd name="connsiteX6174" fmla="*/ 3330838 w 5511960"/>
              <a:gd name="connsiteY6174" fmla="*/ 6151061 h 6268185"/>
              <a:gd name="connsiteX6175" fmla="*/ 3294338 w 5511960"/>
              <a:gd name="connsiteY6175" fmla="*/ 6143746 h 6268185"/>
              <a:gd name="connsiteX6176" fmla="*/ 3257839 w 5511960"/>
              <a:gd name="connsiteY6176" fmla="*/ 6136421 h 6268185"/>
              <a:gd name="connsiteX6177" fmla="*/ 3237303 w 5511960"/>
              <a:gd name="connsiteY6177" fmla="*/ 6132335 h 6268185"/>
              <a:gd name="connsiteX6178" fmla="*/ 3216767 w 5511960"/>
              <a:gd name="connsiteY6178" fmla="*/ 6136897 h 6268185"/>
              <a:gd name="connsiteX6179" fmla="*/ 3180000 w 5511960"/>
              <a:gd name="connsiteY6179" fmla="*/ 6141460 h 6268185"/>
              <a:gd name="connsiteX6180" fmla="*/ 3146044 w 5511960"/>
              <a:gd name="connsiteY6180" fmla="*/ 6136897 h 6268185"/>
              <a:gd name="connsiteX6181" fmla="*/ 3114373 w 5511960"/>
              <a:gd name="connsiteY6181" fmla="*/ 6132335 h 6268185"/>
              <a:gd name="connsiteX6182" fmla="*/ 3079883 w 5511960"/>
              <a:gd name="connsiteY6182" fmla="*/ 6136897 h 6268185"/>
              <a:gd name="connsiteX6183" fmla="*/ 3058214 w 5511960"/>
              <a:gd name="connsiteY6183" fmla="*/ 6141527 h 6268185"/>
              <a:gd name="connsiteX6184" fmla="*/ 3018609 w 5511960"/>
              <a:gd name="connsiteY6184" fmla="*/ 6151109 h 6268185"/>
              <a:gd name="connsiteX6185" fmla="*/ 2991177 w 5511960"/>
              <a:gd name="connsiteY6185" fmla="*/ 6155147 h 6268185"/>
              <a:gd name="connsiteX6186" fmla="*/ 2961249 w 5511960"/>
              <a:gd name="connsiteY6186" fmla="*/ 6151185 h 6268185"/>
              <a:gd name="connsiteX6187" fmla="*/ 2940151 w 5511960"/>
              <a:gd name="connsiteY6187" fmla="*/ 6144832 h 6268185"/>
              <a:gd name="connsiteX6188" fmla="*/ 2915710 w 5511960"/>
              <a:gd name="connsiteY6188" fmla="*/ 6137050 h 6268185"/>
              <a:gd name="connsiteX6189" fmla="*/ 2893555 w 5511960"/>
              <a:gd name="connsiteY6189" fmla="*/ 6129125 h 6268185"/>
              <a:gd name="connsiteX6190" fmla="*/ 2876877 w 5511960"/>
              <a:gd name="connsiteY6190" fmla="*/ 6123143 h 6268185"/>
              <a:gd name="connsiteX6191" fmla="*/ 2853721 w 5511960"/>
              <a:gd name="connsiteY6191" fmla="*/ 6121877 h 6268185"/>
              <a:gd name="connsiteX6192" fmla="*/ 2853569 w 5511960"/>
              <a:gd name="connsiteY6192" fmla="*/ 6136402 h 6268185"/>
              <a:gd name="connsiteX6193" fmla="*/ 2817784 w 5511960"/>
              <a:gd name="connsiteY6193" fmla="*/ 6158967 h 6268185"/>
              <a:gd name="connsiteX6194" fmla="*/ 2785885 w 5511960"/>
              <a:gd name="connsiteY6194" fmla="*/ 6164777 h 6268185"/>
              <a:gd name="connsiteX6195" fmla="*/ 2756757 w 5511960"/>
              <a:gd name="connsiteY6195" fmla="*/ 6168844 h 6268185"/>
              <a:gd name="connsiteX6196" fmla="*/ 2699017 w 5511960"/>
              <a:gd name="connsiteY6196" fmla="*/ 6178188 h 6268185"/>
              <a:gd name="connsiteX6197" fmla="*/ 2641486 w 5511960"/>
              <a:gd name="connsiteY6197" fmla="*/ 6187018 h 6268185"/>
              <a:gd name="connsiteX6198" fmla="*/ 2593937 w 5511960"/>
              <a:gd name="connsiteY6198" fmla="*/ 6191657 h 6268185"/>
              <a:gd name="connsiteX6199" fmla="*/ 2542873 w 5511960"/>
              <a:gd name="connsiteY6199" fmla="*/ 6196467 h 6268185"/>
              <a:gd name="connsiteX6200" fmla="*/ 2354383 w 5511960"/>
              <a:gd name="connsiteY6200" fmla="*/ 6198124 h 6268185"/>
              <a:gd name="connsiteX6201" fmla="*/ 2203059 w 5511960"/>
              <a:gd name="connsiteY6201" fmla="*/ 6197619 h 6268185"/>
              <a:gd name="connsiteX6202" fmla="*/ 193919 w 5511960"/>
              <a:gd name="connsiteY6202" fmla="*/ 6064107 h 6268185"/>
              <a:gd name="connsiteX6203" fmla="*/ 186724 w 5511960"/>
              <a:gd name="connsiteY6203" fmla="*/ 6037990 h 6268185"/>
              <a:gd name="connsiteX6204" fmla="*/ 196145 w 5511960"/>
              <a:gd name="connsiteY6204" fmla="*/ 6022340 h 6268185"/>
              <a:gd name="connsiteX6205" fmla="*/ 165345 w 5511960"/>
              <a:gd name="connsiteY6205" fmla="*/ 6016692 h 6268185"/>
              <a:gd name="connsiteX6206" fmla="*/ 98081 w 5511960"/>
              <a:gd name="connsiteY6206" fmla="*/ 6027455 h 6268185"/>
              <a:gd name="connsiteX6207" fmla="*/ 83340 w 5511960"/>
              <a:gd name="connsiteY6207" fmla="*/ 6034666 h 6268185"/>
              <a:gd name="connsiteX6208" fmla="*/ 63477 w 5511960"/>
              <a:gd name="connsiteY6208" fmla="*/ 6041857 h 6268185"/>
              <a:gd name="connsiteX6209" fmla="*/ 37241 w 5511960"/>
              <a:gd name="connsiteY6209" fmla="*/ 6048676 h 6268185"/>
              <a:gd name="connsiteX6210" fmla="*/ 13629 w 5511960"/>
              <a:gd name="connsiteY6210" fmla="*/ 6055402 h 6268185"/>
              <a:gd name="connsiteX6211" fmla="*/ 6785 w 5511960"/>
              <a:gd name="connsiteY6211" fmla="*/ 6059326 h 6268185"/>
              <a:gd name="connsiteX6212" fmla="*/ -59 w 5511960"/>
              <a:gd name="connsiteY6212" fmla="*/ 6010929 h 6268185"/>
              <a:gd name="connsiteX6213" fmla="*/ -59 w 5511960"/>
              <a:gd name="connsiteY6213" fmla="*/ 5962523 h 6268185"/>
              <a:gd name="connsiteX6214" fmla="*/ 12479 w 5511960"/>
              <a:gd name="connsiteY6214" fmla="*/ 5965666 h 6268185"/>
              <a:gd name="connsiteX6215" fmla="*/ 24457 w 5511960"/>
              <a:gd name="connsiteY6215" fmla="*/ 5995394 h 6268185"/>
              <a:gd name="connsiteX6216" fmla="*/ 25010 w 5511960"/>
              <a:gd name="connsiteY6216" fmla="*/ 6019901 h 6268185"/>
              <a:gd name="connsiteX6217" fmla="*/ 54695 w 5511960"/>
              <a:gd name="connsiteY6217" fmla="*/ 6013691 h 6268185"/>
              <a:gd name="connsiteX6218" fmla="*/ 75228 w 5511960"/>
              <a:gd name="connsiteY6218" fmla="*/ 6007091 h 6268185"/>
              <a:gd name="connsiteX6219" fmla="*/ 95761 w 5511960"/>
              <a:gd name="connsiteY6219" fmla="*/ 6000366 h 6268185"/>
              <a:gd name="connsiteX6220" fmla="*/ 119688 w 5511960"/>
              <a:gd name="connsiteY6220" fmla="*/ 5993889 h 6268185"/>
              <a:gd name="connsiteX6221" fmla="*/ 145164 w 5511960"/>
              <a:gd name="connsiteY6221" fmla="*/ 5986402 h 6268185"/>
              <a:gd name="connsiteX6222" fmla="*/ 200707 w 5511960"/>
              <a:gd name="connsiteY6222" fmla="*/ 5986316 h 6268185"/>
              <a:gd name="connsiteX6223" fmla="*/ 220099 w 5511960"/>
              <a:gd name="connsiteY6223" fmla="*/ 5990908 h 6268185"/>
              <a:gd name="connsiteX6224" fmla="*/ 253517 w 5511960"/>
              <a:gd name="connsiteY6224" fmla="*/ 6004071 h 6268185"/>
              <a:gd name="connsiteX6225" fmla="*/ 304035 w 5511960"/>
              <a:gd name="connsiteY6225" fmla="*/ 6018882 h 6268185"/>
              <a:gd name="connsiteX6226" fmla="*/ 348186 w 5511960"/>
              <a:gd name="connsiteY6226" fmla="*/ 6028198 h 6268185"/>
              <a:gd name="connsiteX6227" fmla="*/ 352422 w 5511960"/>
              <a:gd name="connsiteY6227" fmla="*/ 6045886 h 6268185"/>
              <a:gd name="connsiteX6228" fmla="*/ 300179 w 5511960"/>
              <a:gd name="connsiteY6228" fmla="*/ 6047420 h 6268185"/>
              <a:gd name="connsiteX6229" fmla="*/ 245424 w 5511960"/>
              <a:gd name="connsiteY6229" fmla="*/ 6053544 h 6268185"/>
              <a:gd name="connsiteX6230" fmla="*/ 193919 w 5511960"/>
              <a:gd name="connsiteY6230" fmla="*/ 6064098 h 6268185"/>
              <a:gd name="connsiteX6231" fmla="*/ 1753317 w 5511960"/>
              <a:gd name="connsiteY6231" fmla="*/ 6029198 h 6268185"/>
              <a:gd name="connsiteX6232" fmla="*/ 1762071 w 5511960"/>
              <a:gd name="connsiteY6232" fmla="*/ 6028836 h 6268185"/>
              <a:gd name="connsiteX6233" fmla="*/ 1759309 w 5511960"/>
              <a:gd name="connsiteY6233" fmla="*/ 6031589 h 6268185"/>
              <a:gd name="connsiteX6234" fmla="*/ 1753317 w 5511960"/>
              <a:gd name="connsiteY6234" fmla="*/ 6029198 h 6268185"/>
              <a:gd name="connsiteX6235" fmla="*/ 4833264 w 5511960"/>
              <a:gd name="connsiteY6235" fmla="*/ 5933376 h 6268185"/>
              <a:gd name="connsiteX6236" fmla="*/ 4842008 w 5511960"/>
              <a:gd name="connsiteY6236" fmla="*/ 5933015 h 6268185"/>
              <a:gd name="connsiteX6237" fmla="*/ 4839256 w 5511960"/>
              <a:gd name="connsiteY6237" fmla="*/ 5935768 h 6268185"/>
              <a:gd name="connsiteX6238" fmla="*/ 4833264 w 5511960"/>
              <a:gd name="connsiteY6238" fmla="*/ 5933376 h 6268185"/>
              <a:gd name="connsiteX6239" fmla="*/ 606260 w 5511960"/>
              <a:gd name="connsiteY6239" fmla="*/ 4694031 h 6268185"/>
              <a:gd name="connsiteX6240" fmla="*/ 610441 w 5511960"/>
              <a:gd name="connsiteY6240" fmla="*/ 4689849 h 6268185"/>
              <a:gd name="connsiteX6241" fmla="*/ 607955 w 5511960"/>
              <a:gd name="connsiteY6241" fmla="*/ 4704823 h 6268185"/>
              <a:gd name="connsiteX6242" fmla="*/ 606260 w 5511960"/>
              <a:gd name="connsiteY6242" fmla="*/ 4694031 h 6268185"/>
              <a:gd name="connsiteX6243" fmla="*/ 4492155 w 5511960"/>
              <a:gd name="connsiteY6243" fmla="*/ 3405480 h 6268185"/>
              <a:gd name="connsiteX6244" fmla="*/ 4531065 w 5511960"/>
              <a:gd name="connsiteY6244" fmla="*/ 3371790 h 6268185"/>
              <a:gd name="connsiteX6245" fmla="*/ 4545324 w 5511960"/>
              <a:gd name="connsiteY6245" fmla="*/ 3367475 h 6268185"/>
              <a:gd name="connsiteX6246" fmla="*/ 4711116 w 5511960"/>
              <a:gd name="connsiteY6246" fmla="*/ 3359997 h 6268185"/>
              <a:gd name="connsiteX6247" fmla="*/ 4878727 w 5511960"/>
              <a:gd name="connsiteY6247" fmla="*/ 3351768 h 6268185"/>
              <a:gd name="connsiteX6248" fmla="*/ 4882147 w 5511960"/>
              <a:gd name="connsiteY6248" fmla="*/ 3352406 h 6268185"/>
              <a:gd name="connsiteX6249" fmla="*/ 4898187 w 5511960"/>
              <a:gd name="connsiteY6249" fmla="*/ 3358102 h 6268185"/>
              <a:gd name="connsiteX6250" fmla="*/ 4914160 w 5511960"/>
              <a:gd name="connsiteY6250" fmla="*/ 3354216 h 6268185"/>
              <a:gd name="connsiteX6251" fmla="*/ 5033890 w 5511960"/>
              <a:gd name="connsiteY6251" fmla="*/ 3347015 h 6268185"/>
              <a:gd name="connsiteX6252" fmla="*/ 5155943 w 5511960"/>
              <a:gd name="connsiteY6252" fmla="*/ 3340071 h 6268185"/>
              <a:gd name="connsiteX6253" fmla="*/ 5251297 w 5511960"/>
              <a:gd name="connsiteY6253" fmla="*/ 3333985 h 6268185"/>
              <a:gd name="connsiteX6254" fmla="*/ 5348605 w 5511960"/>
              <a:gd name="connsiteY6254" fmla="*/ 3325422 h 6268185"/>
              <a:gd name="connsiteX6255" fmla="*/ 5355206 w 5511960"/>
              <a:gd name="connsiteY6255" fmla="*/ 3325022 h 6268185"/>
              <a:gd name="connsiteX6256" fmla="*/ 5397830 w 5511960"/>
              <a:gd name="connsiteY6256" fmla="*/ 3326165 h 6268185"/>
              <a:gd name="connsiteX6257" fmla="*/ 5409498 w 5511960"/>
              <a:gd name="connsiteY6257" fmla="*/ 3321603 h 6268185"/>
              <a:gd name="connsiteX6258" fmla="*/ 5418356 w 5511960"/>
              <a:gd name="connsiteY6258" fmla="*/ 3326165 h 6268185"/>
              <a:gd name="connsiteX6259" fmla="*/ 5434330 w 5511960"/>
              <a:gd name="connsiteY6259" fmla="*/ 3330727 h 6268185"/>
              <a:gd name="connsiteX6260" fmla="*/ 5450294 w 5511960"/>
              <a:gd name="connsiteY6260" fmla="*/ 3326165 h 6268185"/>
              <a:gd name="connsiteX6261" fmla="*/ 5454104 w 5511960"/>
              <a:gd name="connsiteY6261" fmla="*/ 3321603 h 6268185"/>
              <a:gd name="connsiteX6262" fmla="*/ 5466267 w 5511960"/>
              <a:gd name="connsiteY6262" fmla="*/ 3353387 h 6268185"/>
              <a:gd name="connsiteX6263" fmla="*/ 5466267 w 5511960"/>
              <a:gd name="connsiteY6263" fmla="*/ 3370742 h 6268185"/>
              <a:gd name="connsiteX6264" fmla="*/ 5441169 w 5511960"/>
              <a:gd name="connsiteY6264" fmla="*/ 3373876 h 6268185"/>
              <a:gd name="connsiteX6265" fmla="*/ 5416080 w 5511960"/>
              <a:gd name="connsiteY6265" fmla="*/ 3381248 h 6268185"/>
              <a:gd name="connsiteX6266" fmla="*/ 5399840 w 5511960"/>
              <a:gd name="connsiteY6266" fmla="*/ 3385487 h 6268185"/>
              <a:gd name="connsiteX6267" fmla="*/ 5386419 w 5511960"/>
              <a:gd name="connsiteY6267" fmla="*/ 3380924 h 6268185"/>
              <a:gd name="connsiteX6268" fmla="*/ 5372732 w 5511960"/>
              <a:gd name="connsiteY6268" fmla="*/ 3376352 h 6268185"/>
              <a:gd name="connsiteX6269" fmla="*/ 5359044 w 5511960"/>
              <a:gd name="connsiteY6269" fmla="*/ 3380924 h 6268185"/>
              <a:gd name="connsiteX6270" fmla="*/ 5258660 w 5511960"/>
              <a:gd name="connsiteY6270" fmla="*/ 3388049 h 6268185"/>
              <a:gd name="connsiteX6271" fmla="*/ 5158276 w 5511960"/>
              <a:gd name="connsiteY6271" fmla="*/ 3394612 h 6268185"/>
              <a:gd name="connsiteX6272" fmla="*/ 5078428 w 5511960"/>
              <a:gd name="connsiteY6272" fmla="*/ 3399469 h 6268185"/>
              <a:gd name="connsiteX6273" fmla="*/ 5038118 w 5511960"/>
              <a:gd name="connsiteY6273" fmla="*/ 3394078 h 6268185"/>
              <a:gd name="connsiteX6274" fmla="*/ 5025298 w 5511960"/>
              <a:gd name="connsiteY6274" fmla="*/ 3390049 h 6268185"/>
              <a:gd name="connsiteX6275" fmla="*/ 5016830 w 5511960"/>
              <a:gd name="connsiteY6275" fmla="*/ 3394612 h 6268185"/>
              <a:gd name="connsiteX6276" fmla="*/ 4996294 w 5511960"/>
              <a:gd name="connsiteY6276" fmla="*/ 3399174 h 6268185"/>
              <a:gd name="connsiteX6277" fmla="*/ 4975758 w 5511960"/>
              <a:gd name="connsiteY6277" fmla="*/ 3394612 h 6268185"/>
              <a:gd name="connsiteX6278" fmla="*/ 4964357 w 5511960"/>
              <a:gd name="connsiteY6278" fmla="*/ 3390049 h 6268185"/>
              <a:gd name="connsiteX6279" fmla="*/ 4952946 w 5511960"/>
              <a:gd name="connsiteY6279" fmla="*/ 3394612 h 6268185"/>
              <a:gd name="connsiteX6280" fmla="*/ 4948650 w 5511960"/>
              <a:gd name="connsiteY6280" fmla="*/ 3399174 h 6268185"/>
              <a:gd name="connsiteX6281" fmla="*/ 4941535 w 5511960"/>
              <a:gd name="connsiteY6281" fmla="*/ 3394612 h 6268185"/>
              <a:gd name="connsiteX6282" fmla="*/ 4934696 w 5511960"/>
              <a:gd name="connsiteY6282" fmla="*/ 3390049 h 6268185"/>
              <a:gd name="connsiteX6283" fmla="*/ 4927848 w 5511960"/>
              <a:gd name="connsiteY6283" fmla="*/ 3394612 h 6268185"/>
              <a:gd name="connsiteX6284" fmla="*/ 4909331 w 5511960"/>
              <a:gd name="connsiteY6284" fmla="*/ 3399174 h 6268185"/>
              <a:gd name="connsiteX6285" fmla="*/ 4893624 w 5511960"/>
              <a:gd name="connsiteY6285" fmla="*/ 3394612 h 6268185"/>
              <a:gd name="connsiteX6286" fmla="*/ 4873098 w 5511960"/>
              <a:gd name="connsiteY6286" fmla="*/ 3390049 h 6268185"/>
              <a:gd name="connsiteX6287" fmla="*/ 4852219 w 5511960"/>
              <a:gd name="connsiteY6287" fmla="*/ 3394049 h 6268185"/>
              <a:gd name="connsiteX6288" fmla="*/ 4797241 w 5511960"/>
              <a:gd name="connsiteY6288" fmla="*/ 3403737 h 6268185"/>
              <a:gd name="connsiteX6289" fmla="*/ 4768151 w 5511960"/>
              <a:gd name="connsiteY6289" fmla="*/ 3408299 h 6268185"/>
              <a:gd name="connsiteX6290" fmla="*/ 4742787 w 5511960"/>
              <a:gd name="connsiteY6290" fmla="*/ 3412862 h 6268185"/>
              <a:gd name="connsiteX6291" fmla="*/ 4720241 w 5511960"/>
              <a:gd name="connsiteY6291" fmla="*/ 3408299 h 6268185"/>
              <a:gd name="connsiteX6292" fmla="*/ 4698838 w 5511960"/>
              <a:gd name="connsiteY6292" fmla="*/ 3403213 h 6268185"/>
              <a:gd name="connsiteX6293" fmla="*/ 4654833 w 5511960"/>
              <a:gd name="connsiteY6293" fmla="*/ 3408728 h 6268185"/>
              <a:gd name="connsiteX6294" fmla="*/ 4617571 w 5511960"/>
              <a:gd name="connsiteY6294" fmla="*/ 3408299 h 6268185"/>
              <a:gd name="connsiteX6295" fmla="*/ 4603121 w 5511960"/>
              <a:gd name="connsiteY6295" fmla="*/ 3407622 h 6268185"/>
              <a:gd name="connsiteX6296" fmla="*/ 4550581 w 5511960"/>
              <a:gd name="connsiteY6296" fmla="*/ 3414128 h 6268185"/>
              <a:gd name="connsiteX6297" fmla="*/ 4492155 w 5511960"/>
              <a:gd name="connsiteY6297" fmla="*/ 3405470 h 6268185"/>
              <a:gd name="connsiteX6298" fmla="*/ 5082705 w 5511960"/>
              <a:gd name="connsiteY6298" fmla="*/ 3335118 h 6268185"/>
              <a:gd name="connsiteX6299" fmla="*/ 5092916 w 5511960"/>
              <a:gd name="connsiteY6299" fmla="*/ 3329203 h 6268185"/>
              <a:gd name="connsiteX6300" fmla="*/ 5095964 w 5511960"/>
              <a:gd name="connsiteY6300" fmla="*/ 3336338 h 6268185"/>
              <a:gd name="connsiteX6301" fmla="*/ 5082705 w 5511960"/>
              <a:gd name="connsiteY6301" fmla="*/ 3335118 h 6268185"/>
              <a:gd name="connsiteX6302" fmla="*/ 762298 w 5511960"/>
              <a:gd name="connsiteY6302" fmla="*/ 3023117 h 6268185"/>
              <a:gd name="connsiteX6303" fmla="*/ 764698 w 5511960"/>
              <a:gd name="connsiteY6303" fmla="*/ 3017126 h 6268185"/>
              <a:gd name="connsiteX6304" fmla="*/ 765060 w 5511960"/>
              <a:gd name="connsiteY6304" fmla="*/ 3025870 h 6268185"/>
              <a:gd name="connsiteX6305" fmla="*/ 762298 w 5511960"/>
              <a:gd name="connsiteY6305" fmla="*/ 3023117 h 6268185"/>
              <a:gd name="connsiteX6306" fmla="*/ 4358110 w 5511960"/>
              <a:gd name="connsiteY6306" fmla="*/ 2397068 h 6268185"/>
              <a:gd name="connsiteX6307" fmla="*/ 4334678 w 5511960"/>
              <a:gd name="connsiteY6307" fmla="*/ 2368407 h 6268185"/>
              <a:gd name="connsiteX6308" fmla="*/ 4311856 w 5511960"/>
              <a:gd name="connsiteY6308" fmla="*/ 2340442 h 6268185"/>
              <a:gd name="connsiteX6309" fmla="*/ 4307827 w 5511960"/>
              <a:gd name="connsiteY6309" fmla="*/ 2336022 h 6268185"/>
              <a:gd name="connsiteX6310" fmla="*/ 4301550 w 5511960"/>
              <a:gd name="connsiteY6310" fmla="*/ 2324259 h 6268185"/>
              <a:gd name="connsiteX6311" fmla="*/ 4311285 w 5511960"/>
              <a:gd name="connsiteY6311" fmla="*/ 2315343 h 6268185"/>
              <a:gd name="connsiteX6312" fmla="*/ 4334316 w 5511960"/>
              <a:gd name="connsiteY6312" fmla="*/ 2326183 h 6268185"/>
              <a:gd name="connsiteX6313" fmla="*/ 4360529 w 5511960"/>
              <a:gd name="connsiteY6313" fmla="*/ 2393058 h 6268185"/>
              <a:gd name="connsiteX6314" fmla="*/ 4358110 w 5511960"/>
              <a:gd name="connsiteY6314" fmla="*/ 2397068 h 6268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</a:cxnLst>
            <a:rect l="l" t="t" r="r" b="b"/>
            <a:pathLst>
              <a:path w="5511960" h="6268185">
                <a:moveTo>
                  <a:pt x="803084" y="6266942"/>
                </a:moveTo>
                <a:cubicBezTo>
                  <a:pt x="802446" y="6264427"/>
                  <a:pt x="802189" y="6260779"/>
                  <a:pt x="802513" y="6258827"/>
                </a:cubicBezTo>
                <a:cubicBezTo>
                  <a:pt x="802827" y="6256874"/>
                  <a:pt x="799484" y="6253950"/>
                  <a:pt x="795064" y="6252321"/>
                </a:cubicBezTo>
                <a:cubicBezTo>
                  <a:pt x="790654" y="6250683"/>
                  <a:pt x="786006" y="6248006"/>
                  <a:pt x="784758" y="6246349"/>
                </a:cubicBezTo>
                <a:cubicBezTo>
                  <a:pt x="783501" y="6244701"/>
                  <a:pt x="762965" y="6241120"/>
                  <a:pt x="739124" y="6238396"/>
                </a:cubicBezTo>
                <a:cubicBezTo>
                  <a:pt x="715283" y="6235671"/>
                  <a:pt x="680831" y="6229251"/>
                  <a:pt x="662571" y="6224127"/>
                </a:cubicBezTo>
                <a:cubicBezTo>
                  <a:pt x="644303" y="6219003"/>
                  <a:pt x="616585" y="6212821"/>
                  <a:pt x="600973" y="6210392"/>
                </a:cubicBezTo>
                <a:cubicBezTo>
                  <a:pt x="549786" y="6202410"/>
                  <a:pt x="492931" y="6186570"/>
                  <a:pt x="481396" y="6177074"/>
                </a:cubicBezTo>
                <a:cubicBezTo>
                  <a:pt x="466071" y="6164453"/>
                  <a:pt x="451545" y="6150585"/>
                  <a:pt x="453669" y="6150585"/>
                </a:cubicBezTo>
                <a:cubicBezTo>
                  <a:pt x="455031" y="6150585"/>
                  <a:pt x="450031" y="6144746"/>
                  <a:pt x="442553" y="6137602"/>
                </a:cubicBezTo>
                <a:cubicBezTo>
                  <a:pt x="435086" y="6130459"/>
                  <a:pt x="429885" y="6123696"/>
                  <a:pt x="431009" y="6122572"/>
                </a:cubicBezTo>
                <a:cubicBezTo>
                  <a:pt x="432124" y="6121457"/>
                  <a:pt x="425866" y="6112466"/>
                  <a:pt x="417093" y="6102607"/>
                </a:cubicBezTo>
                <a:cubicBezTo>
                  <a:pt x="408321" y="6092739"/>
                  <a:pt x="400043" y="6079480"/>
                  <a:pt x="398710" y="6073137"/>
                </a:cubicBezTo>
                <a:cubicBezTo>
                  <a:pt x="397376" y="6066803"/>
                  <a:pt x="394681" y="6057506"/>
                  <a:pt x="392738" y="6052487"/>
                </a:cubicBezTo>
                <a:cubicBezTo>
                  <a:pt x="390785" y="6047467"/>
                  <a:pt x="390995" y="6031036"/>
                  <a:pt x="393204" y="6015987"/>
                </a:cubicBezTo>
                <a:cubicBezTo>
                  <a:pt x="395405" y="6000928"/>
                  <a:pt x="398967" y="5975258"/>
                  <a:pt x="401120" y="5958942"/>
                </a:cubicBezTo>
                <a:cubicBezTo>
                  <a:pt x="407254" y="5912431"/>
                  <a:pt x="426675" y="5867692"/>
                  <a:pt x="440734" y="5867692"/>
                </a:cubicBezTo>
                <a:cubicBezTo>
                  <a:pt x="450393" y="5867692"/>
                  <a:pt x="465356" y="5852957"/>
                  <a:pt x="465356" y="5843451"/>
                </a:cubicBezTo>
                <a:cubicBezTo>
                  <a:pt x="465356" y="5838774"/>
                  <a:pt x="474319" y="5816124"/>
                  <a:pt x="485264" y="5793140"/>
                </a:cubicBezTo>
                <a:cubicBezTo>
                  <a:pt x="496217" y="5770147"/>
                  <a:pt x="510867" y="5734075"/>
                  <a:pt x="517820" y="5712987"/>
                </a:cubicBezTo>
                <a:cubicBezTo>
                  <a:pt x="528869" y="5679450"/>
                  <a:pt x="530088" y="5670305"/>
                  <a:pt x="527545" y="5640187"/>
                </a:cubicBezTo>
                <a:cubicBezTo>
                  <a:pt x="525288" y="5613518"/>
                  <a:pt x="526364" y="5601202"/>
                  <a:pt x="532288" y="5585676"/>
                </a:cubicBezTo>
                <a:cubicBezTo>
                  <a:pt x="539794" y="5566026"/>
                  <a:pt x="539727" y="5565197"/>
                  <a:pt x="528888" y="5544404"/>
                </a:cubicBezTo>
                <a:cubicBezTo>
                  <a:pt x="522802" y="5532736"/>
                  <a:pt x="509619" y="5512924"/>
                  <a:pt x="499580" y="5500380"/>
                </a:cubicBezTo>
                <a:cubicBezTo>
                  <a:pt x="489540" y="5487826"/>
                  <a:pt x="478787" y="5473452"/>
                  <a:pt x="475691" y="5468433"/>
                </a:cubicBezTo>
                <a:cubicBezTo>
                  <a:pt x="442763" y="5415064"/>
                  <a:pt x="445049" y="5423189"/>
                  <a:pt x="451412" y="5382365"/>
                </a:cubicBezTo>
                <a:cubicBezTo>
                  <a:pt x="455812" y="5354123"/>
                  <a:pt x="461575" y="5337588"/>
                  <a:pt x="475491" y="5313299"/>
                </a:cubicBezTo>
                <a:cubicBezTo>
                  <a:pt x="492836" y="5283028"/>
                  <a:pt x="516334" y="5256263"/>
                  <a:pt x="525564" y="5256263"/>
                </a:cubicBezTo>
                <a:cubicBezTo>
                  <a:pt x="527878" y="5256263"/>
                  <a:pt x="528507" y="5254206"/>
                  <a:pt x="526955" y="5251701"/>
                </a:cubicBezTo>
                <a:cubicBezTo>
                  <a:pt x="525402" y="5249186"/>
                  <a:pt x="526307" y="5247138"/>
                  <a:pt x="528964" y="5247138"/>
                </a:cubicBezTo>
                <a:cubicBezTo>
                  <a:pt x="531622" y="5247138"/>
                  <a:pt x="533793" y="5244062"/>
                  <a:pt x="533793" y="5240290"/>
                </a:cubicBezTo>
                <a:cubicBezTo>
                  <a:pt x="533793" y="5236528"/>
                  <a:pt x="535775" y="5233451"/>
                  <a:pt x="538204" y="5233451"/>
                </a:cubicBezTo>
                <a:cubicBezTo>
                  <a:pt x="545785" y="5233451"/>
                  <a:pt x="552710" y="5215401"/>
                  <a:pt x="557139" y="5184083"/>
                </a:cubicBezTo>
                <a:cubicBezTo>
                  <a:pt x="559492" y="5167490"/>
                  <a:pt x="564035" y="5149736"/>
                  <a:pt x="567236" y="5144630"/>
                </a:cubicBezTo>
                <a:cubicBezTo>
                  <a:pt x="570436" y="5139525"/>
                  <a:pt x="575846" y="5126619"/>
                  <a:pt x="579256" y="5115951"/>
                </a:cubicBezTo>
                <a:cubicBezTo>
                  <a:pt x="582657" y="5105292"/>
                  <a:pt x="587086" y="5096558"/>
                  <a:pt x="589086" y="5096558"/>
                </a:cubicBezTo>
                <a:cubicBezTo>
                  <a:pt x="594630" y="5096558"/>
                  <a:pt x="615937" y="5058162"/>
                  <a:pt x="615889" y="5048247"/>
                </a:cubicBezTo>
                <a:cubicBezTo>
                  <a:pt x="615832" y="5035864"/>
                  <a:pt x="629567" y="4978238"/>
                  <a:pt x="636454" y="4961960"/>
                </a:cubicBezTo>
                <a:cubicBezTo>
                  <a:pt x="643159" y="4946111"/>
                  <a:pt x="653227" y="4873796"/>
                  <a:pt x="653132" y="4842155"/>
                </a:cubicBezTo>
                <a:cubicBezTo>
                  <a:pt x="653094" y="4830248"/>
                  <a:pt x="655856" y="4816189"/>
                  <a:pt x="659257" y="4810912"/>
                </a:cubicBezTo>
                <a:cubicBezTo>
                  <a:pt x="662667" y="4805626"/>
                  <a:pt x="666781" y="4793310"/>
                  <a:pt x="668401" y="4783528"/>
                </a:cubicBezTo>
                <a:cubicBezTo>
                  <a:pt x="674802" y="4744837"/>
                  <a:pt x="681488" y="4715329"/>
                  <a:pt x="684888" y="4710824"/>
                </a:cubicBezTo>
                <a:cubicBezTo>
                  <a:pt x="686851" y="4708214"/>
                  <a:pt x="690680" y="4691793"/>
                  <a:pt x="693404" y="4674324"/>
                </a:cubicBezTo>
                <a:cubicBezTo>
                  <a:pt x="706205" y="4592285"/>
                  <a:pt x="732171" y="4490910"/>
                  <a:pt x="750687" y="4450772"/>
                </a:cubicBezTo>
                <a:cubicBezTo>
                  <a:pt x="756507" y="4438142"/>
                  <a:pt x="762727" y="4421711"/>
                  <a:pt x="764517" y="4414263"/>
                </a:cubicBezTo>
                <a:cubicBezTo>
                  <a:pt x="766299" y="4406814"/>
                  <a:pt x="769261" y="4398671"/>
                  <a:pt x="771090" y="4396156"/>
                </a:cubicBezTo>
                <a:cubicBezTo>
                  <a:pt x="772928" y="4393651"/>
                  <a:pt x="778034" y="4380306"/>
                  <a:pt x="782453" y="4366505"/>
                </a:cubicBezTo>
                <a:cubicBezTo>
                  <a:pt x="786873" y="4352703"/>
                  <a:pt x="793045" y="4338330"/>
                  <a:pt x="796169" y="4334558"/>
                </a:cubicBezTo>
                <a:cubicBezTo>
                  <a:pt x="799293" y="4330795"/>
                  <a:pt x="804322" y="4319508"/>
                  <a:pt x="807342" y="4309469"/>
                </a:cubicBezTo>
                <a:cubicBezTo>
                  <a:pt x="814038" y="4287171"/>
                  <a:pt x="826125" y="4261530"/>
                  <a:pt x="833802" y="4253319"/>
                </a:cubicBezTo>
                <a:cubicBezTo>
                  <a:pt x="836946" y="4249957"/>
                  <a:pt x="839508" y="4243708"/>
                  <a:pt x="839508" y="4239432"/>
                </a:cubicBezTo>
                <a:cubicBezTo>
                  <a:pt x="839508" y="4235145"/>
                  <a:pt x="842470" y="4227421"/>
                  <a:pt x="846090" y="4222258"/>
                </a:cubicBezTo>
                <a:cubicBezTo>
                  <a:pt x="854948" y="4209599"/>
                  <a:pt x="871417" y="4165660"/>
                  <a:pt x="871550" y="4154326"/>
                </a:cubicBezTo>
                <a:cubicBezTo>
                  <a:pt x="871712" y="4139781"/>
                  <a:pt x="888619" y="4106415"/>
                  <a:pt x="895839" y="4106415"/>
                </a:cubicBezTo>
                <a:cubicBezTo>
                  <a:pt x="899458" y="4106415"/>
                  <a:pt x="903792" y="4102824"/>
                  <a:pt x="905478" y="4098433"/>
                </a:cubicBezTo>
                <a:cubicBezTo>
                  <a:pt x="907164" y="4094042"/>
                  <a:pt x="908126" y="4090451"/>
                  <a:pt x="907612" y="4090451"/>
                </a:cubicBezTo>
                <a:cubicBezTo>
                  <a:pt x="907097" y="4090451"/>
                  <a:pt x="914965" y="4077620"/>
                  <a:pt x="925100" y="4061952"/>
                </a:cubicBezTo>
                <a:cubicBezTo>
                  <a:pt x="944283" y="4032263"/>
                  <a:pt x="957037" y="3983933"/>
                  <a:pt x="951093" y="3963473"/>
                </a:cubicBezTo>
                <a:cubicBezTo>
                  <a:pt x="945273" y="3943471"/>
                  <a:pt x="937549" y="3928469"/>
                  <a:pt x="933072" y="3928459"/>
                </a:cubicBezTo>
                <a:cubicBezTo>
                  <a:pt x="928386" y="3928450"/>
                  <a:pt x="906993" y="3896293"/>
                  <a:pt x="901811" y="3881473"/>
                </a:cubicBezTo>
                <a:cubicBezTo>
                  <a:pt x="897410" y="3868871"/>
                  <a:pt x="911088" y="3775192"/>
                  <a:pt x="919118" y="3762924"/>
                </a:cubicBezTo>
                <a:cubicBezTo>
                  <a:pt x="923033" y="3756962"/>
                  <a:pt x="928186" y="3736835"/>
                  <a:pt x="930567" y="3718214"/>
                </a:cubicBezTo>
                <a:cubicBezTo>
                  <a:pt x="932958" y="3699592"/>
                  <a:pt x="937320" y="3677504"/>
                  <a:pt x="940263" y="3669131"/>
                </a:cubicBezTo>
                <a:cubicBezTo>
                  <a:pt x="943730" y="3659302"/>
                  <a:pt x="944750" y="3637528"/>
                  <a:pt x="943168" y="3607533"/>
                </a:cubicBezTo>
                <a:cubicBezTo>
                  <a:pt x="940530" y="3557718"/>
                  <a:pt x="928919" y="3521009"/>
                  <a:pt x="909050" y="3499682"/>
                </a:cubicBezTo>
                <a:cubicBezTo>
                  <a:pt x="903430" y="3493653"/>
                  <a:pt x="898829" y="3485328"/>
                  <a:pt x="898829" y="3481203"/>
                </a:cubicBezTo>
                <a:cubicBezTo>
                  <a:pt x="898829" y="3477079"/>
                  <a:pt x="897401" y="3472269"/>
                  <a:pt x="895658" y="3470526"/>
                </a:cubicBezTo>
                <a:cubicBezTo>
                  <a:pt x="890609" y="3465478"/>
                  <a:pt x="889085" y="3453361"/>
                  <a:pt x="890400" y="3428835"/>
                </a:cubicBezTo>
                <a:cubicBezTo>
                  <a:pt x="891076" y="3416281"/>
                  <a:pt x="891495" y="3385487"/>
                  <a:pt x="891333" y="3360388"/>
                </a:cubicBezTo>
                <a:cubicBezTo>
                  <a:pt x="891076" y="3321412"/>
                  <a:pt x="889162" y="3310096"/>
                  <a:pt x="878208" y="3282817"/>
                </a:cubicBezTo>
                <a:cubicBezTo>
                  <a:pt x="871159" y="3265253"/>
                  <a:pt x="861949" y="3245745"/>
                  <a:pt x="857758" y="3239468"/>
                </a:cubicBezTo>
                <a:cubicBezTo>
                  <a:pt x="844775" y="3220076"/>
                  <a:pt x="844023" y="3212894"/>
                  <a:pt x="851414" y="3178880"/>
                </a:cubicBezTo>
                <a:cubicBezTo>
                  <a:pt x="861434" y="3132788"/>
                  <a:pt x="861587" y="3055293"/>
                  <a:pt x="851709" y="3032442"/>
                </a:cubicBezTo>
                <a:cubicBezTo>
                  <a:pt x="847509" y="3022727"/>
                  <a:pt x="844070" y="3010983"/>
                  <a:pt x="844070" y="3006344"/>
                </a:cubicBezTo>
                <a:cubicBezTo>
                  <a:pt x="844070" y="2995866"/>
                  <a:pt x="811514" y="2927915"/>
                  <a:pt x="802732" y="2920066"/>
                </a:cubicBezTo>
                <a:cubicBezTo>
                  <a:pt x="801332" y="2918819"/>
                  <a:pt x="795683" y="2904293"/>
                  <a:pt x="790187" y="2887805"/>
                </a:cubicBezTo>
                <a:cubicBezTo>
                  <a:pt x="779910" y="2856973"/>
                  <a:pt x="777281" y="2831151"/>
                  <a:pt x="784006" y="2826988"/>
                </a:cubicBezTo>
                <a:cubicBezTo>
                  <a:pt x="788768" y="2824055"/>
                  <a:pt x="790216" y="2792860"/>
                  <a:pt x="785911" y="2785983"/>
                </a:cubicBezTo>
                <a:cubicBezTo>
                  <a:pt x="784168" y="2783192"/>
                  <a:pt x="782177" y="2777325"/>
                  <a:pt x="781501" y="2772953"/>
                </a:cubicBezTo>
                <a:cubicBezTo>
                  <a:pt x="779577" y="2760608"/>
                  <a:pt x="763156" y="2746683"/>
                  <a:pt x="750535" y="2746683"/>
                </a:cubicBezTo>
                <a:cubicBezTo>
                  <a:pt x="744258" y="2746683"/>
                  <a:pt x="739124" y="2748340"/>
                  <a:pt x="739124" y="2750360"/>
                </a:cubicBezTo>
                <a:cubicBezTo>
                  <a:pt x="739124" y="2759304"/>
                  <a:pt x="698585" y="2796870"/>
                  <a:pt x="688937" y="2796870"/>
                </a:cubicBezTo>
                <a:cubicBezTo>
                  <a:pt x="678754" y="2796870"/>
                  <a:pt x="678659" y="2796299"/>
                  <a:pt x="680669" y="2747816"/>
                </a:cubicBezTo>
                <a:cubicBezTo>
                  <a:pt x="682479" y="2704211"/>
                  <a:pt x="684050" y="2696734"/>
                  <a:pt x="694842" y="2680446"/>
                </a:cubicBezTo>
                <a:cubicBezTo>
                  <a:pt x="701529" y="2670369"/>
                  <a:pt x="708291" y="2655624"/>
                  <a:pt x="709873" y="2647680"/>
                </a:cubicBezTo>
                <a:cubicBezTo>
                  <a:pt x="711463" y="2639736"/>
                  <a:pt x="716721" y="2628992"/>
                  <a:pt x="721560" y="2623801"/>
                </a:cubicBezTo>
                <a:cubicBezTo>
                  <a:pt x="726398" y="2618610"/>
                  <a:pt x="729246" y="2614352"/>
                  <a:pt x="727894" y="2614352"/>
                </a:cubicBezTo>
                <a:cubicBezTo>
                  <a:pt x="726541" y="2614352"/>
                  <a:pt x="729265" y="2610523"/>
                  <a:pt x="733952" y="2605846"/>
                </a:cubicBezTo>
                <a:cubicBezTo>
                  <a:pt x="738838" y="2600960"/>
                  <a:pt x="746982" y="2578300"/>
                  <a:pt x="753097" y="2552573"/>
                </a:cubicBezTo>
                <a:cubicBezTo>
                  <a:pt x="762746" y="2511958"/>
                  <a:pt x="765479" y="2506167"/>
                  <a:pt x="782672" y="2489984"/>
                </a:cubicBezTo>
                <a:cubicBezTo>
                  <a:pt x="801655" y="2472125"/>
                  <a:pt x="816600" y="2461876"/>
                  <a:pt x="831526" y="2456475"/>
                </a:cubicBezTo>
                <a:cubicBezTo>
                  <a:pt x="835917" y="2454894"/>
                  <a:pt x="839508" y="2451779"/>
                  <a:pt x="839508" y="2449560"/>
                </a:cubicBezTo>
                <a:cubicBezTo>
                  <a:pt x="839508" y="2447341"/>
                  <a:pt x="844480" y="2445531"/>
                  <a:pt x="850547" y="2445531"/>
                </a:cubicBezTo>
                <a:cubicBezTo>
                  <a:pt x="858367" y="2445531"/>
                  <a:pt x="864673" y="2440549"/>
                  <a:pt x="872188" y="2428424"/>
                </a:cubicBezTo>
                <a:cubicBezTo>
                  <a:pt x="878027" y="2419004"/>
                  <a:pt x="882875" y="2410279"/>
                  <a:pt x="882970" y="2409031"/>
                </a:cubicBezTo>
                <a:cubicBezTo>
                  <a:pt x="883056" y="2407774"/>
                  <a:pt x="890695" y="2391343"/>
                  <a:pt x="899935" y="2372522"/>
                </a:cubicBezTo>
                <a:cubicBezTo>
                  <a:pt x="909183" y="2353700"/>
                  <a:pt x="919775" y="2329669"/>
                  <a:pt x="923480" y="2319125"/>
                </a:cubicBezTo>
                <a:cubicBezTo>
                  <a:pt x="927185" y="2308580"/>
                  <a:pt x="937387" y="2289073"/>
                  <a:pt x="946159" y="2275776"/>
                </a:cubicBezTo>
                <a:cubicBezTo>
                  <a:pt x="989927" y="2209454"/>
                  <a:pt x="1003119" y="2194576"/>
                  <a:pt x="1018159" y="2194576"/>
                </a:cubicBezTo>
                <a:cubicBezTo>
                  <a:pt x="1022797" y="2194576"/>
                  <a:pt x="1026588" y="2192614"/>
                  <a:pt x="1026588" y="2190213"/>
                </a:cubicBezTo>
                <a:cubicBezTo>
                  <a:pt x="1026588" y="2187823"/>
                  <a:pt x="1033761" y="2184517"/>
                  <a:pt x="1042514" y="2182870"/>
                </a:cubicBezTo>
                <a:cubicBezTo>
                  <a:pt x="1051277" y="2181231"/>
                  <a:pt x="1057354" y="2178117"/>
                  <a:pt x="1056021" y="2175955"/>
                </a:cubicBezTo>
                <a:cubicBezTo>
                  <a:pt x="1054687" y="2173792"/>
                  <a:pt x="1059202" y="2170621"/>
                  <a:pt x="1066050" y="2168897"/>
                </a:cubicBezTo>
                <a:cubicBezTo>
                  <a:pt x="1083024" y="2164639"/>
                  <a:pt x="1117847" y="2128120"/>
                  <a:pt x="1117847" y="2114575"/>
                </a:cubicBezTo>
                <a:cubicBezTo>
                  <a:pt x="1117847" y="2108679"/>
                  <a:pt x="1119581" y="2102783"/>
                  <a:pt x="1121696" y="2101469"/>
                </a:cubicBezTo>
                <a:cubicBezTo>
                  <a:pt x="1129268" y="2096792"/>
                  <a:pt x="1155376" y="2038280"/>
                  <a:pt x="1157729" y="2020716"/>
                </a:cubicBezTo>
                <a:cubicBezTo>
                  <a:pt x="1160396" y="2000837"/>
                  <a:pt x="1148346" y="1955451"/>
                  <a:pt x="1136916" y="1942316"/>
                </a:cubicBezTo>
                <a:cubicBezTo>
                  <a:pt x="1133021" y="1937829"/>
                  <a:pt x="1126944" y="1935277"/>
                  <a:pt x="1123420" y="1936629"/>
                </a:cubicBezTo>
                <a:cubicBezTo>
                  <a:pt x="1119895" y="1937982"/>
                  <a:pt x="1110532" y="1936162"/>
                  <a:pt x="1102598" y="1932591"/>
                </a:cubicBezTo>
                <a:cubicBezTo>
                  <a:pt x="1094673" y="1929009"/>
                  <a:pt x="1083567" y="1924761"/>
                  <a:pt x="1077919" y="1923132"/>
                </a:cubicBezTo>
                <a:cubicBezTo>
                  <a:pt x="1072270" y="1921513"/>
                  <a:pt x="1067651" y="1918265"/>
                  <a:pt x="1067651" y="1915931"/>
                </a:cubicBezTo>
                <a:cubicBezTo>
                  <a:pt x="1067651" y="1913588"/>
                  <a:pt x="1064888" y="1911674"/>
                  <a:pt x="1061507" y="1911674"/>
                </a:cubicBezTo>
                <a:cubicBezTo>
                  <a:pt x="1055754" y="1911674"/>
                  <a:pt x="1046124" y="1904816"/>
                  <a:pt x="1024312" y="1885175"/>
                </a:cubicBezTo>
                <a:cubicBezTo>
                  <a:pt x="1019292" y="1880660"/>
                  <a:pt x="1011244" y="1869888"/>
                  <a:pt x="1006434" y="1861239"/>
                </a:cubicBezTo>
                <a:cubicBezTo>
                  <a:pt x="980659" y="1814919"/>
                  <a:pt x="980344" y="1813995"/>
                  <a:pt x="983116" y="1791897"/>
                </a:cubicBezTo>
                <a:cubicBezTo>
                  <a:pt x="984831" y="1778257"/>
                  <a:pt x="984088" y="1770228"/>
                  <a:pt x="981116" y="1770228"/>
                </a:cubicBezTo>
                <a:cubicBezTo>
                  <a:pt x="972515" y="1770228"/>
                  <a:pt x="976182" y="1763417"/>
                  <a:pt x="996928" y="1740814"/>
                </a:cubicBezTo>
                <a:cubicBezTo>
                  <a:pt x="1008224" y="1728518"/>
                  <a:pt x="1017463" y="1720859"/>
                  <a:pt x="1017463" y="1723803"/>
                </a:cubicBezTo>
                <a:cubicBezTo>
                  <a:pt x="1017463" y="1726746"/>
                  <a:pt x="1021569" y="1729156"/>
                  <a:pt x="1026588" y="1729156"/>
                </a:cubicBezTo>
                <a:cubicBezTo>
                  <a:pt x="1031608" y="1729156"/>
                  <a:pt x="1035713" y="1727327"/>
                  <a:pt x="1035713" y="1725088"/>
                </a:cubicBezTo>
                <a:cubicBezTo>
                  <a:pt x="1035713" y="1722850"/>
                  <a:pt x="1040847" y="1719736"/>
                  <a:pt x="1047124" y="1718154"/>
                </a:cubicBezTo>
                <a:cubicBezTo>
                  <a:pt x="1058726" y="1715249"/>
                  <a:pt x="1063222" y="1702067"/>
                  <a:pt x="1052830" y="1701429"/>
                </a:cubicBezTo>
                <a:cubicBezTo>
                  <a:pt x="1045600" y="1700990"/>
                  <a:pt x="1099759" y="1674435"/>
                  <a:pt x="1107932" y="1674416"/>
                </a:cubicBezTo>
                <a:cubicBezTo>
                  <a:pt x="1111266" y="1674406"/>
                  <a:pt x="1119743" y="1668758"/>
                  <a:pt x="1126782" y="1661852"/>
                </a:cubicBezTo>
                <a:cubicBezTo>
                  <a:pt x="1133821" y="1654956"/>
                  <a:pt x="1143736" y="1646421"/>
                  <a:pt x="1148832" y="1642897"/>
                </a:cubicBezTo>
                <a:cubicBezTo>
                  <a:pt x="1159129" y="1635763"/>
                  <a:pt x="1157405" y="1624209"/>
                  <a:pt x="1146041" y="1624209"/>
                </a:cubicBezTo>
                <a:cubicBezTo>
                  <a:pt x="1139622" y="1624209"/>
                  <a:pt x="1139536" y="1623438"/>
                  <a:pt x="1145394" y="1617980"/>
                </a:cubicBezTo>
                <a:cubicBezTo>
                  <a:pt x="1153185" y="1610703"/>
                  <a:pt x="1193933" y="1598844"/>
                  <a:pt x="1216726" y="1597215"/>
                </a:cubicBezTo>
                <a:cubicBezTo>
                  <a:pt x="1219651" y="1597006"/>
                  <a:pt x="1226642" y="1589138"/>
                  <a:pt x="1232252" y="1579728"/>
                </a:cubicBezTo>
                <a:cubicBezTo>
                  <a:pt x="1245521" y="1557458"/>
                  <a:pt x="1253645" y="1551210"/>
                  <a:pt x="1269295" y="1551210"/>
                </a:cubicBezTo>
                <a:cubicBezTo>
                  <a:pt x="1276343" y="1551210"/>
                  <a:pt x="1282116" y="1549152"/>
                  <a:pt x="1282116" y="1546647"/>
                </a:cubicBezTo>
                <a:cubicBezTo>
                  <a:pt x="1282116" y="1544133"/>
                  <a:pt x="1285259" y="1542085"/>
                  <a:pt x="1289107" y="1542085"/>
                </a:cubicBezTo>
                <a:cubicBezTo>
                  <a:pt x="1292945" y="1542085"/>
                  <a:pt x="1297270" y="1538999"/>
                  <a:pt x="1298718" y="1535236"/>
                </a:cubicBezTo>
                <a:cubicBezTo>
                  <a:pt x="1300156" y="1531474"/>
                  <a:pt x="1304014" y="1528388"/>
                  <a:pt x="1307281" y="1528388"/>
                </a:cubicBezTo>
                <a:cubicBezTo>
                  <a:pt x="1310557" y="1528388"/>
                  <a:pt x="1325064" y="1516072"/>
                  <a:pt x="1339523" y="1501013"/>
                </a:cubicBezTo>
                <a:cubicBezTo>
                  <a:pt x="1353991" y="1485954"/>
                  <a:pt x="1369422" y="1473638"/>
                  <a:pt x="1373832" y="1473638"/>
                </a:cubicBezTo>
                <a:cubicBezTo>
                  <a:pt x="1378242" y="1473638"/>
                  <a:pt x="1384652" y="1470828"/>
                  <a:pt x="1388091" y="1467399"/>
                </a:cubicBezTo>
                <a:cubicBezTo>
                  <a:pt x="1391520" y="1463961"/>
                  <a:pt x="1399368" y="1459579"/>
                  <a:pt x="1405521" y="1457655"/>
                </a:cubicBezTo>
                <a:cubicBezTo>
                  <a:pt x="1411684" y="1455731"/>
                  <a:pt x="1418256" y="1451864"/>
                  <a:pt x="1420142" y="1449064"/>
                </a:cubicBezTo>
                <a:cubicBezTo>
                  <a:pt x="1422533" y="1445520"/>
                  <a:pt x="1424924" y="1446044"/>
                  <a:pt x="1428058" y="1450826"/>
                </a:cubicBezTo>
                <a:cubicBezTo>
                  <a:pt x="1431525" y="1456103"/>
                  <a:pt x="1432563" y="1454455"/>
                  <a:pt x="1432620" y="1443663"/>
                </a:cubicBezTo>
                <a:cubicBezTo>
                  <a:pt x="1432715" y="1434614"/>
                  <a:pt x="1437535" y="1424222"/>
                  <a:pt x="1446374" y="1414316"/>
                </a:cubicBezTo>
                <a:cubicBezTo>
                  <a:pt x="1453908" y="1405887"/>
                  <a:pt x="1460071" y="1397305"/>
                  <a:pt x="1460071" y="1395247"/>
                </a:cubicBezTo>
                <a:cubicBezTo>
                  <a:pt x="1460071" y="1393190"/>
                  <a:pt x="1462443" y="1391504"/>
                  <a:pt x="1465338" y="1391504"/>
                </a:cubicBezTo>
                <a:cubicBezTo>
                  <a:pt x="1471949" y="1391504"/>
                  <a:pt x="1505696" y="1357462"/>
                  <a:pt x="1505696" y="1350794"/>
                </a:cubicBezTo>
                <a:cubicBezTo>
                  <a:pt x="1505696" y="1348089"/>
                  <a:pt x="1507239" y="1345870"/>
                  <a:pt x="1509115" y="1345870"/>
                </a:cubicBezTo>
                <a:cubicBezTo>
                  <a:pt x="1511001" y="1345870"/>
                  <a:pt x="1512830" y="1331468"/>
                  <a:pt x="1513173" y="1313866"/>
                </a:cubicBezTo>
                <a:cubicBezTo>
                  <a:pt x="1513525" y="1296149"/>
                  <a:pt x="1516326" y="1278833"/>
                  <a:pt x="1519440" y="1275089"/>
                </a:cubicBezTo>
                <a:cubicBezTo>
                  <a:pt x="1525765" y="1267460"/>
                  <a:pt x="1542196" y="1265860"/>
                  <a:pt x="1542196" y="1272870"/>
                </a:cubicBezTo>
                <a:cubicBezTo>
                  <a:pt x="1542196" y="1275385"/>
                  <a:pt x="1545396" y="1277433"/>
                  <a:pt x="1549311" y="1277433"/>
                </a:cubicBezTo>
                <a:cubicBezTo>
                  <a:pt x="1553226" y="1277433"/>
                  <a:pt x="1555159" y="1275385"/>
                  <a:pt x="1553607" y="1272870"/>
                </a:cubicBezTo>
                <a:cubicBezTo>
                  <a:pt x="1552054" y="1270365"/>
                  <a:pt x="1553597" y="1268308"/>
                  <a:pt x="1557036" y="1268308"/>
                </a:cubicBezTo>
                <a:cubicBezTo>
                  <a:pt x="1573914" y="1268308"/>
                  <a:pt x="1609709" y="1212482"/>
                  <a:pt x="1595802" y="1207843"/>
                </a:cubicBezTo>
                <a:cubicBezTo>
                  <a:pt x="1592631" y="1206786"/>
                  <a:pt x="1592916" y="1200709"/>
                  <a:pt x="1596650" y="1189374"/>
                </a:cubicBezTo>
                <a:cubicBezTo>
                  <a:pt x="1601841" y="1173658"/>
                  <a:pt x="1603489" y="1172486"/>
                  <a:pt x="1620396" y="1172486"/>
                </a:cubicBezTo>
                <a:cubicBezTo>
                  <a:pt x="1630388" y="1172486"/>
                  <a:pt x="1637389" y="1170600"/>
                  <a:pt x="1635969" y="1168295"/>
                </a:cubicBezTo>
                <a:cubicBezTo>
                  <a:pt x="1634541" y="1165990"/>
                  <a:pt x="1640065" y="1162656"/>
                  <a:pt x="1648247" y="1160885"/>
                </a:cubicBezTo>
                <a:cubicBezTo>
                  <a:pt x="1664239" y="1157427"/>
                  <a:pt x="1679194" y="1143111"/>
                  <a:pt x="1697339" y="1113879"/>
                </a:cubicBezTo>
                <a:cubicBezTo>
                  <a:pt x="1703616" y="1103763"/>
                  <a:pt x="1713360" y="1094296"/>
                  <a:pt x="1719008" y="1092838"/>
                </a:cubicBezTo>
                <a:cubicBezTo>
                  <a:pt x="1724657" y="1091381"/>
                  <a:pt x="1729276" y="1088171"/>
                  <a:pt x="1729276" y="1085704"/>
                </a:cubicBezTo>
                <a:cubicBezTo>
                  <a:pt x="1729276" y="1083246"/>
                  <a:pt x="1732105" y="1081227"/>
                  <a:pt x="1735553" y="1081227"/>
                </a:cubicBezTo>
                <a:cubicBezTo>
                  <a:pt x="1739011" y="1081227"/>
                  <a:pt x="1749784" y="1072016"/>
                  <a:pt x="1759509" y="1060758"/>
                </a:cubicBezTo>
                <a:cubicBezTo>
                  <a:pt x="1769234" y="1049499"/>
                  <a:pt x="1779816" y="1040260"/>
                  <a:pt x="1783035" y="1040222"/>
                </a:cubicBezTo>
                <a:cubicBezTo>
                  <a:pt x="1786255" y="1040193"/>
                  <a:pt x="1790036" y="1037164"/>
                  <a:pt x="1791446" y="1033497"/>
                </a:cubicBezTo>
                <a:cubicBezTo>
                  <a:pt x="1792846" y="1029821"/>
                  <a:pt x="1797952" y="1025572"/>
                  <a:pt x="1802771" y="1024039"/>
                </a:cubicBezTo>
                <a:cubicBezTo>
                  <a:pt x="1807591" y="1022505"/>
                  <a:pt x="1810524" y="1019610"/>
                  <a:pt x="1809277" y="1017600"/>
                </a:cubicBezTo>
                <a:cubicBezTo>
                  <a:pt x="1808038" y="1015581"/>
                  <a:pt x="1812353" y="1010085"/>
                  <a:pt x="1818878" y="1005379"/>
                </a:cubicBezTo>
                <a:cubicBezTo>
                  <a:pt x="1825402" y="1000665"/>
                  <a:pt x="1840490" y="987063"/>
                  <a:pt x="1852406" y="975147"/>
                </a:cubicBezTo>
                <a:cubicBezTo>
                  <a:pt x="1864322" y="963222"/>
                  <a:pt x="1875504" y="953468"/>
                  <a:pt x="1877257" y="953468"/>
                </a:cubicBezTo>
                <a:cubicBezTo>
                  <a:pt x="1879009" y="953468"/>
                  <a:pt x="1885629" y="947306"/>
                  <a:pt x="1891963" y="939781"/>
                </a:cubicBezTo>
                <a:cubicBezTo>
                  <a:pt x="1898297" y="932256"/>
                  <a:pt x="1906155" y="926093"/>
                  <a:pt x="1909432" y="926093"/>
                </a:cubicBezTo>
                <a:cubicBezTo>
                  <a:pt x="1912699" y="926093"/>
                  <a:pt x="1916557" y="923007"/>
                  <a:pt x="1918005" y="919245"/>
                </a:cubicBezTo>
                <a:cubicBezTo>
                  <a:pt x="1919452" y="915483"/>
                  <a:pt x="1923777" y="912406"/>
                  <a:pt x="1927615" y="912406"/>
                </a:cubicBezTo>
                <a:cubicBezTo>
                  <a:pt x="1931463" y="912406"/>
                  <a:pt x="1934607" y="910387"/>
                  <a:pt x="1934607" y="907920"/>
                </a:cubicBezTo>
                <a:cubicBezTo>
                  <a:pt x="1934607" y="900386"/>
                  <a:pt x="1965306" y="871334"/>
                  <a:pt x="1973278" y="871334"/>
                </a:cubicBezTo>
                <a:cubicBezTo>
                  <a:pt x="1977402" y="871334"/>
                  <a:pt x="1979508" y="869286"/>
                  <a:pt x="1977955" y="866772"/>
                </a:cubicBezTo>
                <a:cubicBezTo>
                  <a:pt x="1976402" y="864267"/>
                  <a:pt x="1978355" y="862209"/>
                  <a:pt x="1982289" y="862209"/>
                </a:cubicBezTo>
                <a:cubicBezTo>
                  <a:pt x="1986232" y="862209"/>
                  <a:pt x="1992966" y="858104"/>
                  <a:pt x="1997262" y="853084"/>
                </a:cubicBezTo>
                <a:cubicBezTo>
                  <a:pt x="2001558" y="848065"/>
                  <a:pt x="2007702" y="843959"/>
                  <a:pt x="2010911" y="843959"/>
                </a:cubicBezTo>
                <a:cubicBezTo>
                  <a:pt x="2014112" y="843959"/>
                  <a:pt x="2016741" y="842045"/>
                  <a:pt x="2016741" y="839702"/>
                </a:cubicBezTo>
                <a:cubicBezTo>
                  <a:pt x="2016741" y="837368"/>
                  <a:pt x="2020875" y="834139"/>
                  <a:pt x="2025932" y="832529"/>
                </a:cubicBezTo>
                <a:cubicBezTo>
                  <a:pt x="2030990" y="830929"/>
                  <a:pt x="2034076" y="827929"/>
                  <a:pt x="2032809" y="825871"/>
                </a:cubicBezTo>
                <a:cubicBezTo>
                  <a:pt x="2031533" y="823804"/>
                  <a:pt x="2036019" y="820728"/>
                  <a:pt x="2042773" y="819032"/>
                </a:cubicBezTo>
                <a:cubicBezTo>
                  <a:pt x="2054031" y="816213"/>
                  <a:pt x="2060213" y="810936"/>
                  <a:pt x="2081053" y="786371"/>
                </a:cubicBezTo>
                <a:cubicBezTo>
                  <a:pt x="2085054" y="781656"/>
                  <a:pt x="2092941" y="774722"/>
                  <a:pt x="2098589" y="770950"/>
                </a:cubicBezTo>
                <a:cubicBezTo>
                  <a:pt x="2104228" y="767188"/>
                  <a:pt x="2113077" y="760520"/>
                  <a:pt x="2118249" y="756129"/>
                </a:cubicBezTo>
                <a:cubicBezTo>
                  <a:pt x="2123411" y="751729"/>
                  <a:pt x="2129383" y="748138"/>
                  <a:pt x="2131507" y="748138"/>
                </a:cubicBezTo>
                <a:cubicBezTo>
                  <a:pt x="2133632" y="748138"/>
                  <a:pt x="2135375" y="744452"/>
                  <a:pt x="2135375" y="739937"/>
                </a:cubicBezTo>
                <a:cubicBezTo>
                  <a:pt x="2135375" y="727745"/>
                  <a:pt x="2170427" y="695350"/>
                  <a:pt x="2181666" y="697170"/>
                </a:cubicBezTo>
                <a:cubicBezTo>
                  <a:pt x="2186781" y="697989"/>
                  <a:pt x="2194372" y="695360"/>
                  <a:pt x="2198535" y="691321"/>
                </a:cubicBezTo>
                <a:cubicBezTo>
                  <a:pt x="2217442" y="672976"/>
                  <a:pt x="2228929" y="666004"/>
                  <a:pt x="2240245" y="666004"/>
                </a:cubicBezTo>
                <a:cubicBezTo>
                  <a:pt x="2248551" y="666004"/>
                  <a:pt x="2254389" y="662422"/>
                  <a:pt x="2258457" y="654821"/>
                </a:cubicBezTo>
                <a:cubicBezTo>
                  <a:pt x="2261752" y="648668"/>
                  <a:pt x="2270134" y="642382"/>
                  <a:pt x="2277097" y="640848"/>
                </a:cubicBezTo>
                <a:cubicBezTo>
                  <a:pt x="2284060" y="639324"/>
                  <a:pt x="2290880" y="635114"/>
                  <a:pt x="2292271" y="631504"/>
                </a:cubicBezTo>
                <a:cubicBezTo>
                  <a:pt x="2293652" y="627894"/>
                  <a:pt x="2298052" y="624941"/>
                  <a:pt x="2302043" y="624941"/>
                </a:cubicBezTo>
                <a:cubicBezTo>
                  <a:pt x="2306034" y="624941"/>
                  <a:pt x="2308149" y="623075"/>
                  <a:pt x="2306730" y="620779"/>
                </a:cubicBezTo>
                <a:cubicBezTo>
                  <a:pt x="2305320" y="618493"/>
                  <a:pt x="2312225" y="615264"/>
                  <a:pt x="2322074" y="613597"/>
                </a:cubicBezTo>
                <a:cubicBezTo>
                  <a:pt x="2331923" y="611930"/>
                  <a:pt x="2341115" y="607644"/>
                  <a:pt x="2342486" y="604072"/>
                </a:cubicBezTo>
                <a:cubicBezTo>
                  <a:pt x="2343858" y="600491"/>
                  <a:pt x="2350068" y="597567"/>
                  <a:pt x="2356297" y="597567"/>
                </a:cubicBezTo>
                <a:cubicBezTo>
                  <a:pt x="2362517" y="597567"/>
                  <a:pt x="2373147" y="592433"/>
                  <a:pt x="2379920" y="586156"/>
                </a:cubicBezTo>
                <a:cubicBezTo>
                  <a:pt x="2386692" y="579888"/>
                  <a:pt x="2395883" y="574754"/>
                  <a:pt x="2400360" y="574754"/>
                </a:cubicBezTo>
                <a:cubicBezTo>
                  <a:pt x="2404837" y="574754"/>
                  <a:pt x="2411323" y="571925"/>
                  <a:pt x="2414781" y="568458"/>
                </a:cubicBezTo>
                <a:cubicBezTo>
                  <a:pt x="2418238" y="565001"/>
                  <a:pt x="2427630" y="560733"/>
                  <a:pt x="2435641" y="558971"/>
                </a:cubicBezTo>
                <a:cubicBezTo>
                  <a:pt x="2443651" y="557219"/>
                  <a:pt x="2450214" y="554114"/>
                  <a:pt x="2450214" y="552085"/>
                </a:cubicBezTo>
                <a:cubicBezTo>
                  <a:pt x="2450214" y="550046"/>
                  <a:pt x="2457453" y="547027"/>
                  <a:pt x="2466311" y="545370"/>
                </a:cubicBezTo>
                <a:cubicBezTo>
                  <a:pt x="2475160" y="543712"/>
                  <a:pt x="2481199" y="540398"/>
                  <a:pt x="2479732" y="538016"/>
                </a:cubicBezTo>
                <a:cubicBezTo>
                  <a:pt x="2478256" y="535635"/>
                  <a:pt x="2482818" y="533406"/>
                  <a:pt x="2489867" y="533063"/>
                </a:cubicBezTo>
                <a:cubicBezTo>
                  <a:pt x="2523585" y="531425"/>
                  <a:pt x="2538692" y="529053"/>
                  <a:pt x="2541187" y="525005"/>
                </a:cubicBezTo>
                <a:cubicBezTo>
                  <a:pt x="2542692" y="522576"/>
                  <a:pt x="2555179" y="519128"/>
                  <a:pt x="2568934" y="517338"/>
                </a:cubicBezTo>
                <a:cubicBezTo>
                  <a:pt x="2582688" y="515547"/>
                  <a:pt x="2595023" y="512442"/>
                  <a:pt x="2596346" y="510441"/>
                </a:cubicBezTo>
                <a:cubicBezTo>
                  <a:pt x="2597671" y="508432"/>
                  <a:pt x="2617683" y="505355"/>
                  <a:pt x="2640828" y="503612"/>
                </a:cubicBezTo>
                <a:cubicBezTo>
                  <a:pt x="2671661" y="501288"/>
                  <a:pt x="2682919" y="498783"/>
                  <a:pt x="2682919" y="494249"/>
                </a:cubicBezTo>
                <a:cubicBezTo>
                  <a:pt x="2682919" y="490648"/>
                  <a:pt x="2687806" y="488058"/>
                  <a:pt x="2694597" y="488058"/>
                </a:cubicBezTo>
                <a:cubicBezTo>
                  <a:pt x="2701217" y="488058"/>
                  <a:pt x="2705056" y="486076"/>
                  <a:pt x="2703455" y="483495"/>
                </a:cubicBezTo>
                <a:cubicBezTo>
                  <a:pt x="2701855" y="480904"/>
                  <a:pt x="2705684" y="478933"/>
                  <a:pt x="2712304" y="478933"/>
                </a:cubicBezTo>
                <a:cubicBezTo>
                  <a:pt x="2718733" y="478933"/>
                  <a:pt x="2723982" y="480981"/>
                  <a:pt x="2723982" y="483495"/>
                </a:cubicBezTo>
                <a:cubicBezTo>
                  <a:pt x="2723982" y="486000"/>
                  <a:pt x="2728211" y="488058"/>
                  <a:pt x="2733383" y="488058"/>
                </a:cubicBezTo>
                <a:cubicBezTo>
                  <a:pt x="2738545" y="488058"/>
                  <a:pt x="2741508" y="486000"/>
                  <a:pt x="2739955" y="483495"/>
                </a:cubicBezTo>
                <a:cubicBezTo>
                  <a:pt x="2738402" y="480981"/>
                  <a:pt x="2741365" y="478933"/>
                  <a:pt x="2746527" y="478933"/>
                </a:cubicBezTo>
                <a:cubicBezTo>
                  <a:pt x="2751699" y="478933"/>
                  <a:pt x="2755928" y="477390"/>
                  <a:pt x="2755928" y="475504"/>
                </a:cubicBezTo>
                <a:cubicBezTo>
                  <a:pt x="2755928" y="473627"/>
                  <a:pt x="2773473" y="472056"/>
                  <a:pt x="2794924" y="472018"/>
                </a:cubicBezTo>
                <a:cubicBezTo>
                  <a:pt x="2816364" y="471980"/>
                  <a:pt x="2831766" y="472665"/>
                  <a:pt x="2829137" y="473532"/>
                </a:cubicBezTo>
                <a:cubicBezTo>
                  <a:pt x="2826518" y="474408"/>
                  <a:pt x="2824365" y="477942"/>
                  <a:pt x="2824365" y="481381"/>
                </a:cubicBezTo>
                <a:cubicBezTo>
                  <a:pt x="2824365" y="488982"/>
                  <a:pt x="2851455" y="494735"/>
                  <a:pt x="2869866" y="491049"/>
                </a:cubicBezTo>
                <a:cubicBezTo>
                  <a:pt x="2888907" y="487238"/>
                  <a:pt x="2976775" y="493211"/>
                  <a:pt x="2969507" y="497821"/>
                </a:cubicBezTo>
                <a:cubicBezTo>
                  <a:pt x="2965345" y="500459"/>
                  <a:pt x="2965183" y="501621"/>
                  <a:pt x="2968974" y="501678"/>
                </a:cubicBezTo>
                <a:cubicBezTo>
                  <a:pt x="2971965" y="501717"/>
                  <a:pt x="2975680" y="499688"/>
                  <a:pt x="2977232" y="497183"/>
                </a:cubicBezTo>
                <a:cubicBezTo>
                  <a:pt x="2981433" y="490372"/>
                  <a:pt x="3037487" y="491382"/>
                  <a:pt x="3040726" y="498326"/>
                </a:cubicBezTo>
                <a:cubicBezTo>
                  <a:pt x="3042860" y="502888"/>
                  <a:pt x="3043926" y="502888"/>
                  <a:pt x="3046050" y="498326"/>
                </a:cubicBezTo>
                <a:cubicBezTo>
                  <a:pt x="3047517" y="495182"/>
                  <a:pt x="3056299" y="492620"/>
                  <a:pt x="3065567" y="492620"/>
                </a:cubicBezTo>
                <a:cubicBezTo>
                  <a:pt x="3076778" y="492620"/>
                  <a:pt x="3085046" y="489563"/>
                  <a:pt x="3090246" y="483495"/>
                </a:cubicBezTo>
                <a:cubicBezTo>
                  <a:pt x="3094542" y="478476"/>
                  <a:pt x="3102695" y="474399"/>
                  <a:pt x="3108363" y="474427"/>
                </a:cubicBezTo>
                <a:cubicBezTo>
                  <a:pt x="3123822" y="474523"/>
                  <a:pt x="3139405" y="479495"/>
                  <a:pt x="3136909" y="483533"/>
                </a:cubicBezTo>
                <a:cubicBezTo>
                  <a:pt x="3131966" y="491534"/>
                  <a:pt x="3150597" y="492820"/>
                  <a:pt x="3156417" y="484886"/>
                </a:cubicBezTo>
                <a:cubicBezTo>
                  <a:pt x="3164656" y="473637"/>
                  <a:pt x="3215853" y="473846"/>
                  <a:pt x="3222187" y="485153"/>
                </a:cubicBezTo>
                <a:cubicBezTo>
                  <a:pt x="3226778" y="493363"/>
                  <a:pt x="3247085" y="495011"/>
                  <a:pt x="3257848" y="488058"/>
                </a:cubicBezTo>
                <a:cubicBezTo>
                  <a:pt x="3261611" y="485619"/>
                  <a:pt x="3262639" y="483362"/>
                  <a:pt x="3260125" y="483038"/>
                </a:cubicBezTo>
                <a:cubicBezTo>
                  <a:pt x="3248704" y="481552"/>
                  <a:pt x="3294729" y="474875"/>
                  <a:pt x="3317160" y="474770"/>
                </a:cubicBezTo>
                <a:cubicBezTo>
                  <a:pt x="3344011" y="474647"/>
                  <a:pt x="3352622" y="480923"/>
                  <a:pt x="3360413" y="506308"/>
                </a:cubicBezTo>
                <a:cubicBezTo>
                  <a:pt x="3362337" y="512585"/>
                  <a:pt x="3365967" y="520281"/>
                  <a:pt x="3368472" y="523414"/>
                </a:cubicBezTo>
                <a:cubicBezTo>
                  <a:pt x="3373910" y="530215"/>
                  <a:pt x="3390170" y="531063"/>
                  <a:pt x="3390170" y="524557"/>
                </a:cubicBezTo>
                <a:cubicBezTo>
                  <a:pt x="3390170" y="522052"/>
                  <a:pt x="3394789" y="519966"/>
                  <a:pt x="3400437" y="519928"/>
                </a:cubicBezTo>
                <a:cubicBezTo>
                  <a:pt x="3416544" y="519833"/>
                  <a:pt x="3431375" y="514794"/>
                  <a:pt x="3428631" y="510346"/>
                </a:cubicBezTo>
                <a:cubicBezTo>
                  <a:pt x="3427260" y="508127"/>
                  <a:pt x="3430422" y="506308"/>
                  <a:pt x="3435671" y="506308"/>
                </a:cubicBezTo>
                <a:cubicBezTo>
                  <a:pt x="3440919" y="506308"/>
                  <a:pt x="3446396" y="503231"/>
                  <a:pt x="3447834" y="499459"/>
                </a:cubicBezTo>
                <a:cubicBezTo>
                  <a:pt x="3449282" y="495697"/>
                  <a:pt x="3455425" y="492620"/>
                  <a:pt x="3461493" y="492620"/>
                </a:cubicBezTo>
                <a:cubicBezTo>
                  <a:pt x="3476533" y="492620"/>
                  <a:pt x="3482495" y="475266"/>
                  <a:pt x="3478781" y="442366"/>
                </a:cubicBezTo>
                <a:cubicBezTo>
                  <a:pt x="3476447" y="421764"/>
                  <a:pt x="3477485" y="413782"/>
                  <a:pt x="3483734" y="404247"/>
                </a:cubicBezTo>
                <a:cubicBezTo>
                  <a:pt x="3490439" y="394008"/>
                  <a:pt x="3490782" y="390122"/>
                  <a:pt x="3486020" y="378606"/>
                </a:cubicBezTo>
                <a:cubicBezTo>
                  <a:pt x="3477533" y="358137"/>
                  <a:pt x="3483114" y="343392"/>
                  <a:pt x="3500812" y="339525"/>
                </a:cubicBezTo>
                <a:cubicBezTo>
                  <a:pt x="3508975" y="337744"/>
                  <a:pt x="3520167" y="331419"/>
                  <a:pt x="3525701" y="325475"/>
                </a:cubicBezTo>
                <a:cubicBezTo>
                  <a:pt x="3531225" y="319532"/>
                  <a:pt x="3537579" y="314665"/>
                  <a:pt x="3539826" y="314665"/>
                </a:cubicBezTo>
                <a:cubicBezTo>
                  <a:pt x="3546684" y="314665"/>
                  <a:pt x="3561810" y="299463"/>
                  <a:pt x="3569344" y="285004"/>
                </a:cubicBezTo>
                <a:cubicBezTo>
                  <a:pt x="3573269" y="277479"/>
                  <a:pt x="3580755" y="268297"/>
                  <a:pt x="3585985" y="264611"/>
                </a:cubicBezTo>
                <a:cubicBezTo>
                  <a:pt x="3591223" y="260915"/>
                  <a:pt x="3595500" y="255486"/>
                  <a:pt x="3595500" y="252552"/>
                </a:cubicBezTo>
                <a:cubicBezTo>
                  <a:pt x="3595500" y="249609"/>
                  <a:pt x="3598491" y="246056"/>
                  <a:pt x="3602148" y="244646"/>
                </a:cubicBezTo>
                <a:cubicBezTo>
                  <a:pt x="3605796" y="243246"/>
                  <a:pt x="3613188" y="227625"/>
                  <a:pt x="3618560" y="209937"/>
                </a:cubicBezTo>
                <a:cubicBezTo>
                  <a:pt x="3623932" y="192249"/>
                  <a:pt x="3630180" y="177781"/>
                  <a:pt x="3632447" y="177781"/>
                </a:cubicBezTo>
                <a:cubicBezTo>
                  <a:pt x="3634714" y="177781"/>
                  <a:pt x="3636562" y="175609"/>
                  <a:pt x="3636562" y="172961"/>
                </a:cubicBezTo>
                <a:cubicBezTo>
                  <a:pt x="3636562" y="170304"/>
                  <a:pt x="3642449" y="162607"/>
                  <a:pt x="3649650" y="155845"/>
                </a:cubicBezTo>
                <a:cubicBezTo>
                  <a:pt x="3656841" y="149092"/>
                  <a:pt x="3666318" y="137909"/>
                  <a:pt x="3670700" y="131013"/>
                </a:cubicBezTo>
                <a:cubicBezTo>
                  <a:pt x="3675091" y="124107"/>
                  <a:pt x="3681644" y="118459"/>
                  <a:pt x="3685273" y="118459"/>
                </a:cubicBezTo>
                <a:cubicBezTo>
                  <a:pt x="3688893" y="118459"/>
                  <a:pt x="3690722" y="116621"/>
                  <a:pt x="3689331" y="114373"/>
                </a:cubicBezTo>
                <a:cubicBezTo>
                  <a:pt x="3686645" y="110030"/>
                  <a:pt x="3696789" y="104772"/>
                  <a:pt x="3707857" y="104772"/>
                </a:cubicBezTo>
                <a:cubicBezTo>
                  <a:pt x="3714782" y="104772"/>
                  <a:pt x="3723125" y="99019"/>
                  <a:pt x="3736003" y="85379"/>
                </a:cubicBezTo>
                <a:cubicBezTo>
                  <a:pt x="3740147" y="80988"/>
                  <a:pt x="3745995" y="77397"/>
                  <a:pt x="3748986" y="77397"/>
                </a:cubicBezTo>
                <a:cubicBezTo>
                  <a:pt x="3751986" y="77397"/>
                  <a:pt x="3755120" y="75368"/>
                  <a:pt x="3755958" y="72892"/>
                </a:cubicBezTo>
                <a:cubicBezTo>
                  <a:pt x="3756796" y="70425"/>
                  <a:pt x="3767750" y="67024"/>
                  <a:pt x="3780295" y="65348"/>
                </a:cubicBezTo>
                <a:cubicBezTo>
                  <a:pt x="3792848" y="63671"/>
                  <a:pt x="3804364" y="60395"/>
                  <a:pt x="3805888" y="58071"/>
                </a:cubicBezTo>
                <a:cubicBezTo>
                  <a:pt x="3807422" y="55737"/>
                  <a:pt x="3821281" y="52689"/>
                  <a:pt x="3836692" y="51289"/>
                </a:cubicBezTo>
                <a:cubicBezTo>
                  <a:pt x="3852104" y="49898"/>
                  <a:pt x="3864705" y="46984"/>
                  <a:pt x="3864705" y="44821"/>
                </a:cubicBezTo>
                <a:cubicBezTo>
                  <a:pt x="3864705" y="42659"/>
                  <a:pt x="3868972" y="40897"/>
                  <a:pt x="3874182" y="40897"/>
                </a:cubicBezTo>
                <a:cubicBezTo>
                  <a:pt x="3882126" y="40897"/>
                  <a:pt x="3883412" y="38506"/>
                  <a:pt x="3882164" y="26067"/>
                </a:cubicBezTo>
                <a:cubicBezTo>
                  <a:pt x="3880764" y="12055"/>
                  <a:pt x="3881574" y="11160"/>
                  <a:pt x="3896842" y="9874"/>
                </a:cubicBezTo>
                <a:cubicBezTo>
                  <a:pt x="3908025" y="8931"/>
                  <a:pt x="3916321" y="11389"/>
                  <a:pt x="3923770" y="17856"/>
                </a:cubicBezTo>
                <a:cubicBezTo>
                  <a:pt x="3929704" y="23000"/>
                  <a:pt x="3937143" y="27200"/>
                  <a:pt x="3940314" y="27200"/>
                </a:cubicBezTo>
                <a:cubicBezTo>
                  <a:pt x="3943486" y="27200"/>
                  <a:pt x="3946763" y="28943"/>
                  <a:pt x="3947601" y="31058"/>
                </a:cubicBezTo>
                <a:cubicBezTo>
                  <a:pt x="3948439" y="33182"/>
                  <a:pt x="3955078" y="36382"/>
                  <a:pt x="3962365" y="38163"/>
                </a:cubicBezTo>
                <a:lnTo>
                  <a:pt x="3975614" y="41421"/>
                </a:lnTo>
                <a:lnTo>
                  <a:pt x="3967680" y="29315"/>
                </a:lnTo>
                <a:cubicBezTo>
                  <a:pt x="3960050" y="17666"/>
                  <a:pt x="3960098" y="16875"/>
                  <a:pt x="3969071" y="8512"/>
                </a:cubicBezTo>
                <a:cubicBezTo>
                  <a:pt x="3974205" y="3740"/>
                  <a:pt x="3979596" y="-175"/>
                  <a:pt x="3981063" y="-175"/>
                </a:cubicBezTo>
                <a:cubicBezTo>
                  <a:pt x="3984539" y="-175"/>
                  <a:pt x="3994197" y="7769"/>
                  <a:pt x="4012990" y="26067"/>
                </a:cubicBezTo>
                <a:cubicBezTo>
                  <a:pt x="4026440" y="39163"/>
                  <a:pt x="4031145" y="40897"/>
                  <a:pt x="4053415" y="40897"/>
                </a:cubicBezTo>
                <a:cubicBezTo>
                  <a:pt x="4067283" y="40897"/>
                  <a:pt x="4079894" y="42945"/>
                  <a:pt x="4081447" y="45459"/>
                </a:cubicBezTo>
                <a:cubicBezTo>
                  <a:pt x="4082999" y="47965"/>
                  <a:pt x="4087933" y="50022"/>
                  <a:pt x="4092419" y="50022"/>
                </a:cubicBezTo>
                <a:cubicBezTo>
                  <a:pt x="4096905" y="50022"/>
                  <a:pt x="4105316" y="54127"/>
                  <a:pt x="4111107" y="59147"/>
                </a:cubicBezTo>
                <a:cubicBezTo>
                  <a:pt x="4116889" y="64167"/>
                  <a:pt x="4125538" y="68272"/>
                  <a:pt x="4130319" y="68272"/>
                </a:cubicBezTo>
                <a:cubicBezTo>
                  <a:pt x="4135110" y="68272"/>
                  <a:pt x="4137892" y="70101"/>
                  <a:pt x="4136511" y="72329"/>
                </a:cubicBezTo>
                <a:cubicBezTo>
                  <a:pt x="4135129" y="74568"/>
                  <a:pt x="4141168" y="77740"/>
                  <a:pt x="4149931" y="79387"/>
                </a:cubicBezTo>
                <a:cubicBezTo>
                  <a:pt x="4158694" y="81026"/>
                  <a:pt x="4165857" y="84331"/>
                  <a:pt x="4165857" y="86731"/>
                </a:cubicBezTo>
                <a:cubicBezTo>
                  <a:pt x="4165857" y="89122"/>
                  <a:pt x="4167914" y="91084"/>
                  <a:pt x="4170420" y="91084"/>
                </a:cubicBezTo>
                <a:cubicBezTo>
                  <a:pt x="4172934" y="91084"/>
                  <a:pt x="4179087" y="95190"/>
                  <a:pt x="4184107" y="100209"/>
                </a:cubicBezTo>
                <a:cubicBezTo>
                  <a:pt x="4189127" y="105229"/>
                  <a:pt x="4196318" y="109334"/>
                  <a:pt x="4200080" y="109334"/>
                </a:cubicBezTo>
                <a:cubicBezTo>
                  <a:pt x="4203843" y="109334"/>
                  <a:pt x="4206929" y="111134"/>
                  <a:pt x="4206929" y="113325"/>
                </a:cubicBezTo>
                <a:cubicBezTo>
                  <a:pt x="4206929" y="115525"/>
                  <a:pt x="4213206" y="118573"/>
                  <a:pt x="4220874" y="120116"/>
                </a:cubicBezTo>
                <a:cubicBezTo>
                  <a:pt x="4228551" y="121650"/>
                  <a:pt x="4237723" y="125498"/>
                  <a:pt x="4241257" y="128670"/>
                </a:cubicBezTo>
                <a:cubicBezTo>
                  <a:pt x="4252897" y="139119"/>
                  <a:pt x="4259259" y="143557"/>
                  <a:pt x="4270804" y="149263"/>
                </a:cubicBezTo>
                <a:cubicBezTo>
                  <a:pt x="4285377" y="156464"/>
                  <a:pt x="4298398" y="164836"/>
                  <a:pt x="4306303" y="172075"/>
                </a:cubicBezTo>
                <a:cubicBezTo>
                  <a:pt x="4309723" y="175209"/>
                  <a:pt x="4314085" y="177781"/>
                  <a:pt x="4315990" y="177781"/>
                </a:cubicBezTo>
                <a:cubicBezTo>
                  <a:pt x="4317895" y="177781"/>
                  <a:pt x="4322115" y="182753"/>
                  <a:pt x="4325372" y="188839"/>
                </a:cubicBezTo>
                <a:cubicBezTo>
                  <a:pt x="4328630" y="194926"/>
                  <a:pt x="4335993" y="201079"/>
                  <a:pt x="4341736" y="202517"/>
                </a:cubicBezTo>
                <a:cubicBezTo>
                  <a:pt x="4348166" y="204136"/>
                  <a:pt x="4355395" y="212128"/>
                  <a:pt x="4360538" y="223320"/>
                </a:cubicBezTo>
                <a:cubicBezTo>
                  <a:pt x="4365139" y="233312"/>
                  <a:pt x="4371988" y="242598"/>
                  <a:pt x="4375750" y="243941"/>
                </a:cubicBezTo>
                <a:cubicBezTo>
                  <a:pt x="4383065" y="246551"/>
                  <a:pt x="4394123" y="268078"/>
                  <a:pt x="4405868" y="302539"/>
                </a:cubicBezTo>
                <a:cubicBezTo>
                  <a:pt x="4409849" y="314226"/>
                  <a:pt x="4415079" y="323790"/>
                  <a:pt x="4417479" y="323790"/>
                </a:cubicBezTo>
                <a:cubicBezTo>
                  <a:pt x="4419889" y="323790"/>
                  <a:pt x="4424004" y="329952"/>
                  <a:pt x="4426623" y="337477"/>
                </a:cubicBezTo>
                <a:cubicBezTo>
                  <a:pt x="4429252" y="345011"/>
                  <a:pt x="4433252" y="351164"/>
                  <a:pt x="4435510" y="351164"/>
                </a:cubicBezTo>
                <a:cubicBezTo>
                  <a:pt x="4437777" y="351164"/>
                  <a:pt x="4439634" y="354251"/>
                  <a:pt x="4439634" y="358013"/>
                </a:cubicBezTo>
                <a:cubicBezTo>
                  <a:pt x="4439634" y="361775"/>
                  <a:pt x="4441520" y="364861"/>
                  <a:pt x="4443835" y="364861"/>
                </a:cubicBezTo>
                <a:cubicBezTo>
                  <a:pt x="4446139" y="364861"/>
                  <a:pt x="4449378" y="370995"/>
                  <a:pt x="4451026" y="378492"/>
                </a:cubicBezTo>
                <a:cubicBezTo>
                  <a:pt x="4452674" y="385997"/>
                  <a:pt x="4455922" y="393303"/>
                  <a:pt x="4458236" y="394732"/>
                </a:cubicBezTo>
                <a:cubicBezTo>
                  <a:pt x="4460551" y="396160"/>
                  <a:pt x="4462513" y="404914"/>
                  <a:pt x="4462599" y="414182"/>
                </a:cubicBezTo>
                <a:cubicBezTo>
                  <a:pt x="4462685" y="423440"/>
                  <a:pt x="4466723" y="439233"/>
                  <a:pt x="4471572" y="449272"/>
                </a:cubicBezTo>
                <a:cubicBezTo>
                  <a:pt x="4476420" y="459311"/>
                  <a:pt x="4480458" y="473199"/>
                  <a:pt x="4480544" y="480133"/>
                </a:cubicBezTo>
                <a:cubicBezTo>
                  <a:pt x="4480630" y="487067"/>
                  <a:pt x="4482630" y="496306"/>
                  <a:pt x="4484982" y="500669"/>
                </a:cubicBezTo>
                <a:cubicBezTo>
                  <a:pt x="4516053" y="558133"/>
                  <a:pt x="4532598" y="630895"/>
                  <a:pt x="4521940" y="663194"/>
                </a:cubicBezTo>
                <a:cubicBezTo>
                  <a:pt x="4518939" y="672271"/>
                  <a:pt x="4514729" y="679701"/>
                  <a:pt x="4512567" y="679701"/>
                </a:cubicBezTo>
                <a:cubicBezTo>
                  <a:pt x="4510405" y="679701"/>
                  <a:pt x="4507281" y="689445"/>
                  <a:pt x="4505633" y="701370"/>
                </a:cubicBezTo>
                <a:cubicBezTo>
                  <a:pt x="4502033" y="727364"/>
                  <a:pt x="4487517" y="759987"/>
                  <a:pt x="4477915" y="763673"/>
                </a:cubicBezTo>
                <a:cubicBezTo>
                  <a:pt x="4474105" y="765130"/>
                  <a:pt x="4472238" y="768331"/>
                  <a:pt x="4473753" y="770788"/>
                </a:cubicBezTo>
                <a:cubicBezTo>
                  <a:pt x="4475267" y="773246"/>
                  <a:pt x="4471657" y="776465"/>
                  <a:pt x="4465723" y="777951"/>
                </a:cubicBezTo>
                <a:cubicBezTo>
                  <a:pt x="4459799" y="779446"/>
                  <a:pt x="4451379" y="786685"/>
                  <a:pt x="4447025" y="794058"/>
                </a:cubicBezTo>
                <a:cubicBezTo>
                  <a:pt x="4442673" y="801430"/>
                  <a:pt x="4436377" y="807460"/>
                  <a:pt x="4433024" y="807460"/>
                </a:cubicBezTo>
                <a:cubicBezTo>
                  <a:pt x="4429671" y="807460"/>
                  <a:pt x="4425661" y="812536"/>
                  <a:pt x="4424099" y="818737"/>
                </a:cubicBezTo>
                <a:cubicBezTo>
                  <a:pt x="4419365" y="837616"/>
                  <a:pt x="4363129" y="889584"/>
                  <a:pt x="4347441" y="889584"/>
                </a:cubicBezTo>
                <a:cubicBezTo>
                  <a:pt x="4342936" y="889584"/>
                  <a:pt x="4339250" y="891480"/>
                  <a:pt x="4339250" y="893784"/>
                </a:cubicBezTo>
                <a:cubicBezTo>
                  <a:pt x="4339250" y="896099"/>
                  <a:pt x="4333068" y="899347"/>
                  <a:pt x="4325515" y="901005"/>
                </a:cubicBezTo>
                <a:cubicBezTo>
                  <a:pt x="4317971" y="902662"/>
                  <a:pt x="4312971" y="905919"/>
                  <a:pt x="4314400" y="908243"/>
                </a:cubicBezTo>
                <a:cubicBezTo>
                  <a:pt x="4315838" y="910568"/>
                  <a:pt x="4313285" y="913892"/>
                  <a:pt x="4308742" y="915625"/>
                </a:cubicBezTo>
                <a:cubicBezTo>
                  <a:pt x="4299798" y="919045"/>
                  <a:pt x="4297855" y="920455"/>
                  <a:pt x="4278557" y="937571"/>
                </a:cubicBezTo>
                <a:cubicBezTo>
                  <a:pt x="4271527" y="943800"/>
                  <a:pt x="4266908" y="948906"/>
                  <a:pt x="4268289" y="948906"/>
                </a:cubicBezTo>
                <a:cubicBezTo>
                  <a:pt x="4269670" y="948906"/>
                  <a:pt x="4266622" y="953087"/>
                  <a:pt x="4261507" y="958202"/>
                </a:cubicBezTo>
                <a:cubicBezTo>
                  <a:pt x="4254135" y="965575"/>
                  <a:pt x="4252830" y="970861"/>
                  <a:pt x="4255240" y="983662"/>
                </a:cubicBezTo>
                <a:cubicBezTo>
                  <a:pt x="4257126" y="993750"/>
                  <a:pt x="4256049" y="1003979"/>
                  <a:pt x="4252363" y="1010866"/>
                </a:cubicBezTo>
                <a:cubicBezTo>
                  <a:pt x="4247105" y="1020686"/>
                  <a:pt x="4243362" y="1021915"/>
                  <a:pt x="4218702" y="1021962"/>
                </a:cubicBezTo>
                <a:cubicBezTo>
                  <a:pt x="4183507" y="1022029"/>
                  <a:pt x="4156189" y="1026468"/>
                  <a:pt x="4159371" y="1031621"/>
                </a:cubicBezTo>
                <a:cubicBezTo>
                  <a:pt x="4160723" y="1033812"/>
                  <a:pt x="4156751" y="1035602"/>
                  <a:pt x="4150541" y="1035602"/>
                </a:cubicBezTo>
                <a:cubicBezTo>
                  <a:pt x="4144321" y="1035602"/>
                  <a:pt x="4138425" y="1033164"/>
                  <a:pt x="4137434" y="1030183"/>
                </a:cubicBezTo>
                <a:cubicBezTo>
                  <a:pt x="4134424" y="1021143"/>
                  <a:pt x="4117279" y="1041889"/>
                  <a:pt x="4099134" y="1076531"/>
                </a:cubicBezTo>
                <a:cubicBezTo>
                  <a:pt x="4089895" y="1094172"/>
                  <a:pt x="4080504" y="1108612"/>
                  <a:pt x="4078275" y="1108612"/>
                </a:cubicBezTo>
                <a:cubicBezTo>
                  <a:pt x="4076046" y="1108612"/>
                  <a:pt x="4071740" y="1110688"/>
                  <a:pt x="4068702" y="1113241"/>
                </a:cubicBezTo>
                <a:cubicBezTo>
                  <a:pt x="4047538" y="1131043"/>
                  <a:pt x="4038974" y="1139901"/>
                  <a:pt x="4041003" y="1141930"/>
                </a:cubicBezTo>
                <a:cubicBezTo>
                  <a:pt x="4042299" y="1143225"/>
                  <a:pt x="4039089" y="1145626"/>
                  <a:pt x="4033878" y="1147283"/>
                </a:cubicBezTo>
                <a:cubicBezTo>
                  <a:pt x="4028668" y="1148931"/>
                  <a:pt x="4024411" y="1152198"/>
                  <a:pt x="4024411" y="1154541"/>
                </a:cubicBezTo>
                <a:cubicBezTo>
                  <a:pt x="4024411" y="1160285"/>
                  <a:pt x="3980062" y="1159999"/>
                  <a:pt x="3976500" y="1154236"/>
                </a:cubicBezTo>
                <a:cubicBezTo>
                  <a:pt x="3972852" y="1148340"/>
                  <a:pt x="3946839" y="1148264"/>
                  <a:pt x="3946839" y="1154151"/>
                </a:cubicBezTo>
                <a:cubicBezTo>
                  <a:pt x="3946839" y="1156608"/>
                  <a:pt x="3941705" y="1159913"/>
                  <a:pt x="3935438" y="1161485"/>
                </a:cubicBezTo>
                <a:cubicBezTo>
                  <a:pt x="3929161" y="1163066"/>
                  <a:pt x="3924027" y="1166181"/>
                  <a:pt x="3924027" y="1168419"/>
                </a:cubicBezTo>
                <a:cubicBezTo>
                  <a:pt x="3924027" y="1170657"/>
                  <a:pt x="3920065" y="1172486"/>
                  <a:pt x="3915226" y="1172486"/>
                </a:cubicBezTo>
                <a:cubicBezTo>
                  <a:pt x="3910387" y="1172486"/>
                  <a:pt x="3903034" y="1175877"/>
                  <a:pt x="3898890" y="1180030"/>
                </a:cubicBezTo>
                <a:cubicBezTo>
                  <a:pt x="3892671" y="1186250"/>
                  <a:pt x="3880507" y="1187640"/>
                  <a:pt x="3829358" y="1188012"/>
                </a:cubicBezTo>
                <a:cubicBezTo>
                  <a:pt x="3783495" y="1188345"/>
                  <a:pt x="3766874" y="1186974"/>
                  <a:pt x="3765464" y="1182754"/>
                </a:cubicBezTo>
                <a:cubicBezTo>
                  <a:pt x="3763216" y="1176020"/>
                  <a:pt x="3732384" y="1174953"/>
                  <a:pt x="3732384" y="1181611"/>
                </a:cubicBezTo>
                <a:cubicBezTo>
                  <a:pt x="3732384" y="1184126"/>
                  <a:pt x="3729260" y="1186174"/>
                  <a:pt x="3725440" y="1186174"/>
                </a:cubicBezTo>
                <a:cubicBezTo>
                  <a:pt x="3721630" y="1186174"/>
                  <a:pt x="3716163" y="1191308"/>
                  <a:pt x="3713305" y="1197585"/>
                </a:cubicBezTo>
                <a:cubicBezTo>
                  <a:pt x="3710448" y="1203862"/>
                  <a:pt x="3704247" y="1208995"/>
                  <a:pt x="3699504" y="1208995"/>
                </a:cubicBezTo>
                <a:cubicBezTo>
                  <a:pt x="3691845" y="1208995"/>
                  <a:pt x="3680768" y="1218273"/>
                  <a:pt x="3665833" y="1237218"/>
                </a:cubicBezTo>
                <a:cubicBezTo>
                  <a:pt x="3663108" y="1240676"/>
                  <a:pt x="3661604" y="1249601"/>
                  <a:pt x="3662489" y="1257049"/>
                </a:cubicBezTo>
                <a:cubicBezTo>
                  <a:pt x="3663375" y="1264498"/>
                  <a:pt x="3664880" y="1280395"/>
                  <a:pt x="3665833" y="1292377"/>
                </a:cubicBezTo>
                <a:cubicBezTo>
                  <a:pt x="3666794" y="1304360"/>
                  <a:pt x="3669624" y="1316685"/>
                  <a:pt x="3672119" y="1319752"/>
                </a:cubicBezTo>
                <a:cubicBezTo>
                  <a:pt x="3674615" y="1322829"/>
                  <a:pt x="3681168" y="1335021"/>
                  <a:pt x="3686692" y="1346841"/>
                </a:cubicBezTo>
                <a:cubicBezTo>
                  <a:pt x="3696151" y="1367111"/>
                  <a:pt x="3696303" y="1369177"/>
                  <a:pt x="3689455" y="1382903"/>
                </a:cubicBezTo>
                <a:cubicBezTo>
                  <a:pt x="3685111" y="1391628"/>
                  <a:pt x="3682196" y="1409087"/>
                  <a:pt x="3682196" y="1426432"/>
                </a:cubicBezTo>
                <a:cubicBezTo>
                  <a:pt x="3682196" y="1442358"/>
                  <a:pt x="3680282" y="1455388"/>
                  <a:pt x="3677939" y="1455388"/>
                </a:cubicBezTo>
                <a:cubicBezTo>
                  <a:pt x="3673634" y="1455388"/>
                  <a:pt x="3669728" y="1464561"/>
                  <a:pt x="3666176" y="1483001"/>
                </a:cubicBezTo>
                <a:cubicBezTo>
                  <a:pt x="3665109" y="1488554"/>
                  <a:pt x="3652345" y="1505652"/>
                  <a:pt x="3637810" y="1521006"/>
                </a:cubicBezTo>
                <a:cubicBezTo>
                  <a:pt x="3623275" y="1536360"/>
                  <a:pt x="3604215" y="1558630"/>
                  <a:pt x="3595452" y="1570488"/>
                </a:cubicBezTo>
                <a:cubicBezTo>
                  <a:pt x="3586699" y="1582347"/>
                  <a:pt x="3575583" y="1593377"/>
                  <a:pt x="3570754" y="1594996"/>
                </a:cubicBezTo>
                <a:cubicBezTo>
                  <a:pt x="3553876" y="1600683"/>
                  <a:pt x="3545865" y="1613179"/>
                  <a:pt x="3536340" y="1648698"/>
                </a:cubicBezTo>
                <a:cubicBezTo>
                  <a:pt x="3528901" y="1676482"/>
                  <a:pt x="3527949" y="1685950"/>
                  <a:pt x="3532102" y="1690961"/>
                </a:cubicBezTo>
                <a:cubicBezTo>
                  <a:pt x="3540455" y="1701019"/>
                  <a:pt x="3533683" y="1749901"/>
                  <a:pt x="3521548" y="1767199"/>
                </a:cubicBezTo>
                <a:cubicBezTo>
                  <a:pt x="3515976" y="1775133"/>
                  <a:pt x="3508632" y="1783762"/>
                  <a:pt x="3505232" y="1786372"/>
                </a:cubicBezTo>
                <a:cubicBezTo>
                  <a:pt x="3501822" y="1788973"/>
                  <a:pt x="3499688" y="1794002"/>
                  <a:pt x="3500498" y="1797536"/>
                </a:cubicBezTo>
                <a:cubicBezTo>
                  <a:pt x="3501393" y="1801470"/>
                  <a:pt x="3495507" y="1806156"/>
                  <a:pt x="3485248" y="1809652"/>
                </a:cubicBezTo>
                <a:cubicBezTo>
                  <a:pt x="3466893" y="1815919"/>
                  <a:pt x="3438252" y="1841989"/>
                  <a:pt x="3433585" y="1856695"/>
                </a:cubicBezTo>
                <a:cubicBezTo>
                  <a:pt x="3431956" y="1861839"/>
                  <a:pt x="3427822" y="1866049"/>
                  <a:pt x="3424412" y="1866049"/>
                </a:cubicBezTo>
                <a:cubicBezTo>
                  <a:pt x="3420992" y="1866049"/>
                  <a:pt x="3415392" y="1868859"/>
                  <a:pt x="3411953" y="1872288"/>
                </a:cubicBezTo>
                <a:cubicBezTo>
                  <a:pt x="3408524" y="1875717"/>
                  <a:pt x="3401704" y="1879813"/>
                  <a:pt x="3396799" y="1881384"/>
                </a:cubicBezTo>
                <a:cubicBezTo>
                  <a:pt x="3391903" y="1882946"/>
                  <a:pt x="3382245" y="1893186"/>
                  <a:pt x="3375339" y="1904139"/>
                </a:cubicBezTo>
                <a:cubicBezTo>
                  <a:pt x="3361061" y="1926780"/>
                  <a:pt x="3358909" y="1952869"/>
                  <a:pt x="3369272" y="1977672"/>
                </a:cubicBezTo>
                <a:cubicBezTo>
                  <a:pt x="3372834" y="1986197"/>
                  <a:pt x="3376282" y="2003076"/>
                  <a:pt x="3376939" y="2015163"/>
                </a:cubicBezTo>
                <a:cubicBezTo>
                  <a:pt x="3377587" y="2027260"/>
                  <a:pt x="3379987" y="2042738"/>
                  <a:pt x="3382264" y="2049558"/>
                </a:cubicBezTo>
                <a:cubicBezTo>
                  <a:pt x="3387531" y="2065360"/>
                  <a:pt x="3374320" y="2097392"/>
                  <a:pt x="3360785" y="2101631"/>
                </a:cubicBezTo>
                <a:cubicBezTo>
                  <a:pt x="3351470" y="2104546"/>
                  <a:pt x="3327152" y="2121567"/>
                  <a:pt x="3332296" y="2121567"/>
                </a:cubicBezTo>
                <a:cubicBezTo>
                  <a:pt x="3333772" y="2121567"/>
                  <a:pt x="3329943" y="2126996"/>
                  <a:pt x="3323790" y="2133644"/>
                </a:cubicBezTo>
                <a:cubicBezTo>
                  <a:pt x="3317637" y="2140283"/>
                  <a:pt x="3312598" y="2147094"/>
                  <a:pt x="3312598" y="2148789"/>
                </a:cubicBezTo>
                <a:cubicBezTo>
                  <a:pt x="3312598" y="2155342"/>
                  <a:pt x="3338239" y="2179860"/>
                  <a:pt x="3348412" y="2183013"/>
                </a:cubicBezTo>
                <a:cubicBezTo>
                  <a:pt x="3360347" y="2186727"/>
                  <a:pt x="3373644" y="2198681"/>
                  <a:pt x="3379921" y="2211340"/>
                </a:cubicBezTo>
                <a:cubicBezTo>
                  <a:pt x="3384093" y="2219731"/>
                  <a:pt x="3383607" y="2242858"/>
                  <a:pt x="3378435" y="2281968"/>
                </a:cubicBezTo>
                <a:cubicBezTo>
                  <a:pt x="3375987" y="2300532"/>
                  <a:pt x="3376777" y="2303561"/>
                  <a:pt x="3384759" y="2306095"/>
                </a:cubicBezTo>
                <a:cubicBezTo>
                  <a:pt x="3389779" y="2307685"/>
                  <a:pt x="3395037" y="2311990"/>
                  <a:pt x="3396446" y="2315667"/>
                </a:cubicBezTo>
                <a:cubicBezTo>
                  <a:pt x="3397856" y="2319334"/>
                  <a:pt x="3401933" y="2322335"/>
                  <a:pt x="3405505" y="2322335"/>
                </a:cubicBezTo>
                <a:cubicBezTo>
                  <a:pt x="3409077" y="2322335"/>
                  <a:pt x="3413277" y="2327430"/>
                  <a:pt x="3414839" y="2333669"/>
                </a:cubicBezTo>
                <a:cubicBezTo>
                  <a:pt x="3416592" y="2340661"/>
                  <a:pt x="3422031" y="2346099"/>
                  <a:pt x="3429022" y="2347852"/>
                </a:cubicBezTo>
                <a:cubicBezTo>
                  <a:pt x="3435261" y="2349424"/>
                  <a:pt x="3440357" y="2352310"/>
                  <a:pt x="3440357" y="2354281"/>
                </a:cubicBezTo>
                <a:cubicBezTo>
                  <a:pt x="3440357" y="2356253"/>
                  <a:pt x="3456435" y="2358596"/>
                  <a:pt x="3476076" y="2359492"/>
                </a:cubicBezTo>
                <a:cubicBezTo>
                  <a:pt x="3509099" y="2360997"/>
                  <a:pt x="3512880" y="2362206"/>
                  <a:pt x="3526263" y="2375598"/>
                </a:cubicBezTo>
                <a:cubicBezTo>
                  <a:pt x="3534226" y="2383561"/>
                  <a:pt x="3540741" y="2392286"/>
                  <a:pt x="3540741" y="2394991"/>
                </a:cubicBezTo>
                <a:cubicBezTo>
                  <a:pt x="3540741" y="2397687"/>
                  <a:pt x="3542551" y="2399906"/>
                  <a:pt x="3544751" y="2399906"/>
                </a:cubicBezTo>
                <a:cubicBezTo>
                  <a:pt x="3553580" y="2399906"/>
                  <a:pt x="3560029" y="2427415"/>
                  <a:pt x="3556962" y="2451989"/>
                </a:cubicBezTo>
                <a:cubicBezTo>
                  <a:pt x="3554228" y="2473868"/>
                  <a:pt x="3555228" y="2478859"/>
                  <a:pt x="3565468" y="2494251"/>
                </a:cubicBezTo>
                <a:cubicBezTo>
                  <a:pt x="3571849" y="2503843"/>
                  <a:pt x="3583175" y="2515749"/>
                  <a:pt x="3590633" y="2520712"/>
                </a:cubicBezTo>
                <a:cubicBezTo>
                  <a:pt x="3598091" y="2525665"/>
                  <a:pt x="3606597" y="2534218"/>
                  <a:pt x="3609530" y="2539714"/>
                </a:cubicBezTo>
                <a:cubicBezTo>
                  <a:pt x="3612474" y="2545210"/>
                  <a:pt x="3618731" y="2550716"/>
                  <a:pt x="3623446" y="2551944"/>
                </a:cubicBezTo>
                <a:cubicBezTo>
                  <a:pt x="3636086" y="2555249"/>
                  <a:pt x="3635581" y="2582415"/>
                  <a:pt x="3622884" y="2582415"/>
                </a:cubicBezTo>
                <a:cubicBezTo>
                  <a:pt x="3617808" y="2582415"/>
                  <a:pt x="3613750" y="2585463"/>
                  <a:pt x="3613750" y="2589263"/>
                </a:cubicBezTo>
                <a:cubicBezTo>
                  <a:pt x="3613750" y="2593064"/>
                  <a:pt x="3616836" y="2596102"/>
                  <a:pt x="3620598" y="2596102"/>
                </a:cubicBezTo>
                <a:cubicBezTo>
                  <a:pt x="3624361" y="2596102"/>
                  <a:pt x="3627447" y="2598160"/>
                  <a:pt x="3627447" y="2600665"/>
                </a:cubicBezTo>
                <a:cubicBezTo>
                  <a:pt x="3627447" y="2603179"/>
                  <a:pt x="3632066" y="2605256"/>
                  <a:pt x="3637705" y="2605294"/>
                </a:cubicBezTo>
                <a:cubicBezTo>
                  <a:pt x="3653812" y="2605389"/>
                  <a:pt x="3668652" y="2610437"/>
                  <a:pt x="3665909" y="2614876"/>
                </a:cubicBezTo>
                <a:cubicBezTo>
                  <a:pt x="3664528" y="2617105"/>
                  <a:pt x="3667699" y="2618924"/>
                  <a:pt x="3672948" y="2618924"/>
                </a:cubicBezTo>
                <a:cubicBezTo>
                  <a:pt x="3678196" y="2618924"/>
                  <a:pt x="3683664" y="2622001"/>
                  <a:pt x="3685111" y="2625763"/>
                </a:cubicBezTo>
                <a:cubicBezTo>
                  <a:pt x="3689293" y="2636660"/>
                  <a:pt x="3708447" y="2634240"/>
                  <a:pt x="3712162" y="2622344"/>
                </a:cubicBezTo>
                <a:cubicBezTo>
                  <a:pt x="3715877" y="2610447"/>
                  <a:pt x="3722240" y="2605399"/>
                  <a:pt x="3733727" y="2605303"/>
                </a:cubicBezTo>
                <a:cubicBezTo>
                  <a:pt x="3741280" y="2605237"/>
                  <a:pt x="3745566" y="2602656"/>
                  <a:pt x="3761321" y="2588673"/>
                </a:cubicBezTo>
                <a:cubicBezTo>
                  <a:pt x="3764511" y="2585844"/>
                  <a:pt x="3774084" y="2582005"/>
                  <a:pt x="3782580" y="2580138"/>
                </a:cubicBezTo>
                <a:cubicBezTo>
                  <a:pt x="3791077" y="2578271"/>
                  <a:pt x="3800859" y="2573909"/>
                  <a:pt x="3804326" y="2570451"/>
                </a:cubicBezTo>
                <a:cubicBezTo>
                  <a:pt x="3807784" y="2566994"/>
                  <a:pt x="3813546" y="2564165"/>
                  <a:pt x="3817128" y="2564165"/>
                </a:cubicBezTo>
                <a:cubicBezTo>
                  <a:pt x="3820709" y="2564165"/>
                  <a:pt x="3823643" y="2562117"/>
                  <a:pt x="3823643" y="2559602"/>
                </a:cubicBezTo>
                <a:cubicBezTo>
                  <a:pt x="3823643" y="2557097"/>
                  <a:pt x="3826272" y="2555040"/>
                  <a:pt x="3829472" y="2555040"/>
                </a:cubicBezTo>
                <a:cubicBezTo>
                  <a:pt x="3832682" y="2555040"/>
                  <a:pt x="3838826" y="2550935"/>
                  <a:pt x="3843122" y="2545915"/>
                </a:cubicBezTo>
                <a:cubicBezTo>
                  <a:pt x="3847417" y="2540895"/>
                  <a:pt x="3855180" y="2536790"/>
                  <a:pt x="3860371" y="2536790"/>
                </a:cubicBezTo>
                <a:cubicBezTo>
                  <a:pt x="3865562" y="2536790"/>
                  <a:pt x="3868544" y="2534733"/>
                  <a:pt x="3866991" y="2532228"/>
                </a:cubicBezTo>
                <a:cubicBezTo>
                  <a:pt x="3865438" y="2529713"/>
                  <a:pt x="3867886" y="2527627"/>
                  <a:pt x="3872430" y="2527589"/>
                </a:cubicBezTo>
                <a:cubicBezTo>
                  <a:pt x="3879326" y="2527532"/>
                  <a:pt x="3879574" y="2526817"/>
                  <a:pt x="3873925" y="2523255"/>
                </a:cubicBezTo>
                <a:cubicBezTo>
                  <a:pt x="3868887" y="2520064"/>
                  <a:pt x="3872154" y="2518188"/>
                  <a:pt x="3886784" y="2515845"/>
                </a:cubicBezTo>
                <a:cubicBezTo>
                  <a:pt x="3897566" y="2514121"/>
                  <a:pt x="3909187" y="2509911"/>
                  <a:pt x="3912606" y="2506501"/>
                </a:cubicBezTo>
                <a:cubicBezTo>
                  <a:pt x="3916016" y="2503081"/>
                  <a:pt x="3920864" y="2500281"/>
                  <a:pt x="3923379" y="2500281"/>
                </a:cubicBezTo>
                <a:cubicBezTo>
                  <a:pt x="3925884" y="2500281"/>
                  <a:pt x="3930656" y="2497699"/>
                  <a:pt x="3933971" y="2494528"/>
                </a:cubicBezTo>
                <a:cubicBezTo>
                  <a:pt x="3942096" y="2486765"/>
                  <a:pt x="3966413" y="2476211"/>
                  <a:pt x="3962832" y="2482002"/>
                </a:cubicBezTo>
                <a:cubicBezTo>
                  <a:pt x="3961270" y="2484526"/>
                  <a:pt x="3964222" y="2486593"/>
                  <a:pt x="3969385" y="2486593"/>
                </a:cubicBezTo>
                <a:cubicBezTo>
                  <a:pt x="3974557" y="2486593"/>
                  <a:pt x="3978786" y="2488651"/>
                  <a:pt x="3978786" y="2491156"/>
                </a:cubicBezTo>
                <a:cubicBezTo>
                  <a:pt x="3978786" y="2493670"/>
                  <a:pt x="3981063" y="2495718"/>
                  <a:pt x="3983844" y="2495718"/>
                </a:cubicBezTo>
                <a:cubicBezTo>
                  <a:pt x="3987006" y="2495718"/>
                  <a:pt x="3987787" y="2491289"/>
                  <a:pt x="3985930" y="2483879"/>
                </a:cubicBezTo>
                <a:cubicBezTo>
                  <a:pt x="3982587" y="2470553"/>
                  <a:pt x="3996455" y="2454656"/>
                  <a:pt x="4011419" y="2454656"/>
                </a:cubicBezTo>
                <a:cubicBezTo>
                  <a:pt x="4016057" y="2454656"/>
                  <a:pt x="4019848" y="2453027"/>
                  <a:pt x="4019848" y="2451046"/>
                </a:cubicBezTo>
                <a:cubicBezTo>
                  <a:pt x="4019848" y="2449055"/>
                  <a:pt x="4027040" y="2439816"/>
                  <a:pt x="4035822" y="2430501"/>
                </a:cubicBezTo>
                <a:cubicBezTo>
                  <a:pt x="4044604" y="2421185"/>
                  <a:pt x="4051786" y="2410688"/>
                  <a:pt x="4051786" y="2407164"/>
                </a:cubicBezTo>
                <a:cubicBezTo>
                  <a:pt x="4051786" y="2403002"/>
                  <a:pt x="4054986" y="2401592"/>
                  <a:pt x="4060920" y="2403145"/>
                </a:cubicBezTo>
                <a:cubicBezTo>
                  <a:pt x="4067845" y="2404955"/>
                  <a:pt x="4070045" y="2403278"/>
                  <a:pt x="4070045" y="2396201"/>
                </a:cubicBezTo>
                <a:cubicBezTo>
                  <a:pt x="4070045" y="2391067"/>
                  <a:pt x="4067311" y="2384133"/>
                  <a:pt x="4063968" y="2380790"/>
                </a:cubicBezTo>
                <a:cubicBezTo>
                  <a:pt x="4060625" y="2377446"/>
                  <a:pt x="4056510" y="2369226"/>
                  <a:pt x="4054834" y="2362520"/>
                </a:cubicBezTo>
                <a:cubicBezTo>
                  <a:pt x="4053148" y="2355806"/>
                  <a:pt x="4047671" y="2349014"/>
                  <a:pt x="4042651" y="2347423"/>
                </a:cubicBezTo>
                <a:cubicBezTo>
                  <a:pt x="4037641" y="2345833"/>
                  <a:pt x="4033536" y="2342785"/>
                  <a:pt x="4033536" y="2340642"/>
                </a:cubicBezTo>
                <a:cubicBezTo>
                  <a:pt x="4033536" y="2338499"/>
                  <a:pt x="4026982" y="2335308"/>
                  <a:pt x="4018972" y="2333546"/>
                </a:cubicBezTo>
                <a:cubicBezTo>
                  <a:pt x="3997264" y="2328783"/>
                  <a:pt x="3990940" y="2319991"/>
                  <a:pt x="3991264" y="2295026"/>
                </a:cubicBezTo>
                <a:cubicBezTo>
                  <a:pt x="3991664" y="2264032"/>
                  <a:pt x="3995331" y="2255688"/>
                  <a:pt x="4013476" y="2244477"/>
                </a:cubicBezTo>
                <a:cubicBezTo>
                  <a:pt x="4041232" y="2227313"/>
                  <a:pt x="4101982" y="2236686"/>
                  <a:pt x="4101982" y="2258127"/>
                </a:cubicBezTo>
                <a:cubicBezTo>
                  <a:pt x="4101982" y="2264861"/>
                  <a:pt x="4109755" y="2264289"/>
                  <a:pt x="4113012" y="2257307"/>
                </a:cubicBezTo>
                <a:cubicBezTo>
                  <a:pt x="4115136" y="2252745"/>
                  <a:pt x="4116203" y="2252745"/>
                  <a:pt x="4118337" y="2257307"/>
                </a:cubicBezTo>
                <a:cubicBezTo>
                  <a:pt x="4119794" y="2260451"/>
                  <a:pt x="4123785" y="2263013"/>
                  <a:pt x="4127204" y="2263013"/>
                </a:cubicBezTo>
                <a:cubicBezTo>
                  <a:pt x="4130624" y="2263013"/>
                  <a:pt x="4143521" y="2273281"/>
                  <a:pt x="4155875" y="2285825"/>
                </a:cubicBezTo>
                <a:cubicBezTo>
                  <a:pt x="4175915" y="2306190"/>
                  <a:pt x="4180440" y="2308647"/>
                  <a:pt x="4197956" y="2308647"/>
                </a:cubicBezTo>
                <a:cubicBezTo>
                  <a:pt x="4208748" y="2308647"/>
                  <a:pt x="4216330" y="2309886"/>
                  <a:pt x="4214816" y="2311400"/>
                </a:cubicBezTo>
                <a:cubicBezTo>
                  <a:pt x="4209301" y="2316915"/>
                  <a:pt x="4235780" y="2336022"/>
                  <a:pt x="4248934" y="2336022"/>
                </a:cubicBezTo>
                <a:cubicBezTo>
                  <a:pt x="4256630" y="2336022"/>
                  <a:pt x="4261031" y="2337937"/>
                  <a:pt x="4259402" y="2340585"/>
                </a:cubicBezTo>
                <a:cubicBezTo>
                  <a:pt x="4257802" y="2343175"/>
                  <a:pt x="4261669" y="2345147"/>
                  <a:pt x="4268375" y="2345147"/>
                </a:cubicBezTo>
                <a:cubicBezTo>
                  <a:pt x="4276843" y="2345147"/>
                  <a:pt x="4281414" y="2348452"/>
                  <a:pt x="4284624" y="2356901"/>
                </a:cubicBezTo>
                <a:cubicBezTo>
                  <a:pt x="4287082" y="2363359"/>
                  <a:pt x="4292168" y="2371722"/>
                  <a:pt x="4295921" y="2375475"/>
                </a:cubicBezTo>
                <a:cubicBezTo>
                  <a:pt x="4299674" y="2379228"/>
                  <a:pt x="4302751" y="2386219"/>
                  <a:pt x="4302751" y="2391010"/>
                </a:cubicBezTo>
                <a:cubicBezTo>
                  <a:pt x="4302751" y="2411203"/>
                  <a:pt x="4335821" y="2473906"/>
                  <a:pt x="4351490" y="2483402"/>
                </a:cubicBezTo>
                <a:cubicBezTo>
                  <a:pt x="4354795" y="2485412"/>
                  <a:pt x="4357500" y="2490032"/>
                  <a:pt x="4357500" y="2493670"/>
                </a:cubicBezTo>
                <a:cubicBezTo>
                  <a:pt x="4357500" y="2497309"/>
                  <a:pt x="4359767" y="2500281"/>
                  <a:pt x="4362539" y="2500281"/>
                </a:cubicBezTo>
                <a:cubicBezTo>
                  <a:pt x="4369549" y="2500281"/>
                  <a:pt x="4430500" y="2562527"/>
                  <a:pt x="4430528" y="2569708"/>
                </a:cubicBezTo>
                <a:cubicBezTo>
                  <a:pt x="4430538" y="2572937"/>
                  <a:pt x="4435377" y="2581605"/>
                  <a:pt x="4441272" y="2588978"/>
                </a:cubicBezTo>
                <a:lnTo>
                  <a:pt x="4451998" y="2602379"/>
                </a:lnTo>
                <a:lnTo>
                  <a:pt x="4419584" y="2633440"/>
                </a:lnTo>
                <a:cubicBezTo>
                  <a:pt x="4401753" y="2650528"/>
                  <a:pt x="4385504" y="2664520"/>
                  <a:pt x="4383475" y="2664530"/>
                </a:cubicBezTo>
                <a:cubicBezTo>
                  <a:pt x="4381436" y="2664539"/>
                  <a:pt x="4380893" y="2666349"/>
                  <a:pt x="4382256" y="2668559"/>
                </a:cubicBezTo>
                <a:cubicBezTo>
                  <a:pt x="4383618" y="2670759"/>
                  <a:pt x="4378474" y="2673817"/>
                  <a:pt x="4370816" y="2675350"/>
                </a:cubicBezTo>
                <a:cubicBezTo>
                  <a:pt x="4363158" y="2676874"/>
                  <a:pt x="4358148" y="2680151"/>
                  <a:pt x="4359672" y="2682608"/>
                </a:cubicBezTo>
                <a:cubicBezTo>
                  <a:pt x="4361196" y="2685075"/>
                  <a:pt x="4357224" y="2688409"/>
                  <a:pt x="4350842" y="2690009"/>
                </a:cubicBezTo>
                <a:cubicBezTo>
                  <a:pt x="4344470" y="2691609"/>
                  <a:pt x="4339250" y="2694514"/>
                  <a:pt x="4339250" y="2696467"/>
                </a:cubicBezTo>
                <a:cubicBezTo>
                  <a:pt x="4339250" y="2698420"/>
                  <a:pt x="4330192" y="2701372"/>
                  <a:pt x="4319124" y="2703030"/>
                </a:cubicBezTo>
                <a:cubicBezTo>
                  <a:pt x="4308056" y="2704697"/>
                  <a:pt x="4297855" y="2709021"/>
                  <a:pt x="4296454" y="2712679"/>
                </a:cubicBezTo>
                <a:cubicBezTo>
                  <a:pt x="4295054" y="2716327"/>
                  <a:pt x="4290644" y="2719298"/>
                  <a:pt x="4286653" y="2719298"/>
                </a:cubicBezTo>
                <a:cubicBezTo>
                  <a:pt x="4282662" y="2719298"/>
                  <a:pt x="4280662" y="2721356"/>
                  <a:pt x="4282215" y="2723871"/>
                </a:cubicBezTo>
                <a:cubicBezTo>
                  <a:pt x="4283881" y="2726557"/>
                  <a:pt x="4278852" y="2728405"/>
                  <a:pt x="4269937" y="2728357"/>
                </a:cubicBezTo>
                <a:cubicBezTo>
                  <a:pt x="4258507" y="2728300"/>
                  <a:pt x="4256507" y="2727214"/>
                  <a:pt x="4261679" y="2723871"/>
                </a:cubicBezTo>
                <a:cubicBezTo>
                  <a:pt x="4266917" y="2720489"/>
                  <a:pt x="4265193" y="2719422"/>
                  <a:pt x="4254392" y="2719375"/>
                </a:cubicBezTo>
                <a:cubicBezTo>
                  <a:pt x="4246620" y="2719337"/>
                  <a:pt x="4235533" y="2715193"/>
                  <a:pt x="4229741" y="2710174"/>
                </a:cubicBezTo>
                <a:cubicBezTo>
                  <a:pt x="4223960" y="2705154"/>
                  <a:pt x="4217140" y="2701049"/>
                  <a:pt x="4214597" y="2701049"/>
                </a:cubicBezTo>
                <a:cubicBezTo>
                  <a:pt x="4212053" y="2701049"/>
                  <a:pt x="4211282" y="2699744"/>
                  <a:pt x="4212873" y="2698144"/>
                </a:cubicBezTo>
                <a:cubicBezTo>
                  <a:pt x="4214473" y="2696543"/>
                  <a:pt x="4211968" y="2689876"/>
                  <a:pt x="4207310" y="2683313"/>
                </a:cubicBezTo>
                <a:cubicBezTo>
                  <a:pt x="4202643" y="2676760"/>
                  <a:pt x="4197861" y="2664206"/>
                  <a:pt x="4196661" y="2655424"/>
                </a:cubicBezTo>
                <a:cubicBezTo>
                  <a:pt x="4193203" y="2630011"/>
                  <a:pt x="4177973" y="2591540"/>
                  <a:pt x="4171363" y="2591540"/>
                </a:cubicBezTo>
                <a:cubicBezTo>
                  <a:pt x="4168038" y="2591540"/>
                  <a:pt x="4166447" y="2589721"/>
                  <a:pt x="4167819" y="2587501"/>
                </a:cubicBezTo>
                <a:cubicBezTo>
                  <a:pt x="4171096" y="2582215"/>
                  <a:pt x="4154741" y="2577995"/>
                  <a:pt x="4130662" y="2577919"/>
                </a:cubicBezTo>
                <a:cubicBezTo>
                  <a:pt x="4109983" y="2577852"/>
                  <a:pt x="4099030" y="2588644"/>
                  <a:pt x="4103925" y="2604265"/>
                </a:cubicBezTo>
                <a:cubicBezTo>
                  <a:pt x="4107193" y="2614676"/>
                  <a:pt x="4087981" y="2623487"/>
                  <a:pt x="4062015" y="2623487"/>
                </a:cubicBezTo>
                <a:cubicBezTo>
                  <a:pt x="4051081" y="2623487"/>
                  <a:pt x="4043261" y="2625316"/>
                  <a:pt x="4044642" y="2627563"/>
                </a:cubicBezTo>
                <a:cubicBezTo>
                  <a:pt x="4046032" y="2629802"/>
                  <a:pt x="4042042" y="2632916"/>
                  <a:pt x="4035793" y="2634488"/>
                </a:cubicBezTo>
                <a:cubicBezTo>
                  <a:pt x="4029535" y="2636060"/>
                  <a:pt x="4024411" y="2639355"/>
                  <a:pt x="4024411" y="2641822"/>
                </a:cubicBezTo>
                <a:cubicBezTo>
                  <a:pt x="4024411" y="2644280"/>
                  <a:pt x="4021753" y="2646299"/>
                  <a:pt x="4018496" y="2646299"/>
                </a:cubicBezTo>
                <a:cubicBezTo>
                  <a:pt x="4012904" y="2646299"/>
                  <a:pt x="4004656" y="2651776"/>
                  <a:pt x="3982434" y="2670254"/>
                </a:cubicBezTo>
                <a:cubicBezTo>
                  <a:pt x="3977148" y="2674645"/>
                  <a:pt x="3970061" y="2678236"/>
                  <a:pt x="3966680" y="2678236"/>
                </a:cubicBezTo>
                <a:cubicBezTo>
                  <a:pt x="3963298" y="2678236"/>
                  <a:pt x="3960536" y="2680055"/>
                  <a:pt x="3960536" y="2682284"/>
                </a:cubicBezTo>
                <a:cubicBezTo>
                  <a:pt x="3960536" y="2684504"/>
                  <a:pt x="3951249" y="2687714"/>
                  <a:pt x="3939914" y="2689419"/>
                </a:cubicBezTo>
                <a:cubicBezTo>
                  <a:pt x="3928570" y="2691124"/>
                  <a:pt x="3920474" y="2694429"/>
                  <a:pt x="3921931" y="2696781"/>
                </a:cubicBezTo>
                <a:cubicBezTo>
                  <a:pt x="3923379" y="2699134"/>
                  <a:pt x="3922712" y="2701049"/>
                  <a:pt x="3920436" y="2701049"/>
                </a:cubicBezTo>
                <a:cubicBezTo>
                  <a:pt x="3918159" y="2701049"/>
                  <a:pt x="3911568" y="2705154"/>
                  <a:pt x="3905777" y="2710174"/>
                </a:cubicBezTo>
                <a:cubicBezTo>
                  <a:pt x="3899995" y="2715193"/>
                  <a:pt x="3891461" y="2719298"/>
                  <a:pt x="3886832" y="2719298"/>
                </a:cubicBezTo>
                <a:cubicBezTo>
                  <a:pt x="3882193" y="2719298"/>
                  <a:pt x="3878402" y="2721356"/>
                  <a:pt x="3878402" y="2723871"/>
                </a:cubicBezTo>
                <a:cubicBezTo>
                  <a:pt x="3878402" y="2726376"/>
                  <a:pt x="3875640" y="2728433"/>
                  <a:pt x="3872258" y="2728433"/>
                </a:cubicBezTo>
                <a:cubicBezTo>
                  <a:pt x="3868877" y="2728433"/>
                  <a:pt x="3861876" y="2732024"/>
                  <a:pt x="3856714" y="2736415"/>
                </a:cubicBezTo>
                <a:cubicBezTo>
                  <a:pt x="3851542" y="2740806"/>
                  <a:pt x="3842759" y="2747483"/>
                  <a:pt x="3837197" y="2751245"/>
                </a:cubicBezTo>
                <a:cubicBezTo>
                  <a:pt x="3810594" y="2769257"/>
                  <a:pt x="3807545" y="2780925"/>
                  <a:pt x="3828253" y="2785469"/>
                </a:cubicBezTo>
                <a:cubicBezTo>
                  <a:pt x="3835797" y="2787136"/>
                  <a:pt x="3840816" y="2790374"/>
                  <a:pt x="3839388" y="2792679"/>
                </a:cubicBezTo>
                <a:cubicBezTo>
                  <a:pt x="3837959" y="2794984"/>
                  <a:pt x="3840921" y="2796870"/>
                  <a:pt x="3845969" y="2796870"/>
                </a:cubicBezTo>
                <a:cubicBezTo>
                  <a:pt x="3851008" y="2796870"/>
                  <a:pt x="3856828" y="2799909"/>
                  <a:pt x="3858904" y="2803614"/>
                </a:cubicBezTo>
                <a:cubicBezTo>
                  <a:pt x="3861552" y="2808338"/>
                  <a:pt x="3874582" y="2811263"/>
                  <a:pt x="3902481" y="2813405"/>
                </a:cubicBezTo>
                <a:cubicBezTo>
                  <a:pt x="3924370" y="2815091"/>
                  <a:pt x="3942277" y="2818216"/>
                  <a:pt x="3942277" y="2820359"/>
                </a:cubicBezTo>
                <a:cubicBezTo>
                  <a:pt x="3942277" y="2822502"/>
                  <a:pt x="3959860" y="2824245"/>
                  <a:pt x="3981339" y="2824245"/>
                </a:cubicBezTo>
                <a:cubicBezTo>
                  <a:pt x="4006208" y="2824245"/>
                  <a:pt x="4019363" y="2822588"/>
                  <a:pt x="4017572" y="2819682"/>
                </a:cubicBezTo>
                <a:cubicBezTo>
                  <a:pt x="4016019" y="2817177"/>
                  <a:pt x="4017953" y="2815120"/>
                  <a:pt x="4021858" y="2815120"/>
                </a:cubicBezTo>
                <a:cubicBezTo>
                  <a:pt x="4025773" y="2815120"/>
                  <a:pt x="4028973" y="2817177"/>
                  <a:pt x="4028973" y="2819682"/>
                </a:cubicBezTo>
                <a:cubicBezTo>
                  <a:pt x="4028973" y="2822197"/>
                  <a:pt x="4038213" y="2824245"/>
                  <a:pt x="4049509" y="2824245"/>
                </a:cubicBezTo>
                <a:cubicBezTo>
                  <a:pt x="4060806" y="2824245"/>
                  <a:pt x="4070045" y="2822197"/>
                  <a:pt x="4070045" y="2819682"/>
                </a:cubicBezTo>
                <a:cubicBezTo>
                  <a:pt x="4070045" y="2813777"/>
                  <a:pt x="4094210" y="2813748"/>
                  <a:pt x="4100115" y="2819635"/>
                </a:cubicBezTo>
                <a:cubicBezTo>
                  <a:pt x="4102602" y="2822121"/>
                  <a:pt x="4114794" y="2825550"/>
                  <a:pt x="4127214" y="2827255"/>
                </a:cubicBezTo>
                <a:cubicBezTo>
                  <a:pt x="4139635" y="2828960"/>
                  <a:pt x="4152541" y="2833084"/>
                  <a:pt x="4155875" y="2836428"/>
                </a:cubicBezTo>
                <a:cubicBezTo>
                  <a:pt x="4159218" y="2839761"/>
                  <a:pt x="4164666" y="2842495"/>
                  <a:pt x="4167981" y="2842495"/>
                </a:cubicBezTo>
                <a:cubicBezTo>
                  <a:pt x="4171296" y="2842495"/>
                  <a:pt x="4175191" y="2845581"/>
                  <a:pt x="4176639" y="2849343"/>
                </a:cubicBezTo>
                <a:cubicBezTo>
                  <a:pt x="4178087" y="2853106"/>
                  <a:pt x="4183555" y="2856182"/>
                  <a:pt x="4188803" y="2856182"/>
                </a:cubicBezTo>
                <a:cubicBezTo>
                  <a:pt x="4194051" y="2856182"/>
                  <a:pt x="4197233" y="2857983"/>
                  <a:pt x="4195870" y="2860173"/>
                </a:cubicBezTo>
                <a:cubicBezTo>
                  <a:pt x="4194518" y="2862374"/>
                  <a:pt x="4203852" y="2865174"/>
                  <a:pt x="4216625" y="2866393"/>
                </a:cubicBezTo>
                <a:cubicBezTo>
                  <a:pt x="4229398" y="2867622"/>
                  <a:pt x="4241390" y="2871137"/>
                  <a:pt x="4243295" y="2874213"/>
                </a:cubicBezTo>
                <a:cubicBezTo>
                  <a:pt x="4245591" y="2877928"/>
                  <a:pt x="4259555" y="2879719"/>
                  <a:pt x="4285015" y="2879585"/>
                </a:cubicBezTo>
                <a:cubicBezTo>
                  <a:pt x="4325039" y="2879357"/>
                  <a:pt x="4359729" y="2882862"/>
                  <a:pt x="4355853" y="2886739"/>
                </a:cubicBezTo>
                <a:cubicBezTo>
                  <a:pt x="4354604" y="2887986"/>
                  <a:pt x="4362758" y="2898178"/>
                  <a:pt x="4373969" y="2909389"/>
                </a:cubicBezTo>
                <a:cubicBezTo>
                  <a:pt x="4389675" y="2925105"/>
                  <a:pt x="4395305" y="2934792"/>
                  <a:pt x="4398496" y="2951623"/>
                </a:cubicBezTo>
                <a:cubicBezTo>
                  <a:pt x="4400772" y="2963643"/>
                  <a:pt x="4407887" y="2984941"/>
                  <a:pt x="4414298" y="2998953"/>
                </a:cubicBezTo>
                <a:cubicBezTo>
                  <a:pt x="4420699" y="3012964"/>
                  <a:pt x="4425947" y="3025727"/>
                  <a:pt x="4425947" y="3027328"/>
                </a:cubicBezTo>
                <a:cubicBezTo>
                  <a:pt x="4425947" y="3028918"/>
                  <a:pt x="4429023" y="3033309"/>
                  <a:pt x="4432796" y="3037071"/>
                </a:cubicBezTo>
                <a:cubicBezTo>
                  <a:pt x="4440892" y="3045177"/>
                  <a:pt x="4442663" y="3102585"/>
                  <a:pt x="4434805" y="3102585"/>
                </a:cubicBezTo>
                <a:cubicBezTo>
                  <a:pt x="4432147" y="3102585"/>
                  <a:pt x="4431204" y="3104575"/>
                  <a:pt x="4432709" y="3107014"/>
                </a:cubicBezTo>
                <a:cubicBezTo>
                  <a:pt x="4434215" y="3109443"/>
                  <a:pt x="4430519" y="3112672"/>
                  <a:pt x="4424508" y="3114186"/>
                </a:cubicBezTo>
                <a:cubicBezTo>
                  <a:pt x="4418250" y="3115758"/>
                  <a:pt x="4409392" y="3124349"/>
                  <a:pt x="4403820" y="3134274"/>
                </a:cubicBezTo>
                <a:cubicBezTo>
                  <a:pt x="4398458" y="3143809"/>
                  <a:pt x="4385580" y="3159058"/>
                  <a:pt x="4375197" y="3168164"/>
                </a:cubicBezTo>
                <a:cubicBezTo>
                  <a:pt x="4358081" y="3183166"/>
                  <a:pt x="4353804" y="3184719"/>
                  <a:pt x="4329535" y="3184719"/>
                </a:cubicBezTo>
                <a:cubicBezTo>
                  <a:pt x="4314714" y="3184719"/>
                  <a:pt x="4302751" y="3186757"/>
                  <a:pt x="4302751" y="3189281"/>
                </a:cubicBezTo>
                <a:cubicBezTo>
                  <a:pt x="4302751" y="3191805"/>
                  <a:pt x="4299893" y="3193844"/>
                  <a:pt x="4296388" y="3193844"/>
                </a:cubicBezTo>
                <a:cubicBezTo>
                  <a:pt x="4289415" y="3193844"/>
                  <a:pt x="4284501" y="3203426"/>
                  <a:pt x="4284501" y="3217028"/>
                </a:cubicBezTo>
                <a:cubicBezTo>
                  <a:pt x="4284501" y="3224324"/>
                  <a:pt x="4287825" y="3225781"/>
                  <a:pt x="4304541" y="3225781"/>
                </a:cubicBezTo>
                <a:cubicBezTo>
                  <a:pt x="4318153" y="3225781"/>
                  <a:pt x="4325429" y="3227981"/>
                  <a:pt x="4327211" y="3232630"/>
                </a:cubicBezTo>
                <a:cubicBezTo>
                  <a:pt x="4328658" y="3236392"/>
                  <a:pt x="4333859" y="3239468"/>
                  <a:pt x="4338774" y="3239468"/>
                </a:cubicBezTo>
                <a:cubicBezTo>
                  <a:pt x="4348308" y="3239468"/>
                  <a:pt x="4366625" y="3259376"/>
                  <a:pt x="4366625" y="3269739"/>
                </a:cubicBezTo>
                <a:cubicBezTo>
                  <a:pt x="4366625" y="3273168"/>
                  <a:pt x="4368263" y="3275968"/>
                  <a:pt x="4370273" y="3275968"/>
                </a:cubicBezTo>
                <a:cubicBezTo>
                  <a:pt x="4373950" y="3275968"/>
                  <a:pt x="4386818" y="3288560"/>
                  <a:pt x="4421603" y="3326165"/>
                </a:cubicBezTo>
                <a:cubicBezTo>
                  <a:pt x="4448035" y="3354740"/>
                  <a:pt x="4467542" y="3396945"/>
                  <a:pt x="4464104" y="3418129"/>
                </a:cubicBezTo>
                <a:cubicBezTo>
                  <a:pt x="4462351" y="3428921"/>
                  <a:pt x="4464113" y="3440084"/>
                  <a:pt x="4469295" y="3451009"/>
                </a:cubicBezTo>
                <a:cubicBezTo>
                  <a:pt x="4474134" y="3461191"/>
                  <a:pt x="4476010" y="3472050"/>
                  <a:pt x="4474201" y="3479260"/>
                </a:cubicBezTo>
                <a:cubicBezTo>
                  <a:pt x="4472591" y="3485699"/>
                  <a:pt x="4472515" y="3497624"/>
                  <a:pt x="4474029" y="3505759"/>
                </a:cubicBezTo>
                <a:lnTo>
                  <a:pt x="4476810" y="3520542"/>
                </a:lnTo>
                <a:lnTo>
                  <a:pt x="4546057" y="3518637"/>
                </a:lnTo>
                <a:cubicBezTo>
                  <a:pt x="4584138" y="3517579"/>
                  <a:pt x="4615990" y="3514912"/>
                  <a:pt x="4616818" y="3512703"/>
                </a:cubicBezTo>
                <a:cubicBezTo>
                  <a:pt x="4618923" y="3507140"/>
                  <a:pt x="4635830" y="3507616"/>
                  <a:pt x="4635830" y="3513246"/>
                </a:cubicBezTo>
                <a:cubicBezTo>
                  <a:pt x="4635830" y="3515751"/>
                  <a:pt x="4640964" y="3517808"/>
                  <a:pt x="4647241" y="3517808"/>
                </a:cubicBezTo>
                <a:cubicBezTo>
                  <a:pt x="4653518" y="3517808"/>
                  <a:pt x="4658652" y="3515751"/>
                  <a:pt x="4658652" y="3513246"/>
                </a:cubicBezTo>
                <a:cubicBezTo>
                  <a:pt x="4658652" y="3510731"/>
                  <a:pt x="4669034" y="3508683"/>
                  <a:pt x="4681731" y="3508683"/>
                </a:cubicBezTo>
                <a:cubicBezTo>
                  <a:pt x="4695961" y="3508683"/>
                  <a:pt x="4703734" y="3510426"/>
                  <a:pt x="4701991" y="3513246"/>
                </a:cubicBezTo>
                <a:cubicBezTo>
                  <a:pt x="4700448" y="3515751"/>
                  <a:pt x="4702495" y="3517808"/>
                  <a:pt x="4706563" y="3517808"/>
                </a:cubicBezTo>
                <a:cubicBezTo>
                  <a:pt x="4710620" y="3517808"/>
                  <a:pt x="4712669" y="3515751"/>
                  <a:pt x="4711125" y="3513246"/>
                </a:cubicBezTo>
                <a:cubicBezTo>
                  <a:pt x="4709573" y="3510731"/>
                  <a:pt x="4711630" y="3508683"/>
                  <a:pt x="4715688" y="3508683"/>
                </a:cubicBezTo>
                <a:cubicBezTo>
                  <a:pt x="4719745" y="3508683"/>
                  <a:pt x="4721879" y="3510598"/>
                  <a:pt x="4720431" y="3512950"/>
                </a:cubicBezTo>
                <a:cubicBezTo>
                  <a:pt x="4716069" y="3519999"/>
                  <a:pt x="4757140" y="3523751"/>
                  <a:pt x="4810842" y="3521208"/>
                </a:cubicBezTo>
                <a:cubicBezTo>
                  <a:pt x="4841798" y="3519742"/>
                  <a:pt x="4862011" y="3516846"/>
                  <a:pt x="4863049" y="3513741"/>
                </a:cubicBezTo>
                <a:cubicBezTo>
                  <a:pt x="4863973" y="3510960"/>
                  <a:pt x="4867764" y="3508683"/>
                  <a:pt x="4871469" y="3508683"/>
                </a:cubicBezTo>
                <a:cubicBezTo>
                  <a:pt x="4875174" y="3508683"/>
                  <a:pt x="4876936" y="3510731"/>
                  <a:pt x="4875384" y="3513246"/>
                </a:cubicBezTo>
                <a:cubicBezTo>
                  <a:pt x="4873679" y="3515998"/>
                  <a:pt x="4879985" y="3517808"/>
                  <a:pt x="4891357" y="3517808"/>
                </a:cubicBezTo>
                <a:cubicBezTo>
                  <a:pt x="4902721" y="3517808"/>
                  <a:pt x="4909026" y="3515998"/>
                  <a:pt x="4907321" y="3513246"/>
                </a:cubicBezTo>
                <a:cubicBezTo>
                  <a:pt x="4905778" y="3510731"/>
                  <a:pt x="4907826" y="3508683"/>
                  <a:pt x="4911884" y="3508683"/>
                </a:cubicBezTo>
                <a:cubicBezTo>
                  <a:pt x="4915951" y="3508683"/>
                  <a:pt x="4917998" y="3510731"/>
                  <a:pt x="4916446" y="3513246"/>
                </a:cubicBezTo>
                <a:cubicBezTo>
                  <a:pt x="4912045" y="3520361"/>
                  <a:pt x="4923152" y="3518598"/>
                  <a:pt x="4930791" y="3510960"/>
                </a:cubicBezTo>
                <a:cubicBezTo>
                  <a:pt x="4936268" y="3505492"/>
                  <a:pt x="4951289" y="3504121"/>
                  <a:pt x="5005752" y="3504121"/>
                </a:cubicBezTo>
                <a:cubicBezTo>
                  <a:pt x="5048120" y="3504121"/>
                  <a:pt x="5073866" y="3502387"/>
                  <a:pt x="5073866" y="3499558"/>
                </a:cubicBezTo>
                <a:cubicBezTo>
                  <a:pt x="5073866" y="3496996"/>
                  <a:pt x="5086467" y="3494986"/>
                  <a:pt x="5102536" y="3494986"/>
                </a:cubicBezTo>
                <a:cubicBezTo>
                  <a:pt x="5129425" y="3494986"/>
                  <a:pt x="5131254" y="3495662"/>
                  <a:pt x="5132092" y="3505844"/>
                </a:cubicBezTo>
                <a:cubicBezTo>
                  <a:pt x="5133207" y="3519323"/>
                  <a:pt x="5121062" y="3522371"/>
                  <a:pt x="5066189" y="3522371"/>
                </a:cubicBezTo>
                <a:cubicBezTo>
                  <a:pt x="5041690" y="3522371"/>
                  <a:pt x="5028727" y="3524028"/>
                  <a:pt x="5030527" y="3526933"/>
                </a:cubicBezTo>
                <a:cubicBezTo>
                  <a:pt x="5032242" y="3529714"/>
                  <a:pt x="5024793" y="3531629"/>
                  <a:pt x="5011401" y="3531848"/>
                </a:cubicBezTo>
                <a:cubicBezTo>
                  <a:pt x="4999332" y="3532038"/>
                  <a:pt x="4981245" y="3532619"/>
                  <a:pt x="4971205" y="3533153"/>
                </a:cubicBezTo>
                <a:cubicBezTo>
                  <a:pt x="4961166" y="3533676"/>
                  <a:pt x="4936915" y="3534543"/>
                  <a:pt x="4917322" y="3535077"/>
                </a:cubicBezTo>
                <a:cubicBezTo>
                  <a:pt x="4897720" y="3535620"/>
                  <a:pt x="4882775" y="3537810"/>
                  <a:pt x="4884099" y="3539963"/>
                </a:cubicBezTo>
                <a:cubicBezTo>
                  <a:pt x="4887081" y="3544783"/>
                  <a:pt x="4831388" y="3549745"/>
                  <a:pt x="4774314" y="3549745"/>
                </a:cubicBezTo>
                <a:cubicBezTo>
                  <a:pt x="4748911" y="3549745"/>
                  <a:pt x="4731652" y="3551593"/>
                  <a:pt x="4731652" y="3554308"/>
                </a:cubicBezTo>
                <a:cubicBezTo>
                  <a:pt x="4731652" y="3556813"/>
                  <a:pt x="4723317" y="3558870"/>
                  <a:pt x="4713135" y="3558870"/>
                </a:cubicBezTo>
                <a:cubicBezTo>
                  <a:pt x="4701953" y="3558870"/>
                  <a:pt x="4695733" y="3557060"/>
                  <a:pt x="4697428" y="3554308"/>
                </a:cubicBezTo>
                <a:cubicBezTo>
                  <a:pt x="4699219" y="3551412"/>
                  <a:pt x="4687227" y="3549774"/>
                  <a:pt x="4664624" y="3549812"/>
                </a:cubicBezTo>
                <a:cubicBezTo>
                  <a:pt x="4643774" y="3549850"/>
                  <a:pt x="4631487" y="3551469"/>
                  <a:pt x="4635001" y="3553698"/>
                </a:cubicBezTo>
                <a:cubicBezTo>
                  <a:pt x="4641564" y="3557860"/>
                  <a:pt x="4599845" y="3563433"/>
                  <a:pt x="4562155" y="3563433"/>
                </a:cubicBezTo>
                <a:cubicBezTo>
                  <a:pt x="4549981" y="3563433"/>
                  <a:pt x="4540009" y="3565280"/>
                  <a:pt x="4540009" y="3567538"/>
                </a:cubicBezTo>
                <a:cubicBezTo>
                  <a:pt x="4540009" y="3569786"/>
                  <a:pt x="4525645" y="3573072"/>
                  <a:pt x="4508071" y="3574844"/>
                </a:cubicBezTo>
                <a:cubicBezTo>
                  <a:pt x="4478639" y="3577796"/>
                  <a:pt x="4476134" y="3578882"/>
                  <a:pt x="4476134" y="3588617"/>
                </a:cubicBezTo>
                <a:cubicBezTo>
                  <a:pt x="4476134" y="3605848"/>
                  <a:pt x="4471229" y="3613630"/>
                  <a:pt x="4460380" y="3613630"/>
                </a:cubicBezTo>
                <a:cubicBezTo>
                  <a:pt x="4439910" y="3613630"/>
                  <a:pt x="4433576" y="3599151"/>
                  <a:pt x="4431881" y="3548488"/>
                </a:cubicBezTo>
                <a:cubicBezTo>
                  <a:pt x="4431024" y="3522828"/>
                  <a:pt x="4429290" y="3498987"/>
                  <a:pt x="4428033" y="3495510"/>
                </a:cubicBezTo>
                <a:cubicBezTo>
                  <a:pt x="4426166" y="3490338"/>
                  <a:pt x="4413193" y="3489699"/>
                  <a:pt x="4356262" y="3491976"/>
                </a:cubicBezTo>
                <a:cubicBezTo>
                  <a:pt x="4318047" y="3493510"/>
                  <a:pt x="4282034" y="3494815"/>
                  <a:pt x="4276242" y="3494881"/>
                </a:cubicBezTo>
                <a:cubicBezTo>
                  <a:pt x="4270441" y="3494939"/>
                  <a:pt x="4266851" y="3496853"/>
                  <a:pt x="4268261" y="3499120"/>
                </a:cubicBezTo>
                <a:cubicBezTo>
                  <a:pt x="4269660" y="3501396"/>
                  <a:pt x="4260031" y="3504730"/>
                  <a:pt x="4246848" y="3506521"/>
                </a:cubicBezTo>
                <a:cubicBezTo>
                  <a:pt x="4233675" y="3508312"/>
                  <a:pt x="4221569" y="3511864"/>
                  <a:pt x="4219959" y="3514417"/>
                </a:cubicBezTo>
                <a:cubicBezTo>
                  <a:pt x="4218340" y="3516960"/>
                  <a:pt x="4208081" y="3518932"/>
                  <a:pt x="4197147" y="3518780"/>
                </a:cubicBezTo>
                <a:cubicBezTo>
                  <a:pt x="4160533" y="3518284"/>
                  <a:pt x="4159790" y="3519075"/>
                  <a:pt x="4163323" y="3554946"/>
                </a:cubicBezTo>
                <a:cubicBezTo>
                  <a:pt x="4167371" y="3596018"/>
                  <a:pt x="4173630" y="3613630"/>
                  <a:pt x="4184174" y="3613630"/>
                </a:cubicBezTo>
                <a:cubicBezTo>
                  <a:pt x="4188736" y="3613630"/>
                  <a:pt x="4193337" y="3611058"/>
                  <a:pt x="4194394" y="3607924"/>
                </a:cubicBezTo>
                <a:cubicBezTo>
                  <a:pt x="4195889" y="3603476"/>
                  <a:pt x="4197994" y="3603599"/>
                  <a:pt x="4203910" y="3608486"/>
                </a:cubicBezTo>
                <a:cubicBezTo>
                  <a:pt x="4214397" y="3617144"/>
                  <a:pt x="4348956" y="3618706"/>
                  <a:pt x="4351795" y="3610200"/>
                </a:cubicBezTo>
                <a:cubicBezTo>
                  <a:pt x="4353024" y="3606504"/>
                  <a:pt x="4363091" y="3604495"/>
                  <a:pt x="4380389" y="3604495"/>
                </a:cubicBezTo>
                <a:cubicBezTo>
                  <a:pt x="4403068" y="3604495"/>
                  <a:pt x="4407506" y="3605867"/>
                  <a:pt x="4409973" y="3613630"/>
                </a:cubicBezTo>
                <a:cubicBezTo>
                  <a:pt x="4413269" y="3624012"/>
                  <a:pt x="4409040" y="3641004"/>
                  <a:pt x="4403144" y="3641004"/>
                </a:cubicBezTo>
                <a:cubicBezTo>
                  <a:pt x="4400982" y="3641004"/>
                  <a:pt x="4396181" y="3644033"/>
                  <a:pt x="4392476" y="3647748"/>
                </a:cubicBezTo>
                <a:cubicBezTo>
                  <a:pt x="4387256" y="3652958"/>
                  <a:pt x="4367330" y="3655092"/>
                  <a:pt x="4304312" y="3657178"/>
                </a:cubicBezTo>
                <a:cubicBezTo>
                  <a:pt x="4259535" y="3658663"/>
                  <a:pt x="4222207" y="3661788"/>
                  <a:pt x="4221369" y="3664131"/>
                </a:cubicBezTo>
                <a:cubicBezTo>
                  <a:pt x="4220540" y="3666465"/>
                  <a:pt x="4214682" y="3668379"/>
                  <a:pt x="4208377" y="3668379"/>
                </a:cubicBezTo>
                <a:cubicBezTo>
                  <a:pt x="4202062" y="3668379"/>
                  <a:pt x="4189536" y="3671875"/>
                  <a:pt x="4180545" y="3676142"/>
                </a:cubicBezTo>
                <a:cubicBezTo>
                  <a:pt x="4168543" y="3681828"/>
                  <a:pt x="4163704" y="3682438"/>
                  <a:pt x="4162361" y="3678419"/>
                </a:cubicBezTo>
                <a:cubicBezTo>
                  <a:pt x="4161352" y="3675408"/>
                  <a:pt x="4157627" y="3672942"/>
                  <a:pt x="4154065" y="3672942"/>
                </a:cubicBezTo>
                <a:cubicBezTo>
                  <a:pt x="4150512" y="3672942"/>
                  <a:pt x="4147607" y="3668836"/>
                  <a:pt x="4147607" y="3663817"/>
                </a:cubicBezTo>
                <a:cubicBezTo>
                  <a:pt x="4147607" y="3658797"/>
                  <a:pt x="4149331" y="3654692"/>
                  <a:pt x="4151436" y="3654692"/>
                </a:cubicBezTo>
                <a:cubicBezTo>
                  <a:pt x="4153541" y="3654692"/>
                  <a:pt x="4157608" y="3649558"/>
                  <a:pt x="4160466" y="3643281"/>
                </a:cubicBezTo>
                <a:cubicBezTo>
                  <a:pt x="4163628" y="3636346"/>
                  <a:pt x="4163914" y="3631879"/>
                  <a:pt x="4161199" y="3631879"/>
                </a:cubicBezTo>
                <a:cubicBezTo>
                  <a:pt x="4158742" y="3631879"/>
                  <a:pt x="4156732" y="3633927"/>
                  <a:pt x="4156732" y="3636442"/>
                </a:cubicBezTo>
                <a:cubicBezTo>
                  <a:pt x="4156732" y="3638947"/>
                  <a:pt x="4153655" y="3641004"/>
                  <a:pt x="4149884" y="3641004"/>
                </a:cubicBezTo>
                <a:cubicBezTo>
                  <a:pt x="4146121" y="3641004"/>
                  <a:pt x="4143044" y="3638947"/>
                  <a:pt x="4143044" y="3636442"/>
                </a:cubicBezTo>
                <a:cubicBezTo>
                  <a:pt x="4143044" y="3633908"/>
                  <a:pt x="4130938" y="3631879"/>
                  <a:pt x="4115841" y="3631879"/>
                </a:cubicBezTo>
                <a:cubicBezTo>
                  <a:pt x="4093953" y="3631879"/>
                  <a:pt x="4086876" y="3629975"/>
                  <a:pt x="4079570" y="3622135"/>
                </a:cubicBezTo>
                <a:cubicBezTo>
                  <a:pt x="4071283" y="3613239"/>
                  <a:pt x="4067626" y="3612687"/>
                  <a:pt x="4037222" y="3615677"/>
                </a:cubicBezTo>
                <a:cubicBezTo>
                  <a:pt x="4018915" y="3617487"/>
                  <a:pt x="4002856" y="3620706"/>
                  <a:pt x="4001541" y="3622840"/>
                </a:cubicBezTo>
                <a:cubicBezTo>
                  <a:pt x="4000217" y="3624974"/>
                  <a:pt x="3988768" y="3628098"/>
                  <a:pt x="3976081" y="3629784"/>
                </a:cubicBezTo>
                <a:cubicBezTo>
                  <a:pt x="3958031" y="3632174"/>
                  <a:pt x="3951421" y="3631241"/>
                  <a:pt x="3945687" y="3625517"/>
                </a:cubicBezTo>
                <a:cubicBezTo>
                  <a:pt x="3937562" y="3617382"/>
                  <a:pt x="3924027" y="3615658"/>
                  <a:pt x="3924027" y="3622755"/>
                </a:cubicBezTo>
                <a:cubicBezTo>
                  <a:pt x="3924027" y="3625260"/>
                  <a:pt x="3919921" y="3627317"/>
                  <a:pt x="3914902" y="3627317"/>
                </a:cubicBezTo>
                <a:cubicBezTo>
                  <a:pt x="3909882" y="3627317"/>
                  <a:pt x="3905777" y="3625260"/>
                  <a:pt x="3905777" y="3622755"/>
                </a:cubicBezTo>
                <a:cubicBezTo>
                  <a:pt x="3905777" y="3620240"/>
                  <a:pt x="3902577" y="3618192"/>
                  <a:pt x="3898662" y="3618192"/>
                </a:cubicBezTo>
                <a:cubicBezTo>
                  <a:pt x="3894747" y="3618192"/>
                  <a:pt x="3892756" y="3620135"/>
                  <a:pt x="3894223" y="3622516"/>
                </a:cubicBezTo>
                <a:cubicBezTo>
                  <a:pt x="3895699" y="3624907"/>
                  <a:pt x="3889661" y="3628212"/>
                  <a:pt x="3880802" y="3629869"/>
                </a:cubicBezTo>
                <a:cubicBezTo>
                  <a:pt x="3871953" y="3631537"/>
                  <a:pt x="3864705" y="3634718"/>
                  <a:pt x="3864705" y="3636947"/>
                </a:cubicBezTo>
                <a:cubicBezTo>
                  <a:pt x="3864705" y="3639176"/>
                  <a:pt x="3860628" y="3641004"/>
                  <a:pt x="3855637" y="3641004"/>
                </a:cubicBezTo>
                <a:cubicBezTo>
                  <a:pt x="3848951" y="3641004"/>
                  <a:pt x="3846846" y="3638309"/>
                  <a:pt x="3847655" y="3630736"/>
                </a:cubicBezTo>
                <a:lnTo>
                  <a:pt x="3848741" y="3620468"/>
                </a:lnTo>
                <a:lnTo>
                  <a:pt x="3741509" y="3617658"/>
                </a:lnTo>
                <a:cubicBezTo>
                  <a:pt x="3607292" y="3614134"/>
                  <a:pt x="3612674" y="3614506"/>
                  <a:pt x="3616036" y="3609067"/>
                </a:cubicBezTo>
                <a:cubicBezTo>
                  <a:pt x="3617627" y="3606476"/>
                  <a:pt x="3613797" y="3604495"/>
                  <a:pt x="3607178" y="3604495"/>
                </a:cubicBezTo>
                <a:cubicBezTo>
                  <a:pt x="3600748" y="3604495"/>
                  <a:pt x="3595500" y="3606362"/>
                  <a:pt x="3595500" y="3608638"/>
                </a:cubicBezTo>
                <a:cubicBezTo>
                  <a:pt x="3595500" y="3610905"/>
                  <a:pt x="3585232" y="3614182"/>
                  <a:pt x="3572688" y="3615906"/>
                </a:cubicBezTo>
                <a:cubicBezTo>
                  <a:pt x="3560134" y="3617630"/>
                  <a:pt x="3549866" y="3620906"/>
                  <a:pt x="3549866" y="3623183"/>
                </a:cubicBezTo>
                <a:cubicBezTo>
                  <a:pt x="3549866" y="3625450"/>
                  <a:pt x="3536007" y="3627174"/>
                  <a:pt x="3519072" y="3626993"/>
                </a:cubicBezTo>
                <a:cubicBezTo>
                  <a:pt x="3497631" y="3626774"/>
                  <a:pt x="3491049" y="3625478"/>
                  <a:pt x="3497393" y="3622755"/>
                </a:cubicBezTo>
                <a:cubicBezTo>
                  <a:pt x="3504460" y="3619716"/>
                  <a:pt x="3502146" y="3618754"/>
                  <a:pt x="3487134" y="3618506"/>
                </a:cubicBezTo>
                <a:cubicBezTo>
                  <a:pt x="3476466" y="3618335"/>
                  <a:pt x="3467741" y="3620240"/>
                  <a:pt x="3467741" y="3622755"/>
                </a:cubicBezTo>
                <a:cubicBezTo>
                  <a:pt x="3467741" y="3625260"/>
                  <a:pt x="3460035" y="3627374"/>
                  <a:pt x="3450625" y="3627440"/>
                </a:cubicBezTo>
                <a:cubicBezTo>
                  <a:pt x="3437776" y="3627536"/>
                  <a:pt x="3430203" y="3630946"/>
                  <a:pt x="3420211" y="3641128"/>
                </a:cubicBezTo>
                <a:cubicBezTo>
                  <a:pt x="3412887" y="3648586"/>
                  <a:pt x="3404343" y="3654692"/>
                  <a:pt x="3401209" y="3654692"/>
                </a:cubicBezTo>
                <a:cubicBezTo>
                  <a:pt x="3396847" y="3654692"/>
                  <a:pt x="3396646" y="3658130"/>
                  <a:pt x="3400371" y="3669522"/>
                </a:cubicBezTo>
                <a:cubicBezTo>
                  <a:pt x="3411610" y="3703879"/>
                  <a:pt x="3414401" y="3709441"/>
                  <a:pt x="3420383" y="3709441"/>
                </a:cubicBezTo>
                <a:cubicBezTo>
                  <a:pt x="3423840" y="3709441"/>
                  <a:pt x="3426669" y="3712528"/>
                  <a:pt x="3426669" y="3716290"/>
                </a:cubicBezTo>
                <a:cubicBezTo>
                  <a:pt x="3426669" y="3720052"/>
                  <a:pt x="3429832" y="3723138"/>
                  <a:pt x="3433689" y="3723138"/>
                </a:cubicBezTo>
                <a:cubicBezTo>
                  <a:pt x="3438623" y="3723138"/>
                  <a:pt x="3440309" y="3719405"/>
                  <a:pt x="3439395" y="3710584"/>
                </a:cubicBezTo>
                <a:cubicBezTo>
                  <a:pt x="3438185" y="3699088"/>
                  <a:pt x="3439528" y="3697916"/>
                  <a:pt x="3455282" y="3696620"/>
                </a:cubicBezTo>
                <a:cubicBezTo>
                  <a:pt x="3464750" y="3695830"/>
                  <a:pt x="3471304" y="3693268"/>
                  <a:pt x="3469846" y="3690915"/>
                </a:cubicBezTo>
                <a:cubicBezTo>
                  <a:pt x="3468332" y="3688458"/>
                  <a:pt x="3477161" y="3686629"/>
                  <a:pt x="3490554" y="3686629"/>
                </a:cubicBezTo>
                <a:cubicBezTo>
                  <a:pt x="3503393" y="3686629"/>
                  <a:pt x="3512804" y="3688410"/>
                  <a:pt x="3511461" y="3690591"/>
                </a:cubicBezTo>
                <a:cubicBezTo>
                  <a:pt x="3510108" y="3692763"/>
                  <a:pt x="3528987" y="3695507"/>
                  <a:pt x="3553399" y="3696687"/>
                </a:cubicBezTo>
                <a:cubicBezTo>
                  <a:pt x="3613159" y="3699564"/>
                  <a:pt x="3723659" y="3695544"/>
                  <a:pt x="3720611" y="3690601"/>
                </a:cubicBezTo>
                <a:cubicBezTo>
                  <a:pt x="3719258" y="3688420"/>
                  <a:pt x="3729060" y="3686877"/>
                  <a:pt x="3742385" y="3687172"/>
                </a:cubicBezTo>
                <a:cubicBezTo>
                  <a:pt x="3762987" y="3687629"/>
                  <a:pt x="3764559" y="3688229"/>
                  <a:pt x="3752920" y="3691192"/>
                </a:cubicBezTo>
                <a:cubicBezTo>
                  <a:pt x="3742376" y="3693878"/>
                  <a:pt x="3746366" y="3694801"/>
                  <a:pt x="3770293" y="3695221"/>
                </a:cubicBezTo>
                <a:cubicBezTo>
                  <a:pt x="3789972" y="3695564"/>
                  <a:pt x="3800335" y="3694087"/>
                  <a:pt x="3798544" y="3691192"/>
                </a:cubicBezTo>
                <a:cubicBezTo>
                  <a:pt x="3796716" y="3688239"/>
                  <a:pt x="3816623" y="3686629"/>
                  <a:pt x="3854932" y="3686629"/>
                </a:cubicBezTo>
                <a:cubicBezTo>
                  <a:pt x="3897833" y="3686629"/>
                  <a:pt x="3914873" y="3688201"/>
                  <a:pt x="3916797" y="3692335"/>
                </a:cubicBezTo>
                <a:cubicBezTo>
                  <a:pt x="3918931" y="3696897"/>
                  <a:pt x="3919998" y="3696897"/>
                  <a:pt x="3922122" y="3692335"/>
                </a:cubicBezTo>
                <a:cubicBezTo>
                  <a:pt x="3925341" y="3685429"/>
                  <a:pt x="3978777" y="3684353"/>
                  <a:pt x="3978777" y="3691192"/>
                </a:cubicBezTo>
                <a:cubicBezTo>
                  <a:pt x="3978777" y="3693944"/>
                  <a:pt x="3997788" y="3695754"/>
                  <a:pt x="4026687" y="3695754"/>
                </a:cubicBezTo>
                <a:cubicBezTo>
                  <a:pt x="4055586" y="3695754"/>
                  <a:pt x="4074598" y="3693944"/>
                  <a:pt x="4074598" y="3691192"/>
                </a:cubicBezTo>
                <a:cubicBezTo>
                  <a:pt x="4074598" y="3688687"/>
                  <a:pt x="4085894" y="3686629"/>
                  <a:pt x="4099696" y="3686629"/>
                </a:cubicBezTo>
                <a:cubicBezTo>
                  <a:pt x="4113498" y="3686629"/>
                  <a:pt x="4124795" y="3688687"/>
                  <a:pt x="4124795" y="3691192"/>
                </a:cubicBezTo>
                <a:cubicBezTo>
                  <a:pt x="4124795" y="3693706"/>
                  <a:pt x="4135177" y="3695754"/>
                  <a:pt x="4147874" y="3695754"/>
                </a:cubicBezTo>
                <a:cubicBezTo>
                  <a:pt x="4160571" y="3695754"/>
                  <a:pt x="4169848" y="3693973"/>
                  <a:pt x="4168505" y="3691782"/>
                </a:cubicBezTo>
                <a:cubicBezTo>
                  <a:pt x="4167152" y="3689601"/>
                  <a:pt x="4173830" y="3686762"/>
                  <a:pt x="4183355" y="3685486"/>
                </a:cubicBezTo>
                <a:cubicBezTo>
                  <a:pt x="4206729" y="3682352"/>
                  <a:pt x="4266241" y="3686886"/>
                  <a:pt x="4266241" y="3691811"/>
                </a:cubicBezTo>
                <a:cubicBezTo>
                  <a:pt x="4266241" y="3693982"/>
                  <a:pt x="4276509" y="3695754"/>
                  <a:pt x="4289053" y="3695754"/>
                </a:cubicBezTo>
                <a:cubicBezTo>
                  <a:pt x="4301598" y="3695754"/>
                  <a:pt x="4311866" y="3693706"/>
                  <a:pt x="4311866" y="3691192"/>
                </a:cubicBezTo>
                <a:cubicBezTo>
                  <a:pt x="4311866" y="3688687"/>
                  <a:pt x="4318029" y="3686629"/>
                  <a:pt x="4325553" y="3686629"/>
                </a:cubicBezTo>
                <a:cubicBezTo>
                  <a:pt x="4333088" y="3686629"/>
                  <a:pt x="4339241" y="3688687"/>
                  <a:pt x="4339241" y="3691192"/>
                </a:cubicBezTo>
                <a:cubicBezTo>
                  <a:pt x="4339241" y="3697783"/>
                  <a:pt x="4377360" y="3696821"/>
                  <a:pt x="4384532" y="3690058"/>
                </a:cubicBezTo>
                <a:cubicBezTo>
                  <a:pt x="4389371" y="3685486"/>
                  <a:pt x="4391000" y="3685486"/>
                  <a:pt x="4392667" y="3690058"/>
                </a:cubicBezTo>
                <a:cubicBezTo>
                  <a:pt x="4393819" y="3693192"/>
                  <a:pt x="4397791" y="3695754"/>
                  <a:pt x="4401496" y="3695754"/>
                </a:cubicBezTo>
                <a:cubicBezTo>
                  <a:pt x="4405201" y="3695754"/>
                  <a:pt x="4406963" y="3693706"/>
                  <a:pt x="4405411" y="3691192"/>
                </a:cubicBezTo>
                <a:cubicBezTo>
                  <a:pt x="4402944" y="3687210"/>
                  <a:pt x="4437015" y="3683657"/>
                  <a:pt x="4450969" y="3686448"/>
                </a:cubicBezTo>
                <a:cubicBezTo>
                  <a:pt x="4461447" y="3688544"/>
                  <a:pt x="4494337" y="3681124"/>
                  <a:pt x="4491917" y="3677209"/>
                </a:cubicBezTo>
                <a:cubicBezTo>
                  <a:pt x="4490469" y="3674865"/>
                  <a:pt x="4492479" y="3672942"/>
                  <a:pt x="4496393" y="3672942"/>
                </a:cubicBezTo>
                <a:cubicBezTo>
                  <a:pt x="4500308" y="3672942"/>
                  <a:pt x="4503509" y="3674999"/>
                  <a:pt x="4503509" y="3677504"/>
                </a:cubicBezTo>
                <a:cubicBezTo>
                  <a:pt x="4503509" y="3684276"/>
                  <a:pt x="4543438" y="3683190"/>
                  <a:pt x="4545714" y="3676361"/>
                </a:cubicBezTo>
                <a:cubicBezTo>
                  <a:pt x="4547153" y="3672056"/>
                  <a:pt x="4576251" y="3670274"/>
                  <a:pt x="4664720" y="3669065"/>
                </a:cubicBezTo>
                <a:cubicBezTo>
                  <a:pt x="4729127" y="3668188"/>
                  <a:pt x="4780829" y="3665865"/>
                  <a:pt x="4779620" y="3663912"/>
                </a:cubicBezTo>
                <a:cubicBezTo>
                  <a:pt x="4778410" y="3661950"/>
                  <a:pt x="4807166" y="3658863"/>
                  <a:pt x="4843513" y="3657044"/>
                </a:cubicBezTo>
                <a:cubicBezTo>
                  <a:pt x="4880775" y="3655187"/>
                  <a:pt x="4909607" y="3651815"/>
                  <a:pt x="4909607" y="3649329"/>
                </a:cubicBezTo>
                <a:cubicBezTo>
                  <a:pt x="4909607" y="3646900"/>
                  <a:pt x="4913122" y="3648434"/>
                  <a:pt x="4917427" y="3652730"/>
                </a:cubicBezTo>
                <a:cubicBezTo>
                  <a:pt x="4924438" y="3659740"/>
                  <a:pt x="4933953" y="3660292"/>
                  <a:pt x="5009277" y="3658073"/>
                </a:cubicBezTo>
                <a:cubicBezTo>
                  <a:pt x="5062331" y="3656501"/>
                  <a:pt x="5094440" y="3653758"/>
                  <a:pt x="5096383" y="3650624"/>
                </a:cubicBezTo>
                <a:cubicBezTo>
                  <a:pt x="5098317" y="3647481"/>
                  <a:pt x="5132016" y="3644519"/>
                  <a:pt x="5187042" y="3642605"/>
                </a:cubicBezTo>
                <a:cubicBezTo>
                  <a:pt x="5235219" y="3640928"/>
                  <a:pt x="5274634" y="3637832"/>
                  <a:pt x="5274634" y="3635718"/>
                </a:cubicBezTo>
                <a:cubicBezTo>
                  <a:pt x="5274634" y="3633603"/>
                  <a:pt x="5292598" y="3631851"/>
                  <a:pt x="5314563" y="3631822"/>
                </a:cubicBezTo>
                <a:cubicBezTo>
                  <a:pt x="5360740" y="3631765"/>
                  <a:pt x="5389591" y="3627869"/>
                  <a:pt x="5386067" y="3622173"/>
                </a:cubicBezTo>
                <a:cubicBezTo>
                  <a:pt x="5384714" y="3619983"/>
                  <a:pt x="5389887" y="3618192"/>
                  <a:pt x="5397563" y="3618192"/>
                </a:cubicBezTo>
                <a:cubicBezTo>
                  <a:pt x="5405241" y="3618192"/>
                  <a:pt x="5411518" y="3620240"/>
                  <a:pt x="5411518" y="3622755"/>
                </a:cubicBezTo>
                <a:cubicBezTo>
                  <a:pt x="5411518" y="3628298"/>
                  <a:pt x="5428396" y="3628898"/>
                  <a:pt x="5430539" y="3623431"/>
                </a:cubicBezTo>
                <a:cubicBezTo>
                  <a:pt x="5431368" y="3621287"/>
                  <a:pt x="5447884" y="3618373"/>
                  <a:pt x="5467229" y="3616954"/>
                </a:cubicBezTo>
                <a:cubicBezTo>
                  <a:pt x="5505301" y="3614144"/>
                  <a:pt x="5502738" y="3612639"/>
                  <a:pt x="5509158" y="3641623"/>
                </a:cubicBezTo>
                <a:cubicBezTo>
                  <a:pt x="5512273" y="3655721"/>
                  <a:pt x="5504653" y="3659092"/>
                  <a:pt x="5469429" y="3659187"/>
                </a:cubicBezTo>
                <a:cubicBezTo>
                  <a:pt x="5455980" y="3659226"/>
                  <a:pt x="5448579" y="3661016"/>
                  <a:pt x="5450303" y="3663817"/>
                </a:cubicBezTo>
                <a:cubicBezTo>
                  <a:pt x="5451856" y="3666331"/>
                  <a:pt x="5451075" y="3668379"/>
                  <a:pt x="5448560" y="3668379"/>
                </a:cubicBezTo>
                <a:cubicBezTo>
                  <a:pt x="5446046" y="3668379"/>
                  <a:pt x="5442731" y="3666331"/>
                  <a:pt x="5441178" y="3663817"/>
                </a:cubicBezTo>
                <a:cubicBezTo>
                  <a:pt x="5437482" y="3657825"/>
                  <a:pt x="5403612" y="3657901"/>
                  <a:pt x="5401602" y="3663902"/>
                </a:cubicBezTo>
                <a:cubicBezTo>
                  <a:pt x="5400707" y="3666607"/>
                  <a:pt x="5371437" y="3669760"/>
                  <a:pt x="5331641" y="3671437"/>
                </a:cubicBezTo>
                <a:cubicBezTo>
                  <a:pt x="5294017" y="3673027"/>
                  <a:pt x="5262166" y="3675932"/>
                  <a:pt x="5260861" y="3677904"/>
                </a:cubicBezTo>
                <a:cubicBezTo>
                  <a:pt x="5259556" y="3679866"/>
                  <a:pt x="5214388" y="3682943"/>
                  <a:pt x="5160477" y="3684714"/>
                </a:cubicBezTo>
                <a:cubicBezTo>
                  <a:pt x="5106565" y="3686495"/>
                  <a:pt x="5061426" y="3689524"/>
                  <a:pt x="5060169" y="3691449"/>
                </a:cubicBezTo>
                <a:cubicBezTo>
                  <a:pt x="5058902" y="3693363"/>
                  <a:pt x="4998361" y="3696068"/>
                  <a:pt x="4925619" y="3697449"/>
                </a:cubicBezTo>
                <a:cubicBezTo>
                  <a:pt x="4840437" y="3699069"/>
                  <a:pt x="4792812" y="3701660"/>
                  <a:pt x="4791792" y="3704707"/>
                </a:cubicBezTo>
                <a:cubicBezTo>
                  <a:pt x="4789764" y="3710784"/>
                  <a:pt x="4768161" y="3710946"/>
                  <a:pt x="4768161" y="3704879"/>
                </a:cubicBezTo>
                <a:cubicBezTo>
                  <a:pt x="4768161" y="3698973"/>
                  <a:pt x="4734871" y="3698926"/>
                  <a:pt x="4728975" y="3704822"/>
                </a:cubicBezTo>
                <a:cubicBezTo>
                  <a:pt x="4724489" y="3709308"/>
                  <a:pt x="4641545" y="3713423"/>
                  <a:pt x="4547724" y="3713804"/>
                </a:cubicBezTo>
                <a:cubicBezTo>
                  <a:pt x="4516063" y="3713937"/>
                  <a:pt x="4499413" y="3715642"/>
                  <a:pt x="4501233" y="3718576"/>
                </a:cubicBezTo>
                <a:cubicBezTo>
                  <a:pt x="4502776" y="3721081"/>
                  <a:pt x="4500842" y="3723138"/>
                  <a:pt x="4496936" y="3723138"/>
                </a:cubicBezTo>
                <a:cubicBezTo>
                  <a:pt x="4493022" y="3723138"/>
                  <a:pt x="4489822" y="3721081"/>
                  <a:pt x="4489822" y="3718576"/>
                </a:cubicBezTo>
                <a:cubicBezTo>
                  <a:pt x="4489822" y="3716061"/>
                  <a:pt x="4484564" y="3714014"/>
                  <a:pt x="4478144" y="3714014"/>
                </a:cubicBezTo>
                <a:cubicBezTo>
                  <a:pt x="4471724" y="3714014"/>
                  <a:pt x="4467609" y="3715861"/>
                  <a:pt x="4469000" y="3718109"/>
                </a:cubicBezTo>
                <a:cubicBezTo>
                  <a:pt x="4471581" y="3722281"/>
                  <a:pt x="4423080" y="3728024"/>
                  <a:pt x="4394000" y="3726987"/>
                </a:cubicBezTo>
                <a:cubicBezTo>
                  <a:pt x="4337288" y="3724967"/>
                  <a:pt x="4247791" y="3728253"/>
                  <a:pt x="4250268" y="3732263"/>
                </a:cubicBezTo>
                <a:cubicBezTo>
                  <a:pt x="4253097" y="3736845"/>
                  <a:pt x="4235161" y="3738474"/>
                  <a:pt x="4174982" y="3739102"/>
                </a:cubicBezTo>
                <a:cubicBezTo>
                  <a:pt x="4087857" y="3740026"/>
                  <a:pt x="4054567" y="3741846"/>
                  <a:pt x="4060149" y="3745389"/>
                </a:cubicBezTo>
                <a:cubicBezTo>
                  <a:pt x="4071102" y="3752332"/>
                  <a:pt x="4031488" y="3753600"/>
                  <a:pt x="3817175" y="3753190"/>
                </a:cubicBezTo>
                <a:cubicBezTo>
                  <a:pt x="3653984" y="3752875"/>
                  <a:pt x="3607244" y="3751523"/>
                  <a:pt x="3605758" y="3747084"/>
                </a:cubicBezTo>
                <a:cubicBezTo>
                  <a:pt x="3603520" y="3740350"/>
                  <a:pt x="3577241" y="3739302"/>
                  <a:pt x="3577241" y="3745951"/>
                </a:cubicBezTo>
                <a:cubicBezTo>
                  <a:pt x="3577241" y="3748466"/>
                  <a:pt x="3573135" y="3750513"/>
                  <a:pt x="3568116" y="3750513"/>
                </a:cubicBezTo>
                <a:cubicBezTo>
                  <a:pt x="3563105" y="3750513"/>
                  <a:pt x="3558991" y="3748466"/>
                  <a:pt x="3558991" y="3745951"/>
                </a:cubicBezTo>
                <a:cubicBezTo>
                  <a:pt x="3558991" y="3743103"/>
                  <a:pt x="3531921" y="3741388"/>
                  <a:pt x="3486896" y="3741388"/>
                </a:cubicBezTo>
                <a:lnTo>
                  <a:pt x="3414792" y="3741388"/>
                </a:lnTo>
                <a:lnTo>
                  <a:pt x="3420812" y="3788156"/>
                </a:lnTo>
                <a:cubicBezTo>
                  <a:pt x="3435671" y="3903599"/>
                  <a:pt x="3442633" y="4002135"/>
                  <a:pt x="3449110" y="4188549"/>
                </a:cubicBezTo>
                <a:cubicBezTo>
                  <a:pt x="3452863" y="4296515"/>
                  <a:pt x="3456788" y="4325509"/>
                  <a:pt x="3472294" y="4359656"/>
                </a:cubicBezTo>
                <a:cubicBezTo>
                  <a:pt x="3474570" y="4364676"/>
                  <a:pt x="3480829" y="4384030"/>
                  <a:pt x="3486201" y="4402671"/>
                </a:cubicBezTo>
                <a:cubicBezTo>
                  <a:pt x="3494783" y="4432408"/>
                  <a:pt x="3495402" y="4440457"/>
                  <a:pt x="3491230" y="4468527"/>
                </a:cubicBezTo>
                <a:cubicBezTo>
                  <a:pt x="3488620" y="4486110"/>
                  <a:pt x="3487334" y="4501874"/>
                  <a:pt x="3488372" y="4503550"/>
                </a:cubicBezTo>
                <a:cubicBezTo>
                  <a:pt x="3490554" y="4507075"/>
                  <a:pt x="3493963" y="4540793"/>
                  <a:pt x="3500602" y="4624308"/>
                </a:cubicBezTo>
                <a:cubicBezTo>
                  <a:pt x="3505517" y="4686135"/>
                  <a:pt x="3507165" y="4825734"/>
                  <a:pt x="3503870" y="4900362"/>
                </a:cubicBezTo>
                <a:cubicBezTo>
                  <a:pt x="3501460" y="4954959"/>
                  <a:pt x="3504108" y="5028321"/>
                  <a:pt x="3509556" y="5057896"/>
                </a:cubicBezTo>
                <a:cubicBezTo>
                  <a:pt x="3511861" y="5070383"/>
                  <a:pt x="3515557" y="5104502"/>
                  <a:pt x="3517786" y="5133724"/>
                </a:cubicBezTo>
                <a:cubicBezTo>
                  <a:pt x="3520005" y="5162957"/>
                  <a:pt x="3525958" y="5200247"/>
                  <a:pt x="3531016" y="5216611"/>
                </a:cubicBezTo>
                <a:cubicBezTo>
                  <a:pt x="3539598" y="5244405"/>
                  <a:pt x="3542836" y="5277437"/>
                  <a:pt x="3547427" y="5384022"/>
                </a:cubicBezTo>
                <a:cubicBezTo>
                  <a:pt x="3548351" y="5405358"/>
                  <a:pt x="3551533" y="5441287"/>
                  <a:pt x="3554495" y="5463870"/>
                </a:cubicBezTo>
                <a:cubicBezTo>
                  <a:pt x="3557457" y="5486464"/>
                  <a:pt x="3559286" y="5516229"/>
                  <a:pt x="3558553" y="5530041"/>
                </a:cubicBezTo>
                <a:cubicBezTo>
                  <a:pt x="3556514" y="5568321"/>
                  <a:pt x="3558972" y="5652341"/>
                  <a:pt x="3567277" y="5828906"/>
                </a:cubicBezTo>
                <a:cubicBezTo>
                  <a:pt x="3571678" y="5922366"/>
                  <a:pt x="3570402" y="5959275"/>
                  <a:pt x="3562610" y="5964095"/>
                </a:cubicBezTo>
                <a:cubicBezTo>
                  <a:pt x="3559638" y="5965933"/>
                  <a:pt x="3559134" y="5970534"/>
                  <a:pt x="3561334" y="5975601"/>
                </a:cubicBezTo>
                <a:cubicBezTo>
                  <a:pt x="3563353" y="5980239"/>
                  <a:pt x="3564677" y="5985583"/>
                  <a:pt x="3564277" y="5987469"/>
                </a:cubicBezTo>
                <a:cubicBezTo>
                  <a:pt x="3563887" y="5989346"/>
                  <a:pt x="3565734" y="5990889"/>
                  <a:pt x="3568392" y="5990889"/>
                </a:cubicBezTo>
                <a:cubicBezTo>
                  <a:pt x="3571049" y="5990889"/>
                  <a:pt x="3571811" y="5993165"/>
                  <a:pt x="3570087" y="5995956"/>
                </a:cubicBezTo>
                <a:cubicBezTo>
                  <a:pt x="3568325" y="5998813"/>
                  <a:pt x="3575945" y="6009405"/>
                  <a:pt x="3587489" y="6020159"/>
                </a:cubicBezTo>
                <a:cubicBezTo>
                  <a:pt x="3607844" y="6039114"/>
                  <a:pt x="3633305" y="6050201"/>
                  <a:pt x="3656488" y="6050201"/>
                </a:cubicBezTo>
                <a:cubicBezTo>
                  <a:pt x="3663099" y="6050201"/>
                  <a:pt x="3668662" y="6052773"/>
                  <a:pt x="3668862" y="6055906"/>
                </a:cubicBezTo>
                <a:cubicBezTo>
                  <a:pt x="3669147" y="6060469"/>
                  <a:pt x="3669681" y="6060469"/>
                  <a:pt x="3671529" y="6055906"/>
                </a:cubicBezTo>
                <a:cubicBezTo>
                  <a:pt x="3674024" y="6049705"/>
                  <a:pt x="3686759" y="6047943"/>
                  <a:pt x="3686759" y="6053801"/>
                </a:cubicBezTo>
                <a:cubicBezTo>
                  <a:pt x="3686759" y="6055773"/>
                  <a:pt x="3693065" y="6057868"/>
                  <a:pt x="3700770" y="6058459"/>
                </a:cubicBezTo>
                <a:cubicBezTo>
                  <a:pt x="3709371" y="6059116"/>
                  <a:pt x="3713677" y="6057725"/>
                  <a:pt x="3711914" y="6054868"/>
                </a:cubicBezTo>
                <a:cubicBezTo>
                  <a:pt x="3710000" y="6051772"/>
                  <a:pt x="3730888" y="6050201"/>
                  <a:pt x="3773827" y="6050201"/>
                </a:cubicBezTo>
                <a:cubicBezTo>
                  <a:pt x="3823919" y="6050201"/>
                  <a:pt x="3845474" y="6052172"/>
                  <a:pt x="3868782" y="6058887"/>
                </a:cubicBezTo>
                <a:cubicBezTo>
                  <a:pt x="3885365" y="6063660"/>
                  <a:pt x="3911578" y="6068879"/>
                  <a:pt x="3927037" y="6070470"/>
                </a:cubicBezTo>
                <a:cubicBezTo>
                  <a:pt x="3963527" y="6074242"/>
                  <a:pt x="4027459" y="6066174"/>
                  <a:pt x="4055100" y="6054316"/>
                </a:cubicBezTo>
                <a:cubicBezTo>
                  <a:pt x="4069331" y="6048200"/>
                  <a:pt x="4084790" y="6045324"/>
                  <a:pt x="4099696" y="6046019"/>
                </a:cubicBezTo>
                <a:cubicBezTo>
                  <a:pt x="4151350" y="6048439"/>
                  <a:pt x="4221083" y="6045534"/>
                  <a:pt x="4218330" y="6041076"/>
                </a:cubicBezTo>
                <a:cubicBezTo>
                  <a:pt x="4216540" y="6038190"/>
                  <a:pt x="4228255" y="6036513"/>
                  <a:pt x="4250268" y="6036513"/>
                </a:cubicBezTo>
                <a:cubicBezTo>
                  <a:pt x="4272280" y="6036513"/>
                  <a:pt x="4283996" y="6038190"/>
                  <a:pt x="4282215" y="6041076"/>
                </a:cubicBezTo>
                <a:cubicBezTo>
                  <a:pt x="4280662" y="6043590"/>
                  <a:pt x="4281567" y="6045638"/>
                  <a:pt x="4284224" y="6045638"/>
                </a:cubicBezTo>
                <a:cubicBezTo>
                  <a:pt x="4286882" y="6045638"/>
                  <a:pt x="4289053" y="6043590"/>
                  <a:pt x="4289053" y="6041076"/>
                </a:cubicBezTo>
                <a:cubicBezTo>
                  <a:pt x="4289053" y="6038208"/>
                  <a:pt x="4318800" y="6036513"/>
                  <a:pt x="4369178" y="6036513"/>
                </a:cubicBezTo>
                <a:cubicBezTo>
                  <a:pt x="4421422" y="6036513"/>
                  <a:pt x="4448311" y="6038104"/>
                  <a:pt x="4446473" y="6041076"/>
                </a:cubicBezTo>
                <a:cubicBezTo>
                  <a:pt x="4444920" y="6043590"/>
                  <a:pt x="4447711" y="6045638"/>
                  <a:pt x="4452665" y="6045638"/>
                </a:cubicBezTo>
                <a:cubicBezTo>
                  <a:pt x="4457627" y="6045638"/>
                  <a:pt x="4462370" y="6043609"/>
                  <a:pt x="4463209" y="6041114"/>
                </a:cubicBezTo>
                <a:cubicBezTo>
                  <a:pt x="4464676" y="6036732"/>
                  <a:pt x="4607646" y="6031208"/>
                  <a:pt x="4698571" y="6032027"/>
                </a:cubicBezTo>
                <a:cubicBezTo>
                  <a:pt x="4721784" y="6032237"/>
                  <a:pt x="4740777" y="6030560"/>
                  <a:pt x="4740777" y="6028312"/>
                </a:cubicBezTo>
                <a:cubicBezTo>
                  <a:pt x="4740777" y="6026055"/>
                  <a:pt x="4770999" y="6022788"/>
                  <a:pt x="4807937" y="6021035"/>
                </a:cubicBezTo>
                <a:cubicBezTo>
                  <a:pt x="4844876" y="6019292"/>
                  <a:pt x="4876280" y="6015949"/>
                  <a:pt x="4877727" y="6013606"/>
                </a:cubicBezTo>
                <a:cubicBezTo>
                  <a:pt x="4879175" y="6011262"/>
                  <a:pt x="4926905" y="6007948"/>
                  <a:pt x="4983788" y="6006243"/>
                </a:cubicBezTo>
                <a:cubicBezTo>
                  <a:pt x="5040671" y="6004538"/>
                  <a:pt x="5086143" y="6001414"/>
                  <a:pt x="5084829" y="5999299"/>
                </a:cubicBezTo>
                <a:cubicBezTo>
                  <a:pt x="5083524" y="5997185"/>
                  <a:pt x="5094382" y="5995175"/>
                  <a:pt x="5108965" y="5994832"/>
                </a:cubicBezTo>
                <a:cubicBezTo>
                  <a:pt x="5123539" y="5994498"/>
                  <a:pt x="5140598" y="5993861"/>
                  <a:pt x="5146875" y="5993413"/>
                </a:cubicBezTo>
                <a:cubicBezTo>
                  <a:pt x="5153152" y="5992965"/>
                  <a:pt x="5167134" y="5992212"/>
                  <a:pt x="5177945" y="5991746"/>
                </a:cubicBezTo>
                <a:cubicBezTo>
                  <a:pt x="5189709" y="5991232"/>
                  <a:pt x="5196472" y="5989050"/>
                  <a:pt x="5194786" y="5986326"/>
                </a:cubicBezTo>
                <a:cubicBezTo>
                  <a:pt x="5192957" y="5983354"/>
                  <a:pt x="5216427" y="5981744"/>
                  <a:pt x="5261823" y="5981716"/>
                </a:cubicBezTo>
                <a:cubicBezTo>
                  <a:pt x="5333680" y="5981668"/>
                  <a:pt x="5370522" y="5978316"/>
                  <a:pt x="5361406" y="5972677"/>
                </a:cubicBezTo>
                <a:cubicBezTo>
                  <a:pt x="5358540" y="5970915"/>
                  <a:pt x="5379390" y="5968248"/>
                  <a:pt x="5407736" y="5966752"/>
                </a:cubicBezTo>
                <a:cubicBezTo>
                  <a:pt x="5437492" y="5965180"/>
                  <a:pt x="5459933" y="5961999"/>
                  <a:pt x="5460867" y="5959209"/>
                </a:cubicBezTo>
                <a:cubicBezTo>
                  <a:pt x="5461752" y="5956551"/>
                  <a:pt x="5473592" y="5954379"/>
                  <a:pt x="5487194" y="5954379"/>
                </a:cubicBezTo>
                <a:lnTo>
                  <a:pt x="5511902" y="5954379"/>
                </a:lnTo>
                <a:lnTo>
                  <a:pt x="5511806" y="6007995"/>
                </a:lnTo>
                <a:cubicBezTo>
                  <a:pt x="5511711" y="6037485"/>
                  <a:pt x="5509863" y="6064584"/>
                  <a:pt x="5507568" y="6068212"/>
                </a:cubicBezTo>
                <a:cubicBezTo>
                  <a:pt x="5504329" y="6073327"/>
                  <a:pt x="5488060" y="6075242"/>
                  <a:pt x="5434711" y="6076757"/>
                </a:cubicBezTo>
                <a:cubicBezTo>
                  <a:pt x="5396935" y="6077833"/>
                  <a:pt x="5367141" y="6080509"/>
                  <a:pt x="5368493" y="6082710"/>
                </a:cubicBezTo>
                <a:cubicBezTo>
                  <a:pt x="5369884" y="6084957"/>
                  <a:pt x="5320392" y="6086853"/>
                  <a:pt x="5255488" y="6087043"/>
                </a:cubicBezTo>
                <a:cubicBezTo>
                  <a:pt x="5135712" y="6087396"/>
                  <a:pt x="5118224" y="6088510"/>
                  <a:pt x="5115671" y="6095968"/>
                </a:cubicBezTo>
                <a:cubicBezTo>
                  <a:pt x="5114833" y="6098397"/>
                  <a:pt x="5106622" y="6100369"/>
                  <a:pt x="5097421" y="6100331"/>
                </a:cubicBezTo>
                <a:cubicBezTo>
                  <a:pt x="5084934" y="6100283"/>
                  <a:pt x="5082429" y="6099131"/>
                  <a:pt x="5087534" y="6095835"/>
                </a:cubicBezTo>
                <a:cubicBezTo>
                  <a:pt x="5092611" y="6092549"/>
                  <a:pt x="5089897" y="6091397"/>
                  <a:pt x="5077000" y="6091339"/>
                </a:cubicBezTo>
                <a:cubicBezTo>
                  <a:pt x="5066560" y="6091291"/>
                  <a:pt x="5060740" y="6093092"/>
                  <a:pt x="5062436" y="6095835"/>
                </a:cubicBezTo>
                <a:cubicBezTo>
                  <a:pt x="5064188" y="6098673"/>
                  <a:pt x="5055226" y="6100455"/>
                  <a:pt x="5038747" y="6100550"/>
                </a:cubicBezTo>
                <a:cubicBezTo>
                  <a:pt x="4983350" y="6100864"/>
                  <a:pt x="4911798" y="6106151"/>
                  <a:pt x="4910341" y="6110037"/>
                </a:cubicBezTo>
                <a:cubicBezTo>
                  <a:pt x="4908236" y="6115647"/>
                  <a:pt x="4873079" y="6115161"/>
                  <a:pt x="4873079" y="6109522"/>
                </a:cubicBezTo>
                <a:cubicBezTo>
                  <a:pt x="4873079" y="6107008"/>
                  <a:pt x="4867821" y="6104960"/>
                  <a:pt x="4861401" y="6104960"/>
                </a:cubicBezTo>
                <a:cubicBezTo>
                  <a:pt x="4854981" y="6104960"/>
                  <a:pt x="4850829" y="6106751"/>
                  <a:pt x="4852181" y="6108932"/>
                </a:cubicBezTo>
                <a:cubicBezTo>
                  <a:pt x="4853534" y="6111123"/>
                  <a:pt x="4846171" y="6114047"/>
                  <a:pt x="4835827" y="6115428"/>
                </a:cubicBezTo>
                <a:cubicBezTo>
                  <a:pt x="4825473" y="6116819"/>
                  <a:pt x="4815738" y="6120000"/>
                  <a:pt x="4814196" y="6122505"/>
                </a:cubicBezTo>
                <a:cubicBezTo>
                  <a:pt x="4812652" y="6125000"/>
                  <a:pt x="4805775" y="6128458"/>
                  <a:pt x="4798917" y="6130182"/>
                </a:cubicBezTo>
                <a:cubicBezTo>
                  <a:pt x="4792059" y="6131896"/>
                  <a:pt x="4787468" y="6134964"/>
                  <a:pt x="4788716" y="6136993"/>
                </a:cubicBezTo>
                <a:cubicBezTo>
                  <a:pt x="4789964" y="6139012"/>
                  <a:pt x="4765828" y="6140812"/>
                  <a:pt x="4735071" y="6140993"/>
                </a:cubicBezTo>
                <a:cubicBezTo>
                  <a:pt x="4640259" y="6141555"/>
                  <a:pt x="4570413" y="6145660"/>
                  <a:pt x="4567193" y="6150870"/>
                </a:cubicBezTo>
                <a:cubicBezTo>
                  <a:pt x="4565269" y="6153976"/>
                  <a:pt x="4531817" y="6156538"/>
                  <a:pt x="4475963" y="6157843"/>
                </a:cubicBezTo>
                <a:cubicBezTo>
                  <a:pt x="4414088" y="6159291"/>
                  <a:pt x="4381713" y="6161967"/>
                  <a:pt x="4367482" y="6166796"/>
                </a:cubicBezTo>
                <a:lnTo>
                  <a:pt x="4347204" y="6173683"/>
                </a:lnTo>
                <a:lnTo>
                  <a:pt x="4329983" y="6155585"/>
                </a:lnTo>
                <a:cubicBezTo>
                  <a:pt x="4320515" y="6145632"/>
                  <a:pt x="4313933" y="6136335"/>
                  <a:pt x="4315352" y="6134916"/>
                </a:cubicBezTo>
                <a:cubicBezTo>
                  <a:pt x="4316771" y="6133497"/>
                  <a:pt x="4310685" y="6132335"/>
                  <a:pt x="4301836" y="6132335"/>
                </a:cubicBezTo>
                <a:cubicBezTo>
                  <a:pt x="4276690" y="6132335"/>
                  <a:pt x="4243391" y="6126915"/>
                  <a:pt x="4245686" y="6123200"/>
                </a:cubicBezTo>
                <a:cubicBezTo>
                  <a:pt x="4246829" y="6121352"/>
                  <a:pt x="4232199" y="6118838"/>
                  <a:pt x="4213177" y="6117619"/>
                </a:cubicBezTo>
                <a:cubicBezTo>
                  <a:pt x="4194156" y="6116400"/>
                  <a:pt x="4177201" y="6113152"/>
                  <a:pt x="4175515" y="6110418"/>
                </a:cubicBezTo>
                <a:cubicBezTo>
                  <a:pt x="4173525" y="6107208"/>
                  <a:pt x="4170048" y="6106951"/>
                  <a:pt x="4165714" y="6109694"/>
                </a:cubicBezTo>
                <a:cubicBezTo>
                  <a:pt x="4155970" y="6115847"/>
                  <a:pt x="4135101" y="6115038"/>
                  <a:pt x="4131986" y="6108379"/>
                </a:cubicBezTo>
                <a:cubicBezTo>
                  <a:pt x="4129862" y="6103817"/>
                  <a:pt x="4128795" y="6103817"/>
                  <a:pt x="4126662" y="6108379"/>
                </a:cubicBezTo>
                <a:cubicBezTo>
                  <a:pt x="4125204" y="6111523"/>
                  <a:pt x="4117899" y="6114085"/>
                  <a:pt x="4110431" y="6114085"/>
                </a:cubicBezTo>
                <a:cubicBezTo>
                  <a:pt x="4102964" y="6114085"/>
                  <a:pt x="4097858" y="6112446"/>
                  <a:pt x="4099096" y="6110447"/>
                </a:cubicBezTo>
                <a:cubicBezTo>
                  <a:pt x="4100335" y="6108446"/>
                  <a:pt x="4087619" y="6106379"/>
                  <a:pt x="4070845" y="6105836"/>
                </a:cubicBezTo>
                <a:cubicBezTo>
                  <a:pt x="4049347" y="6105150"/>
                  <a:pt x="4042375" y="6106208"/>
                  <a:pt x="4047195" y="6109408"/>
                </a:cubicBezTo>
                <a:cubicBezTo>
                  <a:pt x="4052024" y="6112609"/>
                  <a:pt x="4042765" y="6114208"/>
                  <a:pt x="4015257" y="6114847"/>
                </a:cubicBezTo>
                <a:cubicBezTo>
                  <a:pt x="3960184" y="6116133"/>
                  <a:pt x="3921969" y="6113799"/>
                  <a:pt x="3920198" y="6109046"/>
                </a:cubicBezTo>
                <a:cubicBezTo>
                  <a:pt x="3918293" y="6103941"/>
                  <a:pt x="3902529" y="6103655"/>
                  <a:pt x="3899433" y="6108665"/>
                </a:cubicBezTo>
                <a:cubicBezTo>
                  <a:pt x="3895842" y="6114475"/>
                  <a:pt x="3809927" y="6115590"/>
                  <a:pt x="3809927" y="6109827"/>
                </a:cubicBezTo>
                <a:cubicBezTo>
                  <a:pt x="3809927" y="6104064"/>
                  <a:pt x="3793125" y="6103198"/>
                  <a:pt x="3790915" y="6108846"/>
                </a:cubicBezTo>
                <a:cubicBezTo>
                  <a:pt x="3790077" y="6110989"/>
                  <a:pt x="3755006" y="6113923"/>
                  <a:pt x="3712981" y="6115381"/>
                </a:cubicBezTo>
                <a:cubicBezTo>
                  <a:pt x="3650183" y="6117552"/>
                  <a:pt x="3635400" y="6116857"/>
                  <a:pt x="3630028" y="6111494"/>
                </a:cubicBezTo>
                <a:cubicBezTo>
                  <a:pt x="3626437" y="6107894"/>
                  <a:pt x="3621237" y="6104960"/>
                  <a:pt x="3618465" y="6104960"/>
                </a:cubicBezTo>
                <a:cubicBezTo>
                  <a:pt x="3615703" y="6104960"/>
                  <a:pt x="3612255" y="6101884"/>
                  <a:pt x="3610807" y="6098111"/>
                </a:cubicBezTo>
                <a:cubicBezTo>
                  <a:pt x="3609311" y="6094206"/>
                  <a:pt x="3602501" y="6091273"/>
                  <a:pt x="3594938" y="6091273"/>
                </a:cubicBezTo>
                <a:cubicBezTo>
                  <a:pt x="3587108" y="6091273"/>
                  <a:pt x="3578450" y="6087386"/>
                  <a:pt x="3573755" y="6081776"/>
                </a:cubicBezTo>
                <a:cubicBezTo>
                  <a:pt x="3569382" y="6076556"/>
                  <a:pt x="3561191" y="6067213"/>
                  <a:pt x="3555543" y="6061012"/>
                </a:cubicBezTo>
                <a:cubicBezTo>
                  <a:pt x="3549904" y="6054811"/>
                  <a:pt x="3545284" y="6047238"/>
                  <a:pt x="3545284" y="6044200"/>
                </a:cubicBezTo>
                <a:cubicBezTo>
                  <a:pt x="3545284" y="6041152"/>
                  <a:pt x="3541036" y="6030751"/>
                  <a:pt x="3535855" y="6021073"/>
                </a:cubicBezTo>
                <a:cubicBezTo>
                  <a:pt x="3529158" y="6008586"/>
                  <a:pt x="3526625" y="5996041"/>
                  <a:pt x="3527101" y="5977792"/>
                </a:cubicBezTo>
                <a:cubicBezTo>
                  <a:pt x="3529663" y="5880065"/>
                  <a:pt x="3527101" y="5873979"/>
                  <a:pt x="3480981" y="5869997"/>
                </a:cubicBezTo>
                <a:cubicBezTo>
                  <a:pt x="3448424" y="5867188"/>
                  <a:pt x="3402733" y="5871359"/>
                  <a:pt x="3406124" y="5876826"/>
                </a:cubicBezTo>
                <a:cubicBezTo>
                  <a:pt x="3407324" y="5878770"/>
                  <a:pt x="3362157" y="5881865"/>
                  <a:pt x="3305759" y="5883713"/>
                </a:cubicBezTo>
                <a:cubicBezTo>
                  <a:pt x="3249362" y="5885552"/>
                  <a:pt x="3204204" y="5888657"/>
                  <a:pt x="3205413" y="5890609"/>
                </a:cubicBezTo>
                <a:cubicBezTo>
                  <a:pt x="3206623" y="5892571"/>
                  <a:pt x="3195298" y="5895600"/>
                  <a:pt x="3180248" y="5897343"/>
                </a:cubicBezTo>
                <a:cubicBezTo>
                  <a:pt x="3165199" y="5899096"/>
                  <a:pt x="3153892" y="5902153"/>
                  <a:pt x="3155131" y="5904154"/>
                </a:cubicBezTo>
                <a:cubicBezTo>
                  <a:pt x="3156359" y="5906144"/>
                  <a:pt x="3152254" y="5909069"/>
                  <a:pt x="3145996" y="5910641"/>
                </a:cubicBezTo>
                <a:cubicBezTo>
                  <a:pt x="3139738" y="5912212"/>
                  <a:pt x="3134623" y="5915346"/>
                  <a:pt x="3134623" y="5917603"/>
                </a:cubicBezTo>
                <a:cubicBezTo>
                  <a:pt x="3134623" y="5919870"/>
                  <a:pt x="3127946" y="5923166"/>
                  <a:pt x="3119793" y="5924937"/>
                </a:cubicBezTo>
                <a:cubicBezTo>
                  <a:pt x="3111639" y="5926709"/>
                  <a:pt x="3103638" y="5930233"/>
                  <a:pt x="3102019" y="5932777"/>
                </a:cubicBezTo>
                <a:cubicBezTo>
                  <a:pt x="3100172" y="5935682"/>
                  <a:pt x="3044793" y="5938139"/>
                  <a:pt x="2953725" y="5939377"/>
                </a:cubicBezTo>
                <a:cubicBezTo>
                  <a:pt x="2873353" y="5940463"/>
                  <a:pt x="2806439" y="5943235"/>
                  <a:pt x="2804039" y="5945578"/>
                </a:cubicBezTo>
                <a:cubicBezTo>
                  <a:pt x="2798610" y="5950884"/>
                  <a:pt x="2778712" y="5951179"/>
                  <a:pt x="2778712" y="5945950"/>
                </a:cubicBezTo>
                <a:cubicBezTo>
                  <a:pt x="2778712" y="5943825"/>
                  <a:pt x="2748432" y="5940654"/>
                  <a:pt x="2711418" y="5938920"/>
                </a:cubicBezTo>
                <a:cubicBezTo>
                  <a:pt x="2674394" y="5937177"/>
                  <a:pt x="2643429" y="5933786"/>
                  <a:pt x="2642590" y="5931386"/>
                </a:cubicBezTo>
                <a:cubicBezTo>
                  <a:pt x="2640571" y="5925576"/>
                  <a:pt x="2628141" y="5925737"/>
                  <a:pt x="2628141" y="5931567"/>
                </a:cubicBezTo>
                <a:cubicBezTo>
                  <a:pt x="2628141" y="5934082"/>
                  <a:pt x="2619416" y="5936253"/>
                  <a:pt x="2608748" y="5936396"/>
                </a:cubicBezTo>
                <a:cubicBezTo>
                  <a:pt x="2588717" y="5936672"/>
                  <a:pt x="2549331" y="5943435"/>
                  <a:pt x="2557418" y="5945216"/>
                </a:cubicBezTo>
                <a:cubicBezTo>
                  <a:pt x="2564085" y="5946683"/>
                  <a:pt x="2493457" y="5959085"/>
                  <a:pt x="2462197" y="5961932"/>
                </a:cubicBezTo>
                <a:cubicBezTo>
                  <a:pt x="2445299" y="5963476"/>
                  <a:pt x="2436441" y="5962723"/>
                  <a:pt x="2438184" y="5959913"/>
                </a:cubicBezTo>
                <a:cubicBezTo>
                  <a:pt x="2439832" y="5957246"/>
                  <a:pt x="2427173" y="5954151"/>
                  <a:pt x="2406780" y="5952246"/>
                </a:cubicBezTo>
                <a:cubicBezTo>
                  <a:pt x="2387987" y="5950484"/>
                  <a:pt x="2372623" y="5947388"/>
                  <a:pt x="2372623" y="5945378"/>
                </a:cubicBezTo>
                <a:cubicBezTo>
                  <a:pt x="2372623" y="5943359"/>
                  <a:pt x="2365432" y="5940359"/>
                  <a:pt x="2356650" y="5938710"/>
                </a:cubicBezTo>
                <a:cubicBezTo>
                  <a:pt x="2343677" y="5936282"/>
                  <a:pt x="2340677" y="5933672"/>
                  <a:pt x="2340677" y="5924785"/>
                </a:cubicBezTo>
                <a:cubicBezTo>
                  <a:pt x="2340677" y="5911669"/>
                  <a:pt x="2334666" y="5907154"/>
                  <a:pt x="2322388" y="5911050"/>
                </a:cubicBezTo>
                <a:cubicBezTo>
                  <a:pt x="2312035" y="5914336"/>
                  <a:pt x="2309958" y="5927004"/>
                  <a:pt x="2319769" y="5927004"/>
                </a:cubicBezTo>
                <a:cubicBezTo>
                  <a:pt x="2328246" y="5927004"/>
                  <a:pt x="2331361" y="5936387"/>
                  <a:pt x="2326208" y="5946397"/>
                </a:cubicBezTo>
                <a:cubicBezTo>
                  <a:pt x="2322893" y="5952846"/>
                  <a:pt x="2315988" y="5954379"/>
                  <a:pt x="2290327" y="5954379"/>
                </a:cubicBezTo>
                <a:cubicBezTo>
                  <a:pt x="2272182" y="5954379"/>
                  <a:pt x="2258542" y="5956341"/>
                  <a:pt x="2258542" y="5958942"/>
                </a:cubicBezTo>
                <a:cubicBezTo>
                  <a:pt x="2258542" y="5961628"/>
                  <a:pt x="2242579" y="5963514"/>
                  <a:pt x="2219766" y="5963514"/>
                </a:cubicBezTo>
                <a:cubicBezTo>
                  <a:pt x="2196944" y="5963514"/>
                  <a:pt x="2180980" y="5961628"/>
                  <a:pt x="2180980" y="5958942"/>
                </a:cubicBezTo>
                <a:cubicBezTo>
                  <a:pt x="2180980" y="5956437"/>
                  <a:pt x="2177837" y="5954379"/>
                  <a:pt x="2173989" y="5954379"/>
                </a:cubicBezTo>
                <a:cubicBezTo>
                  <a:pt x="2170150" y="5954379"/>
                  <a:pt x="2165912" y="5951550"/>
                  <a:pt x="2164578" y="5948074"/>
                </a:cubicBezTo>
                <a:cubicBezTo>
                  <a:pt x="2161768" y="5940749"/>
                  <a:pt x="2133155" y="5935177"/>
                  <a:pt x="2118287" y="5939063"/>
                </a:cubicBezTo>
                <a:cubicBezTo>
                  <a:pt x="2112667" y="5940530"/>
                  <a:pt x="2109200" y="5943549"/>
                  <a:pt x="2110571" y="5945778"/>
                </a:cubicBezTo>
                <a:cubicBezTo>
                  <a:pt x="2111953" y="5947998"/>
                  <a:pt x="2110210" y="5949817"/>
                  <a:pt x="2106723" y="5949817"/>
                </a:cubicBezTo>
                <a:cubicBezTo>
                  <a:pt x="2100323" y="5949817"/>
                  <a:pt x="2066909" y="5980554"/>
                  <a:pt x="2066909" y="5986450"/>
                </a:cubicBezTo>
                <a:cubicBezTo>
                  <a:pt x="2066909" y="5988184"/>
                  <a:pt x="2055288" y="5990813"/>
                  <a:pt x="2041096" y="5992269"/>
                </a:cubicBezTo>
                <a:cubicBezTo>
                  <a:pt x="2026904" y="5993737"/>
                  <a:pt x="2013626" y="5997623"/>
                  <a:pt x="2011607" y="6000899"/>
                </a:cubicBezTo>
                <a:cubicBezTo>
                  <a:pt x="2009168" y="6004842"/>
                  <a:pt x="1994385" y="6007414"/>
                  <a:pt x="1967830" y="6008500"/>
                </a:cubicBezTo>
                <a:cubicBezTo>
                  <a:pt x="1945779" y="6009396"/>
                  <a:pt x="1926539" y="6012044"/>
                  <a:pt x="1925072" y="6014387"/>
                </a:cubicBezTo>
                <a:cubicBezTo>
                  <a:pt x="1923605" y="6016720"/>
                  <a:pt x="1875352" y="6019721"/>
                  <a:pt x="1817849" y="6021044"/>
                </a:cubicBezTo>
                <a:cubicBezTo>
                  <a:pt x="1760337" y="6022369"/>
                  <a:pt x="1712617" y="6025302"/>
                  <a:pt x="1711807" y="6027560"/>
                </a:cubicBezTo>
                <a:cubicBezTo>
                  <a:pt x="1710998" y="6029817"/>
                  <a:pt x="1703102" y="6033018"/>
                  <a:pt x="1694243" y="6034684"/>
                </a:cubicBezTo>
                <a:cubicBezTo>
                  <a:pt x="1684661" y="6036485"/>
                  <a:pt x="1680346" y="6039057"/>
                  <a:pt x="1683575" y="6041047"/>
                </a:cubicBezTo>
                <a:cubicBezTo>
                  <a:pt x="1686566" y="6042895"/>
                  <a:pt x="1678746" y="6045391"/>
                  <a:pt x="1666221" y="6046591"/>
                </a:cubicBezTo>
                <a:cubicBezTo>
                  <a:pt x="1643504" y="6048772"/>
                  <a:pt x="1639360" y="6051572"/>
                  <a:pt x="1614081" y="6081776"/>
                </a:cubicBezTo>
                <a:cubicBezTo>
                  <a:pt x="1609718" y="6086996"/>
                  <a:pt x="1600993" y="6091273"/>
                  <a:pt x="1594688" y="6091273"/>
                </a:cubicBezTo>
                <a:cubicBezTo>
                  <a:pt x="1588392" y="6091273"/>
                  <a:pt x="1583239" y="6093035"/>
                  <a:pt x="1583239" y="6095197"/>
                </a:cubicBezTo>
                <a:cubicBezTo>
                  <a:pt x="1583239" y="6097359"/>
                  <a:pt x="1572618" y="6100379"/>
                  <a:pt x="1559626" y="6101921"/>
                </a:cubicBezTo>
                <a:cubicBezTo>
                  <a:pt x="1546644" y="6103455"/>
                  <a:pt x="1534833" y="6106627"/>
                  <a:pt x="1533395" y="6108951"/>
                </a:cubicBezTo>
                <a:cubicBezTo>
                  <a:pt x="1531947" y="6111285"/>
                  <a:pt x="1521012" y="6114647"/>
                  <a:pt x="1509096" y="6116437"/>
                </a:cubicBezTo>
                <a:cubicBezTo>
                  <a:pt x="1497171" y="6118219"/>
                  <a:pt x="1487417" y="6121505"/>
                  <a:pt x="1487417" y="6123724"/>
                </a:cubicBezTo>
                <a:cubicBezTo>
                  <a:pt x="1487417" y="6125953"/>
                  <a:pt x="1483827" y="6127744"/>
                  <a:pt x="1479436" y="6127706"/>
                </a:cubicBezTo>
                <a:cubicBezTo>
                  <a:pt x="1472616" y="6127648"/>
                  <a:pt x="1472444" y="6126991"/>
                  <a:pt x="1478292" y="6123210"/>
                </a:cubicBezTo>
                <a:cubicBezTo>
                  <a:pt x="1483093" y="6120105"/>
                  <a:pt x="1476292" y="6118790"/>
                  <a:pt x="1455480" y="6118790"/>
                </a:cubicBezTo>
                <a:cubicBezTo>
                  <a:pt x="1434668" y="6118790"/>
                  <a:pt x="1427867" y="6120105"/>
                  <a:pt x="1432668" y="6123210"/>
                </a:cubicBezTo>
                <a:cubicBezTo>
                  <a:pt x="1437630" y="6126420"/>
                  <a:pt x="1433754" y="6127648"/>
                  <a:pt x="1418523" y="6127706"/>
                </a:cubicBezTo>
                <a:cubicBezTo>
                  <a:pt x="1381823" y="6127830"/>
                  <a:pt x="1327921" y="6133525"/>
                  <a:pt x="1330102" y="6137059"/>
                </a:cubicBezTo>
                <a:cubicBezTo>
                  <a:pt x="1331255" y="6138926"/>
                  <a:pt x="1325188" y="6141774"/>
                  <a:pt x="1316606" y="6143384"/>
                </a:cubicBezTo>
                <a:cubicBezTo>
                  <a:pt x="1308024" y="6144993"/>
                  <a:pt x="1300308" y="6148403"/>
                  <a:pt x="1299461" y="6150956"/>
                </a:cubicBezTo>
                <a:cubicBezTo>
                  <a:pt x="1298613" y="6153499"/>
                  <a:pt x="1286192" y="6156795"/>
                  <a:pt x="1271867" y="6158281"/>
                </a:cubicBezTo>
                <a:cubicBezTo>
                  <a:pt x="1257541" y="6159757"/>
                  <a:pt x="1246816" y="6162567"/>
                  <a:pt x="1248026" y="6164529"/>
                </a:cubicBezTo>
                <a:cubicBezTo>
                  <a:pt x="1249235" y="6166491"/>
                  <a:pt x="1244054" y="6169454"/>
                  <a:pt x="1236500" y="6171111"/>
                </a:cubicBezTo>
                <a:cubicBezTo>
                  <a:pt x="1228947" y="6172768"/>
                  <a:pt x="1222775" y="6175788"/>
                  <a:pt x="1222775" y="6177817"/>
                </a:cubicBezTo>
                <a:cubicBezTo>
                  <a:pt x="1222775" y="6179855"/>
                  <a:pt x="1215583" y="6182855"/>
                  <a:pt x="1206801" y="6184513"/>
                </a:cubicBezTo>
                <a:cubicBezTo>
                  <a:pt x="1198019" y="6186160"/>
                  <a:pt x="1190837" y="6189237"/>
                  <a:pt x="1190837" y="6191351"/>
                </a:cubicBezTo>
                <a:cubicBezTo>
                  <a:pt x="1190837" y="6193466"/>
                  <a:pt x="1183646" y="6196552"/>
                  <a:pt x="1174864" y="6198200"/>
                </a:cubicBezTo>
                <a:cubicBezTo>
                  <a:pt x="1166082" y="6199848"/>
                  <a:pt x="1158891" y="6202915"/>
                  <a:pt x="1158891" y="6205020"/>
                </a:cubicBezTo>
                <a:cubicBezTo>
                  <a:pt x="1158891" y="6207125"/>
                  <a:pt x="1145527" y="6210268"/>
                  <a:pt x="1129192" y="6212021"/>
                </a:cubicBezTo>
                <a:cubicBezTo>
                  <a:pt x="1112856" y="6213773"/>
                  <a:pt x="1100521" y="6216869"/>
                  <a:pt x="1101779" y="6218898"/>
                </a:cubicBezTo>
                <a:cubicBezTo>
                  <a:pt x="1103036" y="6220927"/>
                  <a:pt x="1097035" y="6223908"/>
                  <a:pt x="1088463" y="6225518"/>
                </a:cubicBezTo>
                <a:cubicBezTo>
                  <a:pt x="1079881" y="6227128"/>
                  <a:pt x="1072080" y="6230795"/>
                  <a:pt x="1071127" y="6233662"/>
                </a:cubicBezTo>
                <a:cubicBezTo>
                  <a:pt x="1069899" y="6237338"/>
                  <a:pt x="1041295" y="6238976"/>
                  <a:pt x="974210" y="6239224"/>
                </a:cubicBezTo>
                <a:cubicBezTo>
                  <a:pt x="902382" y="6239482"/>
                  <a:pt x="878579" y="6240958"/>
                  <a:pt x="877141" y="6245263"/>
                </a:cubicBezTo>
                <a:cubicBezTo>
                  <a:pt x="875941" y="6248864"/>
                  <a:pt x="866511" y="6250950"/>
                  <a:pt x="851662" y="6250902"/>
                </a:cubicBezTo>
                <a:cubicBezTo>
                  <a:pt x="834755" y="6250854"/>
                  <a:pt x="830021" y="6249578"/>
                  <a:pt x="834926" y="6246406"/>
                </a:cubicBezTo>
                <a:cubicBezTo>
                  <a:pt x="844794" y="6240034"/>
                  <a:pt x="834345" y="6240834"/>
                  <a:pt x="820048" y="6247549"/>
                </a:cubicBezTo>
                <a:cubicBezTo>
                  <a:pt x="813371" y="6250683"/>
                  <a:pt x="807075" y="6257360"/>
                  <a:pt x="806066" y="6262380"/>
                </a:cubicBezTo>
                <a:cubicBezTo>
                  <a:pt x="805056" y="6267399"/>
                  <a:pt x="803713" y="6269447"/>
                  <a:pt x="803065" y="6266942"/>
                </a:cubicBezTo>
                <a:close/>
                <a:moveTo>
                  <a:pt x="952350" y="6229557"/>
                </a:moveTo>
                <a:cubicBezTo>
                  <a:pt x="947912" y="6228404"/>
                  <a:pt x="941759" y="6228480"/>
                  <a:pt x="938663" y="6229728"/>
                </a:cubicBezTo>
                <a:cubicBezTo>
                  <a:pt x="935577" y="6230976"/>
                  <a:pt x="939206" y="6231919"/>
                  <a:pt x="946740" y="6231833"/>
                </a:cubicBezTo>
                <a:cubicBezTo>
                  <a:pt x="954265" y="6231738"/>
                  <a:pt x="956799" y="6230709"/>
                  <a:pt x="952350" y="6229557"/>
                </a:cubicBezTo>
                <a:close/>
                <a:moveTo>
                  <a:pt x="830383" y="6205344"/>
                </a:moveTo>
                <a:cubicBezTo>
                  <a:pt x="830383" y="6202829"/>
                  <a:pt x="835393" y="6200782"/>
                  <a:pt x="841527" y="6200782"/>
                </a:cubicBezTo>
                <a:cubicBezTo>
                  <a:pt x="847652" y="6200782"/>
                  <a:pt x="853929" y="6202829"/>
                  <a:pt x="855481" y="6205344"/>
                </a:cubicBezTo>
                <a:cubicBezTo>
                  <a:pt x="859329" y="6211573"/>
                  <a:pt x="906773" y="6211173"/>
                  <a:pt x="908859" y="6204896"/>
                </a:cubicBezTo>
                <a:cubicBezTo>
                  <a:pt x="909783" y="6202143"/>
                  <a:pt x="924328" y="6198781"/>
                  <a:pt x="941187" y="6197428"/>
                </a:cubicBezTo>
                <a:cubicBezTo>
                  <a:pt x="958037" y="6196076"/>
                  <a:pt x="971829" y="6193419"/>
                  <a:pt x="971829" y="6191523"/>
                </a:cubicBezTo>
                <a:cubicBezTo>
                  <a:pt x="971829" y="6189628"/>
                  <a:pt x="976877" y="6186808"/>
                  <a:pt x="983050" y="6185265"/>
                </a:cubicBezTo>
                <a:cubicBezTo>
                  <a:pt x="989212" y="6183712"/>
                  <a:pt x="999709" y="6177398"/>
                  <a:pt x="1006367" y="6171225"/>
                </a:cubicBezTo>
                <a:cubicBezTo>
                  <a:pt x="1013034" y="6165053"/>
                  <a:pt x="1022712" y="6158662"/>
                  <a:pt x="1027884" y="6157014"/>
                </a:cubicBezTo>
                <a:cubicBezTo>
                  <a:pt x="1033065" y="6155376"/>
                  <a:pt x="1040714" y="6150689"/>
                  <a:pt x="1044886" y="6146603"/>
                </a:cubicBezTo>
                <a:cubicBezTo>
                  <a:pt x="1061450" y="6130401"/>
                  <a:pt x="1093559" y="6074137"/>
                  <a:pt x="1097311" y="6054744"/>
                </a:cubicBezTo>
                <a:cubicBezTo>
                  <a:pt x="1101769" y="6031703"/>
                  <a:pt x="1109675" y="6009138"/>
                  <a:pt x="1113285" y="6009138"/>
                </a:cubicBezTo>
                <a:cubicBezTo>
                  <a:pt x="1115714" y="6009138"/>
                  <a:pt x="1116333" y="5996575"/>
                  <a:pt x="1114733" y="5979478"/>
                </a:cubicBezTo>
                <a:cubicBezTo>
                  <a:pt x="1112342" y="5953875"/>
                  <a:pt x="1112990" y="5949817"/>
                  <a:pt x="1119467" y="5949817"/>
                </a:cubicBezTo>
                <a:cubicBezTo>
                  <a:pt x="1123591" y="5949817"/>
                  <a:pt x="1126972" y="5946740"/>
                  <a:pt x="1126972" y="5942978"/>
                </a:cubicBezTo>
                <a:cubicBezTo>
                  <a:pt x="1126972" y="5939110"/>
                  <a:pt x="1122886" y="5936129"/>
                  <a:pt x="1117581" y="5936129"/>
                </a:cubicBezTo>
                <a:cubicBezTo>
                  <a:pt x="1112409" y="5936129"/>
                  <a:pt x="1109313" y="5934300"/>
                  <a:pt x="1110704" y="5932053"/>
                </a:cubicBezTo>
                <a:cubicBezTo>
                  <a:pt x="1112085" y="5929815"/>
                  <a:pt x="1108103" y="5926690"/>
                  <a:pt x="1101845" y="5925128"/>
                </a:cubicBezTo>
                <a:cubicBezTo>
                  <a:pt x="1095587" y="5923556"/>
                  <a:pt x="1090473" y="5919337"/>
                  <a:pt x="1090473" y="5915746"/>
                </a:cubicBezTo>
                <a:cubicBezTo>
                  <a:pt x="1090473" y="5908183"/>
                  <a:pt x="1071022" y="5885942"/>
                  <a:pt x="1064403" y="5885942"/>
                </a:cubicBezTo>
                <a:cubicBezTo>
                  <a:pt x="1061945" y="5885942"/>
                  <a:pt x="1055192" y="5881837"/>
                  <a:pt x="1049401" y="5876817"/>
                </a:cubicBezTo>
                <a:cubicBezTo>
                  <a:pt x="1043619" y="5871798"/>
                  <a:pt x="1035990" y="5867692"/>
                  <a:pt x="1032465" y="5867692"/>
                </a:cubicBezTo>
                <a:cubicBezTo>
                  <a:pt x="1028941" y="5867692"/>
                  <a:pt x="1027217" y="5865806"/>
                  <a:pt x="1028636" y="5863501"/>
                </a:cubicBezTo>
                <a:cubicBezTo>
                  <a:pt x="1030065" y="5861187"/>
                  <a:pt x="1025160" y="5857967"/>
                  <a:pt x="1017740" y="5856338"/>
                </a:cubicBezTo>
                <a:cubicBezTo>
                  <a:pt x="1006005" y="5853767"/>
                  <a:pt x="1003262" y="5849995"/>
                  <a:pt x="996737" y="5827554"/>
                </a:cubicBezTo>
                <a:cubicBezTo>
                  <a:pt x="985945" y="5790435"/>
                  <a:pt x="974763" y="5776433"/>
                  <a:pt x="955922" y="5776433"/>
                </a:cubicBezTo>
                <a:cubicBezTo>
                  <a:pt x="937149" y="5776433"/>
                  <a:pt x="925414" y="5772281"/>
                  <a:pt x="928786" y="5766823"/>
                </a:cubicBezTo>
                <a:cubicBezTo>
                  <a:pt x="930167" y="5764575"/>
                  <a:pt x="926223" y="5762746"/>
                  <a:pt x="920013" y="5762746"/>
                </a:cubicBezTo>
                <a:cubicBezTo>
                  <a:pt x="913793" y="5762746"/>
                  <a:pt x="907945" y="5760421"/>
                  <a:pt x="907002" y="5757592"/>
                </a:cubicBezTo>
                <a:cubicBezTo>
                  <a:pt x="905954" y="5754468"/>
                  <a:pt x="887923" y="5751535"/>
                  <a:pt x="861101" y="5750135"/>
                </a:cubicBezTo>
                <a:cubicBezTo>
                  <a:pt x="836803" y="5748858"/>
                  <a:pt x="818019" y="5746048"/>
                  <a:pt x="819362" y="5743876"/>
                </a:cubicBezTo>
                <a:cubicBezTo>
                  <a:pt x="820696" y="5741705"/>
                  <a:pt x="813467" y="5739924"/>
                  <a:pt x="803275" y="5739924"/>
                </a:cubicBezTo>
                <a:cubicBezTo>
                  <a:pt x="793092" y="5739924"/>
                  <a:pt x="784758" y="5741772"/>
                  <a:pt x="784758" y="5744029"/>
                </a:cubicBezTo>
                <a:cubicBezTo>
                  <a:pt x="784758" y="5746287"/>
                  <a:pt x="770394" y="5749573"/>
                  <a:pt x="752830" y="5751335"/>
                </a:cubicBezTo>
                <a:cubicBezTo>
                  <a:pt x="735276" y="5753097"/>
                  <a:pt x="722046" y="5756383"/>
                  <a:pt x="723446" y="5758641"/>
                </a:cubicBezTo>
                <a:cubicBezTo>
                  <a:pt x="724836" y="5760898"/>
                  <a:pt x="718550" y="5762746"/>
                  <a:pt x="709473" y="5762746"/>
                </a:cubicBezTo>
                <a:cubicBezTo>
                  <a:pt x="700386" y="5762746"/>
                  <a:pt x="694128" y="5764632"/>
                  <a:pt x="695547" y="5766937"/>
                </a:cubicBezTo>
                <a:cubicBezTo>
                  <a:pt x="696976" y="5769242"/>
                  <a:pt x="691966" y="5772481"/>
                  <a:pt x="684412" y="5774137"/>
                </a:cubicBezTo>
                <a:cubicBezTo>
                  <a:pt x="676859" y="5775795"/>
                  <a:pt x="670687" y="5779043"/>
                  <a:pt x="670687" y="5781358"/>
                </a:cubicBezTo>
                <a:cubicBezTo>
                  <a:pt x="670687" y="5783662"/>
                  <a:pt x="666029" y="5785558"/>
                  <a:pt x="660352" y="5785558"/>
                </a:cubicBezTo>
                <a:cubicBezTo>
                  <a:pt x="654666" y="5785558"/>
                  <a:pt x="642350" y="5789663"/>
                  <a:pt x="632987" y="5794683"/>
                </a:cubicBezTo>
                <a:cubicBezTo>
                  <a:pt x="623624" y="5799703"/>
                  <a:pt x="612756" y="5803808"/>
                  <a:pt x="608831" y="5803808"/>
                </a:cubicBezTo>
                <a:cubicBezTo>
                  <a:pt x="604907" y="5803808"/>
                  <a:pt x="602831" y="5805637"/>
                  <a:pt x="604212" y="5807866"/>
                </a:cubicBezTo>
                <a:cubicBezTo>
                  <a:pt x="605593" y="5810104"/>
                  <a:pt x="599325" y="5813323"/>
                  <a:pt x="590277" y="5815019"/>
                </a:cubicBezTo>
                <a:cubicBezTo>
                  <a:pt x="573332" y="5818200"/>
                  <a:pt x="570188" y="5820115"/>
                  <a:pt x="547081" y="5841451"/>
                </a:cubicBezTo>
                <a:cubicBezTo>
                  <a:pt x="536984" y="5850766"/>
                  <a:pt x="528793" y="5853995"/>
                  <a:pt x="515305" y="5853995"/>
                </a:cubicBezTo>
                <a:cubicBezTo>
                  <a:pt x="500694" y="5853995"/>
                  <a:pt x="494227" y="5856986"/>
                  <a:pt x="482330" y="5869235"/>
                </a:cubicBezTo>
                <a:cubicBezTo>
                  <a:pt x="468766" y="5883209"/>
                  <a:pt x="467023" y="5888437"/>
                  <a:pt x="461451" y="5931977"/>
                </a:cubicBezTo>
                <a:cubicBezTo>
                  <a:pt x="458108" y="5958103"/>
                  <a:pt x="454279" y="5995299"/>
                  <a:pt x="452945" y="6014634"/>
                </a:cubicBezTo>
                <a:cubicBezTo>
                  <a:pt x="450678" y="6047467"/>
                  <a:pt x="451507" y="6051848"/>
                  <a:pt x="465394" y="6080795"/>
                </a:cubicBezTo>
                <a:cubicBezTo>
                  <a:pt x="478253" y="6107598"/>
                  <a:pt x="491283" y="6123267"/>
                  <a:pt x="523335" y="6150470"/>
                </a:cubicBezTo>
                <a:cubicBezTo>
                  <a:pt x="526373" y="6153042"/>
                  <a:pt x="536984" y="6155147"/>
                  <a:pt x="546919" y="6155147"/>
                </a:cubicBezTo>
                <a:cubicBezTo>
                  <a:pt x="568226" y="6155147"/>
                  <a:pt x="580380" y="6159043"/>
                  <a:pt x="576846" y="6164748"/>
                </a:cubicBezTo>
                <a:cubicBezTo>
                  <a:pt x="575465" y="6166997"/>
                  <a:pt x="580723" y="6168835"/>
                  <a:pt x="588553" y="6168835"/>
                </a:cubicBezTo>
                <a:cubicBezTo>
                  <a:pt x="596373" y="6168835"/>
                  <a:pt x="601621" y="6166967"/>
                  <a:pt x="600211" y="6164682"/>
                </a:cubicBezTo>
                <a:cubicBezTo>
                  <a:pt x="596573" y="6158795"/>
                  <a:pt x="631110" y="6153747"/>
                  <a:pt x="648655" y="6157605"/>
                </a:cubicBezTo>
                <a:cubicBezTo>
                  <a:pt x="656723" y="6159376"/>
                  <a:pt x="666153" y="6163653"/>
                  <a:pt x="669610" y="6167110"/>
                </a:cubicBezTo>
                <a:cubicBezTo>
                  <a:pt x="673068" y="6170568"/>
                  <a:pt x="679859" y="6173397"/>
                  <a:pt x="684698" y="6173397"/>
                </a:cubicBezTo>
                <a:cubicBezTo>
                  <a:pt x="689537" y="6173397"/>
                  <a:pt x="693499" y="6175169"/>
                  <a:pt x="693499" y="6177321"/>
                </a:cubicBezTo>
                <a:cubicBezTo>
                  <a:pt x="693499" y="6179484"/>
                  <a:pt x="705110" y="6182446"/>
                  <a:pt x="719312" y="6183913"/>
                </a:cubicBezTo>
                <a:cubicBezTo>
                  <a:pt x="733504" y="6185380"/>
                  <a:pt x="746687" y="6189113"/>
                  <a:pt x="748601" y="6192218"/>
                </a:cubicBezTo>
                <a:cubicBezTo>
                  <a:pt x="750525" y="6195324"/>
                  <a:pt x="764575" y="6198762"/>
                  <a:pt x="779834" y="6199867"/>
                </a:cubicBezTo>
                <a:cubicBezTo>
                  <a:pt x="795083" y="6200972"/>
                  <a:pt x="807571" y="6203677"/>
                  <a:pt x="807571" y="6205887"/>
                </a:cubicBezTo>
                <a:cubicBezTo>
                  <a:pt x="807571" y="6208096"/>
                  <a:pt x="812705" y="6209906"/>
                  <a:pt x="818981" y="6209906"/>
                </a:cubicBezTo>
                <a:cubicBezTo>
                  <a:pt x="825249" y="6209906"/>
                  <a:pt x="830383" y="6207849"/>
                  <a:pt x="830383" y="6205344"/>
                </a:cubicBezTo>
                <a:close/>
                <a:moveTo>
                  <a:pt x="951103" y="6136678"/>
                </a:moveTo>
                <a:cubicBezTo>
                  <a:pt x="943588" y="6128372"/>
                  <a:pt x="942054" y="6104960"/>
                  <a:pt x="949017" y="6104960"/>
                </a:cubicBezTo>
                <a:cubicBezTo>
                  <a:pt x="951531" y="6104960"/>
                  <a:pt x="953579" y="6101874"/>
                  <a:pt x="953579" y="6098111"/>
                </a:cubicBezTo>
                <a:cubicBezTo>
                  <a:pt x="953579" y="6094349"/>
                  <a:pt x="955322" y="6091273"/>
                  <a:pt x="957446" y="6091273"/>
                </a:cubicBezTo>
                <a:cubicBezTo>
                  <a:pt x="965981" y="6091273"/>
                  <a:pt x="980649" y="6073461"/>
                  <a:pt x="1000957" y="6038456"/>
                </a:cubicBezTo>
                <a:cubicBezTo>
                  <a:pt x="1020607" y="6004586"/>
                  <a:pt x="1022245" y="5999423"/>
                  <a:pt x="1021254" y="5974487"/>
                </a:cubicBezTo>
                <a:cubicBezTo>
                  <a:pt x="1020664" y="5959570"/>
                  <a:pt x="1021835" y="5944692"/>
                  <a:pt x="1023855" y="5941435"/>
                </a:cubicBezTo>
                <a:cubicBezTo>
                  <a:pt x="1030579" y="5930548"/>
                  <a:pt x="1085910" y="5939368"/>
                  <a:pt x="1085910" y="5951322"/>
                </a:cubicBezTo>
                <a:cubicBezTo>
                  <a:pt x="1085910" y="5985155"/>
                  <a:pt x="1057211" y="6077537"/>
                  <a:pt x="1046696" y="6077566"/>
                </a:cubicBezTo>
                <a:cubicBezTo>
                  <a:pt x="1043952" y="6077566"/>
                  <a:pt x="1036961" y="6086824"/>
                  <a:pt x="1031151" y="6098111"/>
                </a:cubicBezTo>
                <a:cubicBezTo>
                  <a:pt x="1025341" y="6109408"/>
                  <a:pt x="1018740" y="6118647"/>
                  <a:pt x="1016473" y="6118647"/>
                </a:cubicBezTo>
                <a:cubicBezTo>
                  <a:pt x="1014215" y="6118647"/>
                  <a:pt x="1013596" y="6120638"/>
                  <a:pt x="1015101" y="6123077"/>
                </a:cubicBezTo>
                <a:cubicBezTo>
                  <a:pt x="1016606" y="6125515"/>
                  <a:pt x="1012615" y="6128811"/>
                  <a:pt x="1006243" y="6130411"/>
                </a:cubicBezTo>
                <a:cubicBezTo>
                  <a:pt x="999861" y="6132011"/>
                  <a:pt x="994651" y="6134944"/>
                  <a:pt x="994651" y="6136916"/>
                </a:cubicBezTo>
                <a:cubicBezTo>
                  <a:pt x="994651" y="6138888"/>
                  <a:pt x="986345" y="6141298"/>
                  <a:pt x="976201" y="6142260"/>
                </a:cubicBezTo>
                <a:cubicBezTo>
                  <a:pt x="963295" y="6143489"/>
                  <a:pt x="955751" y="6141812"/>
                  <a:pt x="951103" y="6136678"/>
                </a:cubicBezTo>
                <a:close/>
                <a:moveTo>
                  <a:pt x="799589" y="5908116"/>
                </a:moveTo>
                <a:cubicBezTo>
                  <a:pt x="789778" y="5898229"/>
                  <a:pt x="792664" y="5885942"/>
                  <a:pt x="804789" y="5885942"/>
                </a:cubicBezTo>
                <a:cubicBezTo>
                  <a:pt x="810809" y="5885942"/>
                  <a:pt x="823563" y="5878846"/>
                  <a:pt x="833307" y="5870073"/>
                </a:cubicBezTo>
                <a:cubicBezTo>
                  <a:pt x="843042" y="5861311"/>
                  <a:pt x="854510" y="5854167"/>
                  <a:pt x="858901" y="5854110"/>
                </a:cubicBezTo>
                <a:cubicBezTo>
                  <a:pt x="863292" y="5854043"/>
                  <a:pt x="866883" y="5851881"/>
                  <a:pt x="866883" y="5849290"/>
                </a:cubicBezTo>
                <a:cubicBezTo>
                  <a:pt x="866883" y="5846709"/>
                  <a:pt x="870483" y="5843232"/>
                  <a:pt x="874874" y="5841565"/>
                </a:cubicBezTo>
                <a:cubicBezTo>
                  <a:pt x="879265" y="5839898"/>
                  <a:pt x="885171" y="5836374"/>
                  <a:pt x="888000" y="5833726"/>
                </a:cubicBezTo>
                <a:cubicBezTo>
                  <a:pt x="890829" y="5831069"/>
                  <a:pt x="897753" y="5825820"/>
                  <a:pt x="903392" y="5822058"/>
                </a:cubicBezTo>
                <a:cubicBezTo>
                  <a:pt x="909021" y="5818296"/>
                  <a:pt x="916460" y="5812504"/>
                  <a:pt x="919918" y="5809190"/>
                </a:cubicBezTo>
                <a:cubicBezTo>
                  <a:pt x="923376" y="5805866"/>
                  <a:pt x="926204" y="5805265"/>
                  <a:pt x="926204" y="5807837"/>
                </a:cubicBezTo>
                <a:cubicBezTo>
                  <a:pt x="926204" y="5810418"/>
                  <a:pt x="933377" y="5813866"/>
                  <a:pt x="942140" y="5815505"/>
                </a:cubicBezTo>
                <a:cubicBezTo>
                  <a:pt x="950893" y="5817153"/>
                  <a:pt x="957027" y="5820182"/>
                  <a:pt x="955760" y="5822229"/>
                </a:cubicBezTo>
                <a:cubicBezTo>
                  <a:pt x="954484" y="5824287"/>
                  <a:pt x="957618" y="5827287"/>
                  <a:pt x="962704" y="5828906"/>
                </a:cubicBezTo>
                <a:cubicBezTo>
                  <a:pt x="967800" y="5830516"/>
                  <a:pt x="970934" y="5833516"/>
                  <a:pt x="969667" y="5835564"/>
                </a:cubicBezTo>
                <a:cubicBezTo>
                  <a:pt x="968410" y="5837603"/>
                  <a:pt x="970429" y="5841813"/>
                  <a:pt x="974163" y="5844918"/>
                </a:cubicBezTo>
                <a:cubicBezTo>
                  <a:pt x="984859" y="5853795"/>
                  <a:pt x="982735" y="5867701"/>
                  <a:pt x="970696" y="5867616"/>
                </a:cubicBezTo>
                <a:cubicBezTo>
                  <a:pt x="962895" y="5867559"/>
                  <a:pt x="961971" y="5866568"/>
                  <a:pt x="966857" y="5863473"/>
                </a:cubicBezTo>
                <a:cubicBezTo>
                  <a:pt x="971296" y="5860672"/>
                  <a:pt x="965285" y="5858405"/>
                  <a:pt x="947550" y="5856186"/>
                </a:cubicBezTo>
                <a:cubicBezTo>
                  <a:pt x="920156" y="5852766"/>
                  <a:pt x="896801" y="5856138"/>
                  <a:pt x="900992" y="5862930"/>
                </a:cubicBezTo>
                <a:cubicBezTo>
                  <a:pt x="902382" y="5865187"/>
                  <a:pt x="899353" y="5868350"/>
                  <a:pt x="894267" y="5869969"/>
                </a:cubicBezTo>
                <a:cubicBezTo>
                  <a:pt x="889171" y="5871588"/>
                  <a:pt x="886199" y="5874836"/>
                  <a:pt x="887657" y="5877198"/>
                </a:cubicBezTo>
                <a:cubicBezTo>
                  <a:pt x="889114" y="5879551"/>
                  <a:pt x="884047" y="5882742"/>
                  <a:pt x="876389" y="5884266"/>
                </a:cubicBezTo>
                <a:cubicBezTo>
                  <a:pt x="868731" y="5885799"/>
                  <a:pt x="863454" y="5888638"/>
                  <a:pt x="864644" y="5890571"/>
                </a:cubicBezTo>
                <a:cubicBezTo>
                  <a:pt x="865844" y="5892505"/>
                  <a:pt x="861215" y="5895505"/>
                  <a:pt x="854357" y="5897219"/>
                </a:cubicBezTo>
                <a:cubicBezTo>
                  <a:pt x="847499" y="5898944"/>
                  <a:pt x="840832" y="5902059"/>
                  <a:pt x="839546" y="5904135"/>
                </a:cubicBezTo>
                <a:cubicBezTo>
                  <a:pt x="835164" y="5911231"/>
                  <a:pt x="805599" y="5914174"/>
                  <a:pt x="799589" y="5908116"/>
                </a:cubicBezTo>
                <a:close/>
                <a:moveTo>
                  <a:pt x="4551010" y="6129582"/>
                </a:moveTo>
                <a:cubicBezTo>
                  <a:pt x="4555982" y="6127668"/>
                  <a:pt x="4557344" y="6123467"/>
                  <a:pt x="4555449" y="6115885"/>
                </a:cubicBezTo>
                <a:cubicBezTo>
                  <a:pt x="4553153" y="6106760"/>
                  <a:pt x="4554410" y="6104960"/>
                  <a:pt x="4563088" y="6104960"/>
                </a:cubicBezTo>
                <a:cubicBezTo>
                  <a:pt x="4568793" y="6104960"/>
                  <a:pt x="4572193" y="6103684"/>
                  <a:pt x="4570631" y="6102131"/>
                </a:cubicBezTo>
                <a:cubicBezTo>
                  <a:pt x="4566164" y="6097654"/>
                  <a:pt x="4543885" y="6104731"/>
                  <a:pt x="4546933" y="6109656"/>
                </a:cubicBezTo>
                <a:cubicBezTo>
                  <a:pt x="4548438" y="6112094"/>
                  <a:pt x="4546467" y="6114085"/>
                  <a:pt x="4542552" y="6114085"/>
                </a:cubicBezTo>
                <a:cubicBezTo>
                  <a:pt x="4538484" y="6114085"/>
                  <a:pt x="4535446" y="6117990"/>
                  <a:pt x="4535446" y="6123210"/>
                </a:cubicBezTo>
                <a:cubicBezTo>
                  <a:pt x="4535446" y="6132745"/>
                  <a:pt x="4538980" y="6134192"/>
                  <a:pt x="4551010" y="6129582"/>
                </a:cubicBezTo>
                <a:close/>
                <a:moveTo>
                  <a:pt x="4393943" y="6119914"/>
                </a:moveTo>
                <a:cubicBezTo>
                  <a:pt x="4405897" y="6109675"/>
                  <a:pt x="4405516" y="6106484"/>
                  <a:pt x="4392009" y="6103903"/>
                </a:cubicBezTo>
                <a:cubicBezTo>
                  <a:pt x="4375207" y="6100683"/>
                  <a:pt x="4369063" y="6106265"/>
                  <a:pt x="4376417" y="6118038"/>
                </a:cubicBezTo>
                <a:cubicBezTo>
                  <a:pt x="4383722" y="6129725"/>
                  <a:pt x="4382618" y="6129610"/>
                  <a:pt x="4393943" y="6119914"/>
                </a:cubicBezTo>
                <a:close/>
                <a:moveTo>
                  <a:pt x="1555883" y="6082462"/>
                </a:moveTo>
                <a:cubicBezTo>
                  <a:pt x="1555883" y="6080128"/>
                  <a:pt x="1560484" y="6077557"/>
                  <a:pt x="1566103" y="6076757"/>
                </a:cubicBezTo>
                <a:cubicBezTo>
                  <a:pt x="1578067" y="6075052"/>
                  <a:pt x="1583306" y="6059326"/>
                  <a:pt x="1571914" y="6059326"/>
                </a:cubicBezTo>
                <a:cubicBezTo>
                  <a:pt x="1567818" y="6059326"/>
                  <a:pt x="1565646" y="6057421"/>
                  <a:pt x="1567094" y="6055087"/>
                </a:cubicBezTo>
                <a:cubicBezTo>
                  <a:pt x="1568570" y="6052697"/>
                  <a:pt x="1553750" y="6049448"/>
                  <a:pt x="1533137" y="6047657"/>
                </a:cubicBezTo>
                <a:cubicBezTo>
                  <a:pt x="1513021" y="6045895"/>
                  <a:pt x="1496561" y="6042676"/>
                  <a:pt x="1496561" y="6040485"/>
                </a:cubicBezTo>
                <a:cubicBezTo>
                  <a:pt x="1496561" y="6038304"/>
                  <a:pt x="1491942" y="6036542"/>
                  <a:pt x="1486303" y="6036589"/>
                </a:cubicBezTo>
                <a:cubicBezTo>
                  <a:pt x="1477997" y="6036646"/>
                  <a:pt x="1477340" y="6037504"/>
                  <a:pt x="1482874" y="6041076"/>
                </a:cubicBezTo>
                <a:cubicBezTo>
                  <a:pt x="1488208" y="6044524"/>
                  <a:pt x="1486951" y="6045514"/>
                  <a:pt x="1477168" y="6045571"/>
                </a:cubicBezTo>
                <a:cubicBezTo>
                  <a:pt x="1469091" y="6045619"/>
                  <a:pt x="1464624" y="6048076"/>
                  <a:pt x="1464624" y="6052487"/>
                </a:cubicBezTo>
                <a:cubicBezTo>
                  <a:pt x="1464624" y="6056706"/>
                  <a:pt x="1468910" y="6059326"/>
                  <a:pt x="1475807" y="6059326"/>
                </a:cubicBezTo>
                <a:cubicBezTo>
                  <a:pt x="1481950" y="6059326"/>
                  <a:pt x="1488770" y="6062516"/>
                  <a:pt x="1490942" y="6066403"/>
                </a:cubicBezTo>
                <a:cubicBezTo>
                  <a:pt x="1493285" y="6070584"/>
                  <a:pt x="1503153" y="6074232"/>
                  <a:pt x="1515059" y="6075318"/>
                </a:cubicBezTo>
                <a:cubicBezTo>
                  <a:pt x="1526146" y="6076338"/>
                  <a:pt x="1535928" y="6079309"/>
                  <a:pt x="1536805" y="6081938"/>
                </a:cubicBezTo>
                <a:cubicBezTo>
                  <a:pt x="1538767" y="6087843"/>
                  <a:pt x="1555883" y="6088310"/>
                  <a:pt x="1555883" y="6082462"/>
                </a:cubicBezTo>
                <a:close/>
                <a:moveTo>
                  <a:pt x="4571946" y="6068460"/>
                </a:moveTo>
                <a:cubicBezTo>
                  <a:pt x="4571946" y="6065946"/>
                  <a:pt x="4569888" y="6063888"/>
                  <a:pt x="4567383" y="6063888"/>
                </a:cubicBezTo>
                <a:cubicBezTo>
                  <a:pt x="4564869" y="6063888"/>
                  <a:pt x="4562821" y="6065946"/>
                  <a:pt x="4562821" y="6068460"/>
                </a:cubicBezTo>
                <a:cubicBezTo>
                  <a:pt x="4562821" y="6070965"/>
                  <a:pt x="4564869" y="6073023"/>
                  <a:pt x="4567383" y="6073023"/>
                </a:cubicBezTo>
                <a:cubicBezTo>
                  <a:pt x="4569888" y="6073023"/>
                  <a:pt x="4571946" y="6070965"/>
                  <a:pt x="4571946" y="6068460"/>
                </a:cubicBezTo>
                <a:close/>
                <a:moveTo>
                  <a:pt x="4742139" y="6066898"/>
                </a:moveTo>
                <a:cubicBezTo>
                  <a:pt x="4743434" y="6063536"/>
                  <a:pt x="4742624" y="6057888"/>
                  <a:pt x="4740348" y="6054353"/>
                </a:cubicBezTo>
                <a:cubicBezTo>
                  <a:pt x="4736786" y="6048819"/>
                  <a:pt x="4735633" y="6048819"/>
                  <a:pt x="4732071" y="6054353"/>
                </a:cubicBezTo>
                <a:cubicBezTo>
                  <a:pt x="4727641" y="6061221"/>
                  <a:pt x="4730261" y="6073023"/>
                  <a:pt x="4736204" y="6073023"/>
                </a:cubicBezTo>
                <a:cubicBezTo>
                  <a:pt x="4738176" y="6073023"/>
                  <a:pt x="4740853" y="6070270"/>
                  <a:pt x="4742139" y="6066898"/>
                </a:cubicBezTo>
                <a:close/>
                <a:moveTo>
                  <a:pt x="1182713" y="6016625"/>
                </a:moveTo>
                <a:cubicBezTo>
                  <a:pt x="1186123" y="6013215"/>
                  <a:pt x="1200829" y="6009443"/>
                  <a:pt x="1215393" y="6008234"/>
                </a:cubicBezTo>
                <a:cubicBezTo>
                  <a:pt x="1229966" y="6007024"/>
                  <a:pt x="1243235" y="6003919"/>
                  <a:pt x="1244882" y="6001328"/>
                </a:cubicBezTo>
                <a:cubicBezTo>
                  <a:pt x="1246540" y="5998737"/>
                  <a:pt x="1264256" y="5995489"/>
                  <a:pt x="1284268" y="5994118"/>
                </a:cubicBezTo>
                <a:cubicBezTo>
                  <a:pt x="1304280" y="5992746"/>
                  <a:pt x="1321387" y="5989403"/>
                  <a:pt x="1322292" y="5986688"/>
                </a:cubicBezTo>
                <a:cubicBezTo>
                  <a:pt x="1323283" y="5983716"/>
                  <a:pt x="1338246" y="5981764"/>
                  <a:pt x="1360059" y="5981764"/>
                </a:cubicBezTo>
                <a:cubicBezTo>
                  <a:pt x="1380718" y="5981764"/>
                  <a:pt x="1396425" y="5979811"/>
                  <a:pt x="1396749" y="5977201"/>
                </a:cubicBezTo>
                <a:cubicBezTo>
                  <a:pt x="1397063" y="5974687"/>
                  <a:pt x="1397835" y="5970581"/>
                  <a:pt x="1398463" y="5968076"/>
                </a:cubicBezTo>
                <a:cubicBezTo>
                  <a:pt x="1399092" y="5965562"/>
                  <a:pt x="1399864" y="5960428"/>
                  <a:pt x="1400178" y="5956665"/>
                </a:cubicBezTo>
                <a:cubicBezTo>
                  <a:pt x="1400483" y="5952903"/>
                  <a:pt x="1404969" y="5949817"/>
                  <a:pt x="1410141" y="5949817"/>
                </a:cubicBezTo>
                <a:cubicBezTo>
                  <a:pt x="1415304" y="5949817"/>
                  <a:pt x="1418266" y="5947769"/>
                  <a:pt x="1416713" y="5945254"/>
                </a:cubicBezTo>
                <a:cubicBezTo>
                  <a:pt x="1413675" y="5940339"/>
                  <a:pt x="1422209" y="5939730"/>
                  <a:pt x="1481331" y="5940654"/>
                </a:cubicBezTo>
                <a:cubicBezTo>
                  <a:pt x="1524936" y="5941339"/>
                  <a:pt x="1574838" y="5936396"/>
                  <a:pt x="1571923" y="5931681"/>
                </a:cubicBezTo>
                <a:cubicBezTo>
                  <a:pt x="1569799" y="5928252"/>
                  <a:pt x="1657686" y="5922442"/>
                  <a:pt x="1711741" y="5922442"/>
                </a:cubicBezTo>
                <a:cubicBezTo>
                  <a:pt x="1729495" y="5922442"/>
                  <a:pt x="1742964" y="5920480"/>
                  <a:pt x="1742964" y="5917879"/>
                </a:cubicBezTo>
                <a:cubicBezTo>
                  <a:pt x="1742964" y="5915374"/>
                  <a:pt x="1750145" y="5913831"/>
                  <a:pt x="1758918" y="5914460"/>
                </a:cubicBezTo>
                <a:cubicBezTo>
                  <a:pt x="1767700" y="5915089"/>
                  <a:pt x="1774882" y="5917136"/>
                  <a:pt x="1774891" y="5919022"/>
                </a:cubicBezTo>
                <a:cubicBezTo>
                  <a:pt x="1774891" y="5920899"/>
                  <a:pt x="1786198" y="5922442"/>
                  <a:pt x="1799999" y="5922442"/>
                </a:cubicBezTo>
                <a:cubicBezTo>
                  <a:pt x="1813801" y="5922442"/>
                  <a:pt x="1825088" y="5920775"/>
                  <a:pt x="1825088" y="5918737"/>
                </a:cubicBezTo>
                <a:cubicBezTo>
                  <a:pt x="1825088" y="5910335"/>
                  <a:pt x="1844500" y="5895067"/>
                  <a:pt x="1855197" y="5895067"/>
                </a:cubicBezTo>
                <a:cubicBezTo>
                  <a:pt x="1861702" y="5895067"/>
                  <a:pt x="1865474" y="5893086"/>
                  <a:pt x="1863874" y="5890505"/>
                </a:cubicBezTo>
                <a:cubicBezTo>
                  <a:pt x="1862321" y="5887990"/>
                  <a:pt x="1864322" y="5885942"/>
                  <a:pt x="1868313" y="5885942"/>
                </a:cubicBezTo>
                <a:cubicBezTo>
                  <a:pt x="1872304" y="5885942"/>
                  <a:pt x="1876647" y="5883142"/>
                  <a:pt x="1877952" y="5879722"/>
                </a:cubicBezTo>
                <a:cubicBezTo>
                  <a:pt x="1879705" y="5875160"/>
                  <a:pt x="1896278" y="5872655"/>
                  <a:pt x="1940550" y="5870273"/>
                </a:cubicBezTo>
                <a:cubicBezTo>
                  <a:pt x="1973669" y="5868492"/>
                  <a:pt x="2001443" y="5865130"/>
                  <a:pt x="2002282" y="5862797"/>
                </a:cubicBezTo>
                <a:cubicBezTo>
                  <a:pt x="2004368" y="5856996"/>
                  <a:pt x="2080615" y="5857310"/>
                  <a:pt x="2080615" y="5863130"/>
                </a:cubicBezTo>
                <a:cubicBezTo>
                  <a:pt x="2080615" y="5865635"/>
                  <a:pt x="2089855" y="5867692"/>
                  <a:pt x="2101142" y="5867692"/>
                </a:cubicBezTo>
                <a:cubicBezTo>
                  <a:pt x="2116744" y="5867692"/>
                  <a:pt x="2121678" y="5865968"/>
                  <a:pt x="2121678" y="5860548"/>
                </a:cubicBezTo>
                <a:cubicBezTo>
                  <a:pt x="2121678" y="5851890"/>
                  <a:pt x="2112972" y="5834621"/>
                  <a:pt x="2106476" y="5830402"/>
                </a:cubicBezTo>
                <a:cubicBezTo>
                  <a:pt x="2094398" y="5822544"/>
                  <a:pt x="2083730" y="5730494"/>
                  <a:pt x="2094150" y="5724055"/>
                </a:cubicBezTo>
                <a:cubicBezTo>
                  <a:pt x="2096827" y="5722398"/>
                  <a:pt x="2097922" y="5719283"/>
                  <a:pt x="2096589" y="5717130"/>
                </a:cubicBezTo>
                <a:cubicBezTo>
                  <a:pt x="2095255" y="5714968"/>
                  <a:pt x="2098303" y="5711892"/>
                  <a:pt x="2103361" y="5710291"/>
                </a:cubicBezTo>
                <a:cubicBezTo>
                  <a:pt x="2108419" y="5708682"/>
                  <a:pt x="2112553" y="5705682"/>
                  <a:pt x="2112553" y="5703614"/>
                </a:cubicBezTo>
                <a:cubicBezTo>
                  <a:pt x="2112553" y="5701548"/>
                  <a:pt x="2117173" y="5698680"/>
                  <a:pt x="2122821" y="5697252"/>
                </a:cubicBezTo>
                <a:cubicBezTo>
                  <a:pt x="2128469" y="5695823"/>
                  <a:pt x="2138194" y="5686365"/>
                  <a:pt x="2144433" y="5676221"/>
                </a:cubicBezTo>
                <a:cubicBezTo>
                  <a:pt x="2150672" y="5666086"/>
                  <a:pt x="2158225" y="5657799"/>
                  <a:pt x="2161216" y="5657799"/>
                </a:cubicBezTo>
                <a:cubicBezTo>
                  <a:pt x="2164207" y="5657799"/>
                  <a:pt x="2169465" y="5654989"/>
                  <a:pt x="2172903" y="5651551"/>
                </a:cubicBezTo>
                <a:cubicBezTo>
                  <a:pt x="2176332" y="5648122"/>
                  <a:pt x="2184086" y="5643740"/>
                  <a:pt x="2190124" y="5641826"/>
                </a:cubicBezTo>
                <a:cubicBezTo>
                  <a:pt x="2196163" y="5639911"/>
                  <a:pt x="2203917" y="5635530"/>
                  <a:pt x="2207345" y="5632101"/>
                </a:cubicBezTo>
                <a:cubicBezTo>
                  <a:pt x="2210775" y="5628663"/>
                  <a:pt x="2218699" y="5625852"/>
                  <a:pt x="2224938" y="5625852"/>
                </a:cubicBezTo>
                <a:cubicBezTo>
                  <a:pt x="2231187" y="5625852"/>
                  <a:pt x="2235073" y="5623881"/>
                  <a:pt x="2233577" y="5621471"/>
                </a:cubicBezTo>
                <a:cubicBezTo>
                  <a:pt x="2232063" y="5619014"/>
                  <a:pt x="2240969" y="5615746"/>
                  <a:pt x="2253847" y="5614041"/>
                </a:cubicBezTo>
                <a:cubicBezTo>
                  <a:pt x="2266477" y="5612365"/>
                  <a:pt x="2276821" y="5609317"/>
                  <a:pt x="2276821" y="5607279"/>
                </a:cubicBezTo>
                <a:cubicBezTo>
                  <a:pt x="2276821" y="5605240"/>
                  <a:pt x="2285546" y="5602935"/>
                  <a:pt x="2296214" y="5602164"/>
                </a:cubicBezTo>
                <a:cubicBezTo>
                  <a:pt x="2306872" y="5601392"/>
                  <a:pt x="2315340" y="5598706"/>
                  <a:pt x="2315016" y="5596201"/>
                </a:cubicBezTo>
                <a:cubicBezTo>
                  <a:pt x="2314692" y="5593687"/>
                  <a:pt x="2313121" y="5584257"/>
                  <a:pt x="2311521" y="5575246"/>
                </a:cubicBezTo>
                <a:cubicBezTo>
                  <a:pt x="2309072" y="5561435"/>
                  <a:pt x="2310778" y="5556120"/>
                  <a:pt x="2322370" y="5541537"/>
                </a:cubicBezTo>
                <a:cubicBezTo>
                  <a:pt x="2333466" y="5527583"/>
                  <a:pt x="2336133" y="5519868"/>
                  <a:pt x="2336133" y="5501809"/>
                </a:cubicBezTo>
                <a:cubicBezTo>
                  <a:pt x="2336133" y="5489473"/>
                  <a:pt x="2332885" y="5473110"/>
                  <a:pt x="2328923" y="5465432"/>
                </a:cubicBezTo>
                <a:cubicBezTo>
                  <a:pt x="2324665" y="5457213"/>
                  <a:pt x="2322865" y="5446839"/>
                  <a:pt x="2324541" y="5440182"/>
                </a:cubicBezTo>
                <a:cubicBezTo>
                  <a:pt x="2328875" y="5422913"/>
                  <a:pt x="2323427" y="5412340"/>
                  <a:pt x="2308511" y="5409063"/>
                </a:cubicBezTo>
                <a:cubicBezTo>
                  <a:pt x="2301071" y="5407435"/>
                  <a:pt x="2296157" y="5404206"/>
                  <a:pt x="2297576" y="5401901"/>
                </a:cubicBezTo>
                <a:cubicBezTo>
                  <a:pt x="2299005" y="5399596"/>
                  <a:pt x="2297281" y="5397710"/>
                  <a:pt x="2293756" y="5397710"/>
                </a:cubicBezTo>
                <a:cubicBezTo>
                  <a:pt x="2290223" y="5397710"/>
                  <a:pt x="2282603" y="5393604"/>
                  <a:pt x="2276821" y="5388585"/>
                </a:cubicBezTo>
                <a:cubicBezTo>
                  <a:pt x="2271030" y="5383565"/>
                  <a:pt x="2262676" y="5379460"/>
                  <a:pt x="2258247" y="5379460"/>
                </a:cubicBezTo>
                <a:cubicBezTo>
                  <a:pt x="2253818" y="5379460"/>
                  <a:pt x="2249160" y="5376898"/>
                  <a:pt x="2247903" y="5373754"/>
                </a:cubicBezTo>
                <a:cubicBezTo>
                  <a:pt x="2246055" y="5369192"/>
                  <a:pt x="2245522" y="5369192"/>
                  <a:pt x="2245236" y="5373754"/>
                </a:cubicBezTo>
                <a:cubicBezTo>
                  <a:pt x="2245036" y="5376898"/>
                  <a:pt x="2240645" y="5379460"/>
                  <a:pt x="2235482" y="5379460"/>
                </a:cubicBezTo>
                <a:cubicBezTo>
                  <a:pt x="2230310" y="5379460"/>
                  <a:pt x="2227224" y="5377621"/>
                  <a:pt x="2228605" y="5375383"/>
                </a:cubicBezTo>
                <a:cubicBezTo>
                  <a:pt x="2229987" y="5373144"/>
                  <a:pt x="2225834" y="5369982"/>
                  <a:pt x="2219357" y="5368353"/>
                </a:cubicBezTo>
                <a:cubicBezTo>
                  <a:pt x="2204650" y="5364668"/>
                  <a:pt x="2192267" y="5353085"/>
                  <a:pt x="2187914" y="5338940"/>
                </a:cubicBezTo>
                <a:cubicBezTo>
                  <a:pt x="2182695" y="5322014"/>
                  <a:pt x="2194449" y="5243176"/>
                  <a:pt x="2206564" y="5213754"/>
                </a:cubicBezTo>
                <a:cubicBezTo>
                  <a:pt x="2212584" y="5199161"/>
                  <a:pt x="2217499" y="5184759"/>
                  <a:pt x="2217499" y="5181749"/>
                </a:cubicBezTo>
                <a:cubicBezTo>
                  <a:pt x="2217499" y="5178739"/>
                  <a:pt x="2221681" y="5168471"/>
                  <a:pt x="2226795" y="5158927"/>
                </a:cubicBezTo>
                <a:cubicBezTo>
                  <a:pt x="2236216" y="5141354"/>
                  <a:pt x="2248294" y="5099949"/>
                  <a:pt x="2251580" y="5073936"/>
                </a:cubicBezTo>
                <a:cubicBezTo>
                  <a:pt x="2252570" y="5066106"/>
                  <a:pt x="2256914" y="5050466"/>
                  <a:pt x="2261229" y="5039169"/>
                </a:cubicBezTo>
                <a:cubicBezTo>
                  <a:pt x="2268039" y="5021329"/>
                  <a:pt x="2268325" y="5015224"/>
                  <a:pt x="2263448" y="4992583"/>
                </a:cubicBezTo>
                <a:cubicBezTo>
                  <a:pt x="2250265" y="4931470"/>
                  <a:pt x="2248808" y="4927737"/>
                  <a:pt x="2238207" y="4927737"/>
                </a:cubicBezTo>
                <a:cubicBezTo>
                  <a:pt x="2226872" y="4927737"/>
                  <a:pt x="2215699" y="4910849"/>
                  <a:pt x="2218233" y="4897533"/>
                </a:cubicBezTo>
                <a:cubicBezTo>
                  <a:pt x="2219404" y="4891360"/>
                  <a:pt x="2224471" y="4888560"/>
                  <a:pt x="2236282" y="4887569"/>
                </a:cubicBezTo>
                <a:cubicBezTo>
                  <a:pt x="2260266" y="4885560"/>
                  <a:pt x="2265648" y="4872501"/>
                  <a:pt x="2264391" y="4819314"/>
                </a:cubicBezTo>
                <a:cubicBezTo>
                  <a:pt x="2263705" y="4790139"/>
                  <a:pt x="2265372" y="4772336"/>
                  <a:pt x="2269582" y="4764154"/>
                </a:cubicBezTo>
                <a:cubicBezTo>
                  <a:pt x="2273382" y="4756763"/>
                  <a:pt x="2276240" y="4733426"/>
                  <a:pt x="2276945" y="4704156"/>
                </a:cubicBezTo>
                <a:cubicBezTo>
                  <a:pt x="2278402" y="4643549"/>
                  <a:pt x="2278278" y="4642387"/>
                  <a:pt x="2269544" y="4633652"/>
                </a:cubicBezTo>
                <a:cubicBezTo>
                  <a:pt x="2265543" y="4629652"/>
                  <a:pt x="2258219" y="4606401"/>
                  <a:pt x="2253275" y="4581989"/>
                </a:cubicBezTo>
                <a:cubicBezTo>
                  <a:pt x="2248332" y="4557585"/>
                  <a:pt x="2241521" y="4529401"/>
                  <a:pt x="2238140" y="4519362"/>
                </a:cubicBezTo>
                <a:cubicBezTo>
                  <a:pt x="2226119" y="4483605"/>
                  <a:pt x="2220385" y="4437199"/>
                  <a:pt x="2225996" y="4421102"/>
                </a:cubicBezTo>
                <a:cubicBezTo>
                  <a:pt x="2228853" y="4412911"/>
                  <a:pt x="2231187" y="4394232"/>
                  <a:pt x="2231187" y="4379602"/>
                </a:cubicBezTo>
                <a:cubicBezTo>
                  <a:pt x="2231187" y="4364971"/>
                  <a:pt x="2235130" y="4340130"/>
                  <a:pt x="2239950" y="4324394"/>
                </a:cubicBezTo>
                <a:cubicBezTo>
                  <a:pt x="2252285" y="4284132"/>
                  <a:pt x="2267772" y="4177348"/>
                  <a:pt x="2267725" y="4132923"/>
                </a:cubicBezTo>
                <a:cubicBezTo>
                  <a:pt x="2267725" y="4118578"/>
                  <a:pt x="2269991" y="4105539"/>
                  <a:pt x="2272820" y="4103786"/>
                </a:cubicBezTo>
                <a:cubicBezTo>
                  <a:pt x="2278954" y="4099995"/>
                  <a:pt x="2276202" y="4011822"/>
                  <a:pt x="2269629" y="4001344"/>
                </a:cubicBezTo>
                <a:cubicBezTo>
                  <a:pt x="2267305" y="3997649"/>
                  <a:pt x="2259247" y="3994630"/>
                  <a:pt x="2251722" y="3994630"/>
                </a:cubicBezTo>
                <a:cubicBezTo>
                  <a:pt x="2232320" y="3994630"/>
                  <a:pt x="2230501" y="3977809"/>
                  <a:pt x="2247912" y="3959587"/>
                </a:cubicBezTo>
                <a:cubicBezTo>
                  <a:pt x="2270029" y="3936479"/>
                  <a:pt x="2262314" y="3922392"/>
                  <a:pt x="2203812" y="3879044"/>
                </a:cubicBezTo>
                <a:cubicBezTo>
                  <a:pt x="2171369" y="3855003"/>
                  <a:pt x="2121259" y="3807168"/>
                  <a:pt x="2076158" y="3757181"/>
                </a:cubicBezTo>
                <a:cubicBezTo>
                  <a:pt x="2056689" y="3735606"/>
                  <a:pt x="2041810" y="3711261"/>
                  <a:pt x="2043439" y="3703622"/>
                </a:cubicBezTo>
                <a:cubicBezTo>
                  <a:pt x="2043858" y="3701669"/>
                  <a:pt x="2041096" y="3698878"/>
                  <a:pt x="2037305" y="3697421"/>
                </a:cubicBezTo>
                <a:cubicBezTo>
                  <a:pt x="2033524" y="3695973"/>
                  <a:pt x="2030419" y="3691896"/>
                  <a:pt x="2030419" y="3688372"/>
                </a:cubicBezTo>
                <a:cubicBezTo>
                  <a:pt x="2030419" y="3679314"/>
                  <a:pt x="1961572" y="3613630"/>
                  <a:pt x="1952085" y="3613630"/>
                </a:cubicBezTo>
                <a:cubicBezTo>
                  <a:pt x="1950170" y="3613630"/>
                  <a:pt x="1942303" y="3607467"/>
                  <a:pt x="1934597" y="3599942"/>
                </a:cubicBezTo>
                <a:cubicBezTo>
                  <a:pt x="1926520" y="3592046"/>
                  <a:pt x="1915728" y="3586255"/>
                  <a:pt x="1909080" y="3586255"/>
                </a:cubicBezTo>
                <a:cubicBezTo>
                  <a:pt x="1902565" y="3586255"/>
                  <a:pt x="1898783" y="3584273"/>
                  <a:pt x="1900383" y="3581683"/>
                </a:cubicBezTo>
                <a:cubicBezTo>
                  <a:pt x="1901926" y="3579178"/>
                  <a:pt x="1899888" y="3577120"/>
                  <a:pt x="1895830" y="3577120"/>
                </a:cubicBezTo>
                <a:cubicBezTo>
                  <a:pt x="1883686" y="3577120"/>
                  <a:pt x="1830994" y="3521085"/>
                  <a:pt x="1825936" y="3502787"/>
                </a:cubicBezTo>
                <a:cubicBezTo>
                  <a:pt x="1823459" y="3493824"/>
                  <a:pt x="1822602" y="3485318"/>
                  <a:pt x="1824021" y="3483889"/>
                </a:cubicBezTo>
                <a:cubicBezTo>
                  <a:pt x="1825450" y="3482470"/>
                  <a:pt x="1823069" y="3481308"/>
                  <a:pt x="1818735" y="3481308"/>
                </a:cubicBezTo>
                <a:cubicBezTo>
                  <a:pt x="1814411" y="3481308"/>
                  <a:pt x="1812134" y="3479251"/>
                  <a:pt x="1813687" y="3476746"/>
                </a:cubicBezTo>
                <a:cubicBezTo>
                  <a:pt x="1815239" y="3474231"/>
                  <a:pt x="1813391" y="3472174"/>
                  <a:pt x="1809572" y="3472174"/>
                </a:cubicBezTo>
                <a:cubicBezTo>
                  <a:pt x="1801666" y="3472174"/>
                  <a:pt x="1796228" y="3489947"/>
                  <a:pt x="1788607" y="3540620"/>
                </a:cubicBezTo>
                <a:cubicBezTo>
                  <a:pt x="1785788" y="3559442"/>
                  <a:pt x="1777425" y="3597427"/>
                  <a:pt x="1770043" y="3625031"/>
                </a:cubicBezTo>
                <a:cubicBezTo>
                  <a:pt x="1762661" y="3652644"/>
                  <a:pt x="1756623" y="3683695"/>
                  <a:pt x="1756632" y="3694049"/>
                </a:cubicBezTo>
                <a:cubicBezTo>
                  <a:pt x="1756642" y="3704393"/>
                  <a:pt x="1753851" y="3720824"/>
                  <a:pt x="1750441" y="3730549"/>
                </a:cubicBezTo>
                <a:cubicBezTo>
                  <a:pt x="1745383" y="3744960"/>
                  <a:pt x="1745040" y="3768506"/>
                  <a:pt x="1748593" y="3857746"/>
                </a:cubicBezTo>
                <a:cubicBezTo>
                  <a:pt x="1750984" y="3917972"/>
                  <a:pt x="1752698" y="3978542"/>
                  <a:pt x="1752393" y="3992343"/>
                </a:cubicBezTo>
                <a:cubicBezTo>
                  <a:pt x="1751708" y="4023433"/>
                  <a:pt x="1743973" y="4063904"/>
                  <a:pt x="1735820" y="4079040"/>
                </a:cubicBezTo>
                <a:cubicBezTo>
                  <a:pt x="1732448" y="4085317"/>
                  <a:pt x="1724504" y="4101738"/>
                  <a:pt x="1718170" y="4115540"/>
                </a:cubicBezTo>
                <a:cubicBezTo>
                  <a:pt x="1711836" y="4129351"/>
                  <a:pt x="1699425" y="4148449"/>
                  <a:pt x="1690586" y="4158002"/>
                </a:cubicBezTo>
                <a:cubicBezTo>
                  <a:pt x="1681746" y="4167556"/>
                  <a:pt x="1674517" y="4177433"/>
                  <a:pt x="1674517" y="4179967"/>
                </a:cubicBezTo>
                <a:cubicBezTo>
                  <a:pt x="1674517" y="4182491"/>
                  <a:pt x="1668097" y="4198293"/>
                  <a:pt x="1660239" y="4215076"/>
                </a:cubicBezTo>
                <a:cubicBezTo>
                  <a:pt x="1652390" y="4231859"/>
                  <a:pt x="1641875" y="4254824"/>
                  <a:pt x="1636874" y="4266121"/>
                </a:cubicBezTo>
                <a:cubicBezTo>
                  <a:pt x="1631874" y="4277408"/>
                  <a:pt x="1623977" y="4294867"/>
                  <a:pt x="1619320" y="4304906"/>
                </a:cubicBezTo>
                <a:cubicBezTo>
                  <a:pt x="1610595" y="4323747"/>
                  <a:pt x="1585649" y="4356570"/>
                  <a:pt x="1558388" y="4385126"/>
                </a:cubicBezTo>
                <a:cubicBezTo>
                  <a:pt x="1549797" y="4394118"/>
                  <a:pt x="1539767" y="4408491"/>
                  <a:pt x="1536081" y="4417073"/>
                </a:cubicBezTo>
                <a:cubicBezTo>
                  <a:pt x="1527127" y="4437942"/>
                  <a:pt x="1501838" y="4519905"/>
                  <a:pt x="1498190" y="4539888"/>
                </a:cubicBezTo>
                <a:cubicBezTo>
                  <a:pt x="1496590" y="4548680"/>
                  <a:pt x="1493628" y="4557995"/>
                  <a:pt x="1491599" y="4560605"/>
                </a:cubicBezTo>
                <a:cubicBezTo>
                  <a:pt x="1489570" y="4563215"/>
                  <a:pt x="1485941" y="4573483"/>
                  <a:pt x="1483522" y="4583418"/>
                </a:cubicBezTo>
                <a:cubicBezTo>
                  <a:pt x="1475749" y="4615402"/>
                  <a:pt x="1457299" y="4673667"/>
                  <a:pt x="1445288" y="4704156"/>
                </a:cubicBezTo>
                <a:cubicBezTo>
                  <a:pt x="1438859" y="4720463"/>
                  <a:pt x="1428067" y="4748190"/>
                  <a:pt x="1421314" y="4765755"/>
                </a:cubicBezTo>
                <a:cubicBezTo>
                  <a:pt x="1403597" y="4811808"/>
                  <a:pt x="1378747" y="4862824"/>
                  <a:pt x="1373108" y="4864700"/>
                </a:cubicBezTo>
                <a:cubicBezTo>
                  <a:pt x="1366098" y="4867043"/>
                  <a:pt x="1366297" y="4895990"/>
                  <a:pt x="1373355" y="4900352"/>
                </a:cubicBezTo>
                <a:cubicBezTo>
                  <a:pt x="1378004" y="4903229"/>
                  <a:pt x="1376613" y="4908648"/>
                  <a:pt x="1367021" y="4925012"/>
                </a:cubicBezTo>
                <a:cubicBezTo>
                  <a:pt x="1360259" y="4936547"/>
                  <a:pt x="1351591" y="4945987"/>
                  <a:pt x="1347752" y="4945987"/>
                </a:cubicBezTo>
                <a:cubicBezTo>
                  <a:pt x="1337284" y="4945987"/>
                  <a:pt x="1327531" y="4957769"/>
                  <a:pt x="1322282" y="4976752"/>
                </a:cubicBezTo>
                <a:cubicBezTo>
                  <a:pt x="1319711" y="4986087"/>
                  <a:pt x="1311672" y="5002346"/>
                  <a:pt x="1304414" y="5012880"/>
                </a:cubicBezTo>
                <a:cubicBezTo>
                  <a:pt x="1297165" y="5023424"/>
                  <a:pt x="1291231" y="5035150"/>
                  <a:pt x="1291231" y="5038941"/>
                </a:cubicBezTo>
                <a:cubicBezTo>
                  <a:pt x="1291231" y="5042732"/>
                  <a:pt x="1289412" y="5046952"/>
                  <a:pt x="1287192" y="5048333"/>
                </a:cubicBezTo>
                <a:cubicBezTo>
                  <a:pt x="1284973" y="5049704"/>
                  <a:pt x="1279620" y="5064716"/>
                  <a:pt x="1275296" y="5081680"/>
                </a:cubicBezTo>
                <a:cubicBezTo>
                  <a:pt x="1266580" y="5115893"/>
                  <a:pt x="1256179" y="5140001"/>
                  <a:pt x="1245206" y="5151422"/>
                </a:cubicBezTo>
                <a:cubicBezTo>
                  <a:pt x="1241215" y="5155575"/>
                  <a:pt x="1235395" y="5172129"/>
                  <a:pt x="1232262" y="5188217"/>
                </a:cubicBezTo>
                <a:cubicBezTo>
                  <a:pt x="1229128" y="5204314"/>
                  <a:pt x="1222632" y="5229222"/>
                  <a:pt x="1217831" y="5243576"/>
                </a:cubicBezTo>
                <a:cubicBezTo>
                  <a:pt x="1213031" y="5257921"/>
                  <a:pt x="1209107" y="5281105"/>
                  <a:pt x="1209107" y="5295088"/>
                </a:cubicBezTo>
                <a:cubicBezTo>
                  <a:pt x="1209107" y="5311918"/>
                  <a:pt x="1205858" y="5326863"/>
                  <a:pt x="1199515" y="5339312"/>
                </a:cubicBezTo>
                <a:cubicBezTo>
                  <a:pt x="1189437" y="5359057"/>
                  <a:pt x="1189628" y="5371573"/>
                  <a:pt x="1200686" y="5416274"/>
                </a:cubicBezTo>
                <a:cubicBezTo>
                  <a:pt x="1205173" y="5434419"/>
                  <a:pt x="1204506" y="5441125"/>
                  <a:pt x="1195514" y="5468147"/>
                </a:cubicBezTo>
                <a:cubicBezTo>
                  <a:pt x="1189828" y="5485216"/>
                  <a:pt x="1182360" y="5504590"/>
                  <a:pt x="1178922" y="5511191"/>
                </a:cubicBezTo>
                <a:cubicBezTo>
                  <a:pt x="1175474" y="5517791"/>
                  <a:pt x="1172645" y="5525687"/>
                  <a:pt x="1172626" y="5528736"/>
                </a:cubicBezTo>
                <a:cubicBezTo>
                  <a:pt x="1172626" y="5535984"/>
                  <a:pt x="1147118" y="5561978"/>
                  <a:pt x="1140050" y="5561978"/>
                </a:cubicBezTo>
                <a:cubicBezTo>
                  <a:pt x="1137040" y="5561978"/>
                  <a:pt x="1135726" y="5563130"/>
                  <a:pt x="1137136" y="5564540"/>
                </a:cubicBezTo>
                <a:cubicBezTo>
                  <a:pt x="1140631" y="5568026"/>
                  <a:pt x="1120429" y="5589353"/>
                  <a:pt x="1113628" y="5589353"/>
                </a:cubicBezTo>
                <a:cubicBezTo>
                  <a:pt x="1110637" y="5589353"/>
                  <a:pt x="1109446" y="5591410"/>
                  <a:pt x="1110999" y="5593915"/>
                </a:cubicBezTo>
                <a:cubicBezTo>
                  <a:pt x="1112771" y="5596773"/>
                  <a:pt x="1102912" y="5598478"/>
                  <a:pt x="1084596" y="5598478"/>
                </a:cubicBezTo>
                <a:cubicBezTo>
                  <a:pt x="1061907" y="5598478"/>
                  <a:pt x="1053001" y="5600525"/>
                  <a:pt x="1044838" y="5607603"/>
                </a:cubicBezTo>
                <a:cubicBezTo>
                  <a:pt x="1039057" y="5612622"/>
                  <a:pt x="1028474" y="5616727"/>
                  <a:pt x="1021331" y="5616727"/>
                </a:cubicBezTo>
                <a:cubicBezTo>
                  <a:pt x="1014177" y="5616727"/>
                  <a:pt x="1008339" y="5618785"/>
                  <a:pt x="1008339" y="5621290"/>
                </a:cubicBezTo>
                <a:cubicBezTo>
                  <a:pt x="1008339" y="5623805"/>
                  <a:pt x="1002690" y="5625891"/>
                  <a:pt x="995784" y="5625928"/>
                </a:cubicBezTo>
                <a:cubicBezTo>
                  <a:pt x="973887" y="5626052"/>
                  <a:pt x="971639" y="5630034"/>
                  <a:pt x="968343" y="5674459"/>
                </a:cubicBezTo>
                <a:cubicBezTo>
                  <a:pt x="965600" y="5711539"/>
                  <a:pt x="973163" y="5734514"/>
                  <a:pt x="989298" y="5738029"/>
                </a:cubicBezTo>
                <a:cubicBezTo>
                  <a:pt x="1016282" y="5743915"/>
                  <a:pt x="1030417" y="5754926"/>
                  <a:pt x="1038295" y="5776176"/>
                </a:cubicBezTo>
                <a:cubicBezTo>
                  <a:pt x="1053049" y="5815991"/>
                  <a:pt x="1059040" y="5825763"/>
                  <a:pt x="1070441" y="5828621"/>
                </a:cubicBezTo>
                <a:cubicBezTo>
                  <a:pt x="1076642" y="5830183"/>
                  <a:pt x="1080586" y="5833279"/>
                  <a:pt x="1079205" y="5835507"/>
                </a:cubicBezTo>
                <a:cubicBezTo>
                  <a:pt x="1077833" y="5837746"/>
                  <a:pt x="1082900" y="5840927"/>
                  <a:pt x="1090473" y="5842594"/>
                </a:cubicBezTo>
                <a:cubicBezTo>
                  <a:pt x="1098045" y="5844260"/>
                  <a:pt x="1103074" y="5847499"/>
                  <a:pt x="1101645" y="5849804"/>
                </a:cubicBezTo>
                <a:cubicBezTo>
                  <a:pt x="1100217" y="5852119"/>
                  <a:pt x="1101160" y="5853995"/>
                  <a:pt x="1103731" y="5853995"/>
                </a:cubicBezTo>
                <a:cubicBezTo>
                  <a:pt x="1112894" y="5853995"/>
                  <a:pt x="1134773" y="5879989"/>
                  <a:pt x="1146203" y="5904440"/>
                </a:cubicBezTo>
                <a:cubicBezTo>
                  <a:pt x="1152585" y="5918108"/>
                  <a:pt x="1159167" y="5941606"/>
                  <a:pt x="1160824" y="5956665"/>
                </a:cubicBezTo>
                <a:cubicBezTo>
                  <a:pt x="1168530" y="6026664"/>
                  <a:pt x="1169635" y="6029703"/>
                  <a:pt x="1182713" y="6016625"/>
                </a:cubicBezTo>
                <a:close/>
                <a:moveTo>
                  <a:pt x="1714360" y="5914889"/>
                </a:moveTo>
                <a:cubicBezTo>
                  <a:pt x="1717446" y="5913641"/>
                  <a:pt x="1723609" y="5913564"/>
                  <a:pt x="1728048" y="5914717"/>
                </a:cubicBezTo>
                <a:cubicBezTo>
                  <a:pt x="1732486" y="5915879"/>
                  <a:pt x="1729952" y="5916898"/>
                  <a:pt x="1722428" y="5916994"/>
                </a:cubicBezTo>
                <a:cubicBezTo>
                  <a:pt x="1714903" y="5917089"/>
                  <a:pt x="1711264" y="5916136"/>
                  <a:pt x="1714360" y="5914889"/>
                </a:cubicBezTo>
                <a:close/>
                <a:moveTo>
                  <a:pt x="1574133" y="6004729"/>
                </a:moveTo>
                <a:cubicBezTo>
                  <a:pt x="1574133" y="5995584"/>
                  <a:pt x="1561808" y="5991584"/>
                  <a:pt x="1543339" y="5994756"/>
                </a:cubicBezTo>
                <a:cubicBezTo>
                  <a:pt x="1531813" y="5996727"/>
                  <a:pt x="1530251" y="6002404"/>
                  <a:pt x="1538852" y="6011015"/>
                </a:cubicBezTo>
                <a:cubicBezTo>
                  <a:pt x="1552692" y="6024845"/>
                  <a:pt x="1574133" y="6021026"/>
                  <a:pt x="1574133" y="6004729"/>
                </a:cubicBezTo>
                <a:close/>
                <a:moveTo>
                  <a:pt x="3568116" y="6013701"/>
                </a:moveTo>
                <a:cubicBezTo>
                  <a:pt x="3568116" y="6004805"/>
                  <a:pt x="3563267" y="6001814"/>
                  <a:pt x="3557781" y="6007300"/>
                </a:cubicBezTo>
                <a:cubicBezTo>
                  <a:pt x="3554123" y="6010958"/>
                  <a:pt x="3558905" y="6022826"/>
                  <a:pt x="3564039" y="6022826"/>
                </a:cubicBezTo>
                <a:cubicBezTo>
                  <a:pt x="3566277" y="6022826"/>
                  <a:pt x="3568116" y="6018721"/>
                  <a:pt x="3568116" y="6013701"/>
                </a:cubicBezTo>
                <a:close/>
                <a:moveTo>
                  <a:pt x="5498204" y="5986050"/>
                </a:moveTo>
                <a:cubicBezTo>
                  <a:pt x="5498204" y="5983393"/>
                  <a:pt x="5496157" y="5982487"/>
                  <a:pt x="5493642" y="5984040"/>
                </a:cubicBezTo>
                <a:cubicBezTo>
                  <a:pt x="5491137" y="5985592"/>
                  <a:pt x="5489080" y="5987764"/>
                  <a:pt x="5489080" y="5988879"/>
                </a:cubicBezTo>
                <a:cubicBezTo>
                  <a:pt x="5489080" y="5989984"/>
                  <a:pt x="5491137" y="5990889"/>
                  <a:pt x="5493642" y="5990889"/>
                </a:cubicBezTo>
                <a:cubicBezTo>
                  <a:pt x="5496157" y="5990889"/>
                  <a:pt x="5498204" y="5988707"/>
                  <a:pt x="5498204" y="5986050"/>
                </a:cubicBezTo>
                <a:close/>
                <a:moveTo>
                  <a:pt x="1937359" y="5955618"/>
                </a:moveTo>
                <a:cubicBezTo>
                  <a:pt x="1935845" y="5954103"/>
                  <a:pt x="1934759" y="5956798"/>
                  <a:pt x="1934959" y="5961608"/>
                </a:cubicBezTo>
                <a:cubicBezTo>
                  <a:pt x="1935178" y="5966924"/>
                  <a:pt x="1936264" y="5968000"/>
                  <a:pt x="1937721" y="5964361"/>
                </a:cubicBezTo>
                <a:cubicBezTo>
                  <a:pt x="1939036" y="5961075"/>
                  <a:pt x="1938874" y="5957132"/>
                  <a:pt x="1937359" y="5955618"/>
                </a:cubicBezTo>
                <a:close/>
                <a:moveTo>
                  <a:pt x="1727466" y="5946493"/>
                </a:moveTo>
                <a:cubicBezTo>
                  <a:pt x="1725952" y="5944978"/>
                  <a:pt x="1724876" y="5947674"/>
                  <a:pt x="1725066" y="5952483"/>
                </a:cubicBezTo>
                <a:cubicBezTo>
                  <a:pt x="1725285" y="5957799"/>
                  <a:pt x="1726371" y="5958875"/>
                  <a:pt x="1727828" y="5955236"/>
                </a:cubicBezTo>
                <a:cubicBezTo>
                  <a:pt x="1729143" y="5951941"/>
                  <a:pt x="1728981" y="5948007"/>
                  <a:pt x="1727466" y="5946493"/>
                </a:cubicBezTo>
                <a:close/>
                <a:moveTo>
                  <a:pt x="1962515" y="5941178"/>
                </a:moveTo>
                <a:cubicBezTo>
                  <a:pt x="1970573" y="5933672"/>
                  <a:pt x="1971002" y="5931281"/>
                  <a:pt x="1965782" y="5922928"/>
                </a:cubicBezTo>
                <a:cubicBezTo>
                  <a:pt x="1960572" y="5914574"/>
                  <a:pt x="1955428" y="5913317"/>
                  <a:pt x="1924863" y="5913317"/>
                </a:cubicBezTo>
                <a:cubicBezTo>
                  <a:pt x="1897231" y="5913317"/>
                  <a:pt x="1889372" y="5914822"/>
                  <a:pt x="1887182" y="5920537"/>
                </a:cubicBezTo>
                <a:cubicBezTo>
                  <a:pt x="1882200" y="5933520"/>
                  <a:pt x="1884115" y="5935043"/>
                  <a:pt x="1909432" y="5938206"/>
                </a:cubicBezTo>
                <a:cubicBezTo>
                  <a:pt x="1923196" y="5939930"/>
                  <a:pt x="1935635" y="5943245"/>
                  <a:pt x="1937083" y="5945578"/>
                </a:cubicBezTo>
                <a:cubicBezTo>
                  <a:pt x="1941312" y="5952417"/>
                  <a:pt x="1952523" y="5950484"/>
                  <a:pt x="1962515" y="5941178"/>
                </a:cubicBezTo>
                <a:close/>
                <a:moveTo>
                  <a:pt x="1598088" y="5933110"/>
                </a:moveTo>
                <a:cubicBezTo>
                  <a:pt x="1594955" y="5931843"/>
                  <a:pt x="1589821" y="5931843"/>
                  <a:pt x="1586678" y="5933110"/>
                </a:cubicBezTo>
                <a:cubicBezTo>
                  <a:pt x="1583544" y="5934376"/>
                  <a:pt x="1586106" y="5935415"/>
                  <a:pt x="1592383" y="5935415"/>
                </a:cubicBezTo>
                <a:cubicBezTo>
                  <a:pt x="1598660" y="5935415"/>
                  <a:pt x="1601222" y="5934376"/>
                  <a:pt x="1598088" y="5933110"/>
                </a:cubicBezTo>
                <a:close/>
                <a:moveTo>
                  <a:pt x="2268096" y="5931910"/>
                </a:moveTo>
                <a:cubicBezTo>
                  <a:pt x="2263143" y="5928776"/>
                  <a:pt x="2264200" y="5927471"/>
                  <a:pt x="2272658" y="5926280"/>
                </a:cubicBezTo>
                <a:cubicBezTo>
                  <a:pt x="2286546" y="5924318"/>
                  <a:pt x="2287117" y="5911526"/>
                  <a:pt x="2273401" y="5909574"/>
                </a:cubicBezTo>
                <a:cubicBezTo>
                  <a:pt x="2267753" y="5908773"/>
                  <a:pt x="2263133" y="5906211"/>
                  <a:pt x="2263133" y="5903878"/>
                </a:cubicBezTo>
                <a:cubicBezTo>
                  <a:pt x="2263133" y="5901534"/>
                  <a:pt x="2253008" y="5899630"/>
                  <a:pt x="2240645" y="5899630"/>
                </a:cubicBezTo>
                <a:cubicBezTo>
                  <a:pt x="2226738" y="5899630"/>
                  <a:pt x="2215546" y="5897019"/>
                  <a:pt x="2211308" y="5892781"/>
                </a:cubicBezTo>
                <a:cubicBezTo>
                  <a:pt x="2203726" y="5885199"/>
                  <a:pt x="2174160" y="5883123"/>
                  <a:pt x="2178723" y="5890505"/>
                </a:cubicBezTo>
                <a:cubicBezTo>
                  <a:pt x="2183028" y="5897486"/>
                  <a:pt x="2172884" y="5895934"/>
                  <a:pt x="2160311" y="5887694"/>
                </a:cubicBezTo>
                <a:cubicBezTo>
                  <a:pt x="2151386" y="5881847"/>
                  <a:pt x="2149091" y="5881618"/>
                  <a:pt x="2149205" y="5886551"/>
                </a:cubicBezTo>
                <a:cubicBezTo>
                  <a:pt x="2149491" y="5898791"/>
                  <a:pt x="2161511" y="5908450"/>
                  <a:pt x="2180152" y="5911431"/>
                </a:cubicBezTo>
                <a:cubicBezTo>
                  <a:pt x="2190563" y="5913098"/>
                  <a:pt x="2197973" y="5916251"/>
                  <a:pt x="2196620" y="5918451"/>
                </a:cubicBezTo>
                <a:cubicBezTo>
                  <a:pt x="2195258" y="5920651"/>
                  <a:pt x="2199326" y="5922442"/>
                  <a:pt x="2205650" y="5922442"/>
                </a:cubicBezTo>
                <a:cubicBezTo>
                  <a:pt x="2211975" y="5922442"/>
                  <a:pt x="2219795" y="5925442"/>
                  <a:pt x="2223024" y="5929109"/>
                </a:cubicBezTo>
                <a:cubicBezTo>
                  <a:pt x="2226681" y="5933263"/>
                  <a:pt x="2237549" y="5935825"/>
                  <a:pt x="2251722" y="5935891"/>
                </a:cubicBezTo>
                <a:cubicBezTo>
                  <a:pt x="2266858" y="5935958"/>
                  <a:pt x="2272373" y="5934615"/>
                  <a:pt x="2268096" y="5931910"/>
                </a:cubicBezTo>
                <a:close/>
                <a:moveTo>
                  <a:pt x="2504964" y="5911041"/>
                </a:moveTo>
                <a:cubicBezTo>
                  <a:pt x="2504964" y="5904573"/>
                  <a:pt x="2502325" y="5899630"/>
                  <a:pt x="2498877" y="5899630"/>
                </a:cubicBezTo>
                <a:cubicBezTo>
                  <a:pt x="2495534" y="5899630"/>
                  <a:pt x="2492791" y="5902706"/>
                  <a:pt x="2492791" y="5906468"/>
                </a:cubicBezTo>
                <a:cubicBezTo>
                  <a:pt x="2492791" y="5910240"/>
                  <a:pt x="2494629" y="5913317"/>
                  <a:pt x="2496867" y="5913317"/>
                </a:cubicBezTo>
                <a:cubicBezTo>
                  <a:pt x="2499106" y="5913317"/>
                  <a:pt x="2499668" y="5915374"/>
                  <a:pt x="2498115" y="5917879"/>
                </a:cubicBezTo>
                <a:cubicBezTo>
                  <a:pt x="2496563" y="5920394"/>
                  <a:pt x="2497468" y="5922442"/>
                  <a:pt x="2500125" y="5922442"/>
                </a:cubicBezTo>
                <a:cubicBezTo>
                  <a:pt x="2502792" y="5922442"/>
                  <a:pt x="2504964" y="5917308"/>
                  <a:pt x="2504964" y="5911041"/>
                </a:cubicBezTo>
                <a:close/>
                <a:moveTo>
                  <a:pt x="2380624" y="5862044"/>
                </a:moveTo>
                <a:cubicBezTo>
                  <a:pt x="2384530" y="5858891"/>
                  <a:pt x="2386330" y="5859062"/>
                  <a:pt x="2386330" y="5862568"/>
                </a:cubicBezTo>
                <a:cubicBezTo>
                  <a:pt x="2386330" y="5865930"/>
                  <a:pt x="2398950" y="5867692"/>
                  <a:pt x="2423096" y="5867692"/>
                </a:cubicBezTo>
                <a:cubicBezTo>
                  <a:pt x="2446452" y="5867692"/>
                  <a:pt x="2458844" y="5866025"/>
                  <a:pt x="2457053" y="5863130"/>
                </a:cubicBezTo>
                <a:cubicBezTo>
                  <a:pt x="2455405" y="5860453"/>
                  <a:pt x="2460139" y="5858558"/>
                  <a:pt x="2468454" y="5858558"/>
                </a:cubicBezTo>
                <a:cubicBezTo>
                  <a:pt x="2476779" y="5858558"/>
                  <a:pt x="2481513" y="5860453"/>
                  <a:pt x="2479865" y="5863130"/>
                </a:cubicBezTo>
                <a:cubicBezTo>
                  <a:pt x="2478113" y="5865959"/>
                  <a:pt x="2486666" y="5867692"/>
                  <a:pt x="2502411" y="5867692"/>
                </a:cubicBezTo>
                <a:cubicBezTo>
                  <a:pt x="2516365" y="5867692"/>
                  <a:pt x="2527776" y="5865635"/>
                  <a:pt x="2527776" y="5863130"/>
                </a:cubicBezTo>
                <a:cubicBezTo>
                  <a:pt x="2527776" y="5856110"/>
                  <a:pt x="2604033" y="5857205"/>
                  <a:pt x="2606900" y="5864263"/>
                </a:cubicBezTo>
                <a:cubicBezTo>
                  <a:pt x="2608653" y="5868578"/>
                  <a:pt x="2610348" y="5868330"/>
                  <a:pt x="2613882" y="5863253"/>
                </a:cubicBezTo>
                <a:cubicBezTo>
                  <a:pt x="2616892" y="5858910"/>
                  <a:pt x="2627112" y="5856329"/>
                  <a:pt x="2642743" y="5855967"/>
                </a:cubicBezTo>
                <a:lnTo>
                  <a:pt x="2702579" y="5854700"/>
                </a:lnTo>
                <a:cubicBezTo>
                  <a:pt x="2725001" y="5854262"/>
                  <a:pt x="2737164" y="5852309"/>
                  <a:pt x="2735383" y="5849433"/>
                </a:cubicBezTo>
                <a:cubicBezTo>
                  <a:pt x="2733678" y="5846680"/>
                  <a:pt x="2739993" y="5844870"/>
                  <a:pt x="2751356" y="5844870"/>
                </a:cubicBezTo>
                <a:cubicBezTo>
                  <a:pt x="2762720" y="5844870"/>
                  <a:pt x="2769035" y="5846680"/>
                  <a:pt x="2767330" y="5849433"/>
                </a:cubicBezTo>
                <a:cubicBezTo>
                  <a:pt x="2765777" y="5851947"/>
                  <a:pt x="2768854" y="5853995"/>
                  <a:pt x="2774169" y="5853995"/>
                </a:cubicBezTo>
                <a:cubicBezTo>
                  <a:pt x="2779484" y="5853995"/>
                  <a:pt x="2782570" y="5851947"/>
                  <a:pt x="2781017" y="5849433"/>
                </a:cubicBezTo>
                <a:cubicBezTo>
                  <a:pt x="2779236" y="5846556"/>
                  <a:pt x="2791361" y="5844680"/>
                  <a:pt x="2813831" y="5844346"/>
                </a:cubicBezTo>
                <a:cubicBezTo>
                  <a:pt x="2833424" y="5844051"/>
                  <a:pt x="2845844" y="5842870"/>
                  <a:pt x="2841415" y="5841718"/>
                </a:cubicBezTo>
                <a:cubicBezTo>
                  <a:pt x="2836996" y="5840565"/>
                  <a:pt x="2834548" y="5837727"/>
                  <a:pt x="2835986" y="5835402"/>
                </a:cubicBezTo>
                <a:cubicBezTo>
                  <a:pt x="2837415" y="5833088"/>
                  <a:pt x="2833272" y="5831183"/>
                  <a:pt x="2826766" y="5831183"/>
                </a:cubicBezTo>
                <a:cubicBezTo>
                  <a:pt x="2820270" y="5831183"/>
                  <a:pt x="2813745" y="5828049"/>
                  <a:pt x="2812269" y="5824210"/>
                </a:cubicBezTo>
                <a:cubicBezTo>
                  <a:pt x="2809926" y="5818096"/>
                  <a:pt x="2808897" y="5818181"/>
                  <a:pt x="2803982" y="5824906"/>
                </a:cubicBezTo>
                <a:cubicBezTo>
                  <a:pt x="2799077" y="5831621"/>
                  <a:pt x="2791266" y="5832269"/>
                  <a:pt x="2740050" y="5830059"/>
                </a:cubicBezTo>
                <a:cubicBezTo>
                  <a:pt x="2698293" y="5828249"/>
                  <a:pt x="2680624" y="5825792"/>
                  <a:pt x="2677833" y="5821372"/>
                </a:cubicBezTo>
                <a:cubicBezTo>
                  <a:pt x="2674947" y="5816819"/>
                  <a:pt x="2673909" y="5816705"/>
                  <a:pt x="2673861" y="5820915"/>
                </a:cubicBezTo>
                <a:cubicBezTo>
                  <a:pt x="2673861" y="5824201"/>
                  <a:pt x="2667975" y="5826620"/>
                  <a:pt x="2660098" y="5826620"/>
                </a:cubicBezTo>
                <a:cubicBezTo>
                  <a:pt x="2652573" y="5826620"/>
                  <a:pt x="2646410" y="5824573"/>
                  <a:pt x="2646410" y="5822058"/>
                </a:cubicBezTo>
                <a:cubicBezTo>
                  <a:pt x="2646410" y="5819553"/>
                  <a:pt x="2643210" y="5817495"/>
                  <a:pt x="2639295" y="5817495"/>
                </a:cubicBezTo>
                <a:cubicBezTo>
                  <a:pt x="2635380" y="5817495"/>
                  <a:pt x="2633456" y="5819553"/>
                  <a:pt x="2634999" y="5822058"/>
                </a:cubicBezTo>
                <a:cubicBezTo>
                  <a:pt x="2636780" y="5824934"/>
                  <a:pt x="2626055" y="5826620"/>
                  <a:pt x="2605995" y="5826620"/>
                </a:cubicBezTo>
                <a:cubicBezTo>
                  <a:pt x="2588489" y="5826620"/>
                  <a:pt x="2573477" y="5824544"/>
                  <a:pt x="2572629" y="5822010"/>
                </a:cubicBezTo>
                <a:cubicBezTo>
                  <a:pt x="2571782" y="5819476"/>
                  <a:pt x="2551074" y="5816086"/>
                  <a:pt x="2526614" y="5814476"/>
                </a:cubicBezTo>
                <a:cubicBezTo>
                  <a:pt x="2502154" y="5812876"/>
                  <a:pt x="2482151" y="5809818"/>
                  <a:pt x="2482151" y="5807685"/>
                </a:cubicBezTo>
                <a:cubicBezTo>
                  <a:pt x="2482151" y="5805551"/>
                  <a:pt x="2478999" y="5803808"/>
                  <a:pt x="2475160" y="5803808"/>
                </a:cubicBezTo>
                <a:cubicBezTo>
                  <a:pt x="2468169" y="5803808"/>
                  <a:pt x="2458691" y="5786197"/>
                  <a:pt x="2462339" y="5779986"/>
                </a:cubicBezTo>
                <a:cubicBezTo>
                  <a:pt x="2464692" y="5775976"/>
                  <a:pt x="2445032" y="5770680"/>
                  <a:pt x="2430878" y="5771528"/>
                </a:cubicBezTo>
                <a:cubicBezTo>
                  <a:pt x="2425192" y="5771861"/>
                  <a:pt x="2362470" y="5772594"/>
                  <a:pt x="2291480" y="5773147"/>
                </a:cubicBezTo>
                <a:cubicBezTo>
                  <a:pt x="2182542" y="5773995"/>
                  <a:pt x="2161721" y="5775214"/>
                  <a:pt x="2157968" y="5780996"/>
                </a:cubicBezTo>
                <a:cubicBezTo>
                  <a:pt x="2148033" y="5796302"/>
                  <a:pt x="2170855" y="5839060"/>
                  <a:pt x="2191267" y="5843365"/>
                </a:cubicBezTo>
                <a:cubicBezTo>
                  <a:pt x="2198163" y="5844823"/>
                  <a:pt x="2203812" y="5847814"/>
                  <a:pt x="2203812" y="5850004"/>
                </a:cubicBezTo>
                <a:cubicBezTo>
                  <a:pt x="2203812" y="5852205"/>
                  <a:pt x="2209517" y="5853995"/>
                  <a:pt x="2216480" y="5853995"/>
                </a:cubicBezTo>
                <a:cubicBezTo>
                  <a:pt x="2223452" y="5853995"/>
                  <a:pt x="2233453" y="5857005"/>
                  <a:pt x="2238702" y="5860682"/>
                </a:cubicBezTo>
                <a:cubicBezTo>
                  <a:pt x="2245265" y="5865282"/>
                  <a:pt x="2263743" y="5867835"/>
                  <a:pt x="2297890" y="5868873"/>
                </a:cubicBezTo>
                <a:cubicBezTo>
                  <a:pt x="2352716" y="5870531"/>
                  <a:pt x="2372061" y="5868940"/>
                  <a:pt x="2380624" y="5862044"/>
                </a:cubicBezTo>
                <a:close/>
                <a:moveTo>
                  <a:pt x="2911053" y="5847156"/>
                </a:moveTo>
                <a:cubicBezTo>
                  <a:pt x="2911053" y="5842194"/>
                  <a:pt x="2906347" y="5840460"/>
                  <a:pt x="2893946" y="5840841"/>
                </a:cubicBezTo>
                <a:cubicBezTo>
                  <a:pt x="2884535" y="5841137"/>
                  <a:pt x="2880430" y="5842308"/>
                  <a:pt x="2884821" y="5843460"/>
                </a:cubicBezTo>
                <a:cubicBezTo>
                  <a:pt x="2889212" y="5844603"/>
                  <a:pt x="2892803" y="5847442"/>
                  <a:pt x="2892803" y="5849776"/>
                </a:cubicBezTo>
                <a:cubicBezTo>
                  <a:pt x="2892803" y="5852099"/>
                  <a:pt x="2896908" y="5853995"/>
                  <a:pt x="2901928" y="5853995"/>
                </a:cubicBezTo>
                <a:cubicBezTo>
                  <a:pt x="2906947" y="5853995"/>
                  <a:pt x="2911053" y="5850957"/>
                  <a:pt x="2911053" y="5847156"/>
                </a:cubicBezTo>
                <a:close/>
                <a:moveTo>
                  <a:pt x="3231578" y="5848299"/>
                </a:moveTo>
                <a:cubicBezTo>
                  <a:pt x="3232731" y="5845156"/>
                  <a:pt x="3232797" y="5840089"/>
                  <a:pt x="3231731" y="5837022"/>
                </a:cubicBezTo>
                <a:cubicBezTo>
                  <a:pt x="3230207" y="5832650"/>
                  <a:pt x="3228511" y="5832650"/>
                  <a:pt x="3223854" y="5836974"/>
                </a:cubicBezTo>
                <a:cubicBezTo>
                  <a:pt x="3220587" y="5840022"/>
                  <a:pt x="3218901" y="5845099"/>
                  <a:pt x="3220110" y="5848251"/>
                </a:cubicBezTo>
                <a:cubicBezTo>
                  <a:pt x="3222930" y="5855595"/>
                  <a:pt x="3228883" y="5855605"/>
                  <a:pt x="3231578" y="5848299"/>
                </a:cubicBezTo>
                <a:close/>
                <a:moveTo>
                  <a:pt x="2833414" y="5809514"/>
                </a:moveTo>
                <a:cubicBezTo>
                  <a:pt x="2833414" y="5804951"/>
                  <a:pt x="2831890" y="5803484"/>
                  <a:pt x="2829947" y="5806094"/>
                </a:cubicBezTo>
                <a:cubicBezTo>
                  <a:pt x="2828071" y="5808599"/>
                  <a:pt x="2824680" y="5812190"/>
                  <a:pt x="2822413" y="5814076"/>
                </a:cubicBezTo>
                <a:cubicBezTo>
                  <a:pt x="2820136" y="5815952"/>
                  <a:pt x="2821708" y="5817495"/>
                  <a:pt x="2825880" y="5817495"/>
                </a:cubicBezTo>
                <a:cubicBezTo>
                  <a:pt x="2830062" y="5817495"/>
                  <a:pt x="2833462" y="5813952"/>
                  <a:pt x="2833414" y="5809514"/>
                </a:cubicBezTo>
                <a:close/>
                <a:moveTo>
                  <a:pt x="3435785" y="5794683"/>
                </a:moveTo>
                <a:cubicBezTo>
                  <a:pt x="3430537" y="5791292"/>
                  <a:pt x="3432127" y="5790264"/>
                  <a:pt x="3442633" y="5790264"/>
                </a:cubicBezTo>
                <a:cubicBezTo>
                  <a:pt x="3453139" y="5790264"/>
                  <a:pt x="3454730" y="5791292"/>
                  <a:pt x="3449472" y="5794683"/>
                </a:cubicBezTo>
                <a:cubicBezTo>
                  <a:pt x="3444767" y="5797731"/>
                  <a:pt x="3454911" y="5799131"/>
                  <a:pt x="3482029" y="5799179"/>
                </a:cubicBezTo>
                <a:lnTo>
                  <a:pt x="3521434" y="5799246"/>
                </a:lnTo>
                <a:lnTo>
                  <a:pt x="3524567" y="5774147"/>
                </a:lnTo>
                <a:cubicBezTo>
                  <a:pt x="3527920" y="5747268"/>
                  <a:pt x="3523996" y="5701681"/>
                  <a:pt x="3517185" y="5688594"/>
                </a:cubicBezTo>
                <a:cubicBezTo>
                  <a:pt x="3513880" y="5682231"/>
                  <a:pt x="3506994" y="5680612"/>
                  <a:pt x="3483238" y="5680612"/>
                </a:cubicBezTo>
                <a:cubicBezTo>
                  <a:pt x="3466846" y="5680612"/>
                  <a:pt x="3449415" y="5678459"/>
                  <a:pt x="3444510" y="5675830"/>
                </a:cubicBezTo>
                <a:cubicBezTo>
                  <a:pt x="3437718" y="5672201"/>
                  <a:pt x="3433870" y="5672744"/>
                  <a:pt x="3428508" y="5678107"/>
                </a:cubicBezTo>
                <a:cubicBezTo>
                  <a:pt x="3424621" y="5681993"/>
                  <a:pt x="3416459" y="5685174"/>
                  <a:pt x="3410362" y="5685174"/>
                </a:cubicBezTo>
                <a:cubicBezTo>
                  <a:pt x="3404267" y="5685174"/>
                  <a:pt x="3399285" y="5686917"/>
                  <a:pt x="3399285" y="5689051"/>
                </a:cubicBezTo>
                <a:cubicBezTo>
                  <a:pt x="3399285" y="5691184"/>
                  <a:pt x="3376387" y="5694137"/>
                  <a:pt x="3348393" y="5695614"/>
                </a:cubicBezTo>
                <a:cubicBezTo>
                  <a:pt x="3320408" y="5697090"/>
                  <a:pt x="3296282" y="5700176"/>
                  <a:pt x="3294777" y="5702462"/>
                </a:cubicBezTo>
                <a:cubicBezTo>
                  <a:pt x="3293281" y="5704757"/>
                  <a:pt x="3256191" y="5708053"/>
                  <a:pt x="3212347" y="5709797"/>
                </a:cubicBezTo>
                <a:cubicBezTo>
                  <a:pt x="3158655" y="5711930"/>
                  <a:pt x="3131356" y="5714759"/>
                  <a:pt x="3128727" y="5718464"/>
                </a:cubicBezTo>
                <a:cubicBezTo>
                  <a:pt x="3125698" y="5722712"/>
                  <a:pt x="3124298" y="5722664"/>
                  <a:pt x="3122508" y="5718255"/>
                </a:cubicBezTo>
                <a:cubicBezTo>
                  <a:pt x="3119726" y="5711406"/>
                  <a:pt x="3095314" y="5710606"/>
                  <a:pt x="3091228" y="5717216"/>
                </a:cubicBezTo>
                <a:cubicBezTo>
                  <a:pt x="3089637" y="5719788"/>
                  <a:pt x="3077712" y="5721579"/>
                  <a:pt x="3064719" y="5721207"/>
                </a:cubicBezTo>
                <a:cubicBezTo>
                  <a:pt x="3033668" y="5720302"/>
                  <a:pt x="2979499" y="5726370"/>
                  <a:pt x="2979499" y="5730742"/>
                </a:cubicBezTo>
                <a:cubicBezTo>
                  <a:pt x="2979499" y="5732637"/>
                  <a:pt x="2952810" y="5735666"/>
                  <a:pt x="2920187" y="5737476"/>
                </a:cubicBezTo>
                <a:cubicBezTo>
                  <a:pt x="2887554" y="5739276"/>
                  <a:pt x="2860865" y="5742620"/>
                  <a:pt x="2860865" y="5744905"/>
                </a:cubicBezTo>
                <a:cubicBezTo>
                  <a:pt x="2860865" y="5747182"/>
                  <a:pt x="2857789" y="5749049"/>
                  <a:pt x="2854017" y="5749049"/>
                </a:cubicBezTo>
                <a:cubicBezTo>
                  <a:pt x="2850255" y="5749049"/>
                  <a:pt x="2847178" y="5747001"/>
                  <a:pt x="2847178" y="5744486"/>
                </a:cubicBezTo>
                <a:cubicBezTo>
                  <a:pt x="2847178" y="5741848"/>
                  <a:pt x="2832729" y="5739924"/>
                  <a:pt x="2812954" y="5739924"/>
                </a:cubicBezTo>
                <a:cubicBezTo>
                  <a:pt x="2794133" y="5739924"/>
                  <a:pt x="2778731" y="5741848"/>
                  <a:pt x="2778731" y="5744210"/>
                </a:cubicBezTo>
                <a:cubicBezTo>
                  <a:pt x="2778731" y="5749134"/>
                  <a:pt x="2777331" y="5749249"/>
                  <a:pt x="2719419" y="5749039"/>
                </a:cubicBezTo>
                <a:cubicBezTo>
                  <a:pt x="2695578" y="5748953"/>
                  <a:pt x="2668365" y="5750125"/>
                  <a:pt x="2658954" y="5751649"/>
                </a:cubicBezTo>
                <a:cubicBezTo>
                  <a:pt x="2640914" y="5754564"/>
                  <a:pt x="2635780" y="5764765"/>
                  <a:pt x="2650068" y="5769299"/>
                </a:cubicBezTo>
                <a:cubicBezTo>
                  <a:pt x="2654582" y="5770728"/>
                  <a:pt x="2707732" y="5772623"/>
                  <a:pt x="2768168" y="5773500"/>
                </a:cubicBezTo>
                <a:cubicBezTo>
                  <a:pt x="2874229" y="5775033"/>
                  <a:pt x="2878439" y="5775443"/>
                  <a:pt x="2888859" y="5785196"/>
                </a:cubicBezTo>
                <a:cubicBezTo>
                  <a:pt x="2899413" y="5795092"/>
                  <a:pt x="2899680" y="5795112"/>
                  <a:pt x="2901070" y="5786167"/>
                </a:cubicBezTo>
                <a:cubicBezTo>
                  <a:pt x="2901994" y="5780205"/>
                  <a:pt x="2907338" y="5775966"/>
                  <a:pt x="2916482" y="5773957"/>
                </a:cubicBezTo>
                <a:cubicBezTo>
                  <a:pt x="2934922" y="5769909"/>
                  <a:pt x="3007636" y="5776071"/>
                  <a:pt x="3004340" y="5781405"/>
                </a:cubicBezTo>
                <a:cubicBezTo>
                  <a:pt x="3002931" y="5783682"/>
                  <a:pt x="3010112" y="5785558"/>
                  <a:pt x="3020295" y="5785558"/>
                </a:cubicBezTo>
                <a:cubicBezTo>
                  <a:pt x="3030487" y="5785558"/>
                  <a:pt x="3038821" y="5783501"/>
                  <a:pt x="3038821" y="5780996"/>
                </a:cubicBezTo>
                <a:cubicBezTo>
                  <a:pt x="3038821" y="5778481"/>
                  <a:pt x="3041897" y="5776433"/>
                  <a:pt x="3045660" y="5776433"/>
                </a:cubicBezTo>
                <a:cubicBezTo>
                  <a:pt x="3049422" y="5776433"/>
                  <a:pt x="3052508" y="5778481"/>
                  <a:pt x="3052508" y="5780996"/>
                </a:cubicBezTo>
                <a:cubicBezTo>
                  <a:pt x="3052508" y="5783501"/>
                  <a:pt x="3055709" y="5785558"/>
                  <a:pt x="3059623" y="5785558"/>
                </a:cubicBezTo>
                <a:cubicBezTo>
                  <a:pt x="3063529" y="5785558"/>
                  <a:pt x="3065462" y="5783501"/>
                  <a:pt x="3063910" y="5780996"/>
                </a:cubicBezTo>
                <a:cubicBezTo>
                  <a:pt x="3062367" y="5778481"/>
                  <a:pt x="3065148" y="5776433"/>
                  <a:pt x="3070111" y="5776433"/>
                </a:cubicBezTo>
                <a:cubicBezTo>
                  <a:pt x="3075063" y="5776433"/>
                  <a:pt x="3079807" y="5778291"/>
                  <a:pt x="3080645" y="5780577"/>
                </a:cubicBezTo>
                <a:cubicBezTo>
                  <a:pt x="3082103" y="5784548"/>
                  <a:pt x="3299272" y="5791521"/>
                  <a:pt x="3382178" y="5790264"/>
                </a:cubicBezTo>
                <a:cubicBezTo>
                  <a:pt x="3407419" y="5789882"/>
                  <a:pt x="3422098" y="5791416"/>
                  <a:pt x="3422098" y="5794445"/>
                </a:cubicBezTo>
                <a:cubicBezTo>
                  <a:pt x="3422098" y="5797084"/>
                  <a:pt x="3426717" y="5799207"/>
                  <a:pt x="3432365" y="5799170"/>
                </a:cubicBezTo>
                <a:cubicBezTo>
                  <a:pt x="3440671" y="5799112"/>
                  <a:pt x="3441319" y="5798255"/>
                  <a:pt x="3435785" y="5794683"/>
                </a:cubicBezTo>
                <a:close/>
                <a:moveTo>
                  <a:pt x="575894" y="5783882"/>
                </a:moveTo>
                <a:cubicBezTo>
                  <a:pt x="579323" y="5780443"/>
                  <a:pt x="587172" y="5776042"/>
                  <a:pt x="593325" y="5774100"/>
                </a:cubicBezTo>
                <a:cubicBezTo>
                  <a:pt x="599487" y="5772157"/>
                  <a:pt x="607726" y="5766889"/>
                  <a:pt x="611641" y="5762393"/>
                </a:cubicBezTo>
                <a:cubicBezTo>
                  <a:pt x="615546" y="5757907"/>
                  <a:pt x="624281" y="5752840"/>
                  <a:pt x="631025" y="5751144"/>
                </a:cubicBezTo>
                <a:cubicBezTo>
                  <a:pt x="637778" y="5749449"/>
                  <a:pt x="643302" y="5746468"/>
                  <a:pt x="643302" y="5744515"/>
                </a:cubicBezTo>
                <a:cubicBezTo>
                  <a:pt x="643302" y="5741000"/>
                  <a:pt x="679335" y="5733990"/>
                  <a:pt x="685069" y="5736400"/>
                </a:cubicBezTo>
                <a:cubicBezTo>
                  <a:pt x="686717" y="5737086"/>
                  <a:pt x="693290" y="5731999"/>
                  <a:pt x="699681" y="5725103"/>
                </a:cubicBezTo>
                <a:cubicBezTo>
                  <a:pt x="710854" y="5713044"/>
                  <a:pt x="729999" y="5707872"/>
                  <a:pt x="729999" y="5716902"/>
                </a:cubicBezTo>
                <a:cubicBezTo>
                  <a:pt x="729999" y="5720931"/>
                  <a:pt x="756793" y="5709196"/>
                  <a:pt x="761936" y="5702919"/>
                </a:cubicBezTo>
                <a:cubicBezTo>
                  <a:pt x="763194" y="5701385"/>
                  <a:pt x="774300" y="5698643"/>
                  <a:pt x="786606" y="5696823"/>
                </a:cubicBezTo>
                <a:cubicBezTo>
                  <a:pt x="812381" y="5693023"/>
                  <a:pt x="821258" y="5686050"/>
                  <a:pt x="821258" y="5669620"/>
                </a:cubicBezTo>
                <a:cubicBezTo>
                  <a:pt x="821258" y="5661009"/>
                  <a:pt x="818296" y="5657228"/>
                  <a:pt x="809885" y="5655113"/>
                </a:cubicBezTo>
                <a:cubicBezTo>
                  <a:pt x="803627" y="5653542"/>
                  <a:pt x="799551" y="5650579"/>
                  <a:pt x="800817" y="5648522"/>
                </a:cubicBezTo>
                <a:cubicBezTo>
                  <a:pt x="804389" y="5642740"/>
                  <a:pt x="754992" y="5638035"/>
                  <a:pt x="726160" y="5641407"/>
                </a:cubicBezTo>
                <a:cubicBezTo>
                  <a:pt x="711959" y="5643064"/>
                  <a:pt x="699681" y="5646341"/>
                  <a:pt x="698871" y="5648684"/>
                </a:cubicBezTo>
                <a:cubicBezTo>
                  <a:pt x="698062" y="5651027"/>
                  <a:pt x="690356" y="5654266"/>
                  <a:pt x="681755" y="5655875"/>
                </a:cubicBezTo>
                <a:cubicBezTo>
                  <a:pt x="673154" y="5657495"/>
                  <a:pt x="666124" y="5660638"/>
                  <a:pt x="666124" y="5662867"/>
                </a:cubicBezTo>
                <a:cubicBezTo>
                  <a:pt x="666124" y="5665095"/>
                  <a:pt x="663743" y="5666924"/>
                  <a:pt x="660847" y="5666924"/>
                </a:cubicBezTo>
                <a:cubicBezTo>
                  <a:pt x="655380" y="5666924"/>
                  <a:pt x="620490" y="5700433"/>
                  <a:pt x="620490" y="5705672"/>
                </a:cubicBezTo>
                <a:cubicBezTo>
                  <a:pt x="620490" y="5709491"/>
                  <a:pt x="608355" y="5721674"/>
                  <a:pt x="604545" y="5721674"/>
                </a:cubicBezTo>
                <a:cubicBezTo>
                  <a:pt x="602945" y="5721674"/>
                  <a:pt x="594763" y="5726913"/>
                  <a:pt x="586371" y="5733323"/>
                </a:cubicBezTo>
                <a:cubicBezTo>
                  <a:pt x="573055" y="5743476"/>
                  <a:pt x="556615" y="5772394"/>
                  <a:pt x="556615" y="5785654"/>
                </a:cubicBezTo>
                <a:cubicBezTo>
                  <a:pt x="556615" y="5792207"/>
                  <a:pt x="568674" y="5791101"/>
                  <a:pt x="575894" y="5783882"/>
                </a:cubicBezTo>
                <a:close/>
                <a:moveTo>
                  <a:pt x="2277964" y="5743353"/>
                </a:moveTo>
                <a:cubicBezTo>
                  <a:pt x="2279259" y="5739485"/>
                  <a:pt x="2290775" y="5737619"/>
                  <a:pt x="2313711" y="5737552"/>
                </a:cubicBezTo>
                <a:cubicBezTo>
                  <a:pt x="2332313" y="5737495"/>
                  <a:pt x="2351964" y="5735876"/>
                  <a:pt x="2357374" y="5733961"/>
                </a:cubicBezTo>
                <a:cubicBezTo>
                  <a:pt x="2366785" y="5730618"/>
                  <a:pt x="2366899" y="5729827"/>
                  <a:pt x="2360127" y="5715807"/>
                </a:cubicBezTo>
                <a:cubicBezTo>
                  <a:pt x="2356231" y="5707739"/>
                  <a:pt x="2349925" y="5697519"/>
                  <a:pt x="2346106" y="5693089"/>
                </a:cubicBezTo>
                <a:cubicBezTo>
                  <a:pt x="2342286" y="5688660"/>
                  <a:pt x="2338648" y="5680449"/>
                  <a:pt x="2338029" y="5674839"/>
                </a:cubicBezTo>
                <a:lnTo>
                  <a:pt x="2336514" y="5661219"/>
                </a:lnTo>
                <a:cubicBezTo>
                  <a:pt x="2335933" y="5656028"/>
                  <a:pt x="2276821" y="5657104"/>
                  <a:pt x="2276821" y="5662305"/>
                </a:cubicBezTo>
                <a:cubicBezTo>
                  <a:pt x="2276821" y="5664781"/>
                  <a:pt x="2268601" y="5668125"/>
                  <a:pt x="2258562" y="5669734"/>
                </a:cubicBezTo>
                <a:cubicBezTo>
                  <a:pt x="2248532" y="5671334"/>
                  <a:pt x="2240312" y="5674439"/>
                  <a:pt x="2240312" y="5676630"/>
                </a:cubicBezTo>
                <a:cubicBezTo>
                  <a:pt x="2240312" y="5678821"/>
                  <a:pt x="2234235" y="5680612"/>
                  <a:pt x="2226805" y="5680612"/>
                </a:cubicBezTo>
                <a:cubicBezTo>
                  <a:pt x="2212727" y="5680612"/>
                  <a:pt x="2196992" y="5693546"/>
                  <a:pt x="2192020" y="5709187"/>
                </a:cubicBezTo>
                <a:cubicBezTo>
                  <a:pt x="2187362" y="5723865"/>
                  <a:pt x="2205326" y="5735952"/>
                  <a:pt x="2235940" y="5738733"/>
                </a:cubicBezTo>
                <a:cubicBezTo>
                  <a:pt x="2250770" y="5740076"/>
                  <a:pt x="2261800" y="5742943"/>
                  <a:pt x="2260466" y="5745115"/>
                </a:cubicBezTo>
                <a:cubicBezTo>
                  <a:pt x="2259123" y="5747277"/>
                  <a:pt x="2262086" y="5749058"/>
                  <a:pt x="2267039" y="5749058"/>
                </a:cubicBezTo>
                <a:cubicBezTo>
                  <a:pt x="2272001" y="5749058"/>
                  <a:pt x="2276916" y="5746487"/>
                  <a:pt x="2277964" y="5743353"/>
                </a:cubicBezTo>
                <a:close/>
                <a:moveTo>
                  <a:pt x="2547655" y="5719398"/>
                </a:moveTo>
                <a:cubicBezTo>
                  <a:pt x="2555846" y="5711206"/>
                  <a:pt x="2562866" y="5710587"/>
                  <a:pt x="2565286" y="5717864"/>
                </a:cubicBezTo>
                <a:cubicBezTo>
                  <a:pt x="2567553" y="5724656"/>
                  <a:pt x="2647886" y="5724093"/>
                  <a:pt x="2650163" y="5717264"/>
                </a:cubicBezTo>
                <a:cubicBezTo>
                  <a:pt x="2651029" y="5714673"/>
                  <a:pt x="2662974" y="5712549"/>
                  <a:pt x="2676719" y="5712549"/>
                </a:cubicBezTo>
                <a:cubicBezTo>
                  <a:pt x="2692216" y="5712549"/>
                  <a:pt x="2700636" y="5714282"/>
                  <a:pt x="2698883" y="5717111"/>
                </a:cubicBezTo>
                <a:cubicBezTo>
                  <a:pt x="2697331" y="5719626"/>
                  <a:pt x="2700122" y="5721674"/>
                  <a:pt x="2705074" y="5721674"/>
                </a:cubicBezTo>
                <a:cubicBezTo>
                  <a:pt x="2710037" y="5721674"/>
                  <a:pt x="2714781" y="5719807"/>
                  <a:pt x="2715619" y="5717521"/>
                </a:cubicBezTo>
                <a:cubicBezTo>
                  <a:pt x="2716447" y="5715244"/>
                  <a:pt x="2756147" y="5712054"/>
                  <a:pt x="2803830" y="5710444"/>
                </a:cubicBezTo>
                <a:cubicBezTo>
                  <a:pt x="2858294" y="5708606"/>
                  <a:pt x="2891155" y="5705719"/>
                  <a:pt x="2892222" y="5702671"/>
                </a:cubicBezTo>
                <a:cubicBezTo>
                  <a:pt x="2893260" y="5699699"/>
                  <a:pt x="2895460" y="5700233"/>
                  <a:pt x="2897918" y="5704053"/>
                </a:cubicBezTo>
                <a:cubicBezTo>
                  <a:pt x="2900842" y="5708577"/>
                  <a:pt x="2902861" y="5708844"/>
                  <a:pt x="2905357" y="5705034"/>
                </a:cubicBezTo>
                <a:cubicBezTo>
                  <a:pt x="2907566" y="5701652"/>
                  <a:pt x="2931036" y="5699223"/>
                  <a:pt x="2971689" y="5698185"/>
                </a:cubicBezTo>
                <a:cubicBezTo>
                  <a:pt x="3010655" y="5697194"/>
                  <a:pt x="3035830" y="5694671"/>
                  <a:pt x="3037849" y="5691566"/>
                </a:cubicBezTo>
                <a:cubicBezTo>
                  <a:pt x="3039707" y="5688698"/>
                  <a:pt x="3064367" y="5685250"/>
                  <a:pt x="3095628" y="5683507"/>
                </a:cubicBezTo>
                <a:cubicBezTo>
                  <a:pt x="3125622" y="5681831"/>
                  <a:pt x="3151283" y="5678754"/>
                  <a:pt x="3152664" y="5676668"/>
                </a:cubicBezTo>
                <a:cubicBezTo>
                  <a:pt x="3154045" y="5674582"/>
                  <a:pt x="3171485" y="5671525"/>
                  <a:pt x="3191411" y="5669877"/>
                </a:cubicBezTo>
                <a:cubicBezTo>
                  <a:pt x="3211347" y="5668239"/>
                  <a:pt x="3228807" y="5665057"/>
                  <a:pt x="3230197" y="5662819"/>
                </a:cubicBezTo>
                <a:cubicBezTo>
                  <a:pt x="3231598" y="5660580"/>
                  <a:pt x="3262515" y="5657238"/>
                  <a:pt x="3298901" y="5655389"/>
                </a:cubicBezTo>
                <a:cubicBezTo>
                  <a:pt x="3335287" y="5653542"/>
                  <a:pt x="3366090" y="5650522"/>
                  <a:pt x="3367348" y="5648674"/>
                </a:cubicBezTo>
                <a:cubicBezTo>
                  <a:pt x="3368605" y="5646827"/>
                  <a:pt x="3400323" y="5643978"/>
                  <a:pt x="3437852" y="5642349"/>
                </a:cubicBezTo>
                <a:cubicBezTo>
                  <a:pt x="3484115" y="5640340"/>
                  <a:pt x="3507222" y="5637578"/>
                  <a:pt x="3509642" y="5633767"/>
                </a:cubicBezTo>
                <a:cubicBezTo>
                  <a:pt x="3511613" y="5630672"/>
                  <a:pt x="3513252" y="5612222"/>
                  <a:pt x="3513290" y="5592772"/>
                </a:cubicBezTo>
                <a:cubicBezTo>
                  <a:pt x="3513385" y="5563759"/>
                  <a:pt x="3512080" y="5557415"/>
                  <a:pt x="3506241" y="5557415"/>
                </a:cubicBezTo>
                <a:cubicBezTo>
                  <a:pt x="3502326" y="5557415"/>
                  <a:pt x="3500402" y="5555358"/>
                  <a:pt x="3501946" y="5552853"/>
                </a:cubicBezTo>
                <a:cubicBezTo>
                  <a:pt x="3503708" y="5550005"/>
                  <a:pt x="3494516" y="5548290"/>
                  <a:pt x="3477504" y="5548290"/>
                </a:cubicBezTo>
                <a:cubicBezTo>
                  <a:pt x="3462502" y="5548290"/>
                  <a:pt x="3449548" y="5550367"/>
                  <a:pt x="3448701" y="5552910"/>
                </a:cubicBezTo>
                <a:cubicBezTo>
                  <a:pt x="3447853" y="5555444"/>
                  <a:pt x="3430289" y="5558825"/>
                  <a:pt x="3409677" y="5560416"/>
                </a:cubicBezTo>
                <a:cubicBezTo>
                  <a:pt x="3389055" y="5562006"/>
                  <a:pt x="3373272" y="5565064"/>
                  <a:pt x="3374596" y="5567207"/>
                </a:cubicBezTo>
                <a:cubicBezTo>
                  <a:pt x="3375930" y="5569350"/>
                  <a:pt x="3365881" y="5571103"/>
                  <a:pt x="3352279" y="5571103"/>
                </a:cubicBezTo>
                <a:cubicBezTo>
                  <a:pt x="3320028" y="5571103"/>
                  <a:pt x="3284880" y="5575998"/>
                  <a:pt x="3287442" y="5580142"/>
                </a:cubicBezTo>
                <a:cubicBezTo>
                  <a:pt x="3289424" y="5583343"/>
                  <a:pt x="3203565" y="5589286"/>
                  <a:pt x="3153311" y="5589420"/>
                </a:cubicBezTo>
                <a:cubicBezTo>
                  <a:pt x="3135157" y="5589467"/>
                  <a:pt x="3129766" y="5590772"/>
                  <a:pt x="3134642" y="5593915"/>
                </a:cubicBezTo>
                <a:cubicBezTo>
                  <a:pt x="3139729" y="5597211"/>
                  <a:pt x="3137100" y="5598354"/>
                  <a:pt x="3124374" y="5598411"/>
                </a:cubicBezTo>
                <a:cubicBezTo>
                  <a:pt x="3114964" y="5598459"/>
                  <a:pt x="3107258" y="5596430"/>
                  <a:pt x="3107258" y="5593915"/>
                </a:cubicBezTo>
                <a:cubicBezTo>
                  <a:pt x="3107258" y="5591410"/>
                  <a:pt x="3100076" y="5589353"/>
                  <a:pt x="3091294" y="5589353"/>
                </a:cubicBezTo>
                <a:cubicBezTo>
                  <a:pt x="3082503" y="5589353"/>
                  <a:pt x="3075321" y="5591439"/>
                  <a:pt x="3075321" y="5593991"/>
                </a:cubicBezTo>
                <a:cubicBezTo>
                  <a:pt x="3075321" y="5596534"/>
                  <a:pt x="3069673" y="5598411"/>
                  <a:pt x="3062776" y="5598144"/>
                </a:cubicBezTo>
                <a:cubicBezTo>
                  <a:pt x="3055871" y="5597878"/>
                  <a:pt x="3031744" y="5598839"/>
                  <a:pt x="3009160" y="5600297"/>
                </a:cubicBezTo>
                <a:cubicBezTo>
                  <a:pt x="2986576" y="5601744"/>
                  <a:pt x="2966431" y="5602954"/>
                  <a:pt x="2964402" y="5602983"/>
                </a:cubicBezTo>
                <a:cubicBezTo>
                  <a:pt x="2962373" y="5603030"/>
                  <a:pt x="2961849" y="5604879"/>
                  <a:pt x="2963240" y="5607136"/>
                </a:cubicBezTo>
                <a:cubicBezTo>
                  <a:pt x="2964631" y="5609383"/>
                  <a:pt x="2936608" y="5612679"/>
                  <a:pt x="2899699" y="5614527"/>
                </a:cubicBezTo>
                <a:cubicBezTo>
                  <a:pt x="2863361" y="5616337"/>
                  <a:pt x="2834748" y="5619633"/>
                  <a:pt x="2836110" y="5621843"/>
                </a:cubicBezTo>
                <a:cubicBezTo>
                  <a:pt x="2837472" y="5624052"/>
                  <a:pt x="2825632" y="5625824"/>
                  <a:pt x="2809802" y="5625786"/>
                </a:cubicBezTo>
                <a:cubicBezTo>
                  <a:pt x="2789533" y="5625738"/>
                  <a:pt x="2783037" y="5624405"/>
                  <a:pt x="2787856" y="5621290"/>
                </a:cubicBezTo>
                <a:cubicBezTo>
                  <a:pt x="2793390" y="5617718"/>
                  <a:pt x="2792743" y="5616861"/>
                  <a:pt x="2784437" y="5616804"/>
                </a:cubicBezTo>
                <a:cubicBezTo>
                  <a:pt x="2778789" y="5616756"/>
                  <a:pt x="2774169" y="5618490"/>
                  <a:pt x="2774169" y="5620633"/>
                </a:cubicBezTo>
                <a:cubicBezTo>
                  <a:pt x="2774169" y="5622786"/>
                  <a:pt x="2758300" y="5625738"/>
                  <a:pt x="2738898" y="5627205"/>
                </a:cubicBezTo>
                <a:cubicBezTo>
                  <a:pt x="2719495" y="5628672"/>
                  <a:pt x="2702903" y="5632053"/>
                  <a:pt x="2702017" y="5634710"/>
                </a:cubicBezTo>
                <a:cubicBezTo>
                  <a:pt x="2699969" y="5640854"/>
                  <a:pt x="2673785" y="5641102"/>
                  <a:pt x="2673785" y="5634987"/>
                </a:cubicBezTo>
                <a:cubicBezTo>
                  <a:pt x="2673785" y="5632472"/>
                  <a:pt x="2667508" y="5630425"/>
                  <a:pt x="2659831" y="5630425"/>
                </a:cubicBezTo>
                <a:cubicBezTo>
                  <a:pt x="2651687" y="5630425"/>
                  <a:pt x="2647048" y="5632320"/>
                  <a:pt x="2648696" y="5634987"/>
                </a:cubicBezTo>
                <a:cubicBezTo>
                  <a:pt x="2650477" y="5637864"/>
                  <a:pt x="2637552" y="5639807"/>
                  <a:pt x="2613596" y="5640245"/>
                </a:cubicBezTo>
                <a:cubicBezTo>
                  <a:pt x="2592746" y="5640626"/>
                  <a:pt x="2573630" y="5641416"/>
                  <a:pt x="2571124" y="5641997"/>
                </a:cubicBezTo>
                <a:cubicBezTo>
                  <a:pt x="2568610" y="5642579"/>
                  <a:pt x="2558742" y="5643292"/>
                  <a:pt x="2549179" y="5643578"/>
                </a:cubicBezTo>
                <a:cubicBezTo>
                  <a:pt x="2538863" y="5643893"/>
                  <a:pt x="2532948" y="5645960"/>
                  <a:pt x="2534615" y="5648674"/>
                </a:cubicBezTo>
                <a:cubicBezTo>
                  <a:pt x="2536301" y="5651389"/>
                  <a:pt x="2530862" y="5653237"/>
                  <a:pt x="2521204" y="5653237"/>
                </a:cubicBezTo>
                <a:cubicBezTo>
                  <a:pt x="2512269" y="5653237"/>
                  <a:pt x="2504964" y="5651179"/>
                  <a:pt x="2504964" y="5648674"/>
                </a:cubicBezTo>
                <a:cubicBezTo>
                  <a:pt x="2504964" y="5646160"/>
                  <a:pt x="2496629" y="5644112"/>
                  <a:pt x="2486437" y="5644112"/>
                </a:cubicBezTo>
                <a:cubicBezTo>
                  <a:pt x="2475255" y="5644112"/>
                  <a:pt x="2469035" y="5645912"/>
                  <a:pt x="2470740" y="5648674"/>
                </a:cubicBezTo>
                <a:cubicBezTo>
                  <a:pt x="2472493" y="5651503"/>
                  <a:pt x="2464035" y="5653237"/>
                  <a:pt x="2448461" y="5653237"/>
                </a:cubicBezTo>
                <a:cubicBezTo>
                  <a:pt x="2434660" y="5653237"/>
                  <a:pt x="2422268" y="5655018"/>
                  <a:pt x="2420915" y="5657199"/>
                </a:cubicBezTo>
                <a:cubicBezTo>
                  <a:pt x="2419562" y="5659380"/>
                  <a:pt x="2423554" y="5667086"/>
                  <a:pt x="2429764" y="5674316"/>
                </a:cubicBezTo>
                <a:cubicBezTo>
                  <a:pt x="2443461" y="5690232"/>
                  <a:pt x="2443842" y="5696109"/>
                  <a:pt x="2431954" y="5707987"/>
                </a:cubicBezTo>
                <a:cubicBezTo>
                  <a:pt x="2426935" y="5713006"/>
                  <a:pt x="2422830" y="5719169"/>
                  <a:pt x="2422830" y="5721674"/>
                </a:cubicBezTo>
                <a:cubicBezTo>
                  <a:pt x="2422830" y="5724484"/>
                  <a:pt x="2445537" y="5726236"/>
                  <a:pt x="2481818" y="5726236"/>
                </a:cubicBezTo>
                <a:cubicBezTo>
                  <a:pt x="2528176" y="5726236"/>
                  <a:pt x="2542283" y="5724769"/>
                  <a:pt x="2547655" y="5719398"/>
                </a:cubicBezTo>
                <a:close/>
                <a:moveTo>
                  <a:pt x="3167818" y="5595725"/>
                </a:moveTo>
                <a:cubicBezTo>
                  <a:pt x="3169332" y="5594211"/>
                  <a:pt x="3173266" y="5594048"/>
                  <a:pt x="3176562" y="5595363"/>
                </a:cubicBezTo>
                <a:cubicBezTo>
                  <a:pt x="3180200" y="5596820"/>
                  <a:pt x="3179115" y="5597896"/>
                  <a:pt x="3173800" y="5598116"/>
                </a:cubicBezTo>
                <a:cubicBezTo>
                  <a:pt x="3168989" y="5598316"/>
                  <a:pt x="3166294" y="5597239"/>
                  <a:pt x="3167818" y="5595725"/>
                </a:cubicBezTo>
                <a:close/>
                <a:moveTo>
                  <a:pt x="2415981" y="5593915"/>
                </a:moveTo>
                <a:cubicBezTo>
                  <a:pt x="2414438" y="5591410"/>
                  <a:pt x="2416191" y="5589353"/>
                  <a:pt x="2419896" y="5589353"/>
                </a:cubicBezTo>
                <a:cubicBezTo>
                  <a:pt x="2429249" y="5589353"/>
                  <a:pt x="2431069" y="5581885"/>
                  <a:pt x="2428792" y="5552853"/>
                </a:cubicBezTo>
                <a:cubicBezTo>
                  <a:pt x="2425459" y="5510362"/>
                  <a:pt x="2424135" y="5507219"/>
                  <a:pt x="2409609" y="5507219"/>
                </a:cubicBezTo>
                <a:cubicBezTo>
                  <a:pt x="2394512" y="5507219"/>
                  <a:pt x="2388330" y="5513257"/>
                  <a:pt x="2383873" y="5532346"/>
                </a:cubicBezTo>
                <a:cubicBezTo>
                  <a:pt x="2382110" y="5539861"/>
                  <a:pt x="2377614" y="5550910"/>
                  <a:pt x="2373861" y="5556891"/>
                </a:cubicBezTo>
                <a:cubicBezTo>
                  <a:pt x="2370118" y="5562883"/>
                  <a:pt x="2366413" y="5574684"/>
                  <a:pt x="2365622" y="5583133"/>
                </a:cubicBezTo>
                <a:lnTo>
                  <a:pt x="2364194" y="5598478"/>
                </a:lnTo>
                <a:lnTo>
                  <a:pt x="2391502" y="5598478"/>
                </a:lnTo>
                <a:cubicBezTo>
                  <a:pt x="2408542" y="5598478"/>
                  <a:pt x="2417743" y="5596763"/>
                  <a:pt x="2415981" y="5593915"/>
                </a:cubicBezTo>
                <a:close/>
                <a:moveTo>
                  <a:pt x="2660402" y="5586752"/>
                </a:moveTo>
                <a:cubicBezTo>
                  <a:pt x="2672842" y="5585866"/>
                  <a:pt x="2681510" y="5582580"/>
                  <a:pt x="2684224" y="5577713"/>
                </a:cubicBezTo>
                <a:cubicBezTo>
                  <a:pt x="2686577" y="5573512"/>
                  <a:pt x="2691863" y="5566521"/>
                  <a:pt x="2695978" y="5562178"/>
                </a:cubicBezTo>
                <a:cubicBezTo>
                  <a:pt x="2707218" y="5550291"/>
                  <a:pt x="2719800" y="5525221"/>
                  <a:pt x="2716885" y="5520506"/>
                </a:cubicBezTo>
                <a:cubicBezTo>
                  <a:pt x="2715476" y="5518220"/>
                  <a:pt x="2711351" y="5516343"/>
                  <a:pt x="2707741" y="5516343"/>
                </a:cubicBezTo>
                <a:cubicBezTo>
                  <a:pt x="2704122" y="5516343"/>
                  <a:pt x="2701169" y="5514296"/>
                  <a:pt x="2701169" y="5511781"/>
                </a:cubicBezTo>
                <a:cubicBezTo>
                  <a:pt x="2701169" y="5509276"/>
                  <a:pt x="2696426" y="5507219"/>
                  <a:pt x="2690625" y="5507219"/>
                </a:cubicBezTo>
                <a:cubicBezTo>
                  <a:pt x="2684834" y="5507219"/>
                  <a:pt x="2676109" y="5504209"/>
                  <a:pt x="2671242" y="5500523"/>
                </a:cubicBezTo>
                <a:cubicBezTo>
                  <a:pt x="2661631" y="5493255"/>
                  <a:pt x="2619035" y="5490922"/>
                  <a:pt x="2619035" y="5497655"/>
                </a:cubicBezTo>
                <a:cubicBezTo>
                  <a:pt x="2619035" y="5499922"/>
                  <a:pt x="2599985" y="5502494"/>
                  <a:pt x="2576706" y="5503361"/>
                </a:cubicBezTo>
                <a:cubicBezTo>
                  <a:pt x="2542025" y="5504656"/>
                  <a:pt x="2532158" y="5506685"/>
                  <a:pt x="2522099" y="5514600"/>
                </a:cubicBezTo>
                <a:cubicBezTo>
                  <a:pt x="2515355" y="5519915"/>
                  <a:pt x="2510945" y="5525373"/>
                  <a:pt x="2512307" y="5526735"/>
                </a:cubicBezTo>
                <a:cubicBezTo>
                  <a:pt x="2513660" y="5528088"/>
                  <a:pt x="2510517" y="5530555"/>
                  <a:pt x="2505307" y="5532212"/>
                </a:cubicBezTo>
                <a:cubicBezTo>
                  <a:pt x="2500097" y="5533860"/>
                  <a:pt x="2495839" y="5538156"/>
                  <a:pt x="2495839" y="5541747"/>
                </a:cubicBezTo>
                <a:cubicBezTo>
                  <a:pt x="2495839" y="5545347"/>
                  <a:pt x="2487104" y="5557015"/>
                  <a:pt x="2476446" y="5567683"/>
                </a:cubicBezTo>
                <a:lnTo>
                  <a:pt x="2457053" y="5587076"/>
                </a:lnTo>
                <a:lnTo>
                  <a:pt x="2541340" y="5588314"/>
                </a:lnTo>
                <a:cubicBezTo>
                  <a:pt x="2587946" y="5589010"/>
                  <a:pt x="2627617" y="5591543"/>
                  <a:pt x="2630065" y="5594001"/>
                </a:cubicBezTo>
                <a:cubicBezTo>
                  <a:pt x="2632932" y="5596868"/>
                  <a:pt x="2635618" y="5596610"/>
                  <a:pt x="2637676" y="5593286"/>
                </a:cubicBezTo>
                <a:cubicBezTo>
                  <a:pt x="2639419" y="5590457"/>
                  <a:pt x="2649648" y="5587514"/>
                  <a:pt x="2660402" y="5586752"/>
                </a:cubicBezTo>
                <a:close/>
                <a:moveTo>
                  <a:pt x="2838053" y="5593915"/>
                </a:moveTo>
                <a:cubicBezTo>
                  <a:pt x="2838053" y="5591410"/>
                  <a:pt x="2835995" y="5589353"/>
                  <a:pt x="2833490" y="5589353"/>
                </a:cubicBezTo>
                <a:cubicBezTo>
                  <a:pt x="2830976" y="5589353"/>
                  <a:pt x="2828928" y="5591410"/>
                  <a:pt x="2828928" y="5593915"/>
                </a:cubicBezTo>
                <a:cubicBezTo>
                  <a:pt x="2828928" y="5596430"/>
                  <a:pt x="2830976" y="5598478"/>
                  <a:pt x="2833490" y="5598478"/>
                </a:cubicBezTo>
                <a:cubicBezTo>
                  <a:pt x="2835995" y="5598478"/>
                  <a:pt x="2838053" y="5596430"/>
                  <a:pt x="2838053" y="5593915"/>
                </a:cubicBezTo>
                <a:close/>
                <a:moveTo>
                  <a:pt x="1003786" y="5566349"/>
                </a:moveTo>
                <a:cubicBezTo>
                  <a:pt x="1005043" y="5564407"/>
                  <a:pt x="1013749" y="5561378"/>
                  <a:pt x="1023140" y="5559616"/>
                </a:cubicBezTo>
                <a:cubicBezTo>
                  <a:pt x="1032522" y="5557853"/>
                  <a:pt x="1039161" y="5554729"/>
                  <a:pt x="1037885" y="5552681"/>
                </a:cubicBezTo>
                <a:cubicBezTo>
                  <a:pt x="1036618" y="5550624"/>
                  <a:pt x="1039714" y="5547633"/>
                  <a:pt x="1044772" y="5546023"/>
                </a:cubicBezTo>
                <a:cubicBezTo>
                  <a:pt x="1049829" y="5544423"/>
                  <a:pt x="1053963" y="5541194"/>
                  <a:pt x="1053963" y="5538851"/>
                </a:cubicBezTo>
                <a:cubicBezTo>
                  <a:pt x="1053963" y="5536518"/>
                  <a:pt x="1063060" y="5534603"/>
                  <a:pt x="1074175" y="5534603"/>
                </a:cubicBezTo>
                <a:cubicBezTo>
                  <a:pt x="1095264" y="5534603"/>
                  <a:pt x="1108265" y="5526450"/>
                  <a:pt x="1109275" y="5512600"/>
                </a:cubicBezTo>
                <a:cubicBezTo>
                  <a:pt x="1109580" y="5508390"/>
                  <a:pt x="1110885" y="5494674"/>
                  <a:pt x="1112171" y="5482130"/>
                </a:cubicBezTo>
                <a:cubicBezTo>
                  <a:pt x="1118343" y="5421884"/>
                  <a:pt x="1111818" y="5345170"/>
                  <a:pt x="1098797" y="5324710"/>
                </a:cubicBezTo>
                <a:cubicBezTo>
                  <a:pt x="1094206" y="5317500"/>
                  <a:pt x="1090473" y="5297354"/>
                  <a:pt x="1088634" y="5269951"/>
                </a:cubicBezTo>
                <a:cubicBezTo>
                  <a:pt x="1087034" y="5246110"/>
                  <a:pt x="1082595" y="5209153"/>
                  <a:pt x="1078766" y="5187817"/>
                </a:cubicBezTo>
                <a:cubicBezTo>
                  <a:pt x="1071099" y="5145126"/>
                  <a:pt x="1073442" y="5083604"/>
                  <a:pt x="1083805" y="5055495"/>
                </a:cubicBezTo>
                <a:cubicBezTo>
                  <a:pt x="1087044" y="5046713"/>
                  <a:pt x="1090996" y="5033635"/>
                  <a:pt x="1092587" y="5026425"/>
                </a:cubicBezTo>
                <a:cubicBezTo>
                  <a:pt x="1097769" y="5002975"/>
                  <a:pt x="1117647" y="4992097"/>
                  <a:pt x="1124934" y="5008728"/>
                </a:cubicBezTo>
                <a:cubicBezTo>
                  <a:pt x="1126858" y="5013119"/>
                  <a:pt x="1128792" y="5033140"/>
                  <a:pt x="1129230" y="5053219"/>
                </a:cubicBezTo>
                <a:cubicBezTo>
                  <a:pt x="1130440" y="5108121"/>
                  <a:pt x="1136364" y="5151993"/>
                  <a:pt x="1142298" y="5150012"/>
                </a:cubicBezTo>
                <a:cubicBezTo>
                  <a:pt x="1145108" y="5149069"/>
                  <a:pt x="1150185" y="5140259"/>
                  <a:pt x="1153595" y="5130419"/>
                </a:cubicBezTo>
                <a:cubicBezTo>
                  <a:pt x="1156995" y="5120580"/>
                  <a:pt x="1163548" y="5104321"/>
                  <a:pt x="1168139" y="5094281"/>
                </a:cubicBezTo>
                <a:cubicBezTo>
                  <a:pt x="1172740" y="5084242"/>
                  <a:pt x="1182656" y="5060629"/>
                  <a:pt x="1190171" y="5041808"/>
                </a:cubicBezTo>
                <a:cubicBezTo>
                  <a:pt x="1197695" y="5022987"/>
                  <a:pt x="1211545" y="4992183"/>
                  <a:pt x="1220955" y="4973361"/>
                </a:cubicBezTo>
                <a:cubicBezTo>
                  <a:pt x="1230366" y="4954540"/>
                  <a:pt x="1238786" y="4935128"/>
                  <a:pt x="1239663" y="4930223"/>
                </a:cubicBezTo>
                <a:cubicBezTo>
                  <a:pt x="1240548" y="4925317"/>
                  <a:pt x="1246101" y="4913002"/>
                  <a:pt x="1252017" y="4902848"/>
                </a:cubicBezTo>
                <a:cubicBezTo>
                  <a:pt x="1257922" y="4892694"/>
                  <a:pt x="1264304" y="4877207"/>
                  <a:pt x="1266199" y="4868425"/>
                </a:cubicBezTo>
                <a:cubicBezTo>
                  <a:pt x="1269647" y="4852461"/>
                  <a:pt x="1275981" y="4843602"/>
                  <a:pt x="1303785" y="4815942"/>
                </a:cubicBezTo>
                <a:cubicBezTo>
                  <a:pt x="1311938" y="4807817"/>
                  <a:pt x="1318615" y="4797244"/>
                  <a:pt x="1318615" y="4792434"/>
                </a:cubicBezTo>
                <a:cubicBezTo>
                  <a:pt x="1318615" y="4787624"/>
                  <a:pt x="1322721" y="4772003"/>
                  <a:pt x="1327740" y="4757725"/>
                </a:cubicBezTo>
                <a:cubicBezTo>
                  <a:pt x="1337227" y="4730721"/>
                  <a:pt x="1340370" y="4674924"/>
                  <a:pt x="1332665" y="4670162"/>
                </a:cubicBezTo>
                <a:cubicBezTo>
                  <a:pt x="1330360" y="4668733"/>
                  <a:pt x="1325378" y="4670666"/>
                  <a:pt x="1321587" y="4674457"/>
                </a:cubicBezTo>
                <a:cubicBezTo>
                  <a:pt x="1317796" y="4678239"/>
                  <a:pt x="1312491" y="4681344"/>
                  <a:pt x="1309786" y="4681344"/>
                </a:cubicBezTo>
                <a:cubicBezTo>
                  <a:pt x="1307081" y="4681344"/>
                  <a:pt x="1295765" y="4690583"/>
                  <a:pt x="1284630" y="4701870"/>
                </a:cubicBezTo>
                <a:cubicBezTo>
                  <a:pt x="1273495" y="4713167"/>
                  <a:pt x="1261532" y="4722406"/>
                  <a:pt x="1258046" y="4722406"/>
                </a:cubicBezTo>
                <a:cubicBezTo>
                  <a:pt x="1250131" y="4722406"/>
                  <a:pt x="1243949" y="4709652"/>
                  <a:pt x="1234586" y="4674048"/>
                </a:cubicBezTo>
                <a:cubicBezTo>
                  <a:pt x="1227956" y="4648816"/>
                  <a:pt x="1227928" y="4644349"/>
                  <a:pt x="1234338" y="4626137"/>
                </a:cubicBezTo>
                <a:cubicBezTo>
                  <a:pt x="1238224" y="4615088"/>
                  <a:pt x="1248511" y="4599715"/>
                  <a:pt x="1257198" y="4591961"/>
                </a:cubicBezTo>
                <a:cubicBezTo>
                  <a:pt x="1265875" y="4584208"/>
                  <a:pt x="1272991" y="4574330"/>
                  <a:pt x="1272991" y="4570016"/>
                </a:cubicBezTo>
                <a:cubicBezTo>
                  <a:pt x="1272991" y="4565691"/>
                  <a:pt x="1287878" y="4547127"/>
                  <a:pt x="1306071" y="4528754"/>
                </a:cubicBezTo>
                <a:cubicBezTo>
                  <a:pt x="1324264" y="4510389"/>
                  <a:pt x="1345304" y="4487701"/>
                  <a:pt x="1352839" y="4478347"/>
                </a:cubicBezTo>
                <a:cubicBezTo>
                  <a:pt x="1374870" y="4450963"/>
                  <a:pt x="1386290" y="4439504"/>
                  <a:pt x="1391548" y="4439504"/>
                </a:cubicBezTo>
                <a:cubicBezTo>
                  <a:pt x="1394253" y="4439504"/>
                  <a:pt x="1397654" y="4436428"/>
                  <a:pt x="1399102" y="4432665"/>
                </a:cubicBezTo>
                <a:cubicBezTo>
                  <a:pt x="1400540" y="4428903"/>
                  <a:pt x="1404607" y="4425817"/>
                  <a:pt x="1408122" y="4425817"/>
                </a:cubicBezTo>
                <a:cubicBezTo>
                  <a:pt x="1411646" y="4425817"/>
                  <a:pt x="1418037" y="4421711"/>
                  <a:pt x="1422343" y="4416692"/>
                </a:cubicBezTo>
                <a:cubicBezTo>
                  <a:pt x="1426638" y="4411672"/>
                  <a:pt x="1432896" y="4407567"/>
                  <a:pt x="1436249" y="4407567"/>
                </a:cubicBezTo>
                <a:cubicBezTo>
                  <a:pt x="1439611" y="4407567"/>
                  <a:pt x="1441088" y="4405519"/>
                  <a:pt x="1439535" y="4403004"/>
                </a:cubicBezTo>
                <a:cubicBezTo>
                  <a:pt x="1437983" y="4400499"/>
                  <a:pt x="1438373" y="4398413"/>
                  <a:pt x="1440402" y="4398385"/>
                </a:cubicBezTo>
                <a:cubicBezTo>
                  <a:pt x="1446260" y="4398289"/>
                  <a:pt x="1479616" y="4365771"/>
                  <a:pt x="1491827" y="4348255"/>
                </a:cubicBezTo>
                <a:cubicBezTo>
                  <a:pt x="1497943" y="4339463"/>
                  <a:pt x="1505620" y="4330643"/>
                  <a:pt x="1508887" y="4328633"/>
                </a:cubicBezTo>
                <a:cubicBezTo>
                  <a:pt x="1512144" y="4326623"/>
                  <a:pt x="1514811" y="4322861"/>
                  <a:pt x="1514811" y="4320280"/>
                </a:cubicBezTo>
                <a:cubicBezTo>
                  <a:pt x="1514811" y="4317689"/>
                  <a:pt x="1521774" y="4304964"/>
                  <a:pt x="1530270" y="4291991"/>
                </a:cubicBezTo>
                <a:cubicBezTo>
                  <a:pt x="1538767" y="4279018"/>
                  <a:pt x="1547263" y="4263349"/>
                  <a:pt x="1549139" y="4257167"/>
                </a:cubicBezTo>
                <a:cubicBezTo>
                  <a:pt x="1551006" y="4250995"/>
                  <a:pt x="1557912" y="4240432"/>
                  <a:pt x="1564484" y="4233707"/>
                </a:cubicBezTo>
                <a:cubicBezTo>
                  <a:pt x="1589364" y="4208218"/>
                  <a:pt x="1606194" y="4179567"/>
                  <a:pt x="1613157" y="4150858"/>
                </a:cubicBezTo>
                <a:cubicBezTo>
                  <a:pt x="1614833" y="4143934"/>
                  <a:pt x="1618034" y="4137142"/>
                  <a:pt x="1620263" y="4135761"/>
                </a:cubicBezTo>
                <a:cubicBezTo>
                  <a:pt x="1622501" y="4134390"/>
                  <a:pt x="1624320" y="4128246"/>
                  <a:pt x="1624320" y="4122121"/>
                </a:cubicBezTo>
                <a:cubicBezTo>
                  <a:pt x="1624320" y="4115997"/>
                  <a:pt x="1626482" y="4110977"/>
                  <a:pt x="1629121" y="4110977"/>
                </a:cubicBezTo>
                <a:cubicBezTo>
                  <a:pt x="1631759" y="4110977"/>
                  <a:pt x="1636941" y="4103281"/>
                  <a:pt x="1640646" y="4093871"/>
                </a:cubicBezTo>
                <a:cubicBezTo>
                  <a:pt x="1644342" y="4084460"/>
                  <a:pt x="1649561" y="4072896"/>
                  <a:pt x="1652228" y="4068172"/>
                </a:cubicBezTo>
                <a:cubicBezTo>
                  <a:pt x="1660087" y="4054294"/>
                  <a:pt x="1670155" y="4023719"/>
                  <a:pt x="1674946" y="3999192"/>
                </a:cubicBezTo>
                <a:cubicBezTo>
                  <a:pt x="1679946" y="3973598"/>
                  <a:pt x="1681480" y="3800358"/>
                  <a:pt x="1676870" y="3782051"/>
                </a:cubicBezTo>
                <a:cubicBezTo>
                  <a:pt x="1674869" y="3774097"/>
                  <a:pt x="1668116" y="3767696"/>
                  <a:pt x="1656172" y="3762429"/>
                </a:cubicBezTo>
                <a:cubicBezTo>
                  <a:pt x="1637579" y="3754228"/>
                  <a:pt x="1624320" y="3734740"/>
                  <a:pt x="1624320" y="3715613"/>
                </a:cubicBezTo>
                <a:cubicBezTo>
                  <a:pt x="1624320" y="3702593"/>
                  <a:pt x="1607099" y="3651272"/>
                  <a:pt x="1598565" y="3638851"/>
                </a:cubicBezTo>
                <a:cubicBezTo>
                  <a:pt x="1595164" y="3633899"/>
                  <a:pt x="1592383" y="3626850"/>
                  <a:pt x="1592383" y="3623173"/>
                </a:cubicBezTo>
                <a:cubicBezTo>
                  <a:pt x="1592383" y="3614830"/>
                  <a:pt x="1574285" y="3576834"/>
                  <a:pt x="1566580" y="3569005"/>
                </a:cubicBezTo>
                <a:cubicBezTo>
                  <a:pt x="1560484" y="3562814"/>
                  <a:pt x="1563027" y="3549745"/>
                  <a:pt x="1570323" y="3549745"/>
                </a:cubicBezTo>
                <a:cubicBezTo>
                  <a:pt x="1572714" y="3549745"/>
                  <a:pt x="1573342" y="3551889"/>
                  <a:pt x="1571723" y="3554508"/>
                </a:cubicBezTo>
                <a:cubicBezTo>
                  <a:pt x="1570104" y="3557127"/>
                  <a:pt x="1571218" y="3562204"/>
                  <a:pt x="1574190" y="3565785"/>
                </a:cubicBezTo>
                <a:cubicBezTo>
                  <a:pt x="1582029" y="3575234"/>
                  <a:pt x="1592383" y="3563690"/>
                  <a:pt x="1592383" y="3545506"/>
                </a:cubicBezTo>
                <a:cubicBezTo>
                  <a:pt x="1592383" y="3537182"/>
                  <a:pt x="1594745" y="3531495"/>
                  <a:pt x="1598212" y="3531495"/>
                </a:cubicBezTo>
                <a:cubicBezTo>
                  <a:pt x="1606394" y="3531495"/>
                  <a:pt x="1624320" y="3544687"/>
                  <a:pt x="1624320" y="3550707"/>
                </a:cubicBezTo>
                <a:cubicBezTo>
                  <a:pt x="1624320" y="3553460"/>
                  <a:pt x="1629302" y="3566242"/>
                  <a:pt x="1635398" y="3579111"/>
                </a:cubicBezTo>
                <a:cubicBezTo>
                  <a:pt x="1641484" y="3591979"/>
                  <a:pt x="1647742" y="3608610"/>
                  <a:pt x="1649295" y="3616059"/>
                </a:cubicBezTo>
                <a:cubicBezTo>
                  <a:pt x="1655676" y="3646624"/>
                  <a:pt x="1667068" y="3682067"/>
                  <a:pt x="1670516" y="3682067"/>
                </a:cubicBezTo>
                <a:cubicBezTo>
                  <a:pt x="1675117" y="3682067"/>
                  <a:pt x="1683423" y="3666808"/>
                  <a:pt x="1688538" y="3648958"/>
                </a:cubicBezTo>
                <a:cubicBezTo>
                  <a:pt x="1691205" y="3639661"/>
                  <a:pt x="1690395" y="3630479"/>
                  <a:pt x="1685976" y="3619897"/>
                </a:cubicBezTo>
                <a:cubicBezTo>
                  <a:pt x="1680375" y="3606495"/>
                  <a:pt x="1680403" y="3601904"/>
                  <a:pt x="1686137" y="3585635"/>
                </a:cubicBezTo>
                <a:cubicBezTo>
                  <a:pt x="1689786" y="3575301"/>
                  <a:pt x="1692767" y="3563919"/>
                  <a:pt x="1692767" y="3560328"/>
                </a:cubicBezTo>
                <a:cubicBezTo>
                  <a:pt x="1692767" y="3556746"/>
                  <a:pt x="1697158" y="3544163"/>
                  <a:pt x="1702539" y="3532381"/>
                </a:cubicBezTo>
                <a:cubicBezTo>
                  <a:pt x="1707912" y="3520599"/>
                  <a:pt x="1713788" y="3497491"/>
                  <a:pt x="1715598" y="3481023"/>
                </a:cubicBezTo>
                <a:cubicBezTo>
                  <a:pt x="1717418" y="3464563"/>
                  <a:pt x="1722590" y="3443313"/>
                  <a:pt x="1727095" y="3433807"/>
                </a:cubicBezTo>
                <a:cubicBezTo>
                  <a:pt x="1732219" y="3423006"/>
                  <a:pt x="1734677" y="3409432"/>
                  <a:pt x="1733648" y="3397583"/>
                </a:cubicBezTo>
                <a:cubicBezTo>
                  <a:pt x="1730495" y="3361303"/>
                  <a:pt x="1732115" y="3327241"/>
                  <a:pt x="1738201" y="3301876"/>
                </a:cubicBezTo>
                <a:cubicBezTo>
                  <a:pt x="1742554" y="3283750"/>
                  <a:pt x="1743602" y="3258052"/>
                  <a:pt x="1741830" y="3213256"/>
                </a:cubicBezTo>
                <a:cubicBezTo>
                  <a:pt x="1739744" y="3160601"/>
                  <a:pt x="1737744" y="3147333"/>
                  <a:pt x="1729733" y="3133074"/>
                </a:cubicBezTo>
                <a:cubicBezTo>
                  <a:pt x="1724457" y="3123682"/>
                  <a:pt x="1720142" y="3111443"/>
                  <a:pt x="1720142" y="3105871"/>
                </a:cubicBezTo>
                <a:cubicBezTo>
                  <a:pt x="1720142" y="3100298"/>
                  <a:pt x="1711931" y="3082392"/>
                  <a:pt x="1701892" y="3066085"/>
                </a:cubicBezTo>
                <a:cubicBezTo>
                  <a:pt x="1688347" y="3044063"/>
                  <a:pt x="1683642" y="3031576"/>
                  <a:pt x="1683642" y="3017593"/>
                </a:cubicBezTo>
                <a:cubicBezTo>
                  <a:pt x="1683642" y="2996333"/>
                  <a:pt x="1692119" y="2986246"/>
                  <a:pt x="1706235" y="2990723"/>
                </a:cubicBezTo>
                <a:cubicBezTo>
                  <a:pt x="1716303" y="2993923"/>
                  <a:pt x="1734134" y="2989961"/>
                  <a:pt x="1732877" y="2984808"/>
                </a:cubicBezTo>
                <a:cubicBezTo>
                  <a:pt x="1732458" y="2983084"/>
                  <a:pt x="1736382" y="2972425"/>
                  <a:pt x="1741611" y="2961138"/>
                </a:cubicBezTo>
                <a:cubicBezTo>
                  <a:pt x="1752422" y="2937793"/>
                  <a:pt x="1762909" y="2892511"/>
                  <a:pt x="1762214" y="2872156"/>
                </a:cubicBezTo>
                <a:cubicBezTo>
                  <a:pt x="1761956" y="2864631"/>
                  <a:pt x="1760080" y="2842047"/>
                  <a:pt x="1758051" y="2821969"/>
                </a:cubicBezTo>
                <a:cubicBezTo>
                  <a:pt x="1754765" y="2789421"/>
                  <a:pt x="1753298" y="2785316"/>
                  <a:pt x="1744516" y="2784059"/>
                </a:cubicBezTo>
                <a:cubicBezTo>
                  <a:pt x="1731781" y="2782249"/>
                  <a:pt x="1716875" y="2798328"/>
                  <a:pt x="1709988" y="2821330"/>
                </a:cubicBezTo>
                <a:cubicBezTo>
                  <a:pt x="1706873" y="2831712"/>
                  <a:pt x="1701149" y="2840180"/>
                  <a:pt x="1696405" y="2841419"/>
                </a:cubicBezTo>
                <a:cubicBezTo>
                  <a:pt x="1691891" y="2842600"/>
                  <a:pt x="1688204" y="2845381"/>
                  <a:pt x="1688204" y="2847600"/>
                </a:cubicBezTo>
                <a:cubicBezTo>
                  <a:pt x="1688204" y="2849810"/>
                  <a:pt x="1683585" y="2851591"/>
                  <a:pt x="1677936" y="2851553"/>
                </a:cubicBezTo>
                <a:cubicBezTo>
                  <a:pt x="1669631" y="2851496"/>
                  <a:pt x="1668983" y="2850639"/>
                  <a:pt x="1674517" y="2847067"/>
                </a:cubicBezTo>
                <a:cubicBezTo>
                  <a:pt x="1680575" y="2843152"/>
                  <a:pt x="1680565" y="2842628"/>
                  <a:pt x="1674412" y="2842571"/>
                </a:cubicBezTo>
                <a:cubicBezTo>
                  <a:pt x="1664659" y="2842476"/>
                  <a:pt x="1638008" y="2788374"/>
                  <a:pt x="1638008" y="2768676"/>
                </a:cubicBezTo>
                <a:cubicBezTo>
                  <a:pt x="1638008" y="2762714"/>
                  <a:pt x="1635312" y="2753788"/>
                  <a:pt x="1632007" y="2748836"/>
                </a:cubicBezTo>
                <a:cubicBezTo>
                  <a:pt x="1628711" y="2743883"/>
                  <a:pt x="1625435" y="2730614"/>
                  <a:pt x="1624739" y="2719346"/>
                </a:cubicBezTo>
                <a:cubicBezTo>
                  <a:pt x="1624035" y="2708069"/>
                  <a:pt x="1621710" y="2695572"/>
                  <a:pt x="1619567" y="2691562"/>
                </a:cubicBezTo>
                <a:cubicBezTo>
                  <a:pt x="1617415" y="2687552"/>
                  <a:pt x="1616814" y="2679865"/>
                  <a:pt x="1618224" y="2674464"/>
                </a:cubicBezTo>
                <a:cubicBezTo>
                  <a:pt x="1623549" y="2654119"/>
                  <a:pt x="1615253" y="2634336"/>
                  <a:pt x="1590040" y="2607237"/>
                </a:cubicBezTo>
                <a:cubicBezTo>
                  <a:pt x="1576267" y="2592445"/>
                  <a:pt x="1564999" y="2578881"/>
                  <a:pt x="1564999" y="2577090"/>
                </a:cubicBezTo>
                <a:cubicBezTo>
                  <a:pt x="1564999" y="2575300"/>
                  <a:pt x="1555035" y="2552668"/>
                  <a:pt x="1542853" y="2526789"/>
                </a:cubicBezTo>
                <a:cubicBezTo>
                  <a:pt x="1530670" y="2500919"/>
                  <a:pt x="1515192" y="2467429"/>
                  <a:pt x="1508458" y="2452370"/>
                </a:cubicBezTo>
                <a:cubicBezTo>
                  <a:pt x="1501714" y="2437321"/>
                  <a:pt x="1494228" y="2421433"/>
                  <a:pt x="1491818" y="2417070"/>
                </a:cubicBezTo>
                <a:cubicBezTo>
                  <a:pt x="1489408" y="2412717"/>
                  <a:pt x="1487436" y="2404955"/>
                  <a:pt x="1487436" y="2399821"/>
                </a:cubicBezTo>
                <a:cubicBezTo>
                  <a:pt x="1487436" y="2394687"/>
                  <a:pt x="1484350" y="2389305"/>
                  <a:pt x="1480588" y="2387867"/>
                </a:cubicBezTo>
                <a:cubicBezTo>
                  <a:pt x="1476826" y="2386419"/>
                  <a:pt x="1473749" y="2383428"/>
                  <a:pt x="1473749" y="2381218"/>
                </a:cubicBezTo>
                <a:cubicBezTo>
                  <a:pt x="1473749" y="2377046"/>
                  <a:pt x="1466701" y="2367740"/>
                  <a:pt x="1445231" y="2343556"/>
                </a:cubicBezTo>
                <a:cubicBezTo>
                  <a:pt x="1438326" y="2335784"/>
                  <a:pt x="1432677" y="2327554"/>
                  <a:pt x="1432677" y="2325268"/>
                </a:cubicBezTo>
                <a:cubicBezTo>
                  <a:pt x="1432677" y="2319201"/>
                  <a:pt x="1414084" y="2304085"/>
                  <a:pt x="1406617" y="2304085"/>
                </a:cubicBezTo>
                <a:cubicBezTo>
                  <a:pt x="1403093" y="2304085"/>
                  <a:pt x="1401369" y="2302199"/>
                  <a:pt x="1402788" y="2299894"/>
                </a:cubicBezTo>
                <a:cubicBezTo>
                  <a:pt x="1404217" y="2297589"/>
                  <a:pt x="1399054" y="2294312"/>
                  <a:pt x="1391329" y="2292607"/>
                </a:cubicBezTo>
                <a:cubicBezTo>
                  <a:pt x="1383595" y="2290912"/>
                  <a:pt x="1378242" y="2288559"/>
                  <a:pt x="1379423" y="2287378"/>
                </a:cubicBezTo>
                <a:cubicBezTo>
                  <a:pt x="1380604" y="2286197"/>
                  <a:pt x="1373584" y="2276634"/>
                  <a:pt x="1363830" y="2266137"/>
                </a:cubicBezTo>
                <a:cubicBezTo>
                  <a:pt x="1354077" y="2255641"/>
                  <a:pt x="1346076" y="2245668"/>
                  <a:pt x="1346038" y="2243982"/>
                </a:cubicBezTo>
                <a:cubicBezTo>
                  <a:pt x="1346009" y="2242306"/>
                  <a:pt x="1339809" y="2239572"/>
                  <a:pt x="1332255" y="2237915"/>
                </a:cubicBezTo>
                <a:cubicBezTo>
                  <a:pt x="1324702" y="2236248"/>
                  <a:pt x="1319615" y="2233143"/>
                  <a:pt x="1320940" y="2230999"/>
                </a:cubicBezTo>
                <a:cubicBezTo>
                  <a:pt x="1322263" y="2228856"/>
                  <a:pt x="1313558" y="2225627"/>
                  <a:pt x="1301604" y="2223837"/>
                </a:cubicBezTo>
                <a:cubicBezTo>
                  <a:pt x="1285506" y="2221427"/>
                  <a:pt x="1282201" y="2219750"/>
                  <a:pt x="1288878" y="2217407"/>
                </a:cubicBezTo>
                <a:cubicBezTo>
                  <a:pt x="1295336" y="2215150"/>
                  <a:pt x="1291612" y="2213540"/>
                  <a:pt x="1275743" y="2211749"/>
                </a:cubicBezTo>
                <a:cubicBezTo>
                  <a:pt x="1263570" y="2210378"/>
                  <a:pt x="1252312" y="2207254"/>
                  <a:pt x="1250740" y="2204806"/>
                </a:cubicBezTo>
                <a:cubicBezTo>
                  <a:pt x="1249169" y="2202367"/>
                  <a:pt x="1243263" y="2198919"/>
                  <a:pt x="1237615" y="2197157"/>
                </a:cubicBezTo>
                <a:cubicBezTo>
                  <a:pt x="1231966" y="2195395"/>
                  <a:pt x="1227347" y="2192042"/>
                  <a:pt x="1227347" y="2189699"/>
                </a:cubicBezTo>
                <a:cubicBezTo>
                  <a:pt x="1227347" y="2187365"/>
                  <a:pt x="1224270" y="2185451"/>
                  <a:pt x="1220508" y="2185451"/>
                </a:cubicBezTo>
                <a:cubicBezTo>
                  <a:pt x="1216745" y="2185451"/>
                  <a:pt x="1213659" y="2181393"/>
                  <a:pt x="1213659" y="2176316"/>
                </a:cubicBezTo>
                <a:cubicBezTo>
                  <a:pt x="1213659" y="2169916"/>
                  <a:pt x="1210592" y="2167173"/>
                  <a:pt x="1203391" y="2167125"/>
                </a:cubicBezTo>
                <a:cubicBezTo>
                  <a:pt x="1195095" y="2167068"/>
                  <a:pt x="1194438" y="2166210"/>
                  <a:pt x="1199972" y="2162629"/>
                </a:cubicBezTo>
                <a:cubicBezTo>
                  <a:pt x="1204849" y="2159486"/>
                  <a:pt x="1199477" y="2158190"/>
                  <a:pt x="1181351" y="2158143"/>
                </a:cubicBezTo>
                <a:cubicBezTo>
                  <a:pt x="1158824" y="2158086"/>
                  <a:pt x="1155185" y="2159381"/>
                  <a:pt x="1149785" y="2169477"/>
                </a:cubicBezTo>
                <a:cubicBezTo>
                  <a:pt x="1145537" y="2177412"/>
                  <a:pt x="1139850" y="2180879"/>
                  <a:pt x="1131087" y="2180879"/>
                </a:cubicBezTo>
                <a:cubicBezTo>
                  <a:pt x="1124162" y="2180879"/>
                  <a:pt x="1115409" y="2183965"/>
                  <a:pt x="1111647" y="2187727"/>
                </a:cubicBezTo>
                <a:cubicBezTo>
                  <a:pt x="1107884" y="2191490"/>
                  <a:pt x="1102998" y="2194576"/>
                  <a:pt x="1100798" y="2194576"/>
                </a:cubicBezTo>
                <a:cubicBezTo>
                  <a:pt x="1098588" y="2194576"/>
                  <a:pt x="1090225" y="2203882"/>
                  <a:pt x="1082205" y="2215254"/>
                </a:cubicBezTo>
                <a:cubicBezTo>
                  <a:pt x="1074194" y="2226627"/>
                  <a:pt x="1064041" y="2237248"/>
                  <a:pt x="1059659" y="2238867"/>
                </a:cubicBezTo>
                <a:cubicBezTo>
                  <a:pt x="1048639" y="2242925"/>
                  <a:pt x="1031151" y="2262080"/>
                  <a:pt x="1031151" y="2270090"/>
                </a:cubicBezTo>
                <a:cubicBezTo>
                  <a:pt x="1031151" y="2273729"/>
                  <a:pt x="1029065" y="2276700"/>
                  <a:pt x="1026522" y="2276700"/>
                </a:cubicBezTo>
                <a:cubicBezTo>
                  <a:pt x="1023979" y="2276700"/>
                  <a:pt x="1014711" y="2291493"/>
                  <a:pt x="1005910" y="2309562"/>
                </a:cubicBezTo>
                <a:cubicBezTo>
                  <a:pt x="997118" y="2327640"/>
                  <a:pt x="988298" y="2343556"/>
                  <a:pt x="986326" y="2344928"/>
                </a:cubicBezTo>
                <a:cubicBezTo>
                  <a:pt x="980840" y="2348738"/>
                  <a:pt x="962704" y="2389667"/>
                  <a:pt x="962704" y="2398230"/>
                </a:cubicBezTo>
                <a:cubicBezTo>
                  <a:pt x="962704" y="2404783"/>
                  <a:pt x="966705" y="2405412"/>
                  <a:pt x="992860" y="2402964"/>
                </a:cubicBezTo>
                <a:cubicBezTo>
                  <a:pt x="1024521" y="2400011"/>
                  <a:pt x="1025845" y="2399163"/>
                  <a:pt x="1053906" y="2363959"/>
                </a:cubicBezTo>
                <a:cubicBezTo>
                  <a:pt x="1060155" y="2356120"/>
                  <a:pt x="1067813" y="2349710"/>
                  <a:pt x="1070927" y="2349710"/>
                </a:cubicBezTo>
                <a:cubicBezTo>
                  <a:pt x="1074042" y="2349710"/>
                  <a:pt x="1080843" y="2341375"/>
                  <a:pt x="1086043" y="2331183"/>
                </a:cubicBezTo>
                <a:cubicBezTo>
                  <a:pt x="1108513" y="2287140"/>
                  <a:pt x="1145775" y="2240201"/>
                  <a:pt x="1158281" y="2240201"/>
                </a:cubicBezTo>
                <a:cubicBezTo>
                  <a:pt x="1159929" y="2240201"/>
                  <a:pt x="1163920" y="2235962"/>
                  <a:pt x="1167158" y="2230790"/>
                </a:cubicBezTo>
                <a:cubicBezTo>
                  <a:pt x="1170844" y="2224884"/>
                  <a:pt x="1176779" y="2221903"/>
                  <a:pt x="1183084" y="2222799"/>
                </a:cubicBezTo>
                <a:cubicBezTo>
                  <a:pt x="1191352" y="2223980"/>
                  <a:pt x="1193057" y="2227056"/>
                  <a:pt x="1192704" y="2240201"/>
                </a:cubicBezTo>
                <a:cubicBezTo>
                  <a:pt x="1191800" y="2274557"/>
                  <a:pt x="1184503" y="2311857"/>
                  <a:pt x="1174855" y="2331460"/>
                </a:cubicBezTo>
                <a:cubicBezTo>
                  <a:pt x="1156747" y="2368255"/>
                  <a:pt x="1129468" y="2414460"/>
                  <a:pt x="1119457" y="2425271"/>
                </a:cubicBezTo>
                <a:cubicBezTo>
                  <a:pt x="1114076" y="2431082"/>
                  <a:pt x="1110827" y="2436996"/>
                  <a:pt x="1112237" y="2438406"/>
                </a:cubicBezTo>
                <a:cubicBezTo>
                  <a:pt x="1113647" y="2439816"/>
                  <a:pt x="1111323" y="2440969"/>
                  <a:pt x="1107084" y="2440969"/>
                </a:cubicBezTo>
                <a:cubicBezTo>
                  <a:pt x="1102846" y="2440969"/>
                  <a:pt x="1097512" y="2445826"/>
                  <a:pt x="1095254" y="2451770"/>
                </a:cubicBezTo>
                <a:cubicBezTo>
                  <a:pt x="1092997" y="2457714"/>
                  <a:pt x="1086053" y="2468077"/>
                  <a:pt x="1079814" y="2474801"/>
                </a:cubicBezTo>
                <a:cubicBezTo>
                  <a:pt x="1073585" y="2481526"/>
                  <a:pt x="1064907" y="2494632"/>
                  <a:pt x="1060535" y="2503919"/>
                </a:cubicBezTo>
                <a:cubicBezTo>
                  <a:pt x="1056164" y="2513216"/>
                  <a:pt x="1046562" y="2526979"/>
                  <a:pt x="1039190" y="2534504"/>
                </a:cubicBezTo>
                <a:cubicBezTo>
                  <a:pt x="1026474" y="2547506"/>
                  <a:pt x="1010634" y="2572956"/>
                  <a:pt x="1012215" y="2577852"/>
                </a:cubicBezTo>
                <a:cubicBezTo>
                  <a:pt x="1012625" y="2579110"/>
                  <a:pt x="1009005" y="2588349"/>
                  <a:pt x="1004186" y="2598388"/>
                </a:cubicBezTo>
                <a:cubicBezTo>
                  <a:pt x="988736" y="2630554"/>
                  <a:pt x="969924" y="2697477"/>
                  <a:pt x="970924" y="2716679"/>
                </a:cubicBezTo>
                <a:cubicBezTo>
                  <a:pt x="971458" y="2726899"/>
                  <a:pt x="972629" y="2759913"/>
                  <a:pt x="973515" y="2790031"/>
                </a:cubicBezTo>
                <a:cubicBezTo>
                  <a:pt x="974410" y="2820140"/>
                  <a:pt x="976696" y="2856516"/>
                  <a:pt x="978601" y="2870851"/>
                </a:cubicBezTo>
                <a:cubicBezTo>
                  <a:pt x="980497" y="2885196"/>
                  <a:pt x="980459" y="2900598"/>
                  <a:pt x="978497" y="2905074"/>
                </a:cubicBezTo>
                <a:cubicBezTo>
                  <a:pt x="976544" y="2909560"/>
                  <a:pt x="975325" y="2914942"/>
                  <a:pt x="975801" y="2917038"/>
                </a:cubicBezTo>
                <a:cubicBezTo>
                  <a:pt x="976268" y="2919143"/>
                  <a:pt x="972515" y="2921943"/>
                  <a:pt x="967448" y="2923267"/>
                </a:cubicBezTo>
                <a:cubicBezTo>
                  <a:pt x="962380" y="2924591"/>
                  <a:pt x="959456" y="2927639"/>
                  <a:pt x="960942" y="2930039"/>
                </a:cubicBezTo>
                <a:cubicBezTo>
                  <a:pt x="962514" y="2932583"/>
                  <a:pt x="957323" y="2933792"/>
                  <a:pt x="948483" y="2932944"/>
                </a:cubicBezTo>
                <a:cubicBezTo>
                  <a:pt x="935596" y="2931697"/>
                  <a:pt x="932662" y="2929115"/>
                  <a:pt x="928843" y="2915723"/>
                </a:cubicBezTo>
                <a:cubicBezTo>
                  <a:pt x="926366" y="2907055"/>
                  <a:pt x="920661" y="2896273"/>
                  <a:pt x="916146" y="2891768"/>
                </a:cubicBezTo>
                <a:cubicBezTo>
                  <a:pt x="911641" y="2887253"/>
                  <a:pt x="907945" y="2879328"/>
                  <a:pt x="907945" y="2874137"/>
                </a:cubicBezTo>
                <a:cubicBezTo>
                  <a:pt x="907945" y="2861259"/>
                  <a:pt x="900163" y="2847457"/>
                  <a:pt x="883332" y="2830503"/>
                </a:cubicBezTo>
                <a:cubicBezTo>
                  <a:pt x="875541" y="2822654"/>
                  <a:pt x="865711" y="2812386"/>
                  <a:pt x="861501" y="2807691"/>
                </a:cubicBezTo>
                <a:cubicBezTo>
                  <a:pt x="857281" y="2802995"/>
                  <a:pt x="850585" y="2796480"/>
                  <a:pt x="846613" y="2793222"/>
                </a:cubicBezTo>
                <a:cubicBezTo>
                  <a:pt x="834488" y="2783249"/>
                  <a:pt x="832774" y="2798585"/>
                  <a:pt x="841184" y="2841790"/>
                </a:cubicBezTo>
                <a:cubicBezTo>
                  <a:pt x="848680" y="2880347"/>
                  <a:pt x="861425" y="2905465"/>
                  <a:pt x="905211" y="2967977"/>
                </a:cubicBezTo>
                <a:cubicBezTo>
                  <a:pt x="914365" y="2981055"/>
                  <a:pt x="914746" y="2986475"/>
                  <a:pt x="913793" y="3089383"/>
                </a:cubicBezTo>
                <a:cubicBezTo>
                  <a:pt x="913241" y="3148619"/>
                  <a:pt x="910745" y="3202454"/>
                  <a:pt x="908250" y="3209017"/>
                </a:cubicBezTo>
                <a:cubicBezTo>
                  <a:pt x="905002" y="3217571"/>
                  <a:pt x="905516" y="3226447"/>
                  <a:pt x="910088" y="3240469"/>
                </a:cubicBezTo>
                <a:cubicBezTo>
                  <a:pt x="916260" y="3259356"/>
                  <a:pt x="926195" y="3326451"/>
                  <a:pt x="926195" y="3349149"/>
                </a:cubicBezTo>
                <a:cubicBezTo>
                  <a:pt x="926195" y="3355264"/>
                  <a:pt x="931215" y="3370551"/>
                  <a:pt x="937349" y="3383134"/>
                </a:cubicBezTo>
                <a:cubicBezTo>
                  <a:pt x="954741" y="3418824"/>
                  <a:pt x="976468" y="3470983"/>
                  <a:pt x="983021" y="3492767"/>
                </a:cubicBezTo>
                <a:cubicBezTo>
                  <a:pt x="986307" y="3503663"/>
                  <a:pt x="993117" y="3518380"/>
                  <a:pt x="998166" y="3525466"/>
                </a:cubicBezTo>
                <a:cubicBezTo>
                  <a:pt x="1010844" y="3543268"/>
                  <a:pt x="1023712" y="3597056"/>
                  <a:pt x="1020216" y="3617573"/>
                </a:cubicBezTo>
                <a:cubicBezTo>
                  <a:pt x="1018654" y="3626697"/>
                  <a:pt x="1015368" y="3647910"/>
                  <a:pt x="1012910" y="3664712"/>
                </a:cubicBezTo>
                <a:cubicBezTo>
                  <a:pt x="1010443" y="3681514"/>
                  <a:pt x="1003281" y="3706536"/>
                  <a:pt x="996975" y="3720309"/>
                </a:cubicBezTo>
                <a:cubicBezTo>
                  <a:pt x="990670" y="3734092"/>
                  <a:pt x="985516" y="3749237"/>
                  <a:pt x="985516" y="3753971"/>
                </a:cubicBezTo>
                <a:cubicBezTo>
                  <a:pt x="985516" y="3758704"/>
                  <a:pt x="982583" y="3771668"/>
                  <a:pt x="978992" y="3782784"/>
                </a:cubicBezTo>
                <a:cubicBezTo>
                  <a:pt x="964600" y="3827351"/>
                  <a:pt x="967800" y="3890131"/>
                  <a:pt x="985307" y="3906428"/>
                </a:cubicBezTo>
                <a:cubicBezTo>
                  <a:pt x="993241" y="3913829"/>
                  <a:pt x="994099" y="3913810"/>
                  <a:pt x="1001014" y="3906170"/>
                </a:cubicBezTo>
                <a:cubicBezTo>
                  <a:pt x="1005043" y="3901722"/>
                  <a:pt x="1008329" y="3895684"/>
                  <a:pt x="1008329" y="3892740"/>
                </a:cubicBezTo>
                <a:cubicBezTo>
                  <a:pt x="1008329" y="3889807"/>
                  <a:pt x="1012491" y="3887397"/>
                  <a:pt x="1017568" y="3887397"/>
                </a:cubicBezTo>
                <a:cubicBezTo>
                  <a:pt x="1031999" y="3887397"/>
                  <a:pt x="1035199" y="3903771"/>
                  <a:pt x="1028693" y="3944433"/>
                </a:cubicBezTo>
                <a:cubicBezTo>
                  <a:pt x="1025484" y="3964511"/>
                  <a:pt x="1023931" y="3986514"/>
                  <a:pt x="1025255" y="3993334"/>
                </a:cubicBezTo>
                <a:cubicBezTo>
                  <a:pt x="1026731" y="4000916"/>
                  <a:pt x="1024179" y="4012431"/>
                  <a:pt x="1018702" y="4022995"/>
                </a:cubicBezTo>
                <a:cubicBezTo>
                  <a:pt x="1013768" y="4032491"/>
                  <a:pt x="1007138" y="4048150"/>
                  <a:pt x="1003967" y="4057809"/>
                </a:cubicBezTo>
                <a:cubicBezTo>
                  <a:pt x="1000804" y="4067458"/>
                  <a:pt x="995365" y="4080812"/>
                  <a:pt x="991889" y="4087469"/>
                </a:cubicBezTo>
                <a:cubicBezTo>
                  <a:pt x="988412" y="4094128"/>
                  <a:pt x="985564" y="4102138"/>
                  <a:pt x="985545" y="4105282"/>
                </a:cubicBezTo>
                <a:cubicBezTo>
                  <a:pt x="985526" y="4108415"/>
                  <a:pt x="983592" y="4110977"/>
                  <a:pt x="981240" y="4110977"/>
                </a:cubicBezTo>
                <a:cubicBezTo>
                  <a:pt x="978887" y="4110977"/>
                  <a:pt x="970353" y="4124408"/>
                  <a:pt x="962276" y="4140810"/>
                </a:cubicBezTo>
                <a:cubicBezTo>
                  <a:pt x="954198" y="4157212"/>
                  <a:pt x="945816" y="4171737"/>
                  <a:pt x="943635" y="4173080"/>
                </a:cubicBezTo>
                <a:cubicBezTo>
                  <a:pt x="941454" y="4174433"/>
                  <a:pt x="930281" y="4195398"/>
                  <a:pt x="918794" y="4219686"/>
                </a:cubicBezTo>
                <a:cubicBezTo>
                  <a:pt x="907307" y="4243966"/>
                  <a:pt x="895677" y="4267940"/>
                  <a:pt x="892953" y="4272960"/>
                </a:cubicBezTo>
                <a:cubicBezTo>
                  <a:pt x="870607" y="4314031"/>
                  <a:pt x="862844" y="4330157"/>
                  <a:pt x="857815" y="4345969"/>
                </a:cubicBezTo>
                <a:cubicBezTo>
                  <a:pt x="854614" y="4356008"/>
                  <a:pt x="850233" y="4366466"/>
                  <a:pt x="848071" y="4369210"/>
                </a:cubicBezTo>
                <a:cubicBezTo>
                  <a:pt x="845909" y="4371953"/>
                  <a:pt x="840136" y="4392489"/>
                  <a:pt x="835250" y="4414834"/>
                </a:cubicBezTo>
                <a:cubicBezTo>
                  <a:pt x="830373" y="4437189"/>
                  <a:pt x="820353" y="4477547"/>
                  <a:pt x="812981" y="4504531"/>
                </a:cubicBezTo>
                <a:cubicBezTo>
                  <a:pt x="805618" y="4531506"/>
                  <a:pt x="800874" y="4553614"/>
                  <a:pt x="802437" y="4553652"/>
                </a:cubicBezTo>
                <a:cubicBezTo>
                  <a:pt x="804008" y="4553700"/>
                  <a:pt x="802741" y="4555338"/>
                  <a:pt x="799636" y="4557309"/>
                </a:cubicBezTo>
                <a:cubicBezTo>
                  <a:pt x="796521" y="4559281"/>
                  <a:pt x="791921" y="4571054"/>
                  <a:pt x="789397" y="4583475"/>
                </a:cubicBezTo>
                <a:cubicBezTo>
                  <a:pt x="786882" y="4595895"/>
                  <a:pt x="780548" y="4620422"/>
                  <a:pt x="775338" y="4637996"/>
                </a:cubicBezTo>
                <a:cubicBezTo>
                  <a:pt x="770118" y="4655560"/>
                  <a:pt x="764079" y="4678143"/>
                  <a:pt x="761908" y="4688183"/>
                </a:cubicBezTo>
                <a:cubicBezTo>
                  <a:pt x="750659" y="4740227"/>
                  <a:pt x="743296" y="4769364"/>
                  <a:pt x="739638" y="4776299"/>
                </a:cubicBezTo>
                <a:cubicBezTo>
                  <a:pt x="731266" y="4792129"/>
                  <a:pt x="712625" y="4871901"/>
                  <a:pt x="709587" y="4904924"/>
                </a:cubicBezTo>
                <a:cubicBezTo>
                  <a:pt x="707853" y="4923746"/>
                  <a:pt x="704662" y="4946329"/>
                  <a:pt x="702510" y="4955111"/>
                </a:cubicBezTo>
                <a:cubicBezTo>
                  <a:pt x="700348" y="4963893"/>
                  <a:pt x="695471" y="4985458"/>
                  <a:pt x="691661" y="5003022"/>
                </a:cubicBezTo>
                <a:cubicBezTo>
                  <a:pt x="672373" y="5092033"/>
                  <a:pt x="665057" y="5116303"/>
                  <a:pt x="650665" y="5138944"/>
                </a:cubicBezTo>
                <a:cubicBezTo>
                  <a:pt x="642350" y="5152022"/>
                  <a:pt x="630977" y="5177101"/>
                  <a:pt x="625395" y="5194665"/>
                </a:cubicBezTo>
                <a:cubicBezTo>
                  <a:pt x="614413" y="5229222"/>
                  <a:pt x="604802" y="5247138"/>
                  <a:pt x="597239" y="5247138"/>
                </a:cubicBezTo>
                <a:cubicBezTo>
                  <a:pt x="591534" y="5247138"/>
                  <a:pt x="586143" y="5252606"/>
                  <a:pt x="568179" y="5276638"/>
                </a:cubicBezTo>
                <a:cubicBezTo>
                  <a:pt x="560740" y="5286582"/>
                  <a:pt x="550986" y="5298393"/>
                  <a:pt x="546500" y="5302869"/>
                </a:cubicBezTo>
                <a:cubicBezTo>
                  <a:pt x="542023" y="5307355"/>
                  <a:pt x="538356" y="5313213"/>
                  <a:pt x="538356" y="5315900"/>
                </a:cubicBezTo>
                <a:cubicBezTo>
                  <a:pt x="538356" y="5318586"/>
                  <a:pt x="532193" y="5329730"/>
                  <a:pt x="524668" y="5340674"/>
                </a:cubicBezTo>
                <a:cubicBezTo>
                  <a:pt x="517134" y="5351618"/>
                  <a:pt x="510981" y="5364887"/>
                  <a:pt x="510981" y="5370163"/>
                </a:cubicBezTo>
                <a:cubicBezTo>
                  <a:pt x="510981" y="5375440"/>
                  <a:pt x="507895" y="5387127"/>
                  <a:pt x="504133" y="5396138"/>
                </a:cubicBezTo>
                <a:cubicBezTo>
                  <a:pt x="500370" y="5405139"/>
                  <a:pt x="497294" y="5414140"/>
                  <a:pt x="497294" y="5416131"/>
                </a:cubicBezTo>
                <a:cubicBezTo>
                  <a:pt x="497294" y="5421655"/>
                  <a:pt x="528402" y="5452469"/>
                  <a:pt x="533984" y="5452469"/>
                </a:cubicBezTo>
                <a:cubicBezTo>
                  <a:pt x="536680" y="5452469"/>
                  <a:pt x="537756" y="5454298"/>
                  <a:pt x="536375" y="5456546"/>
                </a:cubicBezTo>
                <a:cubicBezTo>
                  <a:pt x="534984" y="5458784"/>
                  <a:pt x="538975" y="5461908"/>
                  <a:pt x="545233" y="5463470"/>
                </a:cubicBezTo>
                <a:cubicBezTo>
                  <a:pt x="551491" y="5465042"/>
                  <a:pt x="556606" y="5468061"/>
                  <a:pt x="556606" y="5470186"/>
                </a:cubicBezTo>
                <a:cubicBezTo>
                  <a:pt x="556606" y="5472309"/>
                  <a:pt x="567550" y="5485616"/>
                  <a:pt x="580933" y="5499770"/>
                </a:cubicBezTo>
                <a:cubicBezTo>
                  <a:pt x="594315" y="5513915"/>
                  <a:pt x="604336" y="5526411"/>
                  <a:pt x="603212" y="5527545"/>
                </a:cubicBezTo>
                <a:cubicBezTo>
                  <a:pt x="602078" y="5528669"/>
                  <a:pt x="606536" y="5530936"/>
                  <a:pt x="613108" y="5532593"/>
                </a:cubicBezTo>
                <a:cubicBezTo>
                  <a:pt x="619671" y="5534241"/>
                  <a:pt x="625052" y="5537327"/>
                  <a:pt x="625052" y="5539451"/>
                </a:cubicBezTo>
                <a:cubicBezTo>
                  <a:pt x="625052" y="5541575"/>
                  <a:pt x="632215" y="5544652"/>
                  <a:pt x="640978" y="5546300"/>
                </a:cubicBezTo>
                <a:cubicBezTo>
                  <a:pt x="649741" y="5547938"/>
                  <a:pt x="655942" y="5550862"/>
                  <a:pt x="654751" y="5552776"/>
                </a:cubicBezTo>
                <a:cubicBezTo>
                  <a:pt x="650017" y="5560435"/>
                  <a:pt x="675125" y="5561025"/>
                  <a:pt x="859167" y="5557567"/>
                </a:cubicBezTo>
                <a:cubicBezTo>
                  <a:pt x="863711" y="5557482"/>
                  <a:pt x="866149" y="5555358"/>
                  <a:pt x="864597" y="5552853"/>
                </a:cubicBezTo>
                <a:cubicBezTo>
                  <a:pt x="862892" y="5550091"/>
                  <a:pt x="869207" y="5548290"/>
                  <a:pt x="880570" y="5548290"/>
                </a:cubicBezTo>
                <a:cubicBezTo>
                  <a:pt x="891933" y="5548290"/>
                  <a:pt x="898249" y="5550091"/>
                  <a:pt x="896544" y="5552853"/>
                </a:cubicBezTo>
                <a:cubicBezTo>
                  <a:pt x="894839" y="5555605"/>
                  <a:pt x="900744" y="5557539"/>
                  <a:pt x="911098" y="5557730"/>
                </a:cubicBezTo>
                <a:cubicBezTo>
                  <a:pt x="926738" y="5558025"/>
                  <a:pt x="953293" y="5565330"/>
                  <a:pt x="942168" y="5566283"/>
                </a:cubicBezTo>
                <a:cubicBezTo>
                  <a:pt x="939663" y="5566502"/>
                  <a:pt x="940244" y="5568350"/>
                  <a:pt x="943464" y="5570388"/>
                </a:cubicBezTo>
                <a:cubicBezTo>
                  <a:pt x="950407" y="5574798"/>
                  <a:pt x="1000471" y="5571446"/>
                  <a:pt x="1003776" y="5566349"/>
                </a:cubicBezTo>
                <a:close/>
                <a:moveTo>
                  <a:pt x="1434001" y="4322289"/>
                </a:moveTo>
                <a:cubicBezTo>
                  <a:pt x="1432344" y="4317965"/>
                  <a:pt x="1433420" y="4313783"/>
                  <a:pt x="1436459" y="4312774"/>
                </a:cubicBezTo>
                <a:cubicBezTo>
                  <a:pt x="1439431" y="4311784"/>
                  <a:pt x="1440707" y="4309088"/>
                  <a:pt x="1439288" y="4306792"/>
                </a:cubicBezTo>
                <a:cubicBezTo>
                  <a:pt x="1437868" y="4304497"/>
                  <a:pt x="1438878" y="4302620"/>
                  <a:pt x="1441545" y="4302620"/>
                </a:cubicBezTo>
                <a:cubicBezTo>
                  <a:pt x="1444202" y="4302620"/>
                  <a:pt x="1446374" y="4300658"/>
                  <a:pt x="1446374" y="4298258"/>
                </a:cubicBezTo>
                <a:cubicBezTo>
                  <a:pt x="1446374" y="4295858"/>
                  <a:pt x="1457156" y="4282799"/>
                  <a:pt x="1470330" y="4269235"/>
                </a:cubicBezTo>
                <a:cubicBezTo>
                  <a:pt x="1496685" y="4242108"/>
                  <a:pt x="1514821" y="4215048"/>
                  <a:pt x="1514821" y="4202837"/>
                </a:cubicBezTo>
                <a:cubicBezTo>
                  <a:pt x="1514821" y="4198493"/>
                  <a:pt x="1516640" y="4192987"/>
                  <a:pt x="1518878" y="4190606"/>
                </a:cubicBezTo>
                <a:cubicBezTo>
                  <a:pt x="1521107" y="4188215"/>
                  <a:pt x="1527375" y="4167099"/>
                  <a:pt x="1532794" y="4143676"/>
                </a:cubicBezTo>
                <a:cubicBezTo>
                  <a:pt x="1540214" y="4111587"/>
                  <a:pt x="1547368" y="4093899"/>
                  <a:pt x="1561808" y="4071906"/>
                </a:cubicBezTo>
                <a:cubicBezTo>
                  <a:pt x="1572352" y="4055856"/>
                  <a:pt x="1583544" y="4042683"/>
                  <a:pt x="1586678" y="4042635"/>
                </a:cubicBezTo>
                <a:cubicBezTo>
                  <a:pt x="1589821" y="4042578"/>
                  <a:pt x="1592383" y="4040340"/>
                  <a:pt x="1592383" y="4037644"/>
                </a:cubicBezTo>
                <a:cubicBezTo>
                  <a:pt x="1592383" y="4034959"/>
                  <a:pt x="1595469" y="4029682"/>
                  <a:pt x="1599231" y="4025919"/>
                </a:cubicBezTo>
                <a:cubicBezTo>
                  <a:pt x="1607128" y="4018023"/>
                  <a:pt x="1608480" y="3969436"/>
                  <a:pt x="1601622" y="3939879"/>
                </a:cubicBezTo>
                <a:cubicBezTo>
                  <a:pt x="1596460" y="3917601"/>
                  <a:pt x="1600155" y="3913257"/>
                  <a:pt x="1620901" y="3917144"/>
                </a:cubicBezTo>
                <a:cubicBezTo>
                  <a:pt x="1631778" y="3919182"/>
                  <a:pt x="1638560" y="3923754"/>
                  <a:pt x="1642027" y="3931364"/>
                </a:cubicBezTo>
                <a:cubicBezTo>
                  <a:pt x="1652857" y="3955129"/>
                  <a:pt x="1644647" y="4023624"/>
                  <a:pt x="1628063" y="4047808"/>
                </a:cubicBezTo>
                <a:cubicBezTo>
                  <a:pt x="1623501" y="4054465"/>
                  <a:pt x="1619767" y="4061285"/>
                  <a:pt x="1619767" y="4062961"/>
                </a:cubicBezTo>
                <a:cubicBezTo>
                  <a:pt x="1619767" y="4064638"/>
                  <a:pt x="1617196" y="4068601"/>
                  <a:pt x="1614062" y="4071773"/>
                </a:cubicBezTo>
                <a:cubicBezTo>
                  <a:pt x="1606194" y="4079716"/>
                  <a:pt x="1594688" y="4095814"/>
                  <a:pt x="1579457" y="4120169"/>
                </a:cubicBezTo>
                <a:cubicBezTo>
                  <a:pt x="1565818" y="4141972"/>
                  <a:pt x="1562074" y="4154945"/>
                  <a:pt x="1555912" y="4201569"/>
                </a:cubicBezTo>
                <a:cubicBezTo>
                  <a:pt x="1553064" y="4223154"/>
                  <a:pt x="1548654" y="4234831"/>
                  <a:pt x="1538662" y="4247261"/>
                </a:cubicBezTo>
                <a:cubicBezTo>
                  <a:pt x="1531280" y="4256453"/>
                  <a:pt x="1523784" y="4268559"/>
                  <a:pt x="1522003" y="4274169"/>
                </a:cubicBezTo>
                <a:cubicBezTo>
                  <a:pt x="1520222" y="4279779"/>
                  <a:pt x="1516335" y="4284380"/>
                  <a:pt x="1513364" y="4284389"/>
                </a:cubicBezTo>
                <a:cubicBezTo>
                  <a:pt x="1507887" y="4284409"/>
                  <a:pt x="1487113" y="4302763"/>
                  <a:pt x="1472654" y="4320346"/>
                </a:cubicBezTo>
                <a:cubicBezTo>
                  <a:pt x="1462814" y="4332320"/>
                  <a:pt x="1438326" y="4333548"/>
                  <a:pt x="1434001" y="4322289"/>
                </a:cubicBezTo>
                <a:close/>
                <a:moveTo>
                  <a:pt x="1629826" y="3261138"/>
                </a:moveTo>
                <a:cubicBezTo>
                  <a:pt x="1621415" y="3251003"/>
                  <a:pt x="1606070" y="3207598"/>
                  <a:pt x="1606070" y="3193939"/>
                </a:cubicBezTo>
                <a:cubicBezTo>
                  <a:pt x="1606070" y="3186652"/>
                  <a:pt x="1604023" y="3179423"/>
                  <a:pt x="1601508" y="3177870"/>
                </a:cubicBezTo>
                <a:cubicBezTo>
                  <a:pt x="1599003" y="3176318"/>
                  <a:pt x="1596926" y="3171584"/>
                  <a:pt x="1596898" y="3167336"/>
                </a:cubicBezTo>
                <a:cubicBezTo>
                  <a:pt x="1596879" y="3163097"/>
                  <a:pt x="1592259" y="3151143"/>
                  <a:pt x="1586639" y="3140789"/>
                </a:cubicBezTo>
                <a:lnTo>
                  <a:pt x="1563379" y="3097765"/>
                </a:lnTo>
                <a:cubicBezTo>
                  <a:pt x="1556207" y="3084458"/>
                  <a:pt x="1547482" y="3070714"/>
                  <a:pt x="1543986" y="3067218"/>
                </a:cubicBezTo>
                <a:cubicBezTo>
                  <a:pt x="1540491" y="3063722"/>
                  <a:pt x="1537633" y="3058217"/>
                  <a:pt x="1537633" y="3054969"/>
                </a:cubicBezTo>
                <a:cubicBezTo>
                  <a:pt x="1537633" y="3051730"/>
                  <a:pt x="1532794" y="3044177"/>
                  <a:pt x="1526889" y="3038186"/>
                </a:cubicBezTo>
                <a:cubicBezTo>
                  <a:pt x="1520984" y="3032195"/>
                  <a:pt x="1512754" y="3016983"/>
                  <a:pt x="1508611" y="3004372"/>
                </a:cubicBezTo>
                <a:cubicBezTo>
                  <a:pt x="1504467" y="2991752"/>
                  <a:pt x="1492589" y="2971225"/>
                  <a:pt x="1482217" y="2958738"/>
                </a:cubicBezTo>
                <a:cubicBezTo>
                  <a:pt x="1471835" y="2946251"/>
                  <a:pt x="1460528" y="2929363"/>
                  <a:pt x="1457080" y="2921210"/>
                </a:cubicBezTo>
                <a:cubicBezTo>
                  <a:pt x="1453632" y="2913056"/>
                  <a:pt x="1448670" y="2906379"/>
                  <a:pt x="1446041" y="2906379"/>
                </a:cubicBezTo>
                <a:cubicBezTo>
                  <a:pt x="1443421" y="2906379"/>
                  <a:pt x="1442545" y="2904331"/>
                  <a:pt x="1444088" y="2901817"/>
                </a:cubicBezTo>
                <a:cubicBezTo>
                  <a:pt x="1445641" y="2899312"/>
                  <a:pt x="1444745" y="2897254"/>
                  <a:pt x="1442117" y="2897254"/>
                </a:cubicBezTo>
                <a:cubicBezTo>
                  <a:pt x="1435754" y="2897254"/>
                  <a:pt x="1373365" y="2835456"/>
                  <a:pt x="1373365" y="2829160"/>
                </a:cubicBezTo>
                <a:cubicBezTo>
                  <a:pt x="1373365" y="2826455"/>
                  <a:pt x="1375546" y="2824245"/>
                  <a:pt x="1378204" y="2824245"/>
                </a:cubicBezTo>
                <a:cubicBezTo>
                  <a:pt x="1380861" y="2824245"/>
                  <a:pt x="1381766" y="2822197"/>
                  <a:pt x="1380214" y="2819682"/>
                </a:cubicBezTo>
                <a:cubicBezTo>
                  <a:pt x="1378661" y="2817177"/>
                  <a:pt x="1381738" y="2815120"/>
                  <a:pt x="1387052" y="2815120"/>
                </a:cubicBezTo>
                <a:cubicBezTo>
                  <a:pt x="1392367" y="2815120"/>
                  <a:pt x="1395539" y="2817025"/>
                  <a:pt x="1394101" y="2819359"/>
                </a:cubicBezTo>
                <a:cubicBezTo>
                  <a:pt x="1392663" y="2821683"/>
                  <a:pt x="1395625" y="2824902"/>
                  <a:pt x="1400683" y="2826512"/>
                </a:cubicBezTo>
                <a:cubicBezTo>
                  <a:pt x="1405731" y="2828112"/>
                  <a:pt x="1409874" y="2831122"/>
                  <a:pt x="1409874" y="2833189"/>
                </a:cubicBezTo>
                <a:cubicBezTo>
                  <a:pt x="1409874" y="2835256"/>
                  <a:pt x="1414942" y="2838218"/>
                  <a:pt x="1421142" y="2839780"/>
                </a:cubicBezTo>
                <a:cubicBezTo>
                  <a:pt x="1427343" y="2841333"/>
                  <a:pt x="1434830" y="2847200"/>
                  <a:pt x="1437773" y="2852820"/>
                </a:cubicBezTo>
                <a:cubicBezTo>
                  <a:pt x="1440716" y="2858440"/>
                  <a:pt x="1449689" y="2869193"/>
                  <a:pt x="1457719" y="2876718"/>
                </a:cubicBezTo>
                <a:cubicBezTo>
                  <a:pt x="1465748" y="2884253"/>
                  <a:pt x="1476911" y="2898111"/>
                  <a:pt x="1482531" y="2907522"/>
                </a:cubicBezTo>
                <a:cubicBezTo>
                  <a:pt x="1488151" y="2916933"/>
                  <a:pt x="1494285" y="2924629"/>
                  <a:pt x="1496161" y="2924629"/>
                </a:cubicBezTo>
                <a:cubicBezTo>
                  <a:pt x="1498047" y="2924629"/>
                  <a:pt x="1502238" y="2929591"/>
                  <a:pt x="1505486" y="2935659"/>
                </a:cubicBezTo>
                <a:cubicBezTo>
                  <a:pt x="1508725" y="2941717"/>
                  <a:pt x="1514821" y="2947575"/>
                  <a:pt x="1519021" y="2948679"/>
                </a:cubicBezTo>
                <a:cubicBezTo>
                  <a:pt x="1527403" y="2950870"/>
                  <a:pt x="1537633" y="2979522"/>
                  <a:pt x="1537633" y="3000791"/>
                </a:cubicBezTo>
                <a:cubicBezTo>
                  <a:pt x="1537633" y="3008220"/>
                  <a:pt x="1541224" y="3017593"/>
                  <a:pt x="1545615" y="3021613"/>
                </a:cubicBezTo>
                <a:cubicBezTo>
                  <a:pt x="1550006" y="3025642"/>
                  <a:pt x="1565199" y="3040520"/>
                  <a:pt x="1579372" y="3054683"/>
                </a:cubicBezTo>
                <a:cubicBezTo>
                  <a:pt x="1593535" y="3068838"/>
                  <a:pt x="1606251" y="3078610"/>
                  <a:pt x="1607623" y="3076400"/>
                </a:cubicBezTo>
                <a:cubicBezTo>
                  <a:pt x="1611633" y="3069914"/>
                  <a:pt x="1601298" y="3035633"/>
                  <a:pt x="1592478" y="3026165"/>
                </a:cubicBezTo>
                <a:cubicBezTo>
                  <a:pt x="1588020" y="3021384"/>
                  <a:pt x="1582896" y="3012802"/>
                  <a:pt x="1581086" y="3007097"/>
                </a:cubicBezTo>
                <a:cubicBezTo>
                  <a:pt x="1579267" y="3001382"/>
                  <a:pt x="1566951" y="2985618"/>
                  <a:pt x="1553711" y="2972054"/>
                </a:cubicBezTo>
                <a:cubicBezTo>
                  <a:pt x="1539338" y="2957328"/>
                  <a:pt x="1528489" y="2941679"/>
                  <a:pt x="1526794" y="2933201"/>
                </a:cubicBezTo>
                <a:cubicBezTo>
                  <a:pt x="1525232" y="2925391"/>
                  <a:pt x="1517097" y="2907436"/>
                  <a:pt x="1508715" y="2893301"/>
                </a:cubicBezTo>
                <a:cubicBezTo>
                  <a:pt x="1500333" y="2879166"/>
                  <a:pt x="1488532" y="2855420"/>
                  <a:pt x="1482474" y="2840533"/>
                </a:cubicBezTo>
                <a:cubicBezTo>
                  <a:pt x="1475111" y="2822416"/>
                  <a:pt x="1462710" y="2804528"/>
                  <a:pt x="1444993" y="2786440"/>
                </a:cubicBezTo>
                <a:cubicBezTo>
                  <a:pt x="1412741" y="2753550"/>
                  <a:pt x="1412303" y="2744083"/>
                  <a:pt x="1443050" y="2745130"/>
                </a:cubicBezTo>
                <a:cubicBezTo>
                  <a:pt x="1462862" y="2745807"/>
                  <a:pt x="1464148" y="2745197"/>
                  <a:pt x="1459843" y="2737149"/>
                </a:cubicBezTo>
                <a:cubicBezTo>
                  <a:pt x="1457280" y="2732348"/>
                  <a:pt x="1452870" y="2728433"/>
                  <a:pt x="1450041" y="2728433"/>
                </a:cubicBezTo>
                <a:cubicBezTo>
                  <a:pt x="1439916" y="2728433"/>
                  <a:pt x="1418542" y="2699344"/>
                  <a:pt x="1419933" y="2687456"/>
                </a:cubicBezTo>
                <a:cubicBezTo>
                  <a:pt x="1421504" y="2674045"/>
                  <a:pt x="1432296" y="2671216"/>
                  <a:pt x="1463824" y="2675941"/>
                </a:cubicBezTo>
                <a:cubicBezTo>
                  <a:pt x="1478502" y="2678141"/>
                  <a:pt x="1482560" y="2680208"/>
                  <a:pt x="1477940" y="2683123"/>
                </a:cubicBezTo>
                <a:cubicBezTo>
                  <a:pt x="1472711" y="2686437"/>
                  <a:pt x="1473025" y="2687237"/>
                  <a:pt x="1479597" y="2687295"/>
                </a:cubicBezTo>
                <a:cubicBezTo>
                  <a:pt x="1484065" y="2687333"/>
                  <a:pt x="1488875" y="2690362"/>
                  <a:pt x="1490284" y="2694029"/>
                </a:cubicBezTo>
                <a:cubicBezTo>
                  <a:pt x="1491694" y="2697705"/>
                  <a:pt x="1496761" y="2701944"/>
                  <a:pt x="1501552" y="2703468"/>
                </a:cubicBezTo>
                <a:cubicBezTo>
                  <a:pt x="1506334" y="2704982"/>
                  <a:pt x="1510249" y="2708345"/>
                  <a:pt x="1510249" y="2710936"/>
                </a:cubicBezTo>
                <a:cubicBezTo>
                  <a:pt x="1510249" y="2717232"/>
                  <a:pt x="1542967" y="2746445"/>
                  <a:pt x="1550178" y="2746578"/>
                </a:cubicBezTo>
                <a:cubicBezTo>
                  <a:pt x="1553311" y="2746635"/>
                  <a:pt x="1555883" y="2744321"/>
                  <a:pt x="1555883" y="2741444"/>
                </a:cubicBezTo>
                <a:cubicBezTo>
                  <a:pt x="1555883" y="2730995"/>
                  <a:pt x="1535681" y="2680132"/>
                  <a:pt x="1525375" y="2664635"/>
                </a:cubicBezTo>
                <a:cubicBezTo>
                  <a:pt x="1519574" y="2655891"/>
                  <a:pt x="1514811" y="2645623"/>
                  <a:pt x="1514792" y="2641813"/>
                </a:cubicBezTo>
                <a:cubicBezTo>
                  <a:pt x="1514792" y="2627725"/>
                  <a:pt x="1475473" y="2577852"/>
                  <a:pt x="1464414" y="2577852"/>
                </a:cubicBezTo>
                <a:cubicBezTo>
                  <a:pt x="1457318" y="2577852"/>
                  <a:pt x="1455452" y="2562260"/>
                  <a:pt x="1461776" y="2555926"/>
                </a:cubicBezTo>
                <a:cubicBezTo>
                  <a:pt x="1471739" y="2545972"/>
                  <a:pt x="1497428" y="2552573"/>
                  <a:pt x="1511887" y="2568813"/>
                </a:cubicBezTo>
                <a:cubicBezTo>
                  <a:pt x="1518564" y="2576300"/>
                  <a:pt x="1527394" y="2591149"/>
                  <a:pt x="1531518" y="2601817"/>
                </a:cubicBezTo>
                <a:cubicBezTo>
                  <a:pt x="1535643" y="2612476"/>
                  <a:pt x="1542615" y="2625306"/>
                  <a:pt x="1547006" y="2630326"/>
                </a:cubicBezTo>
                <a:cubicBezTo>
                  <a:pt x="1551406" y="2635345"/>
                  <a:pt x="1561341" y="2658520"/>
                  <a:pt x="1569094" y="2681827"/>
                </a:cubicBezTo>
                <a:cubicBezTo>
                  <a:pt x="1576857" y="2705125"/>
                  <a:pt x="1586287" y="2730186"/>
                  <a:pt x="1590068" y="2737491"/>
                </a:cubicBezTo>
                <a:cubicBezTo>
                  <a:pt x="1599536" y="2755789"/>
                  <a:pt x="1598812" y="2769857"/>
                  <a:pt x="1588259" y="2772620"/>
                </a:cubicBezTo>
                <a:cubicBezTo>
                  <a:pt x="1572723" y="2776687"/>
                  <a:pt x="1579715" y="2808891"/>
                  <a:pt x="1608709" y="2866879"/>
                </a:cubicBezTo>
                <a:cubicBezTo>
                  <a:pt x="1621558" y="2892568"/>
                  <a:pt x="1621958" y="2896540"/>
                  <a:pt x="1613357" y="2913123"/>
                </a:cubicBezTo>
                <a:cubicBezTo>
                  <a:pt x="1608518" y="2922448"/>
                  <a:pt x="1608090" y="2928991"/>
                  <a:pt x="1611623" y="2939879"/>
                </a:cubicBezTo>
                <a:cubicBezTo>
                  <a:pt x="1614186" y="2947803"/>
                  <a:pt x="1617300" y="2961481"/>
                  <a:pt x="1618519" y="2970263"/>
                </a:cubicBezTo>
                <a:cubicBezTo>
                  <a:pt x="1619748" y="2979045"/>
                  <a:pt x="1626054" y="2991875"/>
                  <a:pt x="1632521" y="2998781"/>
                </a:cubicBezTo>
                <a:cubicBezTo>
                  <a:pt x="1638989" y="3005677"/>
                  <a:pt x="1642761" y="3011326"/>
                  <a:pt x="1640894" y="3011326"/>
                </a:cubicBezTo>
                <a:cubicBezTo>
                  <a:pt x="1639027" y="3011326"/>
                  <a:pt x="1640694" y="3015888"/>
                  <a:pt x="1644599" y="3021470"/>
                </a:cubicBezTo>
                <a:cubicBezTo>
                  <a:pt x="1648504" y="3027042"/>
                  <a:pt x="1651705" y="3036310"/>
                  <a:pt x="1651705" y="3042063"/>
                </a:cubicBezTo>
                <a:cubicBezTo>
                  <a:pt x="1651705" y="3047816"/>
                  <a:pt x="1653676" y="3056083"/>
                  <a:pt x="1656096" y="3060436"/>
                </a:cubicBezTo>
                <a:cubicBezTo>
                  <a:pt x="1667345" y="3080715"/>
                  <a:pt x="1683642" y="3163011"/>
                  <a:pt x="1683642" y="3199511"/>
                </a:cubicBezTo>
                <a:cubicBezTo>
                  <a:pt x="1683642" y="3239411"/>
                  <a:pt x="1681204" y="3245860"/>
                  <a:pt x="1660953" y="3259337"/>
                </a:cubicBezTo>
                <a:cubicBezTo>
                  <a:pt x="1647485" y="3268301"/>
                  <a:pt x="1636312" y="3268948"/>
                  <a:pt x="1629826" y="3261138"/>
                </a:cubicBezTo>
                <a:close/>
                <a:moveTo>
                  <a:pt x="1604270" y="3099260"/>
                </a:moveTo>
                <a:cubicBezTo>
                  <a:pt x="1602756" y="3097746"/>
                  <a:pt x="1601670" y="3100432"/>
                  <a:pt x="1601870" y="3105242"/>
                </a:cubicBezTo>
                <a:cubicBezTo>
                  <a:pt x="1602089" y="3110566"/>
                  <a:pt x="1603175" y="3111643"/>
                  <a:pt x="1604632" y="3108004"/>
                </a:cubicBezTo>
                <a:cubicBezTo>
                  <a:pt x="1605947" y="3104709"/>
                  <a:pt x="1605785" y="3100775"/>
                  <a:pt x="1604270" y="3099260"/>
                </a:cubicBezTo>
                <a:close/>
                <a:moveTo>
                  <a:pt x="2961621" y="5565740"/>
                </a:moveTo>
                <a:cubicBezTo>
                  <a:pt x="2963078" y="5563483"/>
                  <a:pt x="2992339" y="5560378"/>
                  <a:pt x="3026639" y="5558825"/>
                </a:cubicBezTo>
                <a:cubicBezTo>
                  <a:pt x="3060947" y="5557273"/>
                  <a:pt x="3089008" y="5554720"/>
                  <a:pt x="3089008" y="5553139"/>
                </a:cubicBezTo>
                <a:cubicBezTo>
                  <a:pt x="3089008" y="5547766"/>
                  <a:pt x="3113535" y="5548233"/>
                  <a:pt x="3116897" y="5553682"/>
                </a:cubicBezTo>
                <a:cubicBezTo>
                  <a:pt x="3119422" y="5557768"/>
                  <a:pt x="3122212" y="5557491"/>
                  <a:pt x="3128184" y="5552557"/>
                </a:cubicBezTo>
                <a:cubicBezTo>
                  <a:pt x="3134299" y="5547509"/>
                  <a:pt x="3136566" y="5547319"/>
                  <a:pt x="3138043" y="5551710"/>
                </a:cubicBezTo>
                <a:cubicBezTo>
                  <a:pt x="3140224" y="5558206"/>
                  <a:pt x="3189392" y="5559902"/>
                  <a:pt x="3189392" y="5553482"/>
                </a:cubicBezTo>
                <a:cubicBezTo>
                  <a:pt x="3189392" y="5551329"/>
                  <a:pt x="3199717" y="5548338"/>
                  <a:pt x="3212328" y="5546843"/>
                </a:cubicBezTo>
                <a:cubicBezTo>
                  <a:pt x="3224949" y="5545347"/>
                  <a:pt x="3238293" y="5541099"/>
                  <a:pt x="3241989" y="5537404"/>
                </a:cubicBezTo>
                <a:cubicBezTo>
                  <a:pt x="3257515" y="5521878"/>
                  <a:pt x="3241894" y="5488969"/>
                  <a:pt x="3219034" y="5488969"/>
                </a:cubicBezTo>
                <a:cubicBezTo>
                  <a:pt x="3212652" y="5488969"/>
                  <a:pt x="3201603" y="5495255"/>
                  <a:pt x="3192973" y="5503799"/>
                </a:cubicBezTo>
                <a:lnTo>
                  <a:pt x="3177981" y="5518630"/>
                </a:lnTo>
                <a:lnTo>
                  <a:pt x="3108077" y="5518630"/>
                </a:lnTo>
                <a:cubicBezTo>
                  <a:pt x="3046241" y="5518630"/>
                  <a:pt x="3037659" y="5517705"/>
                  <a:pt x="3033706" y="5510648"/>
                </a:cubicBezTo>
                <a:cubicBezTo>
                  <a:pt x="3031248" y="5506247"/>
                  <a:pt x="3025410" y="5502656"/>
                  <a:pt x="3020723" y="5502656"/>
                </a:cubicBezTo>
                <a:cubicBezTo>
                  <a:pt x="3016037" y="5502656"/>
                  <a:pt x="3011513" y="5500703"/>
                  <a:pt x="3010684" y="5498313"/>
                </a:cubicBezTo>
                <a:cubicBezTo>
                  <a:pt x="3009846" y="5495932"/>
                  <a:pt x="2994787" y="5492541"/>
                  <a:pt x="2977223" y="5490798"/>
                </a:cubicBezTo>
                <a:cubicBezTo>
                  <a:pt x="2959649" y="5489045"/>
                  <a:pt x="2944257" y="5486083"/>
                  <a:pt x="2942999" y="5484216"/>
                </a:cubicBezTo>
                <a:cubicBezTo>
                  <a:pt x="2938456" y="5477462"/>
                  <a:pt x="2858608" y="5477062"/>
                  <a:pt x="2862780" y="5483816"/>
                </a:cubicBezTo>
                <a:cubicBezTo>
                  <a:pt x="2864132" y="5486006"/>
                  <a:pt x="2856855" y="5488921"/>
                  <a:pt x="2846606" y="5490292"/>
                </a:cubicBezTo>
                <a:cubicBezTo>
                  <a:pt x="2831986" y="5492255"/>
                  <a:pt x="2823775" y="5497293"/>
                  <a:pt x="2808506" y="5513696"/>
                </a:cubicBezTo>
                <a:cubicBezTo>
                  <a:pt x="2797800" y="5525192"/>
                  <a:pt x="2786723" y="5534593"/>
                  <a:pt x="2783884" y="5534593"/>
                </a:cubicBezTo>
                <a:cubicBezTo>
                  <a:pt x="2781055" y="5534593"/>
                  <a:pt x="2778731" y="5536651"/>
                  <a:pt x="2778731" y="5539156"/>
                </a:cubicBezTo>
                <a:cubicBezTo>
                  <a:pt x="2778731" y="5541671"/>
                  <a:pt x="2775874" y="5543728"/>
                  <a:pt x="2772378" y="5543728"/>
                </a:cubicBezTo>
                <a:cubicBezTo>
                  <a:pt x="2764244" y="5543728"/>
                  <a:pt x="2760386" y="5553786"/>
                  <a:pt x="2763691" y="5566407"/>
                </a:cubicBezTo>
                <a:cubicBezTo>
                  <a:pt x="2766263" y="5576256"/>
                  <a:pt x="2766406" y="5576265"/>
                  <a:pt x="2862618" y="5573046"/>
                </a:cubicBezTo>
                <a:cubicBezTo>
                  <a:pt x="2915605" y="5571274"/>
                  <a:pt x="2960163" y="5567988"/>
                  <a:pt x="2961621" y="5565740"/>
                </a:cubicBezTo>
                <a:close/>
                <a:moveTo>
                  <a:pt x="3418173" y="5510752"/>
                </a:moveTo>
                <a:cubicBezTo>
                  <a:pt x="3420316" y="5507276"/>
                  <a:pt x="3437271" y="5505438"/>
                  <a:pt x="3467036" y="5505438"/>
                </a:cubicBezTo>
                <a:lnTo>
                  <a:pt x="3512604" y="5505438"/>
                </a:lnTo>
                <a:lnTo>
                  <a:pt x="3510156" y="5416207"/>
                </a:lnTo>
                <a:cubicBezTo>
                  <a:pt x="3508813" y="5367134"/>
                  <a:pt x="3507413" y="5311585"/>
                  <a:pt x="3507051" y="5292763"/>
                </a:cubicBezTo>
                <a:cubicBezTo>
                  <a:pt x="3506689" y="5273942"/>
                  <a:pt x="3504508" y="5253416"/>
                  <a:pt x="3502203" y="5247138"/>
                </a:cubicBezTo>
                <a:cubicBezTo>
                  <a:pt x="3497240" y="5233632"/>
                  <a:pt x="3496935" y="5228403"/>
                  <a:pt x="3495897" y="5141363"/>
                </a:cubicBezTo>
                <a:cubicBezTo>
                  <a:pt x="3495116" y="5075650"/>
                  <a:pt x="3494906" y="5074355"/>
                  <a:pt x="3484838" y="5072926"/>
                </a:cubicBezTo>
                <a:cubicBezTo>
                  <a:pt x="3474913" y="5071516"/>
                  <a:pt x="3474447" y="5069202"/>
                  <a:pt x="3470761" y="5003022"/>
                </a:cubicBezTo>
                <a:cubicBezTo>
                  <a:pt x="3466284" y="4922679"/>
                  <a:pt x="3466265" y="4919412"/>
                  <a:pt x="3469770" y="4827353"/>
                </a:cubicBezTo>
                <a:cubicBezTo>
                  <a:pt x="3471246" y="4788453"/>
                  <a:pt x="3474656" y="4746362"/>
                  <a:pt x="3477333" y="4733817"/>
                </a:cubicBezTo>
                <a:cubicBezTo>
                  <a:pt x="3481486" y="4714357"/>
                  <a:pt x="3480714" y="4705623"/>
                  <a:pt x="3472075" y="4674495"/>
                </a:cubicBezTo>
                <a:cubicBezTo>
                  <a:pt x="3464674" y="4647816"/>
                  <a:pt x="3461379" y="4620803"/>
                  <a:pt x="3459826" y="4574111"/>
                </a:cubicBezTo>
                <a:cubicBezTo>
                  <a:pt x="3458464" y="4533430"/>
                  <a:pt x="3455559" y="4506855"/>
                  <a:pt x="3451825" y="4500931"/>
                </a:cubicBezTo>
                <a:cubicBezTo>
                  <a:pt x="3448605" y="4495816"/>
                  <a:pt x="3444881" y="4475280"/>
                  <a:pt x="3443548" y="4455306"/>
                </a:cubicBezTo>
                <a:cubicBezTo>
                  <a:pt x="3442214" y="4435323"/>
                  <a:pt x="3436737" y="4395365"/>
                  <a:pt x="3431365" y="4366505"/>
                </a:cubicBezTo>
                <a:cubicBezTo>
                  <a:pt x="3426003" y="4337644"/>
                  <a:pt x="3419802" y="4298629"/>
                  <a:pt x="3417583" y="4279808"/>
                </a:cubicBezTo>
                <a:cubicBezTo>
                  <a:pt x="3415373" y="4260987"/>
                  <a:pt x="3410505" y="4219915"/>
                  <a:pt x="3406772" y="4188549"/>
                </a:cubicBezTo>
                <a:cubicBezTo>
                  <a:pt x="3395351" y="4092470"/>
                  <a:pt x="3390131" y="4030481"/>
                  <a:pt x="3385455" y="3935308"/>
                </a:cubicBezTo>
                <a:cubicBezTo>
                  <a:pt x="3382988" y="3885121"/>
                  <a:pt x="3378987" y="3835838"/>
                  <a:pt x="3376549" y="3825799"/>
                </a:cubicBezTo>
                <a:cubicBezTo>
                  <a:pt x="3374120" y="3815760"/>
                  <a:pt x="3372072" y="3797281"/>
                  <a:pt x="3372015" y="3784737"/>
                </a:cubicBezTo>
                <a:cubicBezTo>
                  <a:pt x="3371844" y="3750504"/>
                  <a:pt x="3360823" y="3700231"/>
                  <a:pt x="3349250" y="3680857"/>
                </a:cubicBezTo>
                <a:cubicBezTo>
                  <a:pt x="3336544" y="3659606"/>
                  <a:pt x="3339163" y="3631879"/>
                  <a:pt x="3353860" y="3631879"/>
                </a:cubicBezTo>
                <a:cubicBezTo>
                  <a:pt x="3358766" y="3631879"/>
                  <a:pt x="3362785" y="3633927"/>
                  <a:pt x="3362785" y="3636442"/>
                </a:cubicBezTo>
                <a:cubicBezTo>
                  <a:pt x="3362785" y="3643643"/>
                  <a:pt x="3375206" y="3641757"/>
                  <a:pt x="3378139" y="3634108"/>
                </a:cubicBezTo>
                <a:cubicBezTo>
                  <a:pt x="3379597" y="3630317"/>
                  <a:pt x="3379559" y="3621078"/>
                  <a:pt x="3378044" y="3613582"/>
                </a:cubicBezTo>
                <a:cubicBezTo>
                  <a:pt x="3375882" y="3602752"/>
                  <a:pt x="3376901" y="3599942"/>
                  <a:pt x="3382997" y="3599942"/>
                </a:cubicBezTo>
                <a:cubicBezTo>
                  <a:pt x="3387226" y="3599942"/>
                  <a:pt x="3389550" y="3598104"/>
                  <a:pt x="3388169" y="3595865"/>
                </a:cubicBezTo>
                <a:cubicBezTo>
                  <a:pt x="3386779" y="3593617"/>
                  <a:pt x="3390846" y="3590484"/>
                  <a:pt x="3397209" y="3588883"/>
                </a:cubicBezTo>
                <a:cubicBezTo>
                  <a:pt x="3403571" y="3587293"/>
                  <a:pt x="3407543" y="3583988"/>
                  <a:pt x="3406038" y="3581549"/>
                </a:cubicBezTo>
                <a:cubicBezTo>
                  <a:pt x="3404533" y="3579120"/>
                  <a:pt x="3406572" y="3577120"/>
                  <a:pt x="3410553" y="3577120"/>
                </a:cubicBezTo>
                <a:cubicBezTo>
                  <a:pt x="3414544" y="3577120"/>
                  <a:pt x="3418926" y="3574224"/>
                  <a:pt x="3420278" y="3570691"/>
                </a:cubicBezTo>
                <a:cubicBezTo>
                  <a:pt x="3421640" y="3567157"/>
                  <a:pt x="3427974" y="3562947"/>
                  <a:pt x="3434366" y="3561347"/>
                </a:cubicBezTo>
                <a:cubicBezTo>
                  <a:pt x="3440747" y="3559737"/>
                  <a:pt x="3444853" y="3557308"/>
                  <a:pt x="3443481" y="3555927"/>
                </a:cubicBezTo>
                <a:cubicBezTo>
                  <a:pt x="3442100" y="3554555"/>
                  <a:pt x="3449872" y="3544535"/>
                  <a:pt x="3460750" y="3533658"/>
                </a:cubicBezTo>
                <a:cubicBezTo>
                  <a:pt x="3471627" y="3522780"/>
                  <a:pt x="3479352" y="3512712"/>
                  <a:pt x="3477923" y="3511284"/>
                </a:cubicBezTo>
                <a:cubicBezTo>
                  <a:pt x="3476495" y="3509855"/>
                  <a:pt x="3477638" y="3508683"/>
                  <a:pt x="3480457" y="3508683"/>
                </a:cubicBezTo>
                <a:cubicBezTo>
                  <a:pt x="3487601" y="3508683"/>
                  <a:pt x="3508784" y="3485099"/>
                  <a:pt x="3508784" y="3477145"/>
                </a:cubicBezTo>
                <a:cubicBezTo>
                  <a:pt x="3508784" y="3467135"/>
                  <a:pt x="3522758" y="3453934"/>
                  <a:pt x="3533444" y="3453857"/>
                </a:cubicBezTo>
                <a:cubicBezTo>
                  <a:pt x="3540312" y="3453810"/>
                  <a:pt x="3541312" y="3452714"/>
                  <a:pt x="3536997" y="3449980"/>
                </a:cubicBezTo>
                <a:cubicBezTo>
                  <a:pt x="3530349" y="3445761"/>
                  <a:pt x="3575688" y="3440417"/>
                  <a:pt x="3620570" y="3440122"/>
                </a:cubicBezTo>
                <a:cubicBezTo>
                  <a:pt x="3637334" y="3440017"/>
                  <a:pt x="3651383" y="3437350"/>
                  <a:pt x="3656803" y="3433245"/>
                </a:cubicBezTo>
                <a:cubicBezTo>
                  <a:pt x="3663213" y="3428406"/>
                  <a:pt x="3678358" y="3426530"/>
                  <a:pt x="3711562" y="3426482"/>
                </a:cubicBezTo>
                <a:cubicBezTo>
                  <a:pt x="3739328" y="3426444"/>
                  <a:pt x="3754986" y="3424844"/>
                  <a:pt x="3751196" y="3422444"/>
                </a:cubicBezTo>
                <a:cubicBezTo>
                  <a:pt x="3747224" y="3419929"/>
                  <a:pt x="3760235" y="3417271"/>
                  <a:pt x="3786819" y="3415167"/>
                </a:cubicBezTo>
                <a:cubicBezTo>
                  <a:pt x="3809851" y="3413338"/>
                  <a:pt x="3827367" y="3410537"/>
                  <a:pt x="3825748" y="3408937"/>
                </a:cubicBezTo>
                <a:cubicBezTo>
                  <a:pt x="3824138" y="3407328"/>
                  <a:pt x="3848141" y="3403479"/>
                  <a:pt x="3879107" y="3400374"/>
                </a:cubicBezTo>
                <a:cubicBezTo>
                  <a:pt x="3910073" y="3397278"/>
                  <a:pt x="3946954" y="3393449"/>
                  <a:pt x="3961060" y="3391887"/>
                </a:cubicBezTo>
                <a:cubicBezTo>
                  <a:pt x="3977862" y="3390021"/>
                  <a:pt x="3987797" y="3390783"/>
                  <a:pt x="3989854" y="3394107"/>
                </a:cubicBezTo>
                <a:cubicBezTo>
                  <a:pt x="3991578" y="3396888"/>
                  <a:pt x="3999836" y="3399174"/>
                  <a:pt x="4008209" y="3399174"/>
                </a:cubicBezTo>
                <a:cubicBezTo>
                  <a:pt x="4024620" y="3399174"/>
                  <a:pt x="4024716" y="3398393"/>
                  <a:pt x="4012876" y="3359712"/>
                </a:cubicBezTo>
                <a:cubicBezTo>
                  <a:pt x="4009266" y="3347920"/>
                  <a:pt x="4017543" y="3330727"/>
                  <a:pt x="4026830" y="3330727"/>
                </a:cubicBezTo>
                <a:cubicBezTo>
                  <a:pt x="4030507" y="3330727"/>
                  <a:pt x="4033517" y="3328918"/>
                  <a:pt x="4033517" y="3326698"/>
                </a:cubicBezTo>
                <a:cubicBezTo>
                  <a:pt x="4033517" y="3324479"/>
                  <a:pt x="4037622" y="3321593"/>
                  <a:pt x="4042642" y="3320278"/>
                </a:cubicBezTo>
                <a:cubicBezTo>
                  <a:pt x="4050090" y="3318335"/>
                  <a:pt x="4051767" y="3314058"/>
                  <a:pt x="4051767" y="3296933"/>
                </a:cubicBezTo>
                <a:cubicBezTo>
                  <a:pt x="4051767" y="3282064"/>
                  <a:pt x="4049919" y="3275978"/>
                  <a:pt x="4045404" y="3275978"/>
                </a:cubicBezTo>
                <a:cubicBezTo>
                  <a:pt x="4038879" y="3275978"/>
                  <a:pt x="4033517" y="3266539"/>
                  <a:pt x="4033517" y="3255070"/>
                </a:cubicBezTo>
                <a:cubicBezTo>
                  <a:pt x="4033517" y="3250889"/>
                  <a:pt x="4038460" y="3248593"/>
                  <a:pt x="4047471" y="3248593"/>
                </a:cubicBezTo>
                <a:cubicBezTo>
                  <a:pt x="4055615" y="3248593"/>
                  <a:pt x="4060253" y="3246698"/>
                  <a:pt x="4058605" y="3244031"/>
                </a:cubicBezTo>
                <a:cubicBezTo>
                  <a:pt x="4057053" y="3241526"/>
                  <a:pt x="4058091" y="3239468"/>
                  <a:pt x="4060911" y="3239468"/>
                </a:cubicBezTo>
                <a:cubicBezTo>
                  <a:pt x="4063939" y="3239468"/>
                  <a:pt x="4065445" y="3233410"/>
                  <a:pt x="4064597" y="3224638"/>
                </a:cubicBezTo>
                <a:cubicBezTo>
                  <a:pt x="4063178" y="3209846"/>
                  <a:pt x="4063120" y="3209807"/>
                  <a:pt x="4036365" y="3209160"/>
                </a:cubicBezTo>
                <a:cubicBezTo>
                  <a:pt x="4021620" y="3208798"/>
                  <a:pt x="4008266" y="3206531"/>
                  <a:pt x="4006704" y="3204140"/>
                </a:cubicBezTo>
                <a:cubicBezTo>
                  <a:pt x="4005132" y="3201740"/>
                  <a:pt x="3997817" y="3197797"/>
                  <a:pt x="3990445" y="3195377"/>
                </a:cubicBezTo>
                <a:cubicBezTo>
                  <a:pt x="3983063" y="3192967"/>
                  <a:pt x="3972928" y="3185490"/>
                  <a:pt x="3967908" y="3178765"/>
                </a:cubicBezTo>
                <a:lnTo>
                  <a:pt x="3958784" y="3166545"/>
                </a:lnTo>
                <a:lnTo>
                  <a:pt x="3968766" y="3148781"/>
                </a:lnTo>
                <a:lnTo>
                  <a:pt x="3978748" y="3131026"/>
                </a:lnTo>
                <a:lnTo>
                  <a:pt x="3968489" y="3128273"/>
                </a:lnTo>
                <a:cubicBezTo>
                  <a:pt x="3962841" y="3126759"/>
                  <a:pt x="3946296" y="3125492"/>
                  <a:pt x="3931723" y="3125464"/>
                </a:cubicBezTo>
                <a:cubicBezTo>
                  <a:pt x="3917140" y="3125425"/>
                  <a:pt x="3906358" y="3123549"/>
                  <a:pt x="3907749" y="3121301"/>
                </a:cubicBezTo>
                <a:cubicBezTo>
                  <a:pt x="3909139" y="3119044"/>
                  <a:pt x="3895928" y="3115758"/>
                  <a:pt x="3878373" y="3113996"/>
                </a:cubicBezTo>
                <a:cubicBezTo>
                  <a:pt x="3860828" y="3112233"/>
                  <a:pt x="3847446" y="3109205"/>
                  <a:pt x="3848646" y="3107261"/>
                </a:cubicBezTo>
                <a:cubicBezTo>
                  <a:pt x="3849846" y="3105328"/>
                  <a:pt x="3840407" y="3102356"/>
                  <a:pt x="3827672" y="3100670"/>
                </a:cubicBezTo>
                <a:cubicBezTo>
                  <a:pt x="3814946" y="3098975"/>
                  <a:pt x="3801630" y="3095126"/>
                  <a:pt x="3798087" y="3092107"/>
                </a:cubicBezTo>
                <a:cubicBezTo>
                  <a:pt x="3794544" y="3089088"/>
                  <a:pt x="3784543" y="3080458"/>
                  <a:pt x="3775865" y="3072924"/>
                </a:cubicBezTo>
                <a:cubicBezTo>
                  <a:pt x="3748643" y="3049311"/>
                  <a:pt x="3747109" y="3048273"/>
                  <a:pt x="3735070" y="3045244"/>
                </a:cubicBezTo>
                <a:cubicBezTo>
                  <a:pt x="3728593" y="3043625"/>
                  <a:pt x="3724431" y="3040463"/>
                  <a:pt x="3725821" y="3038215"/>
                </a:cubicBezTo>
                <a:cubicBezTo>
                  <a:pt x="3727202" y="3035976"/>
                  <a:pt x="3726164" y="3034138"/>
                  <a:pt x="3723506" y="3034138"/>
                </a:cubicBezTo>
                <a:cubicBezTo>
                  <a:pt x="3720849" y="3034138"/>
                  <a:pt x="3718677" y="3030995"/>
                  <a:pt x="3718677" y="3027156"/>
                </a:cubicBezTo>
                <a:cubicBezTo>
                  <a:pt x="3718677" y="3023308"/>
                  <a:pt x="3715601" y="3018993"/>
                  <a:pt x="3711857" y="3017545"/>
                </a:cubicBezTo>
                <a:cubicBezTo>
                  <a:pt x="3708104" y="3016107"/>
                  <a:pt x="3706171" y="3013097"/>
                  <a:pt x="3707562" y="3010849"/>
                </a:cubicBezTo>
                <a:cubicBezTo>
                  <a:pt x="3708952" y="3008601"/>
                  <a:pt x="3704828" y="3006763"/>
                  <a:pt x="3698408" y="3006763"/>
                </a:cubicBezTo>
                <a:cubicBezTo>
                  <a:pt x="3691988" y="3006763"/>
                  <a:pt x="3686730" y="3008792"/>
                  <a:pt x="3686730" y="3011278"/>
                </a:cubicBezTo>
                <a:cubicBezTo>
                  <a:pt x="3686730" y="3013754"/>
                  <a:pt x="3678520" y="3017098"/>
                  <a:pt x="3668480" y="3018698"/>
                </a:cubicBezTo>
                <a:cubicBezTo>
                  <a:pt x="3658441" y="3020308"/>
                  <a:pt x="3650231" y="3023413"/>
                  <a:pt x="3650231" y="3025604"/>
                </a:cubicBezTo>
                <a:cubicBezTo>
                  <a:pt x="3650231" y="3027785"/>
                  <a:pt x="3646287" y="3029575"/>
                  <a:pt x="3641477" y="3029575"/>
                </a:cubicBezTo>
                <a:cubicBezTo>
                  <a:pt x="3636391" y="3029575"/>
                  <a:pt x="3628580" y="3036281"/>
                  <a:pt x="3622856" y="3045549"/>
                </a:cubicBezTo>
                <a:cubicBezTo>
                  <a:pt x="3617427" y="3054331"/>
                  <a:pt x="3609949" y="3061522"/>
                  <a:pt x="3606244" y="3061522"/>
                </a:cubicBezTo>
                <a:cubicBezTo>
                  <a:pt x="3602539" y="3061522"/>
                  <a:pt x="3600767" y="3063570"/>
                  <a:pt x="3602320" y="3066085"/>
                </a:cubicBezTo>
                <a:cubicBezTo>
                  <a:pt x="3603872" y="3068590"/>
                  <a:pt x="3602415" y="3070647"/>
                  <a:pt x="3599043" y="3070647"/>
                </a:cubicBezTo>
                <a:cubicBezTo>
                  <a:pt x="3595662" y="3070647"/>
                  <a:pt x="3589423" y="3074753"/>
                  <a:pt x="3585127" y="3079772"/>
                </a:cubicBezTo>
                <a:cubicBezTo>
                  <a:pt x="3580527" y="3085144"/>
                  <a:pt x="3571668" y="3088897"/>
                  <a:pt x="3563582" y="3088897"/>
                </a:cubicBezTo>
                <a:cubicBezTo>
                  <a:pt x="3556028" y="3088897"/>
                  <a:pt x="3549847" y="3090735"/>
                  <a:pt x="3549847" y="3092974"/>
                </a:cubicBezTo>
                <a:cubicBezTo>
                  <a:pt x="3549847" y="3095222"/>
                  <a:pt x="3533330" y="3097803"/>
                  <a:pt x="3513147" y="3098717"/>
                </a:cubicBezTo>
                <a:cubicBezTo>
                  <a:pt x="3491335" y="3099718"/>
                  <a:pt x="3475095" y="3102594"/>
                  <a:pt x="3473085" y="3105833"/>
                </a:cubicBezTo>
                <a:cubicBezTo>
                  <a:pt x="3471237" y="3108833"/>
                  <a:pt x="3460540" y="3112719"/>
                  <a:pt x="3449329" y="3114472"/>
                </a:cubicBezTo>
                <a:cubicBezTo>
                  <a:pt x="3438109" y="3116224"/>
                  <a:pt x="3427460" y="3119911"/>
                  <a:pt x="3425669" y="3122673"/>
                </a:cubicBezTo>
                <a:cubicBezTo>
                  <a:pt x="3421764" y="3128655"/>
                  <a:pt x="3344326" y="3127769"/>
                  <a:pt x="3340325" y="3121701"/>
                </a:cubicBezTo>
                <a:cubicBezTo>
                  <a:pt x="3338868" y="3119482"/>
                  <a:pt x="3332029" y="3116301"/>
                  <a:pt x="3325123" y="3114605"/>
                </a:cubicBezTo>
                <a:cubicBezTo>
                  <a:pt x="3318227" y="3112919"/>
                  <a:pt x="3312579" y="3109614"/>
                  <a:pt x="3312579" y="3107271"/>
                </a:cubicBezTo>
                <a:cubicBezTo>
                  <a:pt x="3312579" y="3104918"/>
                  <a:pt x="3305387" y="3101651"/>
                  <a:pt x="3296605" y="3100003"/>
                </a:cubicBezTo>
                <a:cubicBezTo>
                  <a:pt x="3287823" y="3098356"/>
                  <a:pt x="3280642" y="3095184"/>
                  <a:pt x="3280642" y="3092955"/>
                </a:cubicBezTo>
                <a:cubicBezTo>
                  <a:pt x="3280642" y="3090716"/>
                  <a:pt x="3272421" y="3088897"/>
                  <a:pt x="3262382" y="3088897"/>
                </a:cubicBezTo>
                <a:cubicBezTo>
                  <a:pt x="3252343" y="3088897"/>
                  <a:pt x="3244132" y="3090812"/>
                  <a:pt x="3244132" y="3093155"/>
                </a:cubicBezTo>
                <a:cubicBezTo>
                  <a:pt x="3244132" y="3095489"/>
                  <a:pt x="3239998" y="3098717"/>
                  <a:pt x="3234941" y="3100327"/>
                </a:cubicBezTo>
                <a:cubicBezTo>
                  <a:pt x="3229883" y="3101927"/>
                  <a:pt x="3226844" y="3105014"/>
                  <a:pt x="3228188" y="3107185"/>
                </a:cubicBezTo>
                <a:cubicBezTo>
                  <a:pt x="3229521" y="3109347"/>
                  <a:pt x="3221339" y="3112519"/>
                  <a:pt x="3210004" y="3114215"/>
                </a:cubicBezTo>
                <a:cubicBezTo>
                  <a:pt x="3198660" y="3115920"/>
                  <a:pt x="3189383" y="3118863"/>
                  <a:pt x="3189383" y="3120768"/>
                </a:cubicBezTo>
                <a:cubicBezTo>
                  <a:pt x="3189383" y="3122673"/>
                  <a:pt x="3181029" y="3125568"/>
                  <a:pt x="3170828" y="3127197"/>
                </a:cubicBezTo>
                <a:cubicBezTo>
                  <a:pt x="3160627" y="3128835"/>
                  <a:pt x="3149844" y="3132207"/>
                  <a:pt x="3146872" y="3134712"/>
                </a:cubicBezTo>
                <a:cubicBezTo>
                  <a:pt x="3124927" y="3153181"/>
                  <a:pt x="3118859" y="3157344"/>
                  <a:pt x="3113878" y="3157344"/>
                </a:cubicBezTo>
                <a:cubicBezTo>
                  <a:pt x="3110773" y="3157344"/>
                  <a:pt x="3106934" y="3160696"/>
                  <a:pt x="3105362" y="3164792"/>
                </a:cubicBezTo>
                <a:cubicBezTo>
                  <a:pt x="3102972" y="3171031"/>
                  <a:pt x="3097266" y="3171869"/>
                  <a:pt x="3070358" y="3169945"/>
                </a:cubicBezTo>
                <a:cubicBezTo>
                  <a:pt x="3043869" y="3168050"/>
                  <a:pt x="3036963" y="3165869"/>
                  <a:pt x="3031134" y="3157544"/>
                </a:cubicBezTo>
                <a:cubicBezTo>
                  <a:pt x="3027248" y="3152000"/>
                  <a:pt x="3017761" y="3141008"/>
                  <a:pt x="3010056" y="3133122"/>
                </a:cubicBezTo>
                <a:cubicBezTo>
                  <a:pt x="2998968" y="3121777"/>
                  <a:pt x="2995625" y="3113862"/>
                  <a:pt x="2994082" y="3095231"/>
                </a:cubicBezTo>
                <a:cubicBezTo>
                  <a:pt x="2992225" y="3072771"/>
                  <a:pt x="2992968" y="3070876"/>
                  <a:pt x="3010170" y="3054055"/>
                </a:cubicBezTo>
                <a:cubicBezTo>
                  <a:pt x="3030058" y="3034605"/>
                  <a:pt x="3039421" y="3027766"/>
                  <a:pt x="3058271" y="3018926"/>
                </a:cubicBezTo>
                <a:cubicBezTo>
                  <a:pt x="3065215" y="3015669"/>
                  <a:pt x="3069491" y="3011592"/>
                  <a:pt x="3067777" y="3009878"/>
                </a:cubicBezTo>
                <a:cubicBezTo>
                  <a:pt x="3066062" y="3008163"/>
                  <a:pt x="3068968" y="3006763"/>
                  <a:pt x="3074225" y="3006763"/>
                </a:cubicBezTo>
                <a:cubicBezTo>
                  <a:pt x="3079483" y="3006763"/>
                  <a:pt x="3086865" y="3003687"/>
                  <a:pt x="3090627" y="2999924"/>
                </a:cubicBezTo>
                <a:cubicBezTo>
                  <a:pt x="3094390" y="2996152"/>
                  <a:pt x="3100743" y="2993076"/>
                  <a:pt x="3104734" y="2993076"/>
                </a:cubicBezTo>
                <a:cubicBezTo>
                  <a:pt x="3115773" y="2993076"/>
                  <a:pt x="3124060" y="2971749"/>
                  <a:pt x="3117259" y="2960862"/>
                </a:cubicBezTo>
                <a:cubicBezTo>
                  <a:pt x="3110706" y="2950365"/>
                  <a:pt x="3110077" y="2933754"/>
                  <a:pt x="3116231" y="2933754"/>
                </a:cubicBezTo>
                <a:cubicBezTo>
                  <a:pt x="3118659" y="2933754"/>
                  <a:pt x="3119469" y="2930677"/>
                  <a:pt x="3118021" y="2926915"/>
                </a:cubicBezTo>
                <a:cubicBezTo>
                  <a:pt x="3116583" y="2923153"/>
                  <a:pt x="3112754" y="2920066"/>
                  <a:pt x="3109525" y="2920066"/>
                </a:cubicBezTo>
                <a:cubicBezTo>
                  <a:pt x="3106305" y="2920066"/>
                  <a:pt x="3102477" y="2916990"/>
                  <a:pt x="3101038" y="2913228"/>
                </a:cubicBezTo>
                <a:cubicBezTo>
                  <a:pt x="3099590" y="2909465"/>
                  <a:pt x="3095142" y="2906379"/>
                  <a:pt x="3091151" y="2906379"/>
                </a:cubicBezTo>
                <a:cubicBezTo>
                  <a:pt x="3087160" y="2906379"/>
                  <a:pt x="3085160" y="2904331"/>
                  <a:pt x="3086712" y="2901817"/>
                </a:cubicBezTo>
                <a:cubicBezTo>
                  <a:pt x="3088265" y="2899312"/>
                  <a:pt x="3087703" y="2897254"/>
                  <a:pt x="3085474" y="2897254"/>
                </a:cubicBezTo>
                <a:cubicBezTo>
                  <a:pt x="3083236" y="2897254"/>
                  <a:pt x="3078664" y="2902388"/>
                  <a:pt x="3075311" y="2908665"/>
                </a:cubicBezTo>
                <a:cubicBezTo>
                  <a:pt x="3069549" y="2919428"/>
                  <a:pt x="3067062" y="2920066"/>
                  <a:pt x="3031191" y="2920066"/>
                </a:cubicBezTo>
                <a:cubicBezTo>
                  <a:pt x="3010284" y="2920066"/>
                  <a:pt x="2993177" y="2918180"/>
                  <a:pt x="2993177" y="2915866"/>
                </a:cubicBezTo>
                <a:cubicBezTo>
                  <a:pt x="2993177" y="2913561"/>
                  <a:pt x="2987014" y="2910313"/>
                  <a:pt x="2979490" y="2908665"/>
                </a:cubicBezTo>
                <a:cubicBezTo>
                  <a:pt x="2971956" y="2907008"/>
                  <a:pt x="2965802" y="2903769"/>
                  <a:pt x="2965802" y="2901455"/>
                </a:cubicBezTo>
                <a:cubicBezTo>
                  <a:pt x="2965802" y="2899150"/>
                  <a:pt x="2962697" y="2897254"/>
                  <a:pt x="2958906" y="2897254"/>
                </a:cubicBezTo>
                <a:cubicBezTo>
                  <a:pt x="2955125" y="2897254"/>
                  <a:pt x="2948505" y="2893149"/>
                  <a:pt x="2944209" y="2888129"/>
                </a:cubicBezTo>
                <a:cubicBezTo>
                  <a:pt x="2939913" y="2883110"/>
                  <a:pt x="2934503" y="2879004"/>
                  <a:pt x="2932198" y="2879004"/>
                </a:cubicBezTo>
                <a:cubicBezTo>
                  <a:pt x="2929893" y="2879004"/>
                  <a:pt x="2922111" y="2872842"/>
                  <a:pt x="2914920" y="2865317"/>
                </a:cubicBezTo>
                <a:cubicBezTo>
                  <a:pt x="2907728" y="2857782"/>
                  <a:pt x="2899804" y="2851629"/>
                  <a:pt x="2897318" y="2851629"/>
                </a:cubicBezTo>
                <a:cubicBezTo>
                  <a:pt x="2894831" y="2851629"/>
                  <a:pt x="2892793" y="2849734"/>
                  <a:pt x="2892793" y="2847429"/>
                </a:cubicBezTo>
                <a:cubicBezTo>
                  <a:pt x="2892793" y="2845114"/>
                  <a:pt x="2886611" y="2841866"/>
                  <a:pt x="2879068" y="2840209"/>
                </a:cubicBezTo>
                <a:cubicBezTo>
                  <a:pt x="2871514" y="2838552"/>
                  <a:pt x="2866504" y="2835313"/>
                  <a:pt x="2867923" y="2833008"/>
                </a:cubicBezTo>
                <a:cubicBezTo>
                  <a:pt x="2869352" y="2830703"/>
                  <a:pt x="2863285" y="2828807"/>
                  <a:pt x="2854455" y="2828807"/>
                </a:cubicBezTo>
                <a:cubicBezTo>
                  <a:pt x="2843958" y="2828807"/>
                  <a:pt x="2835262" y="2825455"/>
                  <a:pt x="2829357" y="2819121"/>
                </a:cubicBezTo>
                <a:cubicBezTo>
                  <a:pt x="2821527" y="2810700"/>
                  <a:pt x="2815650" y="2809510"/>
                  <a:pt x="2785037" y="2810100"/>
                </a:cubicBezTo>
                <a:cubicBezTo>
                  <a:pt x="2763930" y="2810510"/>
                  <a:pt x="2748518" y="2808805"/>
                  <a:pt x="2746689" y="2805852"/>
                </a:cubicBezTo>
                <a:cubicBezTo>
                  <a:pt x="2745013" y="2803137"/>
                  <a:pt x="2731544" y="2799671"/>
                  <a:pt x="2716761" y="2798147"/>
                </a:cubicBezTo>
                <a:cubicBezTo>
                  <a:pt x="2701979" y="2796622"/>
                  <a:pt x="2687025" y="2792517"/>
                  <a:pt x="2683539" y="2789031"/>
                </a:cubicBezTo>
                <a:cubicBezTo>
                  <a:pt x="2672137" y="2777630"/>
                  <a:pt x="2658211" y="2783745"/>
                  <a:pt x="2655287" y="2801433"/>
                </a:cubicBezTo>
                <a:cubicBezTo>
                  <a:pt x="2653839" y="2810215"/>
                  <a:pt x="2650220" y="2821892"/>
                  <a:pt x="2647239" y="2827369"/>
                </a:cubicBezTo>
                <a:cubicBezTo>
                  <a:pt x="2644267" y="2832856"/>
                  <a:pt x="2641838" y="2844629"/>
                  <a:pt x="2641838" y="2853544"/>
                </a:cubicBezTo>
                <a:cubicBezTo>
                  <a:pt x="2641838" y="2871546"/>
                  <a:pt x="2636037" y="2898816"/>
                  <a:pt x="2623074" y="2941841"/>
                </a:cubicBezTo>
                <a:cubicBezTo>
                  <a:pt x="2618340" y="2957576"/>
                  <a:pt x="2614453" y="2977797"/>
                  <a:pt x="2614453" y="2986761"/>
                </a:cubicBezTo>
                <a:cubicBezTo>
                  <a:pt x="2614453" y="3010487"/>
                  <a:pt x="2601814" y="3029575"/>
                  <a:pt x="2586098" y="3029575"/>
                </a:cubicBezTo>
                <a:cubicBezTo>
                  <a:pt x="2579106" y="3029575"/>
                  <a:pt x="2573391" y="3027528"/>
                  <a:pt x="2573391" y="3025013"/>
                </a:cubicBezTo>
                <a:cubicBezTo>
                  <a:pt x="2573391" y="3022508"/>
                  <a:pt x="2570258" y="3020450"/>
                  <a:pt x="2566438" y="3020450"/>
                </a:cubicBezTo>
                <a:cubicBezTo>
                  <a:pt x="2562609" y="3020450"/>
                  <a:pt x="2557342" y="3014802"/>
                  <a:pt x="2554732" y="3007906"/>
                </a:cubicBezTo>
                <a:cubicBezTo>
                  <a:pt x="2552131" y="3001000"/>
                  <a:pt x="2545121" y="2990228"/>
                  <a:pt x="2539168" y="2983951"/>
                </a:cubicBezTo>
                <a:cubicBezTo>
                  <a:pt x="2522833" y="2966739"/>
                  <a:pt x="2519823" y="2954299"/>
                  <a:pt x="2518699" y="2899531"/>
                </a:cubicBezTo>
                <a:cubicBezTo>
                  <a:pt x="2517060" y="2819578"/>
                  <a:pt x="2517584" y="2815120"/>
                  <a:pt x="2528586" y="2815120"/>
                </a:cubicBezTo>
                <a:cubicBezTo>
                  <a:pt x="2533834" y="2815120"/>
                  <a:pt x="2535691" y="2812758"/>
                  <a:pt x="2533977" y="2808281"/>
                </a:cubicBezTo>
                <a:cubicBezTo>
                  <a:pt x="2532529" y="2804519"/>
                  <a:pt x="2528719" y="2801433"/>
                  <a:pt x="2525500" y="2801433"/>
                </a:cubicBezTo>
                <a:cubicBezTo>
                  <a:pt x="2522280" y="2801433"/>
                  <a:pt x="2519746" y="2798870"/>
                  <a:pt x="2519861" y="2795727"/>
                </a:cubicBezTo>
                <a:cubicBezTo>
                  <a:pt x="2520604" y="2775848"/>
                  <a:pt x="2518242" y="2768667"/>
                  <a:pt x="2511793" y="2771143"/>
                </a:cubicBezTo>
                <a:cubicBezTo>
                  <a:pt x="2507736" y="2772696"/>
                  <a:pt x="2504945" y="2771191"/>
                  <a:pt x="2504945" y="2767448"/>
                </a:cubicBezTo>
                <a:cubicBezTo>
                  <a:pt x="2504945" y="2763971"/>
                  <a:pt x="2507516" y="2760094"/>
                  <a:pt x="2510650" y="2758827"/>
                </a:cubicBezTo>
                <a:cubicBezTo>
                  <a:pt x="2513784" y="2757561"/>
                  <a:pt x="2512250" y="2756341"/>
                  <a:pt x="2507231" y="2756113"/>
                </a:cubicBezTo>
                <a:cubicBezTo>
                  <a:pt x="2497306" y="2755656"/>
                  <a:pt x="2477608" y="2729043"/>
                  <a:pt x="2477503" y="2715946"/>
                </a:cubicBezTo>
                <a:cubicBezTo>
                  <a:pt x="2477398" y="2703516"/>
                  <a:pt x="2464368" y="2668921"/>
                  <a:pt x="2454643" y="2655262"/>
                </a:cubicBezTo>
                <a:cubicBezTo>
                  <a:pt x="2449833" y="2648509"/>
                  <a:pt x="2446861" y="2642032"/>
                  <a:pt x="2448033" y="2640860"/>
                </a:cubicBezTo>
                <a:cubicBezTo>
                  <a:pt x="2450205" y="2638679"/>
                  <a:pt x="2443642" y="2631526"/>
                  <a:pt x="2421953" y="2612428"/>
                </a:cubicBezTo>
                <a:cubicBezTo>
                  <a:pt x="2415210" y="2606484"/>
                  <a:pt x="2410933" y="2600389"/>
                  <a:pt x="2412448" y="2598865"/>
                </a:cubicBezTo>
                <a:cubicBezTo>
                  <a:pt x="2413971" y="2597350"/>
                  <a:pt x="2410247" y="2596074"/>
                  <a:pt x="2404180" y="2596045"/>
                </a:cubicBezTo>
                <a:cubicBezTo>
                  <a:pt x="2398122" y="2596007"/>
                  <a:pt x="2388606" y="2594759"/>
                  <a:pt x="2383053" y="2593273"/>
                </a:cubicBezTo>
                <a:cubicBezTo>
                  <a:pt x="2370242" y="2589835"/>
                  <a:pt x="2363298" y="2604570"/>
                  <a:pt x="2350116" y="2663111"/>
                </a:cubicBezTo>
                <a:cubicBezTo>
                  <a:pt x="2338962" y="2712650"/>
                  <a:pt x="2338086" y="2749874"/>
                  <a:pt x="2347525" y="2772477"/>
                </a:cubicBezTo>
                <a:cubicBezTo>
                  <a:pt x="2351297" y="2781487"/>
                  <a:pt x="2354373" y="2795003"/>
                  <a:pt x="2354373" y="2802509"/>
                </a:cubicBezTo>
                <a:cubicBezTo>
                  <a:pt x="2354373" y="2813920"/>
                  <a:pt x="2368956" y="2848134"/>
                  <a:pt x="2377253" y="2856192"/>
                </a:cubicBezTo>
                <a:cubicBezTo>
                  <a:pt x="2378548" y="2857440"/>
                  <a:pt x="2383682" y="2867174"/>
                  <a:pt x="2388663" y="2877814"/>
                </a:cubicBezTo>
                <a:cubicBezTo>
                  <a:pt x="2393645" y="2888444"/>
                  <a:pt x="2399265" y="2897178"/>
                  <a:pt x="2401141" y="2897206"/>
                </a:cubicBezTo>
                <a:cubicBezTo>
                  <a:pt x="2403027" y="2897235"/>
                  <a:pt x="2404561" y="2899683"/>
                  <a:pt x="2404561" y="2902655"/>
                </a:cubicBezTo>
                <a:cubicBezTo>
                  <a:pt x="2404561" y="2905627"/>
                  <a:pt x="2408513" y="2916409"/>
                  <a:pt x="2413343" y="2926610"/>
                </a:cubicBezTo>
                <a:cubicBezTo>
                  <a:pt x="2418172" y="2936821"/>
                  <a:pt x="2425259" y="2952861"/>
                  <a:pt x="2429078" y="2962272"/>
                </a:cubicBezTo>
                <a:cubicBezTo>
                  <a:pt x="2432907" y="2971682"/>
                  <a:pt x="2438708" y="2979436"/>
                  <a:pt x="2441975" y="2979503"/>
                </a:cubicBezTo>
                <a:cubicBezTo>
                  <a:pt x="2445242" y="2979569"/>
                  <a:pt x="2451557" y="2987542"/>
                  <a:pt x="2456015" y="2997219"/>
                </a:cubicBezTo>
                <a:cubicBezTo>
                  <a:pt x="2460472" y="3006896"/>
                  <a:pt x="2469102" y="3020184"/>
                  <a:pt x="2475188" y="3026756"/>
                </a:cubicBezTo>
                <a:cubicBezTo>
                  <a:pt x="2488933" y="3041596"/>
                  <a:pt x="2514070" y="3077839"/>
                  <a:pt x="2514089" y="3082877"/>
                </a:cubicBezTo>
                <a:cubicBezTo>
                  <a:pt x="2514098" y="3084935"/>
                  <a:pt x="2520289" y="3095850"/>
                  <a:pt x="2527843" y="3107147"/>
                </a:cubicBezTo>
                <a:cubicBezTo>
                  <a:pt x="2535387" y="3118444"/>
                  <a:pt x="2545664" y="3136065"/>
                  <a:pt x="2550674" y="3146314"/>
                </a:cubicBezTo>
                <a:cubicBezTo>
                  <a:pt x="2555684" y="3156572"/>
                  <a:pt x="2563943" y="3168888"/>
                  <a:pt x="2569029" y="3173698"/>
                </a:cubicBezTo>
                <a:cubicBezTo>
                  <a:pt x="2574115" y="3178499"/>
                  <a:pt x="2581735" y="3186033"/>
                  <a:pt x="2585974" y="3190424"/>
                </a:cubicBezTo>
                <a:cubicBezTo>
                  <a:pt x="2590203" y="3194815"/>
                  <a:pt x="2595556" y="3198406"/>
                  <a:pt x="2597861" y="3198406"/>
                </a:cubicBezTo>
                <a:cubicBezTo>
                  <a:pt x="2603957" y="3198406"/>
                  <a:pt x="2614139" y="3213113"/>
                  <a:pt x="2614311" y="3222162"/>
                </a:cubicBezTo>
                <a:cubicBezTo>
                  <a:pt x="2614406" y="3226438"/>
                  <a:pt x="2619540" y="3237421"/>
                  <a:pt x="2625741" y="3246574"/>
                </a:cubicBezTo>
                <a:cubicBezTo>
                  <a:pt x="2631951" y="3255718"/>
                  <a:pt x="2638361" y="3270701"/>
                  <a:pt x="2639990" y="3279855"/>
                </a:cubicBezTo>
                <a:cubicBezTo>
                  <a:pt x="2641619" y="3289017"/>
                  <a:pt x="2646620" y="3303696"/>
                  <a:pt x="2651106" y="3312478"/>
                </a:cubicBezTo>
                <a:cubicBezTo>
                  <a:pt x="2655592" y="3321260"/>
                  <a:pt x="2661764" y="3338205"/>
                  <a:pt x="2664831" y="3350120"/>
                </a:cubicBezTo>
                <a:cubicBezTo>
                  <a:pt x="2667889" y="3362046"/>
                  <a:pt x="2672032" y="3371790"/>
                  <a:pt x="2674032" y="3371790"/>
                </a:cubicBezTo>
                <a:cubicBezTo>
                  <a:pt x="2677642" y="3371790"/>
                  <a:pt x="2694140" y="3405003"/>
                  <a:pt x="2705760" y="3435674"/>
                </a:cubicBezTo>
                <a:cubicBezTo>
                  <a:pt x="2709084" y="3444456"/>
                  <a:pt x="2713390" y="3453762"/>
                  <a:pt x="2715333" y="3456353"/>
                </a:cubicBezTo>
                <a:cubicBezTo>
                  <a:pt x="2717276" y="3458934"/>
                  <a:pt x="2719915" y="3466125"/>
                  <a:pt x="2721191" y="3472317"/>
                </a:cubicBezTo>
                <a:cubicBezTo>
                  <a:pt x="2724677" y="3489204"/>
                  <a:pt x="2752699" y="3556356"/>
                  <a:pt x="2756995" y="3558156"/>
                </a:cubicBezTo>
                <a:cubicBezTo>
                  <a:pt x="2759062" y="3559022"/>
                  <a:pt x="2765758" y="3569605"/>
                  <a:pt x="2771873" y="3581683"/>
                </a:cubicBezTo>
                <a:cubicBezTo>
                  <a:pt x="2777998" y="3593770"/>
                  <a:pt x="2784722" y="3604352"/>
                  <a:pt x="2786828" y="3605219"/>
                </a:cubicBezTo>
                <a:cubicBezTo>
                  <a:pt x="2788933" y="3606076"/>
                  <a:pt x="2797000" y="3616020"/>
                  <a:pt x="2804744" y="3627317"/>
                </a:cubicBezTo>
                <a:cubicBezTo>
                  <a:pt x="2812488" y="3638614"/>
                  <a:pt x="2831919" y="3661473"/>
                  <a:pt x="2847911" y="3678133"/>
                </a:cubicBezTo>
                <a:cubicBezTo>
                  <a:pt x="2870257" y="3701402"/>
                  <a:pt x="2882906" y="3720433"/>
                  <a:pt x="2902490" y="3760267"/>
                </a:cubicBezTo>
                <a:cubicBezTo>
                  <a:pt x="2945200" y="3847116"/>
                  <a:pt x="2952239" y="3872824"/>
                  <a:pt x="2957858" y="3962435"/>
                </a:cubicBezTo>
                <a:cubicBezTo>
                  <a:pt x="2963878" y="4058380"/>
                  <a:pt x="2963640" y="4205856"/>
                  <a:pt x="2957439" y="4226039"/>
                </a:cubicBezTo>
                <a:cubicBezTo>
                  <a:pt x="2954906" y="4234278"/>
                  <a:pt x="2951772" y="4253405"/>
                  <a:pt x="2950457" y="4268530"/>
                </a:cubicBezTo>
                <a:cubicBezTo>
                  <a:pt x="2949153" y="4283666"/>
                  <a:pt x="2945914" y="4301763"/>
                  <a:pt x="2943247" y="4308755"/>
                </a:cubicBezTo>
                <a:cubicBezTo>
                  <a:pt x="2940590" y="4315746"/>
                  <a:pt x="2938418" y="4334682"/>
                  <a:pt x="2938418" y="4350827"/>
                </a:cubicBezTo>
                <a:cubicBezTo>
                  <a:pt x="2938418" y="4367362"/>
                  <a:pt x="2936427" y="4380192"/>
                  <a:pt x="2933856" y="4380192"/>
                </a:cubicBezTo>
                <a:cubicBezTo>
                  <a:pt x="2931350" y="4380192"/>
                  <a:pt x="2929293" y="4385240"/>
                  <a:pt x="2929293" y="4391422"/>
                </a:cubicBezTo>
                <a:cubicBezTo>
                  <a:pt x="2929293" y="4397594"/>
                  <a:pt x="2925188" y="4420264"/>
                  <a:pt x="2920168" y="4441790"/>
                </a:cubicBezTo>
                <a:cubicBezTo>
                  <a:pt x="2915148" y="4463317"/>
                  <a:pt x="2911043" y="4491892"/>
                  <a:pt x="2911043" y="4505284"/>
                </a:cubicBezTo>
                <a:cubicBezTo>
                  <a:pt x="2911043" y="4520619"/>
                  <a:pt x="2908671" y="4531620"/>
                  <a:pt x="2904642" y="4534964"/>
                </a:cubicBezTo>
                <a:cubicBezTo>
                  <a:pt x="2893127" y="4544517"/>
                  <a:pt x="2903595" y="4650645"/>
                  <a:pt x="2918406" y="4674495"/>
                </a:cubicBezTo>
                <a:cubicBezTo>
                  <a:pt x="2927779" y="4689593"/>
                  <a:pt x="2927797" y="4824609"/>
                  <a:pt x="2918406" y="4849755"/>
                </a:cubicBezTo>
                <a:cubicBezTo>
                  <a:pt x="2910224" y="4871730"/>
                  <a:pt x="2909728" y="4895161"/>
                  <a:pt x="2916730" y="4929280"/>
                </a:cubicBezTo>
                <a:cubicBezTo>
                  <a:pt x="2919996" y="4945253"/>
                  <a:pt x="2919758" y="4954150"/>
                  <a:pt x="2915872" y="4961436"/>
                </a:cubicBezTo>
                <a:cubicBezTo>
                  <a:pt x="2911548" y="4969513"/>
                  <a:pt x="2912395" y="4980496"/>
                  <a:pt x="2920178" y="5016919"/>
                </a:cubicBezTo>
                <a:cubicBezTo>
                  <a:pt x="2925512" y="5041903"/>
                  <a:pt x="2931808" y="5073631"/>
                  <a:pt x="2934160" y="5087433"/>
                </a:cubicBezTo>
                <a:cubicBezTo>
                  <a:pt x="2936513" y="5101244"/>
                  <a:pt x="2940609" y="5122799"/>
                  <a:pt x="2943247" y="5135343"/>
                </a:cubicBezTo>
                <a:cubicBezTo>
                  <a:pt x="2960059" y="5215106"/>
                  <a:pt x="2960897" y="5247596"/>
                  <a:pt x="2946867" y="5274875"/>
                </a:cubicBezTo>
                <a:cubicBezTo>
                  <a:pt x="2930455" y="5306784"/>
                  <a:pt x="2894536" y="5342960"/>
                  <a:pt x="2879268" y="5342960"/>
                </a:cubicBezTo>
                <a:cubicBezTo>
                  <a:pt x="2876658" y="5342960"/>
                  <a:pt x="2874524" y="5344922"/>
                  <a:pt x="2874524" y="5347313"/>
                </a:cubicBezTo>
                <a:cubicBezTo>
                  <a:pt x="2874524" y="5349713"/>
                  <a:pt x="2867352" y="5353018"/>
                  <a:pt x="2858589" y="5354657"/>
                </a:cubicBezTo>
                <a:cubicBezTo>
                  <a:pt x="2849826" y="5356305"/>
                  <a:pt x="2843625" y="5359210"/>
                  <a:pt x="2844806" y="5361124"/>
                </a:cubicBezTo>
                <a:cubicBezTo>
                  <a:pt x="2845987" y="5363029"/>
                  <a:pt x="2838320" y="5365753"/>
                  <a:pt x="2827756" y="5367173"/>
                </a:cubicBezTo>
                <a:cubicBezTo>
                  <a:pt x="2817193" y="5368592"/>
                  <a:pt x="2807849" y="5371868"/>
                  <a:pt x="2806982" y="5374459"/>
                </a:cubicBezTo>
                <a:cubicBezTo>
                  <a:pt x="2806125" y="5377050"/>
                  <a:pt x="2798391" y="5380488"/>
                  <a:pt x="2789818" y="5382098"/>
                </a:cubicBezTo>
                <a:cubicBezTo>
                  <a:pt x="2781236" y="5383708"/>
                  <a:pt x="2775350" y="5386851"/>
                  <a:pt x="2776731" y="5389089"/>
                </a:cubicBezTo>
                <a:cubicBezTo>
                  <a:pt x="2778112" y="5391318"/>
                  <a:pt x="2776217" y="5393147"/>
                  <a:pt x="2772502" y="5393147"/>
                </a:cubicBezTo>
                <a:cubicBezTo>
                  <a:pt x="2761758" y="5393147"/>
                  <a:pt x="2761405" y="5402672"/>
                  <a:pt x="2771292" y="5426075"/>
                </a:cubicBezTo>
                <a:cubicBezTo>
                  <a:pt x="2779579" y="5445706"/>
                  <a:pt x="2781989" y="5447906"/>
                  <a:pt x="2795200" y="5447906"/>
                </a:cubicBezTo>
                <a:cubicBezTo>
                  <a:pt x="2803277" y="5447906"/>
                  <a:pt x="2810678" y="5445516"/>
                  <a:pt x="2811650" y="5442601"/>
                </a:cubicBezTo>
                <a:cubicBezTo>
                  <a:pt x="2814117" y="5435210"/>
                  <a:pt x="2982966" y="5434305"/>
                  <a:pt x="2987614" y="5441658"/>
                </a:cubicBezTo>
                <a:cubicBezTo>
                  <a:pt x="2989405" y="5444496"/>
                  <a:pt x="3003559" y="5447983"/>
                  <a:pt x="3019066" y="5449402"/>
                </a:cubicBezTo>
                <a:cubicBezTo>
                  <a:pt x="3034582" y="5450821"/>
                  <a:pt x="3051003" y="5453793"/>
                  <a:pt x="3055575" y="5456012"/>
                </a:cubicBezTo>
                <a:cubicBezTo>
                  <a:pt x="3060138" y="5458222"/>
                  <a:pt x="3072501" y="5464489"/>
                  <a:pt x="3083036" y="5469938"/>
                </a:cubicBezTo>
                <a:cubicBezTo>
                  <a:pt x="3109211" y="5483473"/>
                  <a:pt x="3164770" y="5482130"/>
                  <a:pt x="3164056" y="5467976"/>
                </a:cubicBezTo>
                <a:cubicBezTo>
                  <a:pt x="3163589" y="5458727"/>
                  <a:pt x="3187639" y="5452479"/>
                  <a:pt x="3222958" y="5452659"/>
                </a:cubicBezTo>
                <a:cubicBezTo>
                  <a:pt x="3258944" y="5452850"/>
                  <a:pt x="3260439" y="5453288"/>
                  <a:pt x="3271488" y="5467080"/>
                </a:cubicBezTo>
                <a:cubicBezTo>
                  <a:pt x="3277765" y="5474910"/>
                  <a:pt x="3286490" y="5485082"/>
                  <a:pt x="3290881" y="5489702"/>
                </a:cubicBezTo>
                <a:cubicBezTo>
                  <a:pt x="3295272" y="5494322"/>
                  <a:pt x="3298453" y="5498608"/>
                  <a:pt x="3297939" y="5499237"/>
                </a:cubicBezTo>
                <a:cubicBezTo>
                  <a:pt x="3297425" y="5499865"/>
                  <a:pt x="3301016" y="5505209"/>
                  <a:pt x="3305921" y="5511124"/>
                </a:cubicBezTo>
                <a:cubicBezTo>
                  <a:pt x="3314598" y="5521573"/>
                  <a:pt x="3316208" y="5521782"/>
                  <a:pt x="3364852" y="5518963"/>
                </a:cubicBezTo>
                <a:cubicBezTo>
                  <a:pt x="3395027" y="5517220"/>
                  <a:pt x="3416163" y="5513962"/>
                  <a:pt x="3418145" y="5510752"/>
                </a:cubicBezTo>
                <a:close/>
                <a:moveTo>
                  <a:pt x="2920330" y="4890361"/>
                </a:moveTo>
                <a:cubicBezTo>
                  <a:pt x="2920501" y="4878283"/>
                  <a:pt x="2932217" y="4860680"/>
                  <a:pt x="2936941" y="4865405"/>
                </a:cubicBezTo>
                <a:cubicBezTo>
                  <a:pt x="2938685" y="4867148"/>
                  <a:pt x="2937675" y="4870996"/>
                  <a:pt x="2934713" y="4873968"/>
                </a:cubicBezTo>
                <a:cubicBezTo>
                  <a:pt x="2931741" y="4876940"/>
                  <a:pt x="2929312" y="4882941"/>
                  <a:pt x="2929312" y="4887312"/>
                </a:cubicBezTo>
                <a:cubicBezTo>
                  <a:pt x="2929312" y="4891684"/>
                  <a:pt x="2927254" y="4896523"/>
                  <a:pt x="2924749" y="4898076"/>
                </a:cubicBezTo>
                <a:cubicBezTo>
                  <a:pt x="2922197" y="4899657"/>
                  <a:pt x="2920244" y="4896247"/>
                  <a:pt x="2920330" y="4890361"/>
                </a:cubicBezTo>
                <a:close/>
                <a:moveTo>
                  <a:pt x="2580726" y="5440010"/>
                </a:moveTo>
                <a:cubicBezTo>
                  <a:pt x="2579211" y="5438496"/>
                  <a:pt x="2578125" y="5441191"/>
                  <a:pt x="2578325" y="5446002"/>
                </a:cubicBezTo>
                <a:cubicBezTo>
                  <a:pt x="2578544" y="5451316"/>
                  <a:pt x="2579630" y="5452402"/>
                  <a:pt x="2581088" y="5448764"/>
                </a:cubicBezTo>
                <a:cubicBezTo>
                  <a:pt x="2582402" y="5445468"/>
                  <a:pt x="2582240" y="5441534"/>
                  <a:pt x="2580726" y="5440010"/>
                </a:cubicBezTo>
                <a:close/>
                <a:moveTo>
                  <a:pt x="2548312" y="5388585"/>
                </a:moveTo>
                <a:cubicBezTo>
                  <a:pt x="2549855" y="5386080"/>
                  <a:pt x="2555684" y="5384022"/>
                  <a:pt x="2561256" y="5384022"/>
                </a:cubicBezTo>
                <a:cubicBezTo>
                  <a:pt x="2566819" y="5384022"/>
                  <a:pt x="2574896" y="5379917"/>
                  <a:pt x="2579192" y="5374897"/>
                </a:cubicBezTo>
                <a:cubicBezTo>
                  <a:pt x="2583488" y="5369878"/>
                  <a:pt x="2591127" y="5365772"/>
                  <a:pt x="2596175" y="5365772"/>
                </a:cubicBezTo>
                <a:cubicBezTo>
                  <a:pt x="2601214" y="5365772"/>
                  <a:pt x="2605348" y="5363715"/>
                  <a:pt x="2605348" y="5361210"/>
                </a:cubicBezTo>
                <a:cubicBezTo>
                  <a:pt x="2605348" y="5358695"/>
                  <a:pt x="2610596" y="5356647"/>
                  <a:pt x="2617025" y="5356647"/>
                </a:cubicBezTo>
                <a:cubicBezTo>
                  <a:pt x="2623445" y="5356647"/>
                  <a:pt x="2627684" y="5358285"/>
                  <a:pt x="2626445" y="5360286"/>
                </a:cubicBezTo>
                <a:cubicBezTo>
                  <a:pt x="2625207" y="5362286"/>
                  <a:pt x="2626084" y="5366906"/>
                  <a:pt x="2628389" y="5370554"/>
                </a:cubicBezTo>
                <a:cubicBezTo>
                  <a:pt x="2631675" y="5375745"/>
                  <a:pt x="2632599" y="5375012"/>
                  <a:pt x="2632656" y="5367115"/>
                </a:cubicBezTo>
                <a:cubicBezTo>
                  <a:pt x="2632704" y="5359228"/>
                  <a:pt x="2636209" y="5356409"/>
                  <a:pt x="2648696" y="5354066"/>
                </a:cubicBezTo>
                <a:cubicBezTo>
                  <a:pt x="2657478" y="5352418"/>
                  <a:pt x="2664660" y="5349503"/>
                  <a:pt x="2664660" y="5347599"/>
                </a:cubicBezTo>
                <a:cubicBezTo>
                  <a:pt x="2664660" y="5345684"/>
                  <a:pt x="2672604" y="5342855"/>
                  <a:pt x="2682310" y="5341303"/>
                </a:cubicBezTo>
                <a:cubicBezTo>
                  <a:pt x="2692016" y="5339750"/>
                  <a:pt x="2705875" y="5335397"/>
                  <a:pt x="2713113" y="5331625"/>
                </a:cubicBezTo>
                <a:cubicBezTo>
                  <a:pt x="2720343" y="5327854"/>
                  <a:pt x="2734078" y="5324748"/>
                  <a:pt x="2743641" y="5324739"/>
                </a:cubicBezTo>
                <a:cubicBezTo>
                  <a:pt x="2753204" y="5324719"/>
                  <a:pt x="2759881" y="5322862"/>
                  <a:pt x="2758491" y="5320614"/>
                </a:cubicBezTo>
                <a:cubicBezTo>
                  <a:pt x="2757100" y="5318366"/>
                  <a:pt x="2772369" y="5315071"/>
                  <a:pt x="2792419" y="5313299"/>
                </a:cubicBezTo>
                <a:cubicBezTo>
                  <a:pt x="2812469" y="5311527"/>
                  <a:pt x="2827842" y="5308394"/>
                  <a:pt x="2826575" y="5306346"/>
                </a:cubicBezTo>
                <a:cubicBezTo>
                  <a:pt x="2825309" y="5304298"/>
                  <a:pt x="2837615" y="5301202"/>
                  <a:pt x="2853922" y="5299449"/>
                </a:cubicBezTo>
                <a:cubicBezTo>
                  <a:pt x="2870228" y="5297707"/>
                  <a:pt x="2882449" y="5294459"/>
                  <a:pt x="2881077" y="5292239"/>
                </a:cubicBezTo>
                <a:cubicBezTo>
                  <a:pt x="2879706" y="5290020"/>
                  <a:pt x="2881782" y="5288201"/>
                  <a:pt x="2885688" y="5288201"/>
                </a:cubicBezTo>
                <a:cubicBezTo>
                  <a:pt x="2895612" y="5288201"/>
                  <a:pt x="2894651" y="5271799"/>
                  <a:pt x="2884106" y="5261255"/>
                </a:cubicBezTo>
                <a:cubicBezTo>
                  <a:pt x="2878230" y="5255368"/>
                  <a:pt x="2874724" y="5243919"/>
                  <a:pt x="2873305" y="5225888"/>
                </a:cubicBezTo>
                <a:cubicBezTo>
                  <a:pt x="2870000" y="5183978"/>
                  <a:pt x="2857255" y="5113950"/>
                  <a:pt x="2851979" y="5108664"/>
                </a:cubicBezTo>
                <a:cubicBezTo>
                  <a:pt x="2849340" y="5106026"/>
                  <a:pt x="2847178" y="5099091"/>
                  <a:pt x="2847178" y="5093253"/>
                </a:cubicBezTo>
                <a:cubicBezTo>
                  <a:pt x="2847178" y="5086281"/>
                  <a:pt x="2843454" y="5081232"/>
                  <a:pt x="2836310" y="5078518"/>
                </a:cubicBezTo>
                <a:cubicBezTo>
                  <a:pt x="2824575" y="5074050"/>
                  <a:pt x="2806078" y="5051095"/>
                  <a:pt x="2806173" y="5041103"/>
                </a:cubicBezTo>
                <a:cubicBezTo>
                  <a:pt x="2806173" y="5037722"/>
                  <a:pt x="2811240" y="5019272"/>
                  <a:pt x="2817365" y="5000089"/>
                </a:cubicBezTo>
                <a:cubicBezTo>
                  <a:pt x="2824946" y="4976352"/>
                  <a:pt x="2827642" y="4959893"/>
                  <a:pt x="2825813" y="4948577"/>
                </a:cubicBezTo>
                <a:cubicBezTo>
                  <a:pt x="2822870" y="4930451"/>
                  <a:pt x="2813897" y="4928813"/>
                  <a:pt x="2811402" y="4945948"/>
                </a:cubicBezTo>
                <a:cubicBezTo>
                  <a:pt x="2809554" y="4958578"/>
                  <a:pt x="2801801" y="4967199"/>
                  <a:pt x="2790247" y="4969446"/>
                </a:cubicBezTo>
                <a:cubicBezTo>
                  <a:pt x="2784770" y="4970523"/>
                  <a:pt x="2778979" y="4979619"/>
                  <a:pt x="2773483" y="4995802"/>
                </a:cubicBezTo>
                <a:cubicBezTo>
                  <a:pt x="2763901" y="5023997"/>
                  <a:pt x="2753680" y="5037246"/>
                  <a:pt x="2741527" y="5037246"/>
                </a:cubicBezTo>
                <a:cubicBezTo>
                  <a:pt x="2729115" y="5037246"/>
                  <a:pt x="2730935" y="5021577"/>
                  <a:pt x="2745937" y="4999279"/>
                </a:cubicBezTo>
                <a:cubicBezTo>
                  <a:pt x="2762358" y="4974866"/>
                  <a:pt x="2792419" y="4913239"/>
                  <a:pt x="2792419" y="4904000"/>
                </a:cubicBezTo>
                <a:cubicBezTo>
                  <a:pt x="2792419" y="4900105"/>
                  <a:pt x="2795505" y="4894361"/>
                  <a:pt x="2799267" y="4891237"/>
                </a:cubicBezTo>
                <a:cubicBezTo>
                  <a:pt x="2803029" y="4888112"/>
                  <a:pt x="2806116" y="4881626"/>
                  <a:pt x="2806116" y="4876825"/>
                </a:cubicBezTo>
                <a:cubicBezTo>
                  <a:pt x="2806116" y="4872025"/>
                  <a:pt x="2809421" y="4863052"/>
                  <a:pt x="2813459" y="4856890"/>
                </a:cubicBezTo>
                <a:cubicBezTo>
                  <a:pt x="2822013" y="4843831"/>
                  <a:pt x="2818993" y="4830762"/>
                  <a:pt x="2808373" y="4834839"/>
                </a:cubicBezTo>
                <a:cubicBezTo>
                  <a:pt x="2804401" y="4836363"/>
                  <a:pt x="2802096" y="4838544"/>
                  <a:pt x="2803239" y="4839697"/>
                </a:cubicBezTo>
                <a:cubicBezTo>
                  <a:pt x="2804392" y="4840840"/>
                  <a:pt x="2796553" y="4850689"/>
                  <a:pt x="2785818" y="4861576"/>
                </a:cubicBezTo>
                <a:cubicBezTo>
                  <a:pt x="2775083" y="4872463"/>
                  <a:pt x="2765044" y="4884655"/>
                  <a:pt x="2763501" y="4888675"/>
                </a:cubicBezTo>
                <a:cubicBezTo>
                  <a:pt x="2761958" y="4892694"/>
                  <a:pt x="2752433" y="4908144"/>
                  <a:pt x="2742336" y="4923012"/>
                </a:cubicBezTo>
                <a:cubicBezTo>
                  <a:pt x="2732240" y="4937881"/>
                  <a:pt x="2723982" y="4952216"/>
                  <a:pt x="2723982" y="4954864"/>
                </a:cubicBezTo>
                <a:cubicBezTo>
                  <a:pt x="2723982" y="4957512"/>
                  <a:pt x="2720553" y="4959674"/>
                  <a:pt x="2716371" y="4959674"/>
                </a:cubicBezTo>
                <a:cubicBezTo>
                  <a:pt x="2712190" y="4959674"/>
                  <a:pt x="2710046" y="4960950"/>
                  <a:pt x="2711599" y="4962513"/>
                </a:cubicBezTo>
                <a:cubicBezTo>
                  <a:pt x="2713161" y="4964065"/>
                  <a:pt x="2709399" y="4972752"/>
                  <a:pt x="2703236" y="4981819"/>
                </a:cubicBezTo>
                <a:cubicBezTo>
                  <a:pt x="2697073" y="4990878"/>
                  <a:pt x="2692035" y="5000765"/>
                  <a:pt x="2692035" y="5003775"/>
                </a:cubicBezTo>
                <a:cubicBezTo>
                  <a:pt x="2692035" y="5006785"/>
                  <a:pt x="2687415" y="5010690"/>
                  <a:pt x="2681776" y="5012452"/>
                </a:cubicBezTo>
                <a:cubicBezTo>
                  <a:pt x="2676128" y="5014214"/>
                  <a:pt x="2669794" y="5017948"/>
                  <a:pt x="2667708" y="5020748"/>
                </a:cubicBezTo>
                <a:cubicBezTo>
                  <a:pt x="2665574" y="5023606"/>
                  <a:pt x="2664936" y="5018396"/>
                  <a:pt x="2666251" y="5008880"/>
                </a:cubicBezTo>
                <a:cubicBezTo>
                  <a:pt x="2667755" y="4998021"/>
                  <a:pt x="2673699" y="4986934"/>
                  <a:pt x="2682757" y="4978076"/>
                </a:cubicBezTo>
                <a:cubicBezTo>
                  <a:pt x="2690549" y="4970466"/>
                  <a:pt x="2695921" y="4964236"/>
                  <a:pt x="2694692" y="4964236"/>
                </a:cubicBezTo>
                <a:cubicBezTo>
                  <a:pt x="2693473" y="4964236"/>
                  <a:pt x="2697435" y="4958884"/>
                  <a:pt x="2703503" y="4952340"/>
                </a:cubicBezTo>
                <a:cubicBezTo>
                  <a:pt x="2709561" y="4945796"/>
                  <a:pt x="2714333" y="4939128"/>
                  <a:pt x="2714095" y="4937509"/>
                </a:cubicBezTo>
                <a:cubicBezTo>
                  <a:pt x="2712790" y="4928623"/>
                  <a:pt x="2727115" y="4905105"/>
                  <a:pt x="2735145" y="4902971"/>
                </a:cubicBezTo>
                <a:cubicBezTo>
                  <a:pt x="2745899" y="4900114"/>
                  <a:pt x="2768701" y="4856528"/>
                  <a:pt x="2776322" y="4824248"/>
                </a:cubicBezTo>
                <a:cubicBezTo>
                  <a:pt x="2778207" y="4816266"/>
                  <a:pt x="2783303" y="4805912"/>
                  <a:pt x="2787656" y="4801244"/>
                </a:cubicBezTo>
                <a:cubicBezTo>
                  <a:pt x="2792009" y="4796577"/>
                  <a:pt x="2801410" y="4774355"/>
                  <a:pt x="2808554" y="4751877"/>
                </a:cubicBezTo>
                <a:cubicBezTo>
                  <a:pt x="2815698" y="4729398"/>
                  <a:pt x="2824042" y="4708471"/>
                  <a:pt x="2827099" y="4705385"/>
                </a:cubicBezTo>
                <a:cubicBezTo>
                  <a:pt x="2839948" y="4692412"/>
                  <a:pt x="2838272" y="4640272"/>
                  <a:pt x="2825004" y="4640272"/>
                </a:cubicBezTo>
                <a:cubicBezTo>
                  <a:pt x="2819051" y="4640272"/>
                  <a:pt x="2808897" y="4657274"/>
                  <a:pt x="2799124" y="4683620"/>
                </a:cubicBezTo>
                <a:cubicBezTo>
                  <a:pt x="2788266" y="4712881"/>
                  <a:pt x="2778503" y="4726645"/>
                  <a:pt x="2768463" y="4726826"/>
                </a:cubicBezTo>
                <a:cubicBezTo>
                  <a:pt x="2762063" y="4726940"/>
                  <a:pt x="2760481" y="4731045"/>
                  <a:pt x="2760481" y="4747505"/>
                </a:cubicBezTo>
                <a:cubicBezTo>
                  <a:pt x="2760481" y="4758916"/>
                  <a:pt x="2758338" y="4768031"/>
                  <a:pt x="2755652" y="4768031"/>
                </a:cubicBezTo>
                <a:cubicBezTo>
                  <a:pt x="2752966" y="4768031"/>
                  <a:pt x="2752090" y="4770088"/>
                  <a:pt x="2753642" y="4772593"/>
                </a:cubicBezTo>
                <a:cubicBezTo>
                  <a:pt x="2755185" y="4775108"/>
                  <a:pt x="2753423" y="4777166"/>
                  <a:pt x="2749709" y="4777166"/>
                </a:cubicBezTo>
                <a:cubicBezTo>
                  <a:pt x="2745918" y="4777166"/>
                  <a:pt x="2741641" y="4783166"/>
                  <a:pt x="2739946" y="4790853"/>
                </a:cubicBezTo>
                <a:cubicBezTo>
                  <a:pt x="2738298" y="4798378"/>
                  <a:pt x="2735212" y="4804540"/>
                  <a:pt x="2733106" y="4804540"/>
                </a:cubicBezTo>
                <a:cubicBezTo>
                  <a:pt x="2730992" y="4804540"/>
                  <a:pt x="2727915" y="4810693"/>
                  <a:pt x="2726258" y="4818228"/>
                </a:cubicBezTo>
                <a:cubicBezTo>
                  <a:pt x="2724610" y="4825752"/>
                  <a:pt x="2721610" y="4831915"/>
                  <a:pt x="2719610" y="4831915"/>
                </a:cubicBezTo>
                <a:cubicBezTo>
                  <a:pt x="2717600" y="4831915"/>
                  <a:pt x="2713409" y="4838078"/>
                  <a:pt x="2710294" y="4845603"/>
                </a:cubicBezTo>
                <a:cubicBezTo>
                  <a:pt x="2707046" y="4853423"/>
                  <a:pt x="2701207" y="4859290"/>
                  <a:pt x="2696645" y="4859290"/>
                </a:cubicBezTo>
                <a:cubicBezTo>
                  <a:pt x="2690749" y="4859290"/>
                  <a:pt x="2688015" y="4864214"/>
                  <a:pt x="2686139" y="4878207"/>
                </a:cubicBezTo>
                <a:cubicBezTo>
                  <a:pt x="2684748" y="4888598"/>
                  <a:pt x="2681910" y="4898352"/>
                  <a:pt x="2679833" y="4899876"/>
                </a:cubicBezTo>
                <a:cubicBezTo>
                  <a:pt x="2674890" y="4903505"/>
                  <a:pt x="2661307" y="4926222"/>
                  <a:pt x="2652944" y="4944843"/>
                </a:cubicBezTo>
                <a:cubicBezTo>
                  <a:pt x="2649287" y="4953007"/>
                  <a:pt x="2644143" y="4959674"/>
                  <a:pt x="2641514" y="4959674"/>
                </a:cubicBezTo>
                <a:cubicBezTo>
                  <a:pt x="2638895" y="4959674"/>
                  <a:pt x="2638018" y="4961731"/>
                  <a:pt x="2639562" y="4964236"/>
                </a:cubicBezTo>
                <a:cubicBezTo>
                  <a:pt x="2641114" y="4966751"/>
                  <a:pt x="2639695" y="4968827"/>
                  <a:pt x="2636409" y="4968866"/>
                </a:cubicBezTo>
                <a:cubicBezTo>
                  <a:pt x="2633132" y="4968913"/>
                  <a:pt x="2625960" y="4970132"/>
                  <a:pt x="2620483" y="4971599"/>
                </a:cubicBezTo>
                <a:cubicBezTo>
                  <a:pt x="2611863" y="4973904"/>
                  <a:pt x="2610891" y="4972828"/>
                  <a:pt x="2613225" y="4963551"/>
                </a:cubicBezTo>
                <a:cubicBezTo>
                  <a:pt x="2614711" y="4957655"/>
                  <a:pt x="2619702" y="4947939"/>
                  <a:pt x="2624321" y="4941948"/>
                </a:cubicBezTo>
                <a:cubicBezTo>
                  <a:pt x="2628941" y="4935966"/>
                  <a:pt x="2632722" y="4928727"/>
                  <a:pt x="2632722" y="4925860"/>
                </a:cubicBezTo>
                <a:cubicBezTo>
                  <a:pt x="2632722" y="4922993"/>
                  <a:pt x="2638885" y="4913897"/>
                  <a:pt x="2646410" y="4905658"/>
                </a:cubicBezTo>
                <a:cubicBezTo>
                  <a:pt x="2653935" y="4897409"/>
                  <a:pt x="2660098" y="4887817"/>
                  <a:pt x="2660098" y="4884341"/>
                </a:cubicBezTo>
                <a:cubicBezTo>
                  <a:pt x="2660098" y="4880855"/>
                  <a:pt x="2667289" y="4872530"/>
                  <a:pt x="2676071" y="4865824"/>
                </a:cubicBezTo>
                <a:cubicBezTo>
                  <a:pt x="2684853" y="4859128"/>
                  <a:pt x="2692035" y="4851118"/>
                  <a:pt x="2692035" y="4848022"/>
                </a:cubicBezTo>
                <a:cubicBezTo>
                  <a:pt x="2692035" y="4842507"/>
                  <a:pt x="2707951" y="4810560"/>
                  <a:pt x="2720991" y="4789900"/>
                </a:cubicBezTo>
                <a:cubicBezTo>
                  <a:pt x="2724620" y="4784147"/>
                  <a:pt x="2729077" y="4774308"/>
                  <a:pt x="2730897" y="4768031"/>
                </a:cubicBezTo>
                <a:cubicBezTo>
                  <a:pt x="2736754" y="4747772"/>
                  <a:pt x="2756462" y="4708719"/>
                  <a:pt x="2760815" y="4708719"/>
                </a:cubicBezTo>
                <a:cubicBezTo>
                  <a:pt x="2763139" y="4708719"/>
                  <a:pt x="2765044" y="4703795"/>
                  <a:pt x="2765044" y="4697775"/>
                </a:cubicBezTo>
                <a:cubicBezTo>
                  <a:pt x="2765044" y="4691755"/>
                  <a:pt x="2771092" y="4675343"/>
                  <a:pt x="2778474" y="4661294"/>
                </a:cubicBezTo>
                <a:cubicBezTo>
                  <a:pt x="2785865" y="4647254"/>
                  <a:pt x="2791142" y="4631804"/>
                  <a:pt x="2790218" y="4626975"/>
                </a:cubicBezTo>
                <a:cubicBezTo>
                  <a:pt x="2789285" y="4622137"/>
                  <a:pt x="2791533" y="4617031"/>
                  <a:pt x="2795200" y="4615621"/>
                </a:cubicBezTo>
                <a:cubicBezTo>
                  <a:pt x="2799238" y="4614069"/>
                  <a:pt x="2801287" y="4608582"/>
                  <a:pt x="2800362" y="4601743"/>
                </a:cubicBezTo>
                <a:cubicBezTo>
                  <a:pt x="2798248" y="4585923"/>
                  <a:pt x="2794000" y="4583170"/>
                  <a:pt x="2788256" y="4593895"/>
                </a:cubicBezTo>
                <a:cubicBezTo>
                  <a:pt x="2785561" y="4598934"/>
                  <a:pt x="2780770" y="4605782"/>
                  <a:pt x="2777617" y="4609116"/>
                </a:cubicBezTo>
                <a:cubicBezTo>
                  <a:pt x="2767358" y="4619946"/>
                  <a:pt x="2738422" y="4669895"/>
                  <a:pt x="2735373" y="4682040"/>
                </a:cubicBezTo>
                <a:cubicBezTo>
                  <a:pt x="2733745" y="4688545"/>
                  <a:pt x="2725887" y="4701051"/>
                  <a:pt x="2717924" y="4709833"/>
                </a:cubicBezTo>
                <a:cubicBezTo>
                  <a:pt x="2701417" y="4728026"/>
                  <a:pt x="2681367" y="4753705"/>
                  <a:pt x="2679109" y="4759535"/>
                </a:cubicBezTo>
                <a:cubicBezTo>
                  <a:pt x="2677509" y="4763687"/>
                  <a:pt x="2664660" y="4765126"/>
                  <a:pt x="2664660" y="4761154"/>
                </a:cubicBezTo>
                <a:cubicBezTo>
                  <a:pt x="2664660" y="4758087"/>
                  <a:pt x="2689063" y="4711643"/>
                  <a:pt x="2692216" y="4708719"/>
                </a:cubicBezTo>
                <a:cubicBezTo>
                  <a:pt x="2706579" y="4695384"/>
                  <a:pt x="2734812" y="4644244"/>
                  <a:pt x="2736602" y="4628299"/>
                </a:cubicBezTo>
                <a:cubicBezTo>
                  <a:pt x="2738298" y="4613297"/>
                  <a:pt x="2740326" y="4609640"/>
                  <a:pt x="2745813" y="4611745"/>
                </a:cubicBezTo>
                <a:cubicBezTo>
                  <a:pt x="2749861" y="4613297"/>
                  <a:pt x="2751661" y="4612526"/>
                  <a:pt x="2750052" y="4609916"/>
                </a:cubicBezTo>
                <a:cubicBezTo>
                  <a:pt x="2748508" y="4607420"/>
                  <a:pt x="2754338" y="4595419"/>
                  <a:pt x="2762996" y="4583236"/>
                </a:cubicBezTo>
                <a:cubicBezTo>
                  <a:pt x="2771654" y="4571064"/>
                  <a:pt x="2778731" y="4558605"/>
                  <a:pt x="2778731" y="4555547"/>
                </a:cubicBezTo>
                <a:cubicBezTo>
                  <a:pt x="2778731" y="4552490"/>
                  <a:pt x="2781817" y="4548813"/>
                  <a:pt x="2785580" y="4547365"/>
                </a:cubicBezTo>
                <a:cubicBezTo>
                  <a:pt x="2789342" y="4545927"/>
                  <a:pt x="2792419" y="4539545"/>
                  <a:pt x="2792419" y="4533192"/>
                </a:cubicBezTo>
                <a:cubicBezTo>
                  <a:pt x="2792419" y="4526839"/>
                  <a:pt x="2794476" y="4521638"/>
                  <a:pt x="2796981" y="4521638"/>
                </a:cubicBezTo>
                <a:cubicBezTo>
                  <a:pt x="2799496" y="4521638"/>
                  <a:pt x="2801572" y="4519076"/>
                  <a:pt x="2801610" y="4515933"/>
                </a:cubicBezTo>
                <a:cubicBezTo>
                  <a:pt x="2801639" y="4512799"/>
                  <a:pt x="2807354" y="4498940"/>
                  <a:pt x="2814317" y="4485138"/>
                </a:cubicBezTo>
                <a:cubicBezTo>
                  <a:pt x="2835472" y="4443172"/>
                  <a:pt x="2841892" y="4420654"/>
                  <a:pt x="2843930" y="4381335"/>
                </a:cubicBezTo>
                <a:cubicBezTo>
                  <a:pt x="2845473" y="4351693"/>
                  <a:pt x="2844568" y="4343692"/>
                  <a:pt x="2839691" y="4343692"/>
                </a:cubicBezTo>
                <a:cubicBezTo>
                  <a:pt x="2836281" y="4343692"/>
                  <a:pt x="2833490" y="4345883"/>
                  <a:pt x="2833490" y="4348578"/>
                </a:cubicBezTo>
                <a:cubicBezTo>
                  <a:pt x="2833490" y="4351264"/>
                  <a:pt x="2830404" y="4356541"/>
                  <a:pt x="2826642" y="4360313"/>
                </a:cubicBezTo>
                <a:cubicBezTo>
                  <a:pt x="2822880" y="4364076"/>
                  <a:pt x="2819803" y="4371400"/>
                  <a:pt x="2819803" y="4376591"/>
                </a:cubicBezTo>
                <a:cubicBezTo>
                  <a:pt x="2819803" y="4381783"/>
                  <a:pt x="2813907" y="4395604"/>
                  <a:pt x="2806697" y="4407310"/>
                </a:cubicBezTo>
                <a:cubicBezTo>
                  <a:pt x="2799496" y="4419025"/>
                  <a:pt x="2792019" y="4433617"/>
                  <a:pt x="2790076" y="4439761"/>
                </a:cubicBezTo>
                <a:cubicBezTo>
                  <a:pt x="2785970" y="4452754"/>
                  <a:pt x="2770225" y="4467803"/>
                  <a:pt x="2764453" y="4464241"/>
                </a:cubicBezTo>
                <a:cubicBezTo>
                  <a:pt x="2762272" y="4462888"/>
                  <a:pt x="2760481" y="4464984"/>
                  <a:pt x="2760481" y="4468898"/>
                </a:cubicBezTo>
                <a:cubicBezTo>
                  <a:pt x="2760481" y="4472813"/>
                  <a:pt x="2762358" y="4476014"/>
                  <a:pt x="2764653" y="4476014"/>
                </a:cubicBezTo>
                <a:cubicBezTo>
                  <a:pt x="2769606" y="4476014"/>
                  <a:pt x="2760205" y="4504198"/>
                  <a:pt x="2753642" y="4509018"/>
                </a:cubicBezTo>
                <a:cubicBezTo>
                  <a:pt x="2751128" y="4510866"/>
                  <a:pt x="2750613" y="4512409"/>
                  <a:pt x="2752499" y="4512446"/>
                </a:cubicBezTo>
                <a:cubicBezTo>
                  <a:pt x="2754376" y="4512494"/>
                  <a:pt x="2752023" y="4516409"/>
                  <a:pt x="2747261" y="4521171"/>
                </a:cubicBezTo>
                <a:cubicBezTo>
                  <a:pt x="2742498" y="4525944"/>
                  <a:pt x="2737297" y="4535764"/>
                  <a:pt x="2735707" y="4543003"/>
                </a:cubicBezTo>
                <a:cubicBezTo>
                  <a:pt x="2734116" y="4550242"/>
                  <a:pt x="2725801" y="4564053"/>
                  <a:pt x="2717228" y="4573683"/>
                </a:cubicBezTo>
                <a:cubicBezTo>
                  <a:pt x="2708656" y="4583322"/>
                  <a:pt x="2700350" y="4597114"/>
                  <a:pt x="2698759" y="4604334"/>
                </a:cubicBezTo>
                <a:cubicBezTo>
                  <a:pt x="2697178" y="4611554"/>
                  <a:pt x="2692854" y="4617460"/>
                  <a:pt x="2689129" y="4617460"/>
                </a:cubicBezTo>
                <a:cubicBezTo>
                  <a:pt x="2685396" y="4617460"/>
                  <a:pt x="2683643" y="4619517"/>
                  <a:pt x="2685196" y="4622022"/>
                </a:cubicBezTo>
                <a:cubicBezTo>
                  <a:pt x="2686748" y="4624537"/>
                  <a:pt x="2686358" y="4626604"/>
                  <a:pt x="2684329" y="4626623"/>
                </a:cubicBezTo>
                <a:cubicBezTo>
                  <a:pt x="2682300" y="4626642"/>
                  <a:pt x="2678347" y="4631261"/>
                  <a:pt x="2675547" y="4636891"/>
                </a:cubicBezTo>
                <a:cubicBezTo>
                  <a:pt x="2668108" y="4651845"/>
                  <a:pt x="2648686" y="4686964"/>
                  <a:pt x="2641362" y="4698679"/>
                </a:cubicBezTo>
                <a:cubicBezTo>
                  <a:pt x="2637885" y="4704252"/>
                  <a:pt x="2631541" y="4709929"/>
                  <a:pt x="2627265" y="4711281"/>
                </a:cubicBezTo>
                <a:cubicBezTo>
                  <a:pt x="2622997" y="4712643"/>
                  <a:pt x="2618083" y="4718263"/>
                  <a:pt x="2616349" y="4723778"/>
                </a:cubicBezTo>
                <a:cubicBezTo>
                  <a:pt x="2614615" y="4729302"/>
                  <a:pt x="2605557" y="4745104"/>
                  <a:pt x="2596223" y="4758906"/>
                </a:cubicBezTo>
                <a:cubicBezTo>
                  <a:pt x="2586888" y="4772708"/>
                  <a:pt x="2577916" y="4788110"/>
                  <a:pt x="2576287" y="4793129"/>
                </a:cubicBezTo>
                <a:cubicBezTo>
                  <a:pt x="2574658" y="4798149"/>
                  <a:pt x="2567181" y="4809207"/>
                  <a:pt x="2559675" y="4817704"/>
                </a:cubicBezTo>
                <a:cubicBezTo>
                  <a:pt x="2552170" y="4826200"/>
                  <a:pt x="2546036" y="4834944"/>
                  <a:pt x="2546036" y="4837145"/>
                </a:cubicBezTo>
                <a:cubicBezTo>
                  <a:pt x="2546036" y="4844984"/>
                  <a:pt x="2507135" y="4900172"/>
                  <a:pt x="2501544" y="4900266"/>
                </a:cubicBezTo>
                <a:cubicBezTo>
                  <a:pt x="2484437" y="4900543"/>
                  <a:pt x="2505069" y="4841478"/>
                  <a:pt x="2533329" y="4809274"/>
                </a:cubicBezTo>
                <a:cubicBezTo>
                  <a:pt x="2536549" y="4805598"/>
                  <a:pt x="2545159" y="4794311"/>
                  <a:pt x="2552465" y="4784176"/>
                </a:cubicBezTo>
                <a:cubicBezTo>
                  <a:pt x="2559770" y="4774041"/>
                  <a:pt x="2567981" y="4764250"/>
                  <a:pt x="2570715" y="4762401"/>
                </a:cubicBezTo>
                <a:cubicBezTo>
                  <a:pt x="2573448" y="4760554"/>
                  <a:pt x="2574249" y="4759020"/>
                  <a:pt x="2572486" y="4758982"/>
                </a:cubicBezTo>
                <a:cubicBezTo>
                  <a:pt x="2570724" y="4758935"/>
                  <a:pt x="2574334" y="4753458"/>
                  <a:pt x="2580516" y="4746790"/>
                </a:cubicBezTo>
                <a:cubicBezTo>
                  <a:pt x="2586698" y="4740123"/>
                  <a:pt x="2590765" y="4733674"/>
                  <a:pt x="2589555" y="4732474"/>
                </a:cubicBezTo>
                <a:cubicBezTo>
                  <a:pt x="2586860" y="4729769"/>
                  <a:pt x="2603462" y="4705147"/>
                  <a:pt x="2616368" y="4692698"/>
                </a:cubicBezTo>
                <a:cubicBezTo>
                  <a:pt x="2626169" y="4683249"/>
                  <a:pt x="2631113" y="4675543"/>
                  <a:pt x="2650030" y="4640272"/>
                </a:cubicBezTo>
                <a:cubicBezTo>
                  <a:pt x="2656087" y="4628985"/>
                  <a:pt x="2662479" y="4618717"/>
                  <a:pt x="2664231" y="4617460"/>
                </a:cubicBezTo>
                <a:cubicBezTo>
                  <a:pt x="2672508" y="4611554"/>
                  <a:pt x="2691663" y="4581922"/>
                  <a:pt x="2694463" y="4570692"/>
                </a:cubicBezTo>
                <a:cubicBezTo>
                  <a:pt x="2696187" y="4563786"/>
                  <a:pt x="2699340" y="4558148"/>
                  <a:pt x="2701484" y="4558148"/>
                </a:cubicBezTo>
                <a:cubicBezTo>
                  <a:pt x="2703617" y="4558148"/>
                  <a:pt x="2707865" y="4549794"/>
                  <a:pt x="2710923" y="4539583"/>
                </a:cubicBezTo>
                <a:cubicBezTo>
                  <a:pt x="2713990" y="4529373"/>
                  <a:pt x="2721143" y="4517362"/>
                  <a:pt x="2726829" y="4512885"/>
                </a:cubicBezTo>
                <a:cubicBezTo>
                  <a:pt x="2732525" y="4508408"/>
                  <a:pt x="2737926" y="4499159"/>
                  <a:pt x="2738841" y="4492320"/>
                </a:cubicBezTo>
                <a:cubicBezTo>
                  <a:pt x="2739755" y="4485491"/>
                  <a:pt x="2742431" y="4478509"/>
                  <a:pt x="2744794" y="4476814"/>
                </a:cubicBezTo>
                <a:cubicBezTo>
                  <a:pt x="2751918" y="4471689"/>
                  <a:pt x="2810678" y="4347159"/>
                  <a:pt x="2810678" y="4337187"/>
                </a:cubicBezTo>
                <a:cubicBezTo>
                  <a:pt x="2810678" y="4334186"/>
                  <a:pt x="2814383" y="4327738"/>
                  <a:pt x="2818908" y="4322871"/>
                </a:cubicBezTo>
                <a:cubicBezTo>
                  <a:pt x="2827318" y="4313841"/>
                  <a:pt x="2842615" y="4272731"/>
                  <a:pt x="2842615" y="4259186"/>
                </a:cubicBezTo>
                <a:cubicBezTo>
                  <a:pt x="2842615" y="4255062"/>
                  <a:pt x="2847654" y="4236964"/>
                  <a:pt x="2853817" y="4218972"/>
                </a:cubicBezTo>
                <a:cubicBezTo>
                  <a:pt x="2864189" y="4188692"/>
                  <a:pt x="2864752" y="4182625"/>
                  <a:pt x="2861427" y="4137066"/>
                </a:cubicBezTo>
                <a:cubicBezTo>
                  <a:pt x="2857332" y="4081002"/>
                  <a:pt x="2851178" y="4068372"/>
                  <a:pt x="2840444" y="4094051"/>
                </a:cubicBezTo>
                <a:cubicBezTo>
                  <a:pt x="2836624" y="4103205"/>
                  <a:pt x="2833490" y="4114787"/>
                  <a:pt x="2833490" y="4119788"/>
                </a:cubicBezTo>
                <a:cubicBezTo>
                  <a:pt x="2833490" y="4124798"/>
                  <a:pt x="2829385" y="4139314"/>
                  <a:pt x="2824365" y="4152049"/>
                </a:cubicBezTo>
                <a:cubicBezTo>
                  <a:pt x="2819346" y="4164784"/>
                  <a:pt x="2815241" y="4178138"/>
                  <a:pt x="2815241" y="4181739"/>
                </a:cubicBezTo>
                <a:cubicBezTo>
                  <a:pt x="2815241" y="4185339"/>
                  <a:pt x="2810107" y="4199503"/>
                  <a:pt x="2803830" y="4213219"/>
                </a:cubicBezTo>
                <a:cubicBezTo>
                  <a:pt x="2797562" y="4226935"/>
                  <a:pt x="2792428" y="4239260"/>
                  <a:pt x="2792428" y="4240612"/>
                </a:cubicBezTo>
                <a:cubicBezTo>
                  <a:pt x="2792428" y="4241965"/>
                  <a:pt x="2786561" y="4255957"/>
                  <a:pt x="2779398" y="4271712"/>
                </a:cubicBezTo>
                <a:cubicBezTo>
                  <a:pt x="2772226" y="4287457"/>
                  <a:pt x="2763787" y="4308240"/>
                  <a:pt x="2760643" y="4317889"/>
                </a:cubicBezTo>
                <a:cubicBezTo>
                  <a:pt x="2757500" y="4327547"/>
                  <a:pt x="2752080" y="4340892"/>
                  <a:pt x="2748604" y="4347550"/>
                </a:cubicBezTo>
                <a:cubicBezTo>
                  <a:pt x="2745137" y="4354208"/>
                  <a:pt x="2742270" y="4361714"/>
                  <a:pt x="2742251" y="4364219"/>
                </a:cubicBezTo>
                <a:cubicBezTo>
                  <a:pt x="2742222" y="4366733"/>
                  <a:pt x="2734002" y="4381106"/>
                  <a:pt x="2723982" y="4396156"/>
                </a:cubicBezTo>
                <a:cubicBezTo>
                  <a:pt x="2713961" y="4411215"/>
                  <a:pt x="2705751" y="4425645"/>
                  <a:pt x="2705751" y="4428227"/>
                </a:cubicBezTo>
                <a:cubicBezTo>
                  <a:pt x="2705741" y="4430808"/>
                  <a:pt x="2702188" y="4437971"/>
                  <a:pt x="2697864" y="4444152"/>
                </a:cubicBezTo>
                <a:cubicBezTo>
                  <a:pt x="2693530" y="4450334"/>
                  <a:pt x="2689463" y="4458859"/>
                  <a:pt x="2688815" y="4463098"/>
                </a:cubicBezTo>
                <a:cubicBezTo>
                  <a:pt x="2688168" y="4467346"/>
                  <a:pt x="2682472" y="4476385"/>
                  <a:pt x="2676147" y="4483205"/>
                </a:cubicBezTo>
                <a:cubicBezTo>
                  <a:pt x="2669832" y="4490015"/>
                  <a:pt x="2664669" y="4498064"/>
                  <a:pt x="2664669" y="4501093"/>
                </a:cubicBezTo>
                <a:cubicBezTo>
                  <a:pt x="2664669" y="4504112"/>
                  <a:pt x="2658278" y="4515399"/>
                  <a:pt x="2650468" y="4526182"/>
                </a:cubicBezTo>
                <a:cubicBezTo>
                  <a:pt x="2642657" y="4536964"/>
                  <a:pt x="2633389" y="4552671"/>
                  <a:pt x="2629875" y="4561091"/>
                </a:cubicBezTo>
                <a:cubicBezTo>
                  <a:pt x="2626350" y="4569511"/>
                  <a:pt x="2621455" y="4576398"/>
                  <a:pt x="2618978" y="4576398"/>
                </a:cubicBezTo>
                <a:cubicBezTo>
                  <a:pt x="2616501" y="4576398"/>
                  <a:pt x="2614473" y="4579474"/>
                  <a:pt x="2614473" y="4583236"/>
                </a:cubicBezTo>
                <a:cubicBezTo>
                  <a:pt x="2614473" y="4586999"/>
                  <a:pt x="2612425" y="4590085"/>
                  <a:pt x="2609910" y="4590085"/>
                </a:cubicBezTo>
                <a:cubicBezTo>
                  <a:pt x="2607405" y="4590085"/>
                  <a:pt x="2605681" y="4591618"/>
                  <a:pt x="2606081" y="4593504"/>
                </a:cubicBezTo>
                <a:cubicBezTo>
                  <a:pt x="2607548" y="4600286"/>
                  <a:pt x="2596670" y="4621070"/>
                  <a:pt x="2585155" y="4633490"/>
                </a:cubicBezTo>
                <a:cubicBezTo>
                  <a:pt x="2578697" y="4640462"/>
                  <a:pt x="2573410" y="4648454"/>
                  <a:pt x="2573410" y="4651254"/>
                </a:cubicBezTo>
                <a:cubicBezTo>
                  <a:pt x="2573410" y="4654055"/>
                  <a:pt x="2564171" y="4670114"/>
                  <a:pt x="2552874" y="4686954"/>
                </a:cubicBezTo>
                <a:cubicBezTo>
                  <a:pt x="2541587" y="4703785"/>
                  <a:pt x="2532338" y="4719349"/>
                  <a:pt x="2532338" y="4721539"/>
                </a:cubicBezTo>
                <a:cubicBezTo>
                  <a:pt x="2532338" y="4723721"/>
                  <a:pt x="2521928" y="4742780"/>
                  <a:pt x="2509193" y="4763887"/>
                </a:cubicBezTo>
                <a:cubicBezTo>
                  <a:pt x="2496467" y="4784986"/>
                  <a:pt x="2481856" y="4811493"/>
                  <a:pt x="2476722" y="4822790"/>
                </a:cubicBezTo>
                <a:cubicBezTo>
                  <a:pt x="2466235" y="4845860"/>
                  <a:pt x="2454034" y="4859290"/>
                  <a:pt x="2443556" y="4859290"/>
                </a:cubicBezTo>
                <a:cubicBezTo>
                  <a:pt x="2433517" y="4859290"/>
                  <a:pt x="2434441" y="4834316"/>
                  <a:pt x="2444851" y="4824105"/>
                </a:cubicBezTo>
                <a:cubicBezTo>
                  <a:pt x="2449442" y="4819618"/>
                  <a:pt x="2455986" y="4808760"/>
                  <a:pt x="2459396" y="4799978"/>
                </a:cubicBezTo>
                <a:cubicBezTo>
                  <a:pt x="2462816" y="4791196"/>
                  <a:pt x="2474465" y="4770936"/>
                  <a:pt x="2485285" y="4754953"/>
                </a:cubicBezTo>
                <a:cubicBezTo>
                  <a:pt x="2496115" y="4738980"/>
                  <a:pt x="2504964" y="4724168"/>
                  <a:pt x="2504964" y="4722035"/>
                </a:cubicBezTo>
                <a:cubicBezTo>
                  <a:pt x="2504964" y="4719910"/>
                  <a:pt x="2517289" y="4697651"/>
                  <a:pt x="2532338" y="4672581"/>
                </a:cubicBezTo>
                <a:cubicBezTo>
                  <a:pt x="2547398" y="4647511"/>
                  <a:pt x="2559723" y="4625985"/>
                  <a:pt x="2559723" y="4624746"/>
                </a:cubicBezTo>
                <a:cubicBezTo>
                  <a:pt x="2559723" y="4623508"/>
                  <a:pt x="2564466" y="4617374"/>
                  <a:pt x="2570267" y="4611107"/>
                </a:cubicBezTo>
                <a:cubicBezTo>
                  <a:pt x="2576068" y="4604849"/>
                  <a:pt x="2584793" y="4591914"/>
                  <a:pt x="2589641" y="4582360"/>
                </a:cubicBezTo>
                <a:cubicBezTo>
                  <a:pt x="2594499" y="4572807"/>
                  <a:pt x="2602052" y="4559557"/>
                  <a:pt x="2606443" y="4552918"/>
                </a:cubicBezTo>
                <a:cubicBezTo>
                  <a:pt x="2610834" y="4546270"/>
                  <a:pt x="2622750" y="4524715"/>
                  <a:pt x="2632932" y="4505008"/>
                </a:cubicBezTo>
                <a:cubicBezTo>
                  <a:pt x="2643114" y="4485291"/>
                  <a:pt x="2654325" y="4466955"/>
                  <a:pt x="2657840" y="4464260"/>
                </a:cubicBezTo>
                <a:cubicBezTo>
                  <a:pt x="2661355" y="4461564"/>
                  <a:pt x="2667651" y="4449239"/>
                  <a:pt x="2671832" y="4436885"/>
                </a:cubicBezTo>
                <a:cubicBezTo>
                  <a:pt x="2676014" y="4424522"/>
                  <a:pt x="2681605" y="4413044"/>
                  <a:pt x="2684262" y="4411367"/>
                </a:cubicBezTo>
                <a:cubicBezTo>
                  <a:pt x="2686910" y="4409691"/>
                  <a:pt x="2689777" y="4403814"/>
                  <a:pt x="2690615" y="4398309"/>
                </a:cubicBezTo>
                <a:cubicBezTo>
                  <a:pt x="2692282" y="4387402"/>
                  <a:pt x="2707713" y="4362923"/>
                  <a:pt x="2718476" y="4354132"/>
                </a:cubicBezTo>
                <a:cubicBezTo>
                  <a:pt x="2722191" y="4351093"/>
                  <a:pt x="2725820" y="4340387"/>
                  <a:pt x="2726544" y="4330338"/>
                </a:cubicBezTo>
                <a:cubicBezTo>
                  <a:pt x="2727325" y="4319308"/>
                  <a:pt x="2732506" y="4305944"/>
                  <a:pt x="2739603" y="4296648"/>
                </a:cubicBezTo>
                <a:cubicBezTo>
                  <a:pt x="2746070" y="4288161"/>
                  <a:pt x="2751356" y="4278236"/>
                  <a:pt x="2751356" y="4274588"/>
                </a:cubicBezTo>
                <a:cubicBezTo>
                  <a:pt x="2751356" y="4270931"/>
                  <a:pt x="2753109" y="4265997"/>
                  <a:pt x="2755252" y="4263606"/>
                </a:cubicBezTo>
                <a:cubicBezTo>
                  <a:pt x="2759214" y="4259186"/>
                  <a:pt x="2775331" y="4208675"/>
                  <a:pt x="2792152" y="4147925"/>
                </a:cubicBezTo>
                <a:cubicBezTo>
                  <a:pt x="2799200" y="4122503"/>
                  <a:pt x="2800239" y="4112615"/>
                  <a:pt x="2796371" y="4107958"/>
                </a:cubicBezTo>
                <a:cubicBezTo>
                  <a:pt x="2789533" y="4099719"/>
                  <a:pt x="2793638" y="4071849"/>
                  <a:pt x="2805211" y="4047893"/>
                </a:cubicBezTo>
                <a:cubicBezTo>
                  <a:pt x="2828290" y="4000125"/>
                  <a:pt x="2835100" y="3928326"/>
                  <a:pt x="2824966" y="3839486"/>
                </a:cubicBezTo>
                <a:cubicBezTo>
                  <a:pt x="2822108" y="3814398"/>
                  <a:pt x="2818479" y="3777926"/>
                  <a:pt x="2816917" y="3758457"/>
                </a:cubicBezTo>
                <a:cubicBezTo>
                  <a:pt x="2814260" y="3725453"/>
                  <a:pt x="2813012" y="3722119"/>
                  <a:pt x="2798524" y="3709403"/>
                </a:cubicBezTo>
                <a:cubicBezTo>
                  <a:pt x="2789980" y="3701897"/>
                  <a:pt x="2781227" y="3695764"/>
                  <a:pt x="2779074" y="3695764"/>
                </a:cubicBezTo>
                <a:cubicBezTo>
                  <a:pt x="2776921" y="3695764"/>
                  <a:pt x="2775217" y="3793804"/>
                  <a:pt x="2775274" y="3913638"/>
                </a:cubicBezTo>
                <a:cubicBezTo>
                  <a:pt x="2775340" y="4033473"/>
                  <a:pt x="2773512" y="4138705"/>
                  <a:pt x="2771206" y="4147487"/>
                </a:cubicBezTo>
                <a:cubicBezTo>
                  <a:pt x="2767873" y="4160164"/>
                  <a:pt x="2764453" y="4163755"/>
                  <a:pt x="2754623" y="4164898"/>
                </a:cubicBezTo>
                <a:cubicBezTo>
                  <a:pt x="2747813" y="4165689"/>
                  <a:pt x="2742070" y="4168775"/>
                  <a:pt x="2741860" y="4171747"/>
                </a:cubicBezTo>
                <a:cubicBezTo>
                  <a:pt x="2740679" y="4188806"/>
                  <a:pt x="2735907" y="4208009"/>
                  <a:pt x="2726010" y="4235593"/>
                </a:cubicBezTo>
                <a:cubicBezTo>
                  <a:pt x="2719876" y="4252681"/>
                  <a:pt x="2714857" y="4271674"/>
                  <a:pt x="2714857" y="4277798"/>
                </a:cubicBezTo>
                <a:cubicBezTo>
                  <a:pt x="2714857" y="4283923"/>
                  <a:pt x="2713037" y="4288933"/>
                  <a:pt x="2710818" y="4288933"/>
                </a:cubicBezTo>
                <a:cubicBezTo>
                  <a:pt x="2708589" y="4288933"/>
                  <a:pt x="2703255" y="4296629"/>
                  <a:pt x="2698959" y="4306040"/>
                </a:cubicBezTo>
                <a:cubicBezTo>
                  <a:pt x="2678271" y="4351341"/>
                  <a:pt x="2640285" y="4418282"/>
                  <a:pt x="2624417" y="4437399"/>
                </a:cubicBezTo>
                <a:cubicBezTo>
                  <a:pt x="2622254" y="4440000"/>
                  <a:pt x="2607577" y="4468222"/>
                  <a:pt x="2591794" y="4500102"/>
                </a:cubicBezTo>
                <a:cubicBezTo>
                  <a:pt x="2576020" y="4531982"/>
                  <a:pt x="2558751" y="4562710"/>
                  <a:pt x="2553427" y="4568377"/>
                </a:cubicBezTo>
                <a:cubicBezTo>
                  <a:pt x="2548102" y="4574045"/>
                  <a:pt x="2539835" y="4586380"/>
                  <a:pt x="2535044" y="4595790"/>
                </a:cubicBezTo>
                <a:cubicBezTo>
                  <a:pt x="2530262" y="4605201"/>
                  <a:pt x="2524661" y="4612897"/>
                  <a:pt x="2522604" y="4612897"/>
                </a:cubicBezTo>
                <a:cubicBezTo>
                  <a:pt x="2520547" y="4612897"/>
                  <a:pt x="2515060" y="4620593"/>
                  <a:pt x="2510403" y="4630004"/>
                </a:cubicBezTo>
                <a:cubicBezTo>
                  <a:pt x="2486780" y="4677782"/>
                  <a:pt x="2428630" y="4768031"/>
                  <a:pt x="2421468" y="4768031"/>
                </a:cubicBezTo>
                <a:cubicBezTo>
                  <a:pt x="2418877" y="4768031"/>
                  <a:pt x="2418058" y="4769345"/>
                  <a:pt x="2419658" y="4770946"/>
                </a:cubicBezTo>
                <a:cubicBezTo>
                  <a:pt x="2421258" y="4772536"/>
                  <a:pt x="2418381" y="4779728"/>
                  <a:pt x="2413267" y="4786909"/>
                </a:cubicBezTo>
                <a:cubicBezTo>
                  <a:pt x="2408142" y="4794101"/>
                  <a:pt x="2405027" y="4799978"/>
                  <a:pt x="2406332" y="4799978"/>
                </a:cubicBezTo>
                <a:cubicBezTo>
                  <a:pt x="2407637" y="4799978"/>
                  <a:pt x="2403951" y="4805112"/>
                  <a:pt x="2398141" y="4811379"/>
                </a:cubicBezTo>
                <a:cubicBezTo>
                  <a:pt x="2386196" y="4824266"/>
                  <a:pt x="2380786" y="4826095"/>
                  <a:pt x="2384682" y="4815942"/>
                </a:cubicBezTo>
                <a:cubicBezTo>
                  <a:pt x="2386130" y="4812179"/>
                  <a:pt x="2385377" y="4809103"/>
                  <a:pt x="2383015" y="4809103"/>
                </a:cubicBezTo>
                <a:cubicBezTo>
                  <a:pt x="2375109" y="4809103"/>
                  <a:pt x="2372928" y="4814789"/>
                  <a:pt x="2377529" y="4823390"/>
                </a:cubicBezTo>
                <a:cubicBezTo>
                  <a:pt x="2381015" y="4829915"/>
                  <a:pt x="2380520" y="4831915"/>
                  <a:pt x="2375395" y="4831915"/>
                </a:cubicBezTo>
                <a:cubicBezTo>
                  <a:pt x="2371709" y="4831915"/>
                  <a:pt x="2367432" y="4827943"/>
                  <a:pt x="2365889" y="4823086"/>
                </a:cubicBezTo>
                <a:cubicBezTo>
                  <a:pt x="2363108" y="4814332"/>
                  <a:pt x="2367070" y="4807769"/>
                  <a:pt x="2390892" y="4781718"/>
                </a:cubicBezTo>
                <a:cubicBezTo>
                  <a:pt x="2418458" y="4751572"/>
                  <a:pt x="2427392" y="4739160"/>
                  <a:pt x="2427392" y="4731064"/>
                </a:cubicBezTo>
                <a:cubicBezTo>
                  <a:pt x="2427392" y="4726264"/>
                  <a:pt x="2430564" y="4722406"/>
                  <a:pt x="2434507" y="4722406"/>
                </a:cubicBezTo>
                <a:cubicBezTo>
                  <a:pt x="2438451" y="4722406"/>
                  <a:pt x="2440356" y="4720349"/>
                  <a:pt x="2438803" y="4717844"/>
                </a:cubicBezTo>
                <a:cubicBezTo>
                  <a:pt x="2437250" y="4715339"/>
                  <a:pt x="2439155" y="4713281"/>
                  <a:pt x="2443032" y="4713281"/>
                </a:cubicBezTo>
                <a:cubicBezTo>
                  <a:pt x="2446918" y="4713281"/>
                  <a:pt x="2453081" y="4706604"/>
                  <a:pt x="2456748" y="4698451"/>
                </a:cubicBezTo>
                <a:cubicBezTo>
                  <a:pt x="2460406" y="4690297"/>
                  <a:pt x="2466492" y="4678486"/>
                  <a:pt x="2470264" y="4672219"/>
                </a:cubicBezTo>
                <a:cubicBezTo>
                  <a:pt x="2477932" y="4659484"/>
                  <a:pt x="2493467" y="4625737"/>
                  <a:pt x="2493524" y="4621698"/>
                </a:cubicBezTo>
                <a:cubicBezTo>
                  <a:pt x="2493619" y="4617612"/>
                  <a:pt x="2508440" y="4603772"/>
                  <a:pt x="2512765" y="4603772"/>
                </a:cubicBezTo>
                <a:cubicBezTo>
                  <a:pt x="2514908" y="4603772"/>
                  <a:pt x="2519080" y="4598124"/>
                  <a:pt x="2522052" y="4591228"/>
                </a:cubicBezTo>
                <a:cubicBezTo>
                  <a:pt x="2525023" y="4584322"/>
                  <a:pt x="2529338" y="4575597"/>
                  <a:pt x="2531653" y="4571835"/>
                </a:cubicBezTo>
                <a:cubicBezTo>
                  <a:pt x="2533958" y="4568063"/>
                  <a:pt x="2538654" y="4558824"/>
                  <a:pt x="2542073" y="4551299"/>
                </a:cubicBezTo>
                <a:cubicBezTo>
                  <a:pt x="2545502" y="4543774"/>
                  <a:pt x="2549341" y="4536583"/>
                  <a:pt x="2550627" y="4535326"/>
                </a:cubicBezTo>
                <a:cubicBezTo>
                  <a:pt x="2551903" y="4534078"/>
                  <a:pt x="2558847" y="4521753"/>
                  <a:pt x="2566057" y="4507951"/>
                </a:cubicBezTo>
                <a:cubicBezTo>
                  <a:pt x="2573267" y="4494149"/>
                  <a:pt x="2582373" y="4480290"/>
                  <a:pt x="2586288" y="4477157"/>
                </a:cubicBezTo>
                <a:cubicBezTo>
                  <a:pt x="2590203" y="4474013"/>
                  <a:pt x="2591470" y="4471413"/>
                  <a:pt x="2589108" y="4471375"/>
                </a:cubicBezTo>
                <a:cubicBezTo>
                  <a:pt x="2586745" y="4471327"/>
                  <a:pt x="2587746" y="4469451"/>
                  <a:pt x="2591327" y="4467193"/>
                </a:cubicBezTo>
                <a:cubicBezTo>
                  <a:pt x="2594899" y="4464927"/>
                  <a:pt x="2598433" y="4459097"/>
                  <a:pt x="2599175" y="4454239"/>
                </a:cubicBezTo>
                <a:cubicBezTo>
                  <a:pt x="2599918" y="4449382"/>
                  <a:pt x="2607986" y="4432275"/>
                  <a:pt x="2617102" y="4416225"/>
                </a:cubicBezTo>
                <a:cubicBezTo>
                  <a:pt x="2634304" y="4385926"/>
                  <a:pt x="2643553" y="4365276"/>
                  <a:pt x="2641028" y="4362761"/>
                </a:cubicBezTo>
                <a:cubicBezTo>
                  <a:pt x="2640228" y="4361951"/>
                  <a:pt x="2643000" y="4359380"/>
                  <a:pt x="2647201" y="4357027"/>
                </a:cubicBezTo>
                <a:cubicBezTo>
                  <a:pt x="2651392" y="4354684"/>
                  <a:pt x="2656278" y="4346102"/>
                  <a:pt x="2658059" y="4337958"/>
                </a:cubicBezTo>
                <a:cubicBezTo>
                  <a:pt x="2659831" y="4329814"/>
                  <a:pt x="2666165" y="4312079"/>
                  <a:pt x="2672146" y="4298534"/>
                </a:cubicBezTo>
                <a:cubicBezTo>
                  <a:pt x="2678119" y="4284999"/>
                  <a:pt x="2686262" y="4259329"/>
                  <a:pt x="2690244" y="4241498"/>
                </a:cubicBezTo>
                <a:cubicBezTo>
                  <a:pt x="2694225" y="4223667"/>
                  <a:pt x="2700483" y="4203437"/>
                  <a:pt x="2704141" y="4196531"/>
                </a:cubicBezTo>
                <a:cubicBezTo>
                  <a:pt x="2707808" y="4189635"/>
                  <a:pt x="2709780" y="4183987"/>
                  <a:pt x="2708522" y="4183987"/>
                </a:cubicBezTo>
                <a:cubicBezTo>
                  <a:pt x="2707265" y="4183987"/>
                  <a:pt x="2711504" y="4172185"/>
                  <a:pt x="2717943" y="4157755"/>
                </a:cubicBezTo>
                <a:cubicBezTo>
                  <a:pt x="2729782" y="4131199"/>
                  <a:pt x="2733030" y="4103490"/>
                  <a:pt x="2726496" y="4084746"/>
                </a:cubicBezTo>
                <a:cubicBezTo>
                  <a:pt x="2723572" y="4076344"/>
                  <a:pt x="2724562" y="4074478"/>
                  <a:pt x="2731992" y="4074478"/>
                </a:cubicBezTo>
                <a:cubicBezTo>
                  <a:pt x="2739879" y="4074478"/>
                  <a:pt x="2741470" y="4070306"/>
                  <a:pt x="2744222" y="4042321"/>
                </a:cubicBezTo>
                <a:cubicBezTo>
                  <a:pt x="2747823" y="4005841"/>
                  <a:pt x="2742308" y="3668341"/>
                  <a:pt x="2738117" y="3668455"/>
                </a:cubicBezTo>
                <a:cubicBezTo>
                  <a:pt x="2725629" y="3668770"/>
                  <a:pt x="2724572" y="3676970"/>
                  <a:pt x="2729258" y="3736949"/>
                </a:cubicBezTo>
                <a:cubicBezTo>
                  <a:pt x="2734926" y="3809654"/>
                  <a:pt x="2731402" y="3911600"/>
                  <a:pt x="2721438" y="3962692"/>
                </a:cubicBezTo>
                <a:cubicBezTo>
                  <a:pt x="2717524" y="3982761"/>
                  <a:pt x="2712475" y="4009146"/>
                  <a:pt x="2710228" y="4021319"/>
                </a:cubicBezTo>
                <a:cubicBezTo>
                  <a:pt x="2707979" y="4033491"/>
                  <a:pt x="2703750" y="4050674"/>
                  <a:pt x="2700836" y="4059504"/>
                </a:cubicBezTo>
                <a:cubicBezTo>
                  <a:pt x="2696635" y="4072249"/>
                  <a:pt x="2696769" y="4076316"/>
                  <a:pt x="2701484" y="4079230"/>
                </a:cubicBezTo>
                <a:cubicBezTo>
                  <a:pt x="2705894" y="4081964"/>
                  <a:pt x="2706122" y="4084479"/>
                  <a:pt x="2702369" y="4089003"/>
                </a:cubicBezTo>
                <a:cubicBezTo>
                  <a:pt x="2698378" y="4093813"/>
                  <a:pt x="2681100" y="4155297"/>
                  <a:pt x="2676461" y="4181205"/>
                </a:cubicBezTo>
                <a:cubicBezTo>
                  <a:pt x="2675966" y="4183987"/>
                  <a:pt x="2671042" y="4194931"/>
                  <a:pt x="2665527" y="4205513"/>
                </a:cubicBezTo>
                <a:cubicBezTo>
                  <a:pt x="2660021" y="4216095"/>
                  <a:pt x="2653335" y="4234917"/>
                  <a:pt x="2650668" y="4247347"/>
                </a:cubicBezTo>
                <a:cubicBezTo>
                  <a:pt x="2648001" y="4259768"/>
                  <a:pt x="2643086" y="4270988"/>
                  <a:pt x="2639733" y="4272274"/>
                </a:cubicBezTo>
                <a:cubicBezTo>
                  <a:pt x="2636390" y="4273550"/>
                  <a:pt x="2631094" y="4282342"/>
                  <a:pt x="2627979" y="4291791"/>
                </a:cubicBezTo>
                <a:cubicBezTo>
                  <a:pt x="2624855" y="4301249"/>
                  <a:pt x="2617540" y="4317298"/>
                  <a:pt x="2611730" y="4327471"/>
                </a:cubicBezTo>
                <a:cubicBezTo>
                  <a:pt x="2605910" y="4337644"/>
                  <a:pt x="2597032" y="4354694"/>
                  <a:pt x="2592003" y="4365362"/>
                </a:cubicBezTo>
                <a:cubicBezTo>
                  <a:pt x="2586974" y="4376030"/>
                  <a:pt x="2580611" y="4384755"/>
                  <a:pt x="2577868" y="4384755"/>
                </a:cubicBezTo>
                <a:cubicBezTo>
                  <a:pt x="2575125" y="4384755"/>
                  <a:pt x="2574153" y="4386821"/>
                  <a:pt x="2575715" y="4389346"/>
                </a:cubicBezTo>
                <a:cubicBezTo>
                  <a:pt x="2577278" y="4391879"/>
                  <a:pt x="2575468" y="4395127"/>
                  <a:pt x="2571696" y="4396575"/>
                </a:cubicBezTo>
                <a:cubicBezTo>
                  <a:pt x="2567933" y="4398023"/>
                  <a:pt x="2563533" y="4405166"/>
                  <a:pt x="2561933" y="4412463"/>
                </a:cubicBezTo>
                <a:cubicBezTo>
                  <a:pt x="2560333" y="4419749"/>
                  <a:pt x="2557123" y="4426884"/>
                  <a:pt x="2554808" y="4428322"/>
                </a:cubicBezTo>
                <a:cubicBezTo>
                  <a:pt x="2552493" y="4429751"/>
                  <a:pt x="2550598" y="4434523"/>
                  <a:pt x="2550598" y="4438914"/>
                </a:cubicBezTo>
                <a:cubicBezTo>
                  <a:pt x="2550598" y="4443314"/>
                  <a:pt x="2546493" y="4451325"/>
                  <a:pt x="2541473" y="4456706"/>
                </a:cubicBezTo>
                <a:cubicBezTo>
                  <a:pt x="2536453" y="4462098"/>
                  <a:pt x="2532348" y="4467755"/>
                  <a:pt x="2532348" y="4469298"/>
                </a:cubicBezTo>
                <a:cubicBezTo>
                  <a:pt x="2532348" y="4470832"/>
                  <a:pt x="2526185" y="4481042"/>
                  <a:pt x="2518661" y="4491977"/>
                </a:cubicBezTo>
                <a:cubicBezTo>
                  <a:pt x="2511126" y="4502921"/>
                  <a:pt x="2504973" y="4514095"/>
                  <a:pt x="2504973" y="4516809"/>
                </a:cubicBezTo>
                <a:cubicBezTo>
                  <a:pt x="2504973" y="4519514"/>
                  <a:pt x="2497772" y="4531982"/>
                  <a:pt x="2488971" y="4544498"/>
                </a:cubicBezTo>
                <a:cubicBezTo>
                  <a:pt x="2480170" y="4557024"/>
                  <a:pt x="2474141" y="4567273"/>
                  <a:pt x="2475589" y="4567273"/>
                </a:cubicBezTo>
                <a:cubicBezTo>
                  <a:pt x="2477036" y="4567273"/>
                  <a:pt x="2474112" y="4573035"/>
                  <a:pt x="2469093" y="4580084"/>
                </a:cubicBezTo>
                <a:cubicBezTo>
                  <a:pt x="2464073" y="4587123"/>
                  <a:pt x="2456529" y="4601496"/>
                  <a:pt x="2452319" y="4612021"/>
                </a:cubicBezTo>
                <a:cubicBezTo>
                  <a:pt x="2448109" y="4622537"/>
                  <a:pt x="2442708" y="4631147"/>
                  <a:pt x="2440327" y="4631147"/>
                </a:cubicBezTo>
                <a:cubicBezTo>
                  <a:pt x="2437936" y="4631147"/>
                  <a:pt x="2437174" y="4633071"/>
                  <a:pt x="2438632" y="4635434"/>
                </a:cubicBezTo>
                <a:cubicBezTo>
                  <a:pt x="2440089" y="4637786"/>
                  <a:pt x="2438298" y="4641377"/>
                  <a:pt x="2434669" y="4643415"/>
                </a:cubicBezTo>
                <a:cubicBezTo>
                  <a:pt x="2431031" y="4645454"/>
                  <a:pt x="2428011" y="4648149"/>
                  <a:pt x="2427973" y="4649397"/>
                </a:cubicBezTo>
                <a:cubicBezTo>
                  <a:pt x="2427926" y="4650654"/>
                  <a:pt x="2424916" y="4658865"/>
                  <a:pt x="2421277" y="4667657"/>
                </a:cubicBezTo>
                <a:cubicBezTo>
                  <a:pt x="2417638" y="4676439"/>
                  <a:pt x="2412066" y="4692345"/>
                  <a:pt x="2408895" y="4703013"/>
                </a:cubicBezTo>
                <a:cubicBezTo>
                  <a:pt x="2405732" y="4713681"/>
                  <a:pt x="2401465" y="4722406"/>
                  <a:pt x="2399417" y="4722406"/>
                </a:cubicBezTo>
                <a:cubicBezTo>
                  <a:pt x="2397369" y="4722406"/>
                  <a:pt x="2392512" y="4728569"/>
                  <a:pt x="2388616" y="4736094"/>
                </a:cubicBezTo>
                <a:cubicBezTo>
                  <a:pt x="2383396" y="4746180"/>
                  <a:pt x="2378262" y="4749800"/>
                  <a:pt x="2369109" y="4749857"/>
                </a:cubicBezTo>
                <a:cubicBezTo>
                  <a:pt x="2347877" y="4749971"/>
                  <a:pt x="2344220" y="4755620"/>
                  <a:pt x="2340639" y="4793796"/>
                </a:cubicBezTo>
                <a:cubicBezTo>
                  <a:pt x="2338781" y="4813504"/>
                  <a:pt x="2334819" y="4835782"/>
                  <a:pt x="2331828" y="4843307"/>
                </a:cubicBezTo>
                <a:cubicBezTo>
                  <a:pt x="2328275" y="4852232"/>
                  <a:pt x="2326751" y="4880731"/>
                  <a:pt x="2327446" y="4925441"/>
                </a:cubicBezTo>
                <a:cubicBezTo>
                  <a:pt x="2328361" y="4984925"/>
                  <a:pt x="2327179" y="4998241"/>
                  <a:pt x="2318426" y="5027025"/>
                </a:cubicBezTo>
                <a:cubicBezTo>
                  <a:pt x="2312883" y="5045246"/>
                  <a:pt x="2308692" y="5068859"/>
                  <a:pt x="2309101" y="5079498"/>
                </a:cubicBezTo>
                <a:cubicBezTo>
                  <a:pt x="2309863" y="5099196"/>
                  <a:pt x="2302777" y="5136144"/>
                  <a:pt x="2295528" y="5150317"/>
                </a:cubicBezTo>
                <a:cubicBezTo>
                  <a:pt x="2290965" y="5159242"/>
                  <a:pt x="2272096" y="5220164"/>
                  <a:pt x="2272201" y="5225650"/>
                </a:cubicBezTo>
                <a:cubicBezTo>
                  <a:pt x="2272201" y="5227641"/>
                  <a:pt x="2265886" y="5242909"/>
                  <a:pt x="2258085" y="5259587"/>
                </a:cubicBezTo>
                <a:cubicBezTo>
                  <a:pt x="2243102" y="5291640"/>
                  <a:pt x="2241836" y="5318033"/>
                  <a:pt x="2254704" y="5330349"/>
                </a:cubicBezTo>
                <a:cubicBezTo>
                  <a:pt x="2266639" y="5341760"/>
                  <a:pt x="2285736" y="5352085"/>
                  <a:pt x="2294938" y="5352085"/>
                </a:cubicBezTo>
                <a:cubicBezTo>
                  <a:pt x="2300052" y="5352085"/>
                  <a:pt x="2311902" y="5356190"/>
                  <a:pt x="2321264" y="5361210"/>
                </a:cubicBezTo>
                <a:cubicBezTo>
                  <a:pt x="2330628" y="5366230"/>
                  <a:pt x="2341010" y="5370335"/>
                  <a:pt x="2344334" y="5370335"/>
                </a:cubicBezTo>
                <a:cubicBezTo>
                  <a:pt x="2347649" y="5370335"/>
                  <a:pt x="2349097" y="5372392"/>
                  <a:pt x="2347554" y="5374897"/>
                </a:cubicBezTo>
                <a:cubicBezTo>
                  <a:pt x="2346001" y="5377412"/>
                  <a:pt x="2348954" y="5379460"/>
                  <a:pt x="2354126" y="5379460"/>
                </a:cubicBezTo>
                <a:cubicBezTo>
                  <a:pt x="2359288" y="5379460"/>
                  <a:pt x="2363517" y="5377412"/>
                  <a:pt x="2363517" y="5374897"/>
                </a:cubicBezTo>
                <a:cubicBezTo>
                  <a:pt x="2363517" y="5372278"/>
                  <a:pt x="2376614" y="5370468"/>
                  <a:pt x="2394321" y="5370659"/>
                </a:cubicBezTo>
                <a:cubicBezTo>
                  <a:pt x="2413600" y="5370859"/>
                  <a:pt x="2421782" y="5372287"/>
                  <a:pt x="2416191" y="5374469"/>
                </a:cubicBezTo>
                <a:cubicBezTo>
                  <a:pt x="2409418" y="5377117"/>
                  <a:pt x="2412600" y="5378698"/>
                  <a:pt x="2429373" y="5380993"/>
                </a:cubicBezTo>
                <a:cubicBezTo>
                  <a:pt x="2441537" y="5382660"/>
                  <a:pt x="2459929" y="5384165"/>
                  <a:pt x="2470245" y="5384346"/>
                </a:cubicBezTo>
                <a:cubicBezTo>
                  <a:pt x="2484904" y="5384594"/>
                  <a:pt x="2487009" y="5385517"/>
                  <a:pt x="2479875" y="5388585"/>
                </a:cubicBezTo>
                <a:cubicBezTo>
                  <a:pt x="2473741" y="5391223"/>
                  <a:pt x="2482999" y="5392614"/>
                  <a:pt x="2508126" y="5392833"/>
                </a:cubicBezTo>
                <a:cubicBezTo>
                  <a:pt x="2528681" y="5393004"/>
                  <a:pt x="2546769" y="5391099"/>
                  <a:pt x="2548321" y="5388585"/>
                </a:cubicBezTo>
                <a:close/>
                <a:moveTo>
                  <a:pt x="2510669" y="5385441"/>
                </a:moveTo>
                <a:cubicBezTo>
                  <a:pt x="2515060" y="5384289"/>
                  <a:pt x="2522242" y="5384289"/>
                  <a:pt x="2526633" y="5385441"/>
                </a:cubicBezTo>
                <a:cubicBezTo>
                  <a:pt x="2531024" y="5386594"/>
                  <a:pt x="2527433" y="5387527"/>
                  <a:pt x="2518651" y="5387527"/>
                </a:cubicBezTo>
                <a:cubicBezTo>
                  <a:pt x="2509869" y="5387527"/>
                  <a:pt x="2506269" y="5386584"/>
                  <a:pt x="2510669" y="5385441"/>
                </a:cubicBezTo>
                <a:close/>
                <a:moveTo>
                  <a:pt x="2521690" y="4989668"/>
                </a:moveTo>
                <a:cubicBezTo>
                  <a:pt x="2518756" y="4982019"/>
                  <a:pt x="2528033" y="4955111"/>
                  <a:pt x="2533606" y="4955111"/>
                </a:cubicBezTo>
                <a:cubicBezTo>
                  <a:pt x="2535720" y="4955111"/>
                  <a:pt x="2536168" y="4953064"/>
                  <a:pt x="2534615" y="4950549"/>
                </a:cubicBezTo>
                <a:cubicBezTo>
                  <a:pt x="2533072" y="4948044"/>
                  <a:pt x="2534024" y="4945987"/>
                  <a:pt x="2536749" y="4945987"/>
                </a:cubicBezTo>
                <a:cubicBezTo>
                  <a:pt x="2539463" y="4945987"/>
                  <a:pt x="2543445" y="4941367"/>
                  <a:pt x="2545597" y="4935719"/>
                </a:cubicBezTo>
                <a:cubicBezTo>
                  <a:pt x="2551103" y="4921231"/>
                  <a:pt x="2586688" y="4868405"/>
                  <a:pt x="2598461" y="4857232"/>
                </a:cubicBezTo>
                <a:cubicBezTo>
                  <a:pt x="2607519" y="4848632"/>
                  <a:pt x="2612673" y="4839650"/>
                  <a:pt x="2613730" y="4830610"/>
                </a:cubicBezTo>
                <a:cubicBezTo>
                  <a:pt x="2613958" y="4828639"/>
                  <a:pt x="2617302" y="4823866"/>
                  <a:pt x="2621169" y="4819999"/>
                </a:cubicBezTo>
                <a:cubicBezTo>
                  <a:pt x="2632380" y="4808798"/>
                  <a:pt x="2655535" y="4773736"/>
                  <a:pt x="2655535" y="4767974"/>
                </a:cubicBezTo>
                <a:cubicBezTo>
                  <a:pt x="2655535" y="4765078"/>
                  <a:pt x="2658107" y="4763564"/>
                  <a:pt x="2661240" y="4764611"/>
                </a:cubicBezTo>
                <a:cubicBezTo>
                  <a:pt x="2664374" y="4765659"/>
                  <a:pt x="2666374" y="4768393"/>
                  <a:pt x="2665688" y="4770698"/>
                </a:cubicBezTo>
                <a:cubicBezTo>
                  <a:pt x="2660136" y="4789148"/>
                  <a:pt x="2653125" y="4804540"/>
                  <a:pt x="2650268" y="4804540"/>
                </a:cubicBezTo>
                <a:cubicBezTo>
                  <a:pt x="2648382" y="4804540"/>
                  <a:pt x="2642762" y="4813751"/>
                  <a:pt x="2637790" y="4825000"/>
                </a:cubicBezTo>
                <a:cubicBezTo>
                  <a:pt x="2632808" y="4836259"/>
                  <a:pt x="2621407" y="4853013"/>
                  <a:pt x="2612444" y="4862233"/>
                </a:cubicBezTo>
                <a:cubicBezTo>
                  <a:pt x="2603490" y="4871463"/>
                  <a:pt x="2597137" y="4879988"/>
                  <a:pt x="2598337" y="4881179"/>
                </a:cubicBezTo>
                <a:cubicBezTo>
                  <a:pt x="2599538" y="4882378"/>
                  <a:pt x="2596480" y="4889018"/>
                  <a:pt x="2591565" y="4895933"/>
                </a:cubicBezTo>
                <a:cubicBezTo>
                  <a:pt x="2586641" y="4902838"/>
                  <a:pt x="2575125" y="4924632"/>
                  <a:pt x="2565971" y="4944358"/>
                </a:cubicBezTo>
                <a:cubicBezTo>
                  <a:pt x="2544731" y="4990106"/>
                  <a:pt x="2528309" y="5006918"/>
                  <a:pt x="2521690" y="4989668"/>
                </a:cubicBezTo>
                <a:close/>
                <a:moveTo>
                  <a:pt x="2632722" y="5386308"/>
                </a:moveTo>
                <a:cubicBezTo>
                  <a:pt x="2632722" y="5382536"/>
                  <a:pt x="2630665" y="5379460"/>
                  <a:pt x="2628160" y="5379460"/>
                </a:cubicBezTo>
                <a:cubicBezTo>
                  <a:pt x="2625646" y="5379460"/>
                  <a:pt x="2623598" y="5382536"/>
                  <a:pt x="2623598" y="5386308"/>
                </a:cubicBezTo>
                <a:cubicBezTo>
                  <a:pt x="2623598" y="5390071"/>
                  <a:pt x="2625646" y="5393147"/>
                  <a:pt x="2628160" y="5393147"/>
                </a:cubicBezTo>
                <a:cubicBezTo>
                  <a:pt x="2630665" y="5393147"/>
                  <a:pt x="2632722" y="5390071"/>
                  <a:pt x="2632722" y="5386308"/>
                </a:cubicBezTo>
                <a:close/>
                <a:moveTo>
                  <a:pt x="2723982" y="5360334"/>
                </a:moveTo>
                <a:cubicBezTo>
                  <a:pt x="2723982" y="5342541"/>
                  <a:pt x="2723515" y="5341827"/>
                  <a:pt x="2717276" y="5350075"/>
                </a:cubicBezTo>
                <a:cubicBezTo>
                  <a:pt x="2708408" y="5361800"/>
                  <a:pt x="2708322" y="5379460"/>
                  <a:pt x="2717133" y="5379460"/>
                </a:cubicBezTo>
                <a:cubicBezTo>
                  <a:pt x="2722134" y="5379460"/>
                  <a:pt x="2723982" y="5374297"/>
                  <a:pt x="2723982" y="5360334"/>
                </a:cubicBezTo>
                <a:close/>
                <a:moveTo>
                  <a:pt x="2891002" y="5134306"/>
                </a:moveTo>
                <a:cubicBezTo>
                  <a:pt x="2886364" y="5129667"/>
                  <a:pt x="2882535" y="5136648"/>
                  <a:pt x="2886335" y="5142801"/>
                </a:cubicBezTo>
                <a:cubicBezTo>
                  <a:pt x="2889212" y="5147459"/>
                  <a:pt x="2890288" y="5147459"/>
                  <a:pt x="2891831" y="5142801"/>
                </a:cubicBezTo>
                <a:cubicBezTo>
                  <a:pt x="2892888" y="5139630"/>
                  <a:pt x="2892517" y="5135801"/>
                  <a:pt x="2890993" y="5134286"/>
                </a:cubicBezTo>
                <a:close/>
                <a:moveTo>
                  <a:pt x="2361574" y="4732636"/>
                </a:moveTo>
                <a:cubicBezTo>
                  <a:pt x="2360298" y="4731360"/>
                  <a:pt x="2363232" y="4725244"/>
                  <a:pt x="2368109" y="4719054"/>
                </a:cubicBezTo>
                <a:cubicBezTo>
                  <a:pt x="2372976" y="4712862"/>
                  <a:pt x="2378291" y="4700299"/>
                  <a:pt x="2379929" y="4691145"/>
                </a:cubicBezTo>
                <a:cubicBezTo>
                  <a:pt x="2381653" y="4681477"/>
                  <a:pt x="2388397" y="4669343"/>
                  <a:pt x="2396017" y="4662208"/>
                </a:cubicBezTo>
                <a:cubicBezTo>
                  <a:pt x="2403237" y="4655445"/>
                  <a:pt x="2409142" y="4645796"/>
                  <a:pt x="2409142" y="4640758"/>
                </a:cubicBezTo>
                <a:cubicBezTo>
                  <a:pt x="2409142" y="4635719"/>
                  <a:pt x="2412019" y="4629957"/>
                  <a:pt x="2415543" y="4627956"/>
                </a:cubicBezTo>
                <a:cubicBezTo>
                  <a:pt x="2423744" y="4623280"/>
                  <a:pt x="2445642" y="4582151"/>
                  <a:pt x="2445642" y="4571425"/>
                </a:cubicBezTo>
                <a:cubicBezTo>
                  <a:pt x="2445642" y="4566920"/>
                  <a:pt x="2447461" y="4562120"/>
                  <a:pt x="2449681" y="4560748"/>
                </a:cubicBezTo>
                <a:cubicBezTo>
                  <a:pt x="2451890" y="4559386"/>
                  <a:pt x="2458062" y="4548994"/>
                  <a:pt x="2463387" y="4537669"/>
                </a:cubicBezTo>
                <a:cubicBezTo>
                  <a:pt x="2468712" y="4526344"/>
                  <a:pt x="2474950" y="4517076"/>
                  <a:pt x="2477255" y="4517076"/>
                </a:cubicBezTo>
                <a:cubicBezTo>
                  <a:pt x="2479551" y="4517076"/>
                  <a:pt x="2483875" y="4509380"/>
                  <a:pt x="2486857" y="4499969"/>
                </a:cubicBezTo>
                <a:cubicBezTo>
                  <a:pt x="2489838" y="4490558"/>
                  <a:pt x="2494620" y="4480795"/>
                  <a:pt x="2497477" y="4478280"/>
                </a:cubicBezTo>
                <a:cubicBezTo>
                  <a:pt x="2500344" y="4475766"/>
                  <a:pt x="2509631" y="4460364"/>
                  <a:pt x="2518127" y="4444057"/>
                </a:cubicBezTo>
                <a:cubicBezTo>
                  <a:pt x="2526624" y="4427750"/>
                  <a:pt x="2536529" y="4412015"/>
                  <a:pt x="2540149" y="4409091"/>
                </a:cubicBezTo>
                <a:cubicBezTo>
                  <a:pt x="2543759" y="4406167"/>
                  <a:pt x="2547207" y="4401033"/>
                  <a:pt x="2547798" y="4397689"/>
                </a:cubicBezTo>
                <a:cubicBezTo>
                  <a:pt x="2549769" y="4386478"/>
                  <a:pt x="2556351" y="4368810"/>
                  <a:pt x="2559409" y="4366505"/>
                </a:cubicBezTo>
                <a:cubicBezTo>
                  <a:pt x="2567905" y="4360104"/>
                  <a:pt x="2584145" y="4331872"/>
                  <a:pt x="2587831" y="4317098"/>
                </a:cubicBezTo>
                <a:cubicBezTo>
                  <a:pt x="2590136" y="4307888"/>
                  <a:pt x="2592546" y="4298287"/>
                  <a:pt x="2593194" y="4295782"/>
                </a:cubicBezTo>
                <a:cubicBezTo>
                  <a:pt x="2593841" y="4293267"/>
                  <a:pt x="2597280" y="4286085"/>
                  <a:pt x="2600842" y="4279808"/>
                </a:cubicBezTo>
                <a:cubicBezTo>
                  <a:pt x="2604395" y="4273531"/>
                  <a:pt x="2607548" y="4267378"/>
                  <a:pt x="2607843" y="4266121"/>
                </a:cubicBezTo>
                <a:cubicBezTo>
                  <a:pt x="2608148" y="4264863"/>
                  <a:pt x="2610787" y="4258053"/>
                  <a:pt x="2613711" y="4250995"/>
                </a:cubicBezTo>
                <a:cubicBezTo>
                  <a:pt x="2616635" y="4243927"/>
                  <a:pt x="2619035" y="4237041"/>
                  <a:pt x="2619035" y="4235688"/>
                </a:cubicBezTo>
                <a:cubicBezTo>
                  <a:pt x="2619035" y="4234326"/>
                  <a:pt x="2624083" y="4223163"/>
                  <a:pt x="2630255" y="4210876"/>
                </a:cubicBezTo>
                <a:cubicBezTo>
                  <a:pt x="2636428" y="4198588"/>
                  <a:pt x="2641971" y="4180196"/>
                  <a:pt x="2642571" y="4169994"/>
                </a:cubicBezTo>
                <a:cubicBezTo>
                  <a:pt x="2643172" y="4159803"/>
                  <a:pt x="2645315" y="4150449"/>
                  <a:pt x="2647315" y="4149201"/>
                </a:cubicBezTo>
                <a:cubicBezTo>
                  <a:pt x="2649325" y="4147963"/>
                  <a:pt x="2650972" y="4139962"/>
                  <a:pt x="2650972" y="4131428"/>
                </a:cubicBezTo>
                <a:cubicBezTo>
                  <a:pt x="2650972" y="4122893"/>
                  <a:pt x="2656411" y="4094785"/>
                  <a:pt x="2663060" y="4068953"/>
                </a:cubicBezTo>
                <a:cubicBezTo>
                  <a:pt x="2675652" y="4020070"/>
                  <a:pt x="2677395" y="4012117"/>
                  <a:pt x="2690292" y="3944433"/>
                </a:cubicBezTo>
                <a:cubicBezTo>
                  <a:pt x="2698864" y="3899456"/>
                  <a:pt x="2701379" y="3775345"/>
                  <a:pt x="2694968" y="3713394"/>
                </a:cubicBezTo>
                <a:lnTo>
                  <a:pt x="2691358" y="3678561"/>
                </a:lnTo>
                <a:lnTo>
                  <a:pt x="2678490" y="3683410"/>
                </a:lnTo>
                <a:cubicBezTo>
                  <a:pt x="2666813" y="3687820"/>
                  <a:pt x="2665374" y="3690830"/>
                  <a:pt x="2662964" y="3715966"/>
                </a:cubicBezTo>
                <a:cubicBezTo>
                  <a:pt x="2661507" y="3731206"/>
                  <a:pt x="2657992" y="3758038"/>
                  <a:pt x="2655144" y="3775612"/>
                </a:cubicBezTo>
                <a:cubicBezTo>
                  <a:pt x="2652306" y="3793176"/>
                  <a:pt x="2649544" y="3867099"/>
                  <a:pt x="2649010" y="3939870"/>
                </a:cubicBezTo>
                <a:cubicBezTo>
                  <a:pt x="2648344" y="4030768"/>
                  <a:pt x="2646220" y="4078630"/>
                  <a:pt x="2642219" y="4092727"/>
                </a:cubicBezTo>
                <a:cubicBezTo>
                  <a:pt x="2634113" y="4121293"/>
                  <a:pt x="2596289" y="4205180"/>
                  <a:pt x="2582554" y="4225049"/>
                </a:cubicBezTo>
                <a:cubicBezTo>
                  <a:pt x="2578221" y="4231326"/>
                  <a:pt x="2573267" y="4244156"/>
                  <a:pt x="2571543" y="4253567"/>
                </a:cubicBezTo>
                <a:cubicBezTo>
                  <a:pt x="2569829" y="4262977"/>
                  <a:pt x="2566629" y="4270683"/>
                  <a:pt x="2564438" y="4270683"/>
                </a:cubicBezTo>
                <a:cubicBezTo>
                  <a:pt x="2562237" y="4270683"/>
                  <a:pt x="2559028" y="4277351"/>
                  <a:pt x="2557303" y="4285514"/>
                </a:cubicBezTo>
                <a:cubicBezTo>
                  <a:pt x="2555579" y="4293667"/>
                  <a:pt x="2549779" y="4307526"/>
                  <a:pt x="2544416" y="4316308"/>
                </a:cubicBezTo>
                <a:cubicBezTo>
                  <a:pt x="2530100" y="4339749"/>
                  <a:pt x="2514013" y="4375601"/>
                  <a:pt x="2517718" y="4375791"/>
                </a:cubicBezTo>
                <a:cubicBezTo>
                  <a:pt x="2519489" y="4375877"/>
                  <a:pt x="2516451" y="4378449"/>
                  <a:pt x="2510964" y="4381497"/>
                </a:cubicBezTo>
                <a:cubicBezTo>
                  <a:pt x="2505487" y="4384545"/>
                  <a:pt x="2501249" y="4388060"/>
                  <a:pt x="2501563" y="4389317"/>
                </a:cubicBezTo>
                <a:cubicBezTo>
                  <a:pt x="2502678" y="4393879"/>
                  <a:pt x="2475274" y="4437580"/>
                  <a:pt x="2462930" y="4450915"/>
                </a:cubicBezTo>
                <a:cubicBezTo>
                  <a:pt x="2455958" y="4458440"/>
                  <a:pt x="2450243" y="4466212"/>
                  <a:pt x="2450223" y="4468175"/>
                </a:cubicBezTo>
                <a:cubicBezTo>
                  <a:pt x="2450214" y="4470146"/>
                  <a:pt x="2436241" y="4492730"/>
                  <a:pt x="2419172" y="4518371"/>
                </a:cubicBezTo>
                <a:cubicBezTo>
                  <a:pt x="2401389" y="4545089"/>
                  <a:pt x="2388883" y="4568492"/>
                  <a:pt x="2389892" y="4573197"/>
                </a:cubicBezTo>
                <a:cubicBezTo>
                  <a:pt x="2392597" y="4585865"/>
                  <a:pt x="2378577" y="4603772"/>
                  <a:pt x="2365956" y="4603772"/>
                </a:cubicBezTo>
                <a:cubicBezTo>
                  <a:pt x="2359889" y="4603772"/>
                  <a:pt x="2353688" y="4601762"/>
                  <a:pt x="2352173" y="4599315"/>
                </a:cubicBezTo>
                <a:cubicBezTo>
                  <a:pt x="2348411" y="4593228"/>
                  <a:pt x="2358221" y="4558148"/>
                  <a:pt x="2363689" y="4558148"/>
                </a:cubicBezTo>
                <a:cubicBezTo>
                  <a:pt x="2366099" y="4558148"/>
                  <a:pt x="2368070" y="4555290"/>
                  <a:pt x="2368070" y="4551795"/>
                </a:cubicBezTo>
                <a:cubicBezTo>
                  <a:pt x="2368070" y="4548308"/>
                  <a:pt x="2376024" y="4535830"/>
                  <a:pt x="2385739" y="4524067"/>
                </a:cubicBezTo>
                <a:cubicBezTo>
                  <a:pt x="2395464" y="4512304"/>
                  <a:pt x="2406237" y="4497197"/>
                  <a:pt x="2409695" y="4490491"/>
                </a:cubicBezTo>
                <a:cubicBezTo>
                  <a:pt x="2413143" y="4483786"/>
                  <a:pt x="2417105" y="4477261"/>
                  <a:pt x="2418486" y="4476014"/>
                </a:cubicBezTo>
                <a:cubicBezTo>
                  <a:pt x="2424811" y="4470261"/>
                  <a:pt x="2463892" y="4408081"/>
                  <a:pt x="2463892" y="4403757"/>
                </a:cubicBezTo>
                <a:cubicBezTo>
                  <a:pt x="2463892" y="4401080"/>
                  <a:pt x="2466464" y="4397251"/>
                  <a:pt x="2469598" y="4395251"/>
                </a:cubicBezTo>
                <a:cubicBezTo>
                  <a:pt x="2477036" y="4390489"/>
                  <a:pt x="2504964" y="4337796"/>
                  <a:pt x="2504964" y="4328519"/>
                </a:cubicBezTo>
                <a:cubicBezTo>
                  <a:pt x="2504964" y="4324566"/>
                  <a:pt x="2510098" y="4315803"/>
                  <a:pt x="2516365" y="4309031"/>
                </a:cubicBezTo>
                <a:cubicBezTo>
                  <a:pt x="2522642" y="4302268"/>
                  <a:pt x="2527776" y="4294933"/>
                  <a:pt x="2527776" y="4292743"/>
                </a:cubicBezTo>
                <a:cubicBezTo>
                  <a:pt x="2527776" y="4290542"/>
                  <a:pt x="2533243" y="4280084"/>
                  <a:pt x="2539930" y="4269493"/>
                </a:cubicBezTo>
                <a:cubicBezTo>
                  <a:pt x="2546617" y="4258901"/>
                  <a:pt x="2555941" y="4237898"/>
                  <a:pt x="2560647" y="4222811"/>
                </a:cubicBezTo>
                <a:cubicBezTo>
                  <a:pt x="2578001" y="4167175"/>
                  <a:pt x="2592108" y="4108653"/>
                  <a:pt x="2590060" y="4100805"/>
                </a:cubicBezTo>
                <a:cubicBezTo>
                  <a:pt x="2588603" y="4095251"/>
                  <a:pt x="2590555" y="4092727"/>
                  <a:pt x="2596289" y="4092727"/>
                </a:cubicBezTo>
                <a:cubicBezTo>
                  <a:pt x="2612711" y="4092727"/>
                  <a:pt x="2615949" y="4066172"/>
                  <a:pt x="2616902" y="3923906"/>
                </a:cubicBezTo>
                <a:cubicBezTo>
                  <a:pt x="2617416" y="3847516"/>
                  <a:pt x="2620064" y="3776469"/>
                  <a:pt x="2623026" y="3759638"/>
                </a:cubicBezTo>
                <a:cubicBezTo>
                  <a:pt x="2625903" y="3743332"/>
                  <a:pt x="2630237" y="3712528"/>
                  <a:pt x="2632656" y="3691192"/>
                </a:cubicBezTo>
                <a:cubicBezTo>
                  <a:pt x="2639400" y="3631737"/>
                  <a:pt x="2642705" y="3621221"/>
                  <a:pt x="2655583" y="3618182"/>
                </a:cubicBezTo>
                <a:cubicBezTo>
                  <a:pt x="2664327" y="3616115"/>
                  <a:pt x="2667546" y="3611420"/>
                  <a:pt x="2670527" y="3596332"/>
                </a:cubicBezTo>
                <a:cubicBezTo>
                  <a:pt x="2672785" y="3584912"/>
                  <a:pt x="2676995" y="3576892"/>
                  <a:pt x="2680900" y="3576558"/>
                </a:cubicBezTo>
                <a:cubicBezTo>
                  <a:pt x="2693340" y="3575472"/>
                  <a:pt x="2695845" y="3574834"/>
                  <a:pt x="2698654" y="3572034"/>
                </a:cubicBezTo>
                <a:cubicBezTo>
                  <a:pt x="2703360" y="3567319"/>
                  <a:pt x="2695787" y="3531333"/>
                  <a:pt x="2688568" y="3524114"/>
                </a:cubicBezTo>
                <a:cubicBezTo>
                  <a:pt x="2675833" y="3511378"/>
                  <a:pt x="2668155" y="3518808"/>
                  <a:pt x="2659755" y="3552031"/>
                </a:cubicBezTo>
                <a:cubicBezTo>
                  <a:pt x="2655316" y="3569595"/>
                  <a:pt x="2646391" y="3599294"/>
                  <a:pt x="2639923" y="3618030"/>
                </a:cubicBezTo>
                <a:cubicBezTo>
                  <a:pt x="2633456" y="3636765"/>
                  <a:pt x="2628160" y="3655415"/>
                  <a:pt x="2628160" y="3659473"/>
                </a:cubicBezTo>
                <a:cubicBezTo>
                  <a:pt x="2628160" y="3663541"/>
                  <a:pt x="2626617" y="3668398"/>
                  <a:pt x="2624741" y="3670284"/>
                </a:cubicBezTo>
                <a:cubicBezTo>
                  <a:pt x="2622855" y="3672160"/>
                  <a:pt x="2621035" y="3675075"/>
                  <a:pt x="2620702" y="3676742"/>
                </a:cubicBezTo>
                <a:cubicBezTo>
                  <a:pt x="2617892" y="3690677"/>
                  <a:pt x="2612368" y="3699802"/>
                  <a:pt x="2605719" y="3701545"/>
                </a:cubicBezTo>
                <a:cubicBezTo>
                  <a:pt x="2599709" y="3703117"/>
                  <a:pt x="2595880" y="3713918"/>
                  <a:pt x="2589812" y="3746456"/>
                </a:cubicBezTo>
                <a:cubicBezTo>
                  <a:pt x="2585412" y="3770021"/>
                  <a:pt x="2575087" y="3815988"/>
                  <a:pt x="2566867" y="3848611"/>
                </a:cubicBezTo>
                <a:cubicBezTo>
                  <a:pt x="2536177" y="3970331"/>
                  <a:pt x="2534901" y="3978837"/>
                  <a:pt x="2540940" y="4021966"/>
                </a:cubicBezTo>
                <a:cubicBezTo>
                  <a:pt x="2543940" y="4043435"/>
                  <a:pt x="2545064" y="4068143"/>
                  <a:pt x="2543426" y="4076868"/>
                </a:cubicBezTo>
                <a:cubicBezTo>
                  <a:pt x="2540968" y="4089974"/>
                  <a:pt x="2541806" y="4092727"/>
                  <a:pt x="2548293" y="4092727"/>
                </a:cubicBezTo>
                <a:cubicBezTo>
                  <a:pt x="2552846" y="4092727"/>
                  <a:pt x="2555094" y="4095118"/>
                  <a:pt x="2553646" y="4098433"/>
                </a:cubicBezTo>
                <a:cubicBezTo>
                  <a:pt x="2543235" y="4122398"/>
                  <a:pt x="2517099" y="4183853"/>
                  <a:pt x="2513393" y="4193111"/>
                </a:cubicBezTo>
                <a:cubicBezTo>
                  <a:pt x="2510879" y="4199388"/>
                  <a:pt x="2503840" y="4214276"/>
                  <a:pt x="2497763" y="4226192"/>
                </a:cubicBezTo>
                <a:cubicBezTo>
                  <a:pt x="2491686" y="4238117"/>
                  <a:pt x="2486714" y="4250404"/>
                  <a:pt x="2486714" y="4253509"/>
                </a:cubicBezTo>
                <a:cubicBezTo>
                  <a:pt x="2486714" y="4260672"/>
                  <a:pt x="2462749" y="4308964"/>
                  <a:pt x="2458196" y="4310983"/>
                </a:cubicBezTo>
                <a:cubicBezTo>
                  <a:pt x="2456310" y="4311821"/>
                  <a:pt x="2454767" y="4315317"/>
                  <a:pt x="2454767" y="4318746"/>
                </a:cubicBezTo>
                <a:cubicBezTo>
                  <a:pt x="2454767" y="4322175"/>
                  <a:pt x="2452005" y="4326623"/>
                  <a:pt x="2448614" y="4328633"/>
                </a:cubicBezTo>
                <a:cubicBezTo>
                  <a:pt x="2445232" y="4330643"/>
                  <a:pt x="2436746" y="4341006"/>
                  <a:pt x="2429764" y="4351674"/>
                </a:cubicBezTo>
                <a:cubicBezTo>
                  <a:pt x="2422772" y="4362342"/>
                  <a:pt x="2414933" y="4371067"/>
                  <a:pt x="2412333" y="4371067"/>
                </a:cubicBezTo>
                <a:cubicBezTo>
                  <a:pt x="2409742" y="4371067"/>
                  <a:pt x="2408971" y="4372419"/>
                  <a:pt x="2410619" y="4374068"/>
                </a:cubicBezTo>
                <a:cubicBezTo>
                  <a:pt x="2412276" y="4375715"/>
                  <a:pt x="2411857" y="4379316"/>
                  <a:pt x="2409695" y="4382049"/>
                </a:cubicBezTo>
                <a:cubicBezTo>
                  <a:pt x="2407542" y="4384793"/>
                  <a:pt x="2403294" y="4394737"/>
                  <a:pt x="2400256" y="4404147"/>
                </a:cubicBezTo>
                <a:cubicBezTo>
                  <a:pt x="2397226" y="4413558"/>
                  <a:pt x="2392988" y="4421254"/>
                  <a:pt x="2390845" y="4421254"/>
                </a:cubicBezTo>
                <a:cubicBezTo>
                  <a:pt x="2388702" y="4421254"/>
                  <a:pt x="2385644" y="4425360"/>
                  <a:pt x="2384044" y="4430379"/>
                </a:cubicBezTo>
                <a:cubicBezTo>
                  <a:pt x="2382453" y="4435399"/>
                  <a:pt x="2378443" y="4439504"/>
                  <a:pt x="2375138" y="4439504"/>
                </a:cubicBezTo>
                <a:cubicBezTo>
                  <a:pt x="2369299" y="4439504"/>
                  <a:pt x="2354393" y="4465422"/>
                  <a:pt x="2354393" y="4475556"/>
                </a:cubicBezTo>
                <a:cubicBezTo>
                  <a:pt x="2354393" y="4478319"/>
                  <a:pt x="2352335" y="4480576"/>
                  <a:pt x="2349830" y="4480576"/>
                </a:cubicBezTo>
                <a:cubicBezTo>
                  <a:pt x="2347315" y="4480576"/>
                  <a:pt x="2345230" y="4485196"/>
                  <a:pt x="2345182" y="4490844"/>
                </a:cubicBezTo>
                <a:cubicBezTo>
                  <a:pt x="2345087" y="4496483"/>
                  <a:pt x="2340524" y="4505456"/>
                  <a:pt x="2334914" y="4510770"/>
                </a:cubicBezTo>
                <a:cubicBezTo>
                  <a:pt x="2320684" y="4524286"/>
                  <a:pt x="2304196" y="4556671"/>
                  <a:pt x="2304196" y="4571121"/>
                </a:cubicBezTo>
                <a:cubicBezTo>
                  <a:pt x="2304196" y="4577788"/>
                  <a:pt x="2308253" y="4593914"/>
                  <a:pt x="2313216" y="4606953"/>
                </a:cubicBezTo>
                <a:cubicBezTo>
                  <a:pt x="2318169" y="4619993"/>
                  <a:pt x="2326294" y="4653702"/>
                  <a:pt x="2331266" y="4681849"/>
                </a:cubicBezTo>
                <a:cubicBezTo>
                  <a:pt x="2336238" y="4709995"/>
                  <a:pt x="2342772" y="4734560"/>
                  <a:pt x="2345791" y="4736427"/>
                </a:cubicBezTo>
                <a:cubicBezTo>
                  <a:pt x="2351573" y="4739999"/>
                  <a:pt x="2365575" y="4736637"/>
                  <a:pt x="2361574" y="4732636"/>
                </a:cubicBezTo>
                <a:close/>
                <a:moveTo>
                  <a:pt x="2815088" y="4559281"/>
                </a:moveTo>
                <a:cubicBezTo>
                  <a:pt x="2815183" y="4553633"/>
                  <a:pt x="2813431" y="4549013"/>
                  <a:pt x="2811230" y="4549013"/>
                </a:cubicBezTo>
                <a:cubicBezTo>
                  <a:pt x="2805315" y="4549013"/>
                  <a:pt x="2795581" y="4574997"/>
                  <a:pt x="2799267" y="4580950"/>
                </a:cubicBezTo>
                <a:cubicBezTo>
                  <a:pt x="2803620" y="4587999"/>
                  <a:pt x="2814907" y="4572549"/>
                  <a:pt x="2815088" y="4559281"/>
                </a:cubicBezTo>
                <a:close/>
                <a:moveTo>
                  <a:pt x="2331418" y="4467041"/>
                </a:moveTo>
                <a:cubicBezTo>
                  <a:pt x="2339029" y="4459593"/>
                  <a:pt x="2345258" y="4450286"/>
                  <a:pt x="2345258" y="4446362"/>
                </a:cubicBezTo>
                <a:cubicBezTo>
                  <a:pt x="2345258" y="4442438"/>
                  <a:pt x="2348325" y="4438047"/>
                  <a:pt x="2352078" y="4436609"/>
                </a:cubicBezTo>
                <a:cubicBezTo>
                  <a:pt x="2355831" y="4435170"/>
                  <a:pt x="2357898" y="4432370"/>
                  <a:pt x="2356669" y="4430379"/>
                </a:cubicBezTo>
                <a:cubicBezTo>
                  <a:pt x="2355440" y="4428398"/>
                  <a:pt x="2357240" y="4425702"/>
                  <a:pt x="2360670" y="4424388"/>
                </a:cubicBezTo>
                <a:cubicBezTo>
                  <a:pt x="2364108" y="4423064"/>
                  <a:pt x="2371480" y="4412539"/>
                  <a:pt x="2377071" y="4400985"/>
                </a:cubicBezTo>
                <a:cubicBezTo>
                  <a:pt x="2382672" y="4389431"/>
                  <a:pt x="2393197" y="4374020"/>
                  <a:pt x="2400474" y="4366742"/>
                </a:cubicBezTo>
                <a:cubicBezTo>
                  <a:pt x="2407752" y="4359466"/>
                  <a:pt x="2413705" y="4350731"/>
                  <a:pt x="2413705" y="4347331"/>
                </a:cubicBezTo>
                <a:cubicBezTo>
                  <a:pt x="2413705" y="4343940"/>
                  <a:pt x="2417000" y="4336453"/>
                  <a:pt x="2421030" y="4330700"/>
                </a:cubicBezTo>
                <a:cubicBezTo>
                  <a:pt x="2446118" y="4294877"/>
                  <a:pt x="2477884" y="4221582"/>
                  <a:pt x="2491324" y="4168527"/>
                </a:cubicBezTo>
                <a:cubicBezTo>
                  <a:pt x="2499277" y="4137123"/>
                  <a:pt x="2504449" y="4109272"/>
                  <a:pt x="2502820" y="4106643"/>
                </a:cubicBezTo>
                <a:cubicBezTo>
                  <a:pt x="2501192" y="4104005"/>
                  <a:pt x="2503020" y="4101852"/>
                  <a:pt x="2506888" y="4101852"/>
                </a:cubicBezTo>
                <a:cubicBezTo>
                  <a:pt x="2519689" y="4101852"/>
                  <a:pt x="2522280" y="4078659"/>
                  <a:pt x="2516565" y="4015156"/>
                </a:cubicBezTo>
                <a:cubicBezTo>
                  <a:pt x="2512831" y="3973646"/>
                  <a:pt x="2516956" y="3945699"/>
                  <a:pt x="2539358" y="3860756"/>
                </a:cubicBezTo>
                <a:cubicBezTo>
                  <a:pt x="2545531" y="3837324"/>
                  <a:pt x="2550588" y="3815912"/>
                  <a:pt x="2550588" y="3813178"/>
                </a:cubicBezTo>
                <a:cubicBezTo>
                  <a:pt x="2550588" y="3810444"/>
                  <a:pt x="2534434" y="3832905"/>
                  <a:pt x="2514698" y="3863089"/>
                </a:cubicBezTo>
                <a:cubicBezTo>
                  <a:pt x="2480856" y="3914829"/>
                  <a:pt x="2453300" y="3951386"/>
                  <a:pt x="2426897" y="3979571"/>
                </a:cubicBezTo>
                <a:cubicBezTo>
                  <a:pt x="2418963" y="3988047"/>
                  <a:pt x="2412952" y="4003012"/>
                  <a:pt x="2407675" y="4027481"/>
                </a:cubicBezTo>
                <a:cubicBezTo>
                  <a:pt x="2403456" y="4047055"/>
                  <a:pt x="2394855" y="4073201"/>
                  <a:pt x="2388559" y="4085593"/>
                </a:cubicBezTo>
                <a:cubicBezTo>
                  <a:pt x="2380929" y="4100633"/>
                  <a:pt x="2378767" y="4109130"/>
                  <a:pt x="2382082" y="4111177"/>
                </a:cubicBezTo>
                <a:cubicBezTo>
                  <a:pt x="2385597" y="4113349"/>
                  <a:pt x="2385377" y="4120026"/>
                  <a:pt x="2381301" y="4134285"/>
                </a:cubicBezTo>
                <a:cubicBezTo>
                  <a:pt x="2378138" y="4145305"/>
                  <a:pt x="2375338" y="4155354"/>
                  <a:pt x="2375081" y="4156612"/>
                </a:cubicBezTo>
                <a:cubicBezTo>
                  <a:pt x="2374814" y="4157869"/>
                  <a:pt x="2372319" y="4162993"/>
                  <a:pt x="2369528" y="4168013"/>
                </a:cubicBezTo>
                <a:cubicBezTo>
                  <a:pt x="2366737" y="4173033"/>
                  <a:pt x="2362032" y="4186158"/>
                  <a:pt x="2359069" y="4197178"/>
                </a:cubicBezTo>
                <a:cubicBezTo>
                  <a:pt x="2353840" y="4216648"/>
                  <a:pt x="2333733" y="4253309"/>
                  <a:pt x="2326751" y="4256091"/>
                </a:cubicBezTo>
                <a:cubicBezTo>
                  <a:pt x="2311130" y="4262330"/>
                  <a:pt x="2304577" y="4275655"/>
                  <a:pt x="2299729" y="4311041"/>
                </a:cubicBezTo>
                <a:cubicBezTo>
                  <a:pt x="2289527" y="4385602"/>
                  <a:pt x="2307006" y="4385879"/>
                  <a:pt x="2344239" y="4311726"/>
                </a:cubicBezTo>
                <a:cubicBezTo>
                  <a:pt x="2354945" y="4290409"/>
                  <a:pt x="2367528" y="4265778"/>
                  <a:pt x="2372185" y="4256996"/>
                </a:cubicBezTo>
                <a:cubicBezTo>
                  <a:pt x="2393740" y="4216428"/>
                  <a:pt x="2418924" y="4153754"/>
                  <a:pt x="2421696" y="4133799"/>
                </a:cubicBezTo>
                <a:cubicBezTo>
                  <a:pt x="2424792" y="4111539"/>
                  <a:pt x="2430326" y="4106415"/>
                  <a:pt x="2451290" y="4106415"/>
                </a:cubicBezTo>
                <a:cubicBezTo>
                  <a:pt x="2469111" y="4106415"/>
                  <a:pt x="2469369" y="4106643"/>
                  <a:pt x="2462882" y="4116683"/>
                </a:cubicBezTo>
                <a:cubicBezTo>
                  <a:pt x="2459234" y="4122331"/>
                  <a:pt x="2452481" y="4137219"/>
                  <a:pt x="2447881" y="4149763"/>
                </a:cubicBezTo>
                <a:cubicBezTo>
                  <a:pt x="2443280" y="4162317"/>
                  <a:pt x="2438079" y="4174633"/>
                  <a:pt x="2436327" y="4177148"/>
                </a:cubicBezTo>
                <a:cubicBezTo>
                  <a:pt x="2434583" y="4179653"/>
                  <a:pt x="2430507" y="4189921"/>
                  <a:pt x="2427268" y="4199960"/>
                </a:cubicBezTo>
                <a:cubicBezTo>
                  <a:pt x="2419648" y="4223620"/>
                  <a:pt x="2371138" y="4317213"/>
                  <a:pt x="2329123" y="4389317"/>
                </a:cubicBezTo>
                <a:cubicBezTo>
                  <a:pt x="2292556" y="4452058"/>
                  <a:pt x="2291242" y="4455763"/>
                  <a:pt x="2299795" y="4471747"/>
                </a:cubicBezTo>
                <a:cubicBezTo>
                  <a:pt x="2306405" y="4484100"/>
                  <a:pt x="2315330" y="4482767"/>
                  <a:pt x="2331418" y="4467041"/>
                </a:cubicBezTo>
                <a:close/>
                <a:moveTo>
                  <a:pt x="2366213" y="4076792"/>
                </a:moveTo>
                <a:cubicBezTo>
                  <a:pt x="2388025" y="4030853"/>
                  <a:pt x="2385797" y="4023395"/>
                  <a:pt x="2357307" y="4046988"/>
                </a:cubicBezTo>
                <a:cubicBezTo>
                  <a:pt x="2345115" y="4057085"/>
                  <a:pt x="2332285" y="4065353"/>
                  <a:pt x="2328789" y="4065353"/>
                </a:cubicBezTo>
                <a:cubicBezTo>
                  <a:pt x="2324217" y="4065353"/>
                  <a:pt x="2322446" y="4071725"/>
                  <a:pt x="2322446" y="4088165"/>
                </a:cubicBezTo>
                <a:cubicBezTo>
                  <a:pt x="2322446" y="4110501"/>
                  <a:pt x="2322731" y="4110977"/>
                  <a:pt x="2336219" y="4110977"/>
                </a:cubicBezTo>
                <a:cubicBezTo>
                  <a:pt x="2348868" y="4110977"/>
                  <a:pt x="2351306" y="4108196"/>
                  <a:pt x="2366213" y="4076792"/>
                </a:cubicBezTo>
                <a:close/>
                <a:moveTo>
                  <a:pt x="2859170" y="4068401"/>
                </a:moveTo>
                <a:cubicBezTo>
                  <a:pt x="2859503" y="4067982"/>
                  <a:pt x="2861161" y="4054285"/>
                  <a:pt x="2862846" y="4037978"/>
                </a:cubicBezTo>
                <a:cubicBezTo>
                  <a:pt x="2864542" y="4021661"/>
                  <a:pt x="2869924" y="3990372"/>
                  <a:pt x="2874800" y="3968436"/>
                </a:cubicBezTo>
                <a:cubicBezTo>
                  <a:pt x="2886430" y="3916201"/>
                  <a:pt x="2886002" y="3896903"/>
                  <a:pt x="2872276" y="3853631"/>
                </a:cubicBezTo>
                <a:cubicBezTo>
                  <a:pt x="2865999" y="3833857"/>
                  <a:pt x="2860837" y="3812330"/>
                  <a:pt x="2860799" y="3805777"/>
                </a:cubicBezTo>
                <a:cubicBezTo>
                  <a:pt x="2860761" y="3799224"/>
                  <a:pt x="2859037" y="3791204"/>
                  <a:pt x="2856979" y="3787956"/>
                </a:cubicBezTo>
                <a:cubicBezTo>
                  <a:pt x="2852121" y="3780307"/>
                  <a:pt x="2854922" y="3825875"/>
                  <a:pt x="2861799" y="3866375"/>
                </a:cubicBezTo>
                <a:cubicBezTo>
                  <a:pt x="2869219" y="3910095"/>
                  <a:pt x="2861170" y="3997515"/>
                  <a:pt x="2845597" y="4042283"/>
                </a:cubicBezTo>
                <a:lnTo>
                  <a:pt x="2834110" y="4075306"/>
                </a:lnTo>
                <a:lnTo>
                  <a:pt x="2846340" y="4072239"/>
                </a:lnTo>
                <a:cubicBezTo>
                  <a:pt x="2853064" y="4070553"/>
                  <a:pt x="2858837" y="4068829"/>
                  <a:pt x="2859170" y="4068401"/>
                </a:cubicBezTo>
                <a:close/>
                <a:moveTo>
                  <a:pt x="2347554" y="4007983"/>
                </a:moveTo>
                <a:lnTo>
                  <a:pt x="2382901" y="3975656"/>
                </a:lnTo>
                <a:cubicBezTo>
                  <a:pt x="2391816" y="3967521"/>
                  <a:pt x="2395455" y="3959768"/>
                  <a:pt x="2395455" y="3948909"/>
                </a:cubicBezTo>
                <a:cubicBezTo>
                  <a:pt x="2395455" y="3917658"/>
                  <a:pt x="2413295" y="3896493"/>
                  <a:pt x="2420505" y="3919201"/>
                </a:cubicBezTo>
                <a:cubicBezTo>
                  <a:pt x="2423125" y="3927459"/>
                  <a:pt x="2424392" y="3927002"/>
                  <a:pt x="2436212" y="3913496"/>
                </a:cubicBezTo>
                <a:cubicBezTo>
                  <a:pt x="2452881" y="3894465"/>
                  <a:pt x="2523395" y="3785384"/>
                  <a:pt x="2533758" y="3762610"/>
                </a:cubicBezTo>
                <a:cubicBezTo>
                  <a:pt x="2538873" y="3751361"/>
                  <a:pt x="2546493" y="3743265"/>
                  <a:pt x="2554951" y="3740064"/>
                </a:cubicBezTo>
                <a:cubicBezTo>
                  <a:pt x="2564743" y="3736369"/>
                  <a:pt x="2568886" y="3731168"/>
                  <a:pt x="2571001" y="3719909"/>
                </a:cubicBezTo>
                <a:cubicBezTo>
                  <a:pt x="2572563" y="3711556"/>
                  <a:pt x="2572705" y="3702879"/>
                  <a:pt x="2571315" y="3700621"/>
                </a:cubicBezTo>
                <a:cubicBezTo>
                  <a:pt x="2569924" y="3698364"/>
                  <a:pt x="2571020" y="3686086"/>
                  <a:pt x="2573753" y="3673322"/>
                </a:cubicBezTo>
                <a:cubicBezTo>
                  <a:pt x="2581487" y="3637271"/>
                  <a:pt x="2576258" y="3635756"/>
                  <a:pt x="2560609" y="3669522"/>
                </a:cubicBezTo>
                <a:cubicBezTo>
                  <a:pt x="2552751" y="3686458"/>
                  <a:pt x="2543692" y="3700355"/>
                  <a:pt x="2540473" y="3700383"/>
                </a:cubicBezTo>
                <a:cubicBezTo>
                  <a:pt x="2537254" y="3700421"/>
                  <a:pt x="2520337" y="3722500"/>
                  <a:pt x="2502878" y="3749437"/>
                </a:cubicBezTo>
                <a:cubicBezTo>
                  <a:pt x="2478313" y="3787346"/>
                  <a:pt x="2455605" y="3813940"/>
                  <a:pt x="2402494" y="3867004"/>
                </a:cubicBezTo>
                <a:cubicBezTo>
                  <a:pt x="2364746" y="3904723"/>
                  <a:pt x="2326265" y="3942042"/>
                  <a:pt x="2316988" y="3949929"/>
                </a:cubicBezTo>
                <a:lnTo>
                  <a:pt x="2300119" y="3964263"/>
                </a:lnTo>
                <a:lnTo>
                  <a:pt x="2307186" y="3990858"/>
                </a:lnTo>
                <a:cubicBezTo>
                  <a:pt x="2317388" y="4029186"/>
                  <a:pt x="2317264" y="4028853"/>
                  <a:pt x="2321179" y="4028853"/>
                </a:cubicBezTo>
                <a:cubicBezTo>
                  <a:pt x="2323141" y="4028853"/>
                  <a:pt x="2335009" y="4019461"/>
                  <a:pt x="2347554" y="4007983"/>
                </a:cubicBezTo>
                <a:close/>
                <a:moveTo>
                  <a:pt x="2378310" y="3840572"/>
                </a:moveTo>
                <a:cubicBezTo>
                  <a:pt x="2440860" y="3778307"/>
                  <a:pt x="2488152" y="3716280"/>
                  <a:pt x="2517232" y="3658397"/>
                </a:cubicBezTo>
                <a:cubicBezTo>
                  <a:pt x="2523452" y="3645995"/>
                  <a:pt x="2531462" y="3634737"/>
                  <a:pt x="2535025" y="3633375"/>
                </a:cubicBezTo>
                <a:cubicBezTo>
                  <a:pt x="2538587" y="3632003"/>
                  <a:pt x="2544816" y="3619307"/>
                  <a:pt x="2548883" y="3605152"/>
                </a:cubicBezTo>
                <a:cubicBezTo>
                  <a:pt x="2552941" y="3590989"/>
                  <a:pt x="2560285" y="3575577"/>
                  <a:pt x="2565200" y="3570900"/>
                </a:cubicBezTo>
                <a:cubicBezTo>
                  <a:pt x="2571239" y="3565156"/>
                  <a:pt x="2573267" y="3558956"/>
                  <a:pt x="2571477" y="3551793"/>
                </a:cubicBezTo>
                <a:cubicBezTo>
                  <a:pt x="2569858" y="3545364"/>
                  <a:pt x="2572267" y="3535248"/>
                  <a:pt x="2577592" y="3526076"/>
                </a:cubicBezTo>
                <a:cubicBezTo>
                  <a:pt x="2583593" y="3515741"/>
                  <a:pt x="2587279" y="3497967"/>
                  <a:pt x="2589222" y="3469897"/>
                </a:cubicBezTo>
                <a:cubicBezTo>
                  <a:pt x="2590794" y="3447314"/>
                  <a:pt x="2593080" y="3420615"/>
                  <a:pt x="2594299" y="3410576"/>
                </a:cubicBezTo>
                <a:cubicBezTo>
                  <a:pt x="2601871" y="3348644"/>
                  <a:pt x="2601881" y="3344415"/>
                  <a:pt x="2594394" y="3344415"/>
                </a:cubicBezTo>
                <a:cubicBezTo>
                  <a:pt x="2587164" y="3344415"/>
                  <a:pt x="2585383" y="3348873"/>
                  <a:pt x="2586803" y="3363408"/>
                </a:cubicBezTo>
                <a:cubicBezTo>
                  <a:pt x="2587212" y="3367579"/>
                  <a:pt x="2585402" y="3372314"/>
                  <a:pt x="2582773" y="3373942"/>
                </a:cubicBezTo>
                <a:cubicBezTo>
                  <a:pt x="2580145" y="3375562"/>
                  <a:pt x="2577992" y="3382934"/>
                  <a:pt x="2577992" y="3390316"/>
                </a:cubicBezTo>
                <a:cubicBezTo>
                  <a:pt x="2577992" y="3397697"/>
                  <a:pt x="2576201" y="3403737"/>
                  <a:pt x="2574020" y="3403737"/>
                </a:cubicBezTo>
                <a:cubicBezTo>
                  <a:pt x="2571839" y="3403737"/>
                  <a:pt x="2567533" y="3413490"/>
                  <a:pt x="2564466" y="3425406"/>
                </a:cubicBezTo>
                <a:cubicBezTo>
                  <a:pt x="2561399" y="3437331"/>
                  <a:pt x="2556980" y="3451190"/>
                  <a:pt x="2554656" y="3456210"/>
                </a:cubicBezTo>
                <a:cubicBezTo>
                  <a:pt x="2552322" y="3461230"/>
                  <a:pt x="2549550" y="3469440"/>
                  <a:pt x="2548483" y="3474460"/>
                </a:cubicBezTo>
                <a:cubicBezTo>
                  <a:pt x="2547407" y="3479479"/>
                  <a:pt x="2540273" y="3495900"/>
                  <a:pt x="2532624" y="3510960"/>
                </a:cubicBezTo>
                <a:cubicBezTo>
                  <a:pt x="2524966" y="3526019"/>
                  <a:pt x="2518689" y="3543468"/>
                  <a:pt x="2518670" y="3549745"/>
                </a:cubicBezTo>
                <a:cubicBezTo>
                  <a:pt x="2518651" y="3556022"/>
                  <a:pt x="2512612" y="3570224"/>
                  <a:pt x="2505269" y="3581301"/>
                </a:cubicBezTo>
                <a:cubicBezTo>
                  <a:pt x="2497915" y="3592388"/>
                  <a:pt x="2488314" y="3614973"/>
                  <a:pt x="2483932" y="3631498"/>
                </a:cubicBezTo>
                <a:cubicBezTo>
                  <a:pt x="2479427" y="3648519"/>
                  <a:pt x="2467369" y="3674875"/>
                  <a:pt x="2456110" y="3692315"/>
                </a:cubicBezTo>
                <a:cubicBezTo>
                  <a:pt x="2421172" y="3746456"/>
                  <a:pt x="2298929" y="3866871"/>
                  <a:pt x="2282183" y="3863651"/>
                </a:cubicBezTo>
                <a:cubicBezTo>
                  <a:pt x="2266229" y="3860574"/>
                  <a:pt x="2272658" y="3847621"/>
                  <a:pt x="2301881" y="3823903"/>
                </a:cubicBezTo>
                <a:cubicBezTo>
                  <a:pt x="2318331" y="3810559"/>
                  <a:pt x="2351154" y="3779117"/>
                  <a:pt x="2374804" y="3754037"/>
                </a:cubicBezTo>
                <a:cubicBezTo>
                  <a:pt x="2412419" y="3714166"/>
                  <a:pt x="2419039" y="3704669"/>
                  <a:pt x="2427545" y="3678333"/>
                </a:cubicBezTo>
                <a:cubicBezTo>
                  <a:pt x="2432897" y="3661769"/>
                  <a:pt x="2440946" y="3643005"/>
                  <a:pt x="2445432" y="3636632"/>
                </a:cubicBezTo>
                <a:cubicBezTo>
                  <a:pt x="2449919" y="3630251"/>
                  <a:pt x="2455100" y="3619897"/>
                  <a:pt x="2456948" y="3613630"/>
                </a:cubicBezTo>
                <a:cubicBezTo>
                  <a:pt x="2458796" y="3607353"/>
                  <a:pt x="2463139" y="3597713"/>
                  <a:pt x="2466606" y="3592217"/>
                </a:cubicBezTo>
                <a:cubicBezTo>
                  <a:pt x="2473379" y="3581473"/>
                  <a:pt x="2500420" y="3500139"/>
                  <a:pt x="2500420" y="3490528"/>
                </a:cubicBezTo>
                <a:cubicBezTo>
                  <a:pt x="2500420" y="3487347"/>
                  <a:pt x="2507602" y="3468821"/>
                  <a:pt x="2516384" y="3449361"/>
                </a:cubicBezTo>
                <a:cubicBezTo>
                  <a:pt x="2525176" y="3429911"/>
                  <a:pt x="2532358" y="3406918"/>
                  <a:pt x="2532358" y="3398269"/>
                </a:cubicBezTo>
                <a:cubicBezTo>
                  <a:pt x="2532358" y="3389621"/>
                  <a:pt x="2535425" y="3373456"/>
                  <a:pt x="2539178" y="3362341"/>
                </a:cubicBezTo>
                <a:cubicBezTo>
                  <a:pt x="2548550" y="3334528"/>
                  <a:pt x="2553941" y="3290456"/>
                  <a:pt x="2550189" y="3272225"/>
                </a:cubicBezTo>
                <a:cubicBezTo>
                  <a:pt x="2547464" y="3258995"/>
                  <a:pt x="2532872" y="3239468"/>
                  <a:pt x="2525709" y="3239468"/>
                </a:cubicBezTo>
                <a:cubicBezTo>
                  <a:pt x="2524347" y="3239468"/>
                  <a:pt x="2523233" y="3245736"/>
                  <a:pt x="2523233" y="3253384"/>
                </a:cubicBezTo>
                <a:cubicBezTo>
                  <a:pt x="2523233" y="3261042"/>
                  <a:pt x="2519994" y="3273568"/>
                  <a:pt x="2516032" y="3281235"/>
                </a:cubicBezTo>
                <a:cubicBezTo>
                  <a:pt x="2505297" y="3301981"/>
                  <a:pt x="2495962" y="3335480"/>
                  <a:pt x="2495877" y="3353540"/>
                </a:cubicBezTo>
                <a:cubicBezTo>
                  <a:pt x="2495877" y="3362322"/>
                  <a:pt x="2492734" y="3375390"/>
                  <a:pt x="2488981" y="3382581"/>
                </a:cubicBezTo>
                <a:cubicBezTo>
                  <a:pt x="2485238" y="3389773"/>
                  <a:pt x="2482170" y="3398831"/>
                  <a:pt x="2482170" y="3402717"/>
                </a:cubicBezTo>
                <a:cubicBezTo>
                  <a:pt x="2482170" y="3415567"/>
                  <a:pt x="2466768" y="3460401"/>
                  <a:pt x="2454186" y="3484175"/>
                </a:cubicBezTo>
                <a:cubicBezTo>
                  <a:pt x="2447376" y="3497053"/>
                  <a:pt x="2437727" y="3520666"/>
                  <a:pt x="2432745" y="3536648"/>
                </a:cubicBezTo>
                <a:cubicBezTo>
                  <a:pt x="2427763" y="3552641"/>
                  <a:pt x="2419467" y="3575472"/>
                  <a:pt x="2414305" y="3587388"/>
                </a:cubicBezTo>
                <a:cubicBezTo>
                  <a:pt x="2409142" y="3599313"/>
                  <a:pt x="2406389" y="3609133"/>
                  <a:pt x="2408180" y="3609210"/>
                </a:cubicBezTo>
                <a:cubicBezTo>
                  <a:pt x="2409981" y="3609286"/>
                  <a:pt x="2408190" y="3611858"/>
                  <a:pt x="2404208" y="3614915"/>
                </a:cubicBezTo>
                <a:cubicBezTo>
                  <a:pt x="2394255" y="3622554"/>
                  <a:pt x="2373662" y="3655958"/>
                  <a:pt x="2370061" y="3670284"/>
                </a:cubicBezTo>
                <a:cubicBezTo>
                  <a:pt x="2368432" y="3676771"/>
                  <a:pt x="2365604" y="3682067"/>
                  <a:pt x="2363756" y="3682067"/>
                </a:cubicBezTo>
                <a:cubicBezTo>
                  <a:pt x="2361917" y="3682067"/>
                  <a:pt x="2357955" y="3690267"/>
                  <a:pt x="2354955" y="3700278"/>
                </a:cubicBezTo>
                <a:cubicBezTo>
                  <a:pt x="2351145" y="3713004"/>
                  <a:pt x="2346353" y="3719271"/>
                  <a:pt x="2339038" y="3721110"/>
                </a:cubicBezTo>
                <a:cubicBezTo>
                  <a:pt x="2332790" y="3722681"/>
                  <a:pt x="2321007" y="3735235"/>
                  <a:pt x="2309844" y="3752228"/>
                </a:cubicBezTo>
                <a:cubicBezTo>
                  <a:pt x="2299538" y="3767887"/>
                  <a:pt x="2277630" y="3795271"/>
                  <a:pt x="2261162" y="3813064"/>
                </a:cubicBezTo>
                <a:cubicBezTo>
                  <a:pt x="2244684" y="3830856"/>
                  <a:pt x="2231206" y="3846849"/>
                  <a:pt x="2231206" y="3848602"/>
                </a:cubicBezTo>
                <a:cubicBezTo>
                  <a:pt x="2231206" y="3850354"/>
                  <a:pt x="2241045" y="3860632"/>
                  <a:pt x="2253075" y="3871442"/>
                </a:cubicBezTo>
                <a:cubicBezTo>
                  <a:pt x="2265096" y="3882253"/>
                  <a:pt x="2278878" y="3898427"/>
                  <a:pt x="2283707" y="3907380"/>
                </a:cubicBezTo>
                <a:lnTo>
                  <a:pt x="2292471" y="3923668"/>
                </a:lnTo>
                <a:lnTo>
                  <a:pt x="2303872" y="3913515"/>
                </a:lnTo>
                <a:cubicBezTo>
                  <a:pt x="2310139" y="3907933"/>
                  <a:pt x="2343648" y="3875110"/>
                  <a:pt x="2378338" y="3840572"/>
                </a:cubicBezTo>
                <a:close/>
                <a:moveTo>
                  <a:pt x="1715579" y="3898808"/>
                </a:moveTo>
                <a:cubicBezTo>
                  <a:pt x="1715579" y="3895046"/>
                  <a:pt x="1713531" y="3891960"/>
                  <a:pt x="1711017" y="3891960"/>
                </a:cubicBezTo>
                <a:cubicBezTo>
                  <a:pt x="1708512" y="3891960"/>
                  <a:pt x="1706454" y="3895046"/>
                  <a:pt x="1706454" y="3898808"/>
                </a:cubicBezTo>
                <a:cubicBezTo>
                  <a:pt x="1706454" y="3902570"/>
                  <a:pt x="1708512" y="3905647"/>
                  <a:pt x="1711017" y="3905647"/>
                </a:cubicBezTo>
                <a:cubicBezTo>
                  <a:pt x="1713531" y="3905647"/>
                  <a:pt x="1715579" y="3902570"/>
                  <a:pt x="1715579" y="3898808"/>
                </a:cubicBezTo>
                <a:close/>
                <a:moveTo>
                  <a:pt x="2234549" y="3805158"/>
                </a:moveTo>
                <a:cubicBezTo>
                  <a:pt x="2264524" y="3776402"/>
                  <a:pt x="2290994" y="3740740"/>
                  <a:pt x="2311330" y="3701726"/>
                </a:cubicBezTo>
                <a:cubicBezTo>
                  <a:pt x="2320007" y="3685076"/>
                  <a:pt x="2331199" y="3668588"/>
                  <a:pt x="2336190" y="3665093"/>
                </a:cubicBezTo>
                <a:cubicBezTo>
                  <a:pt x="2341181" y="3661597"/>
                  <a:pt x="2345258" y="3656654"/>
                  <a:pt x="2345258" y="3654120"/>
                </a:cubicBezTo>
                <a:cubicBezTo>
                  <a:pt x="2345258" y="3651577"/>
                  <a:pt x="2351421" y="3640537"/>
                  <a:pt x="2358946" y="3629593"/>
                </a:cubicBezTo>
                <a:cubicBezTo>
                  <a:pt x="2366480" y="3618658"/>
                  <a:pt x="2372633" y="3606886"/>
                  <a:pt x="2372633" y="3603447"/>
                </a:cubicBezTo>
                <a:cubicBezTo>
                  <a:pt x="2372633" y="3600018"/>
                  <a:pt x="2374376" y="3595246"/>
                  <a:pt x="2376510" y="3592865"/>
                </a:cubicBezTo>
                <a:cubicBezTo>
                  <a:pt x="2378643" y="3590484"/>
                  <a:pt x="2389073" y="3565947"/>
                  <a:pt x="2399703" y="3538344"/>
                </a:cubicBezTo>
                <a:cubicBezTo>
                  <a:pt x="2410333" y="3510731"/>
                  <a:pt x="2423049" y="3479546"/>
                  <a:pt x="2427954" y="3469040"/>
                </a:cubicBezTo>
                <a:cubicBezTo>
                  <a:pt x="2432859" y="3458534"/>
                  <a:pt x="2439003" y="3436969"/>
                  <a:pt x="2441603" y="3421129"/>
                </a:cubicBezTo>
                <a:cubicBezTo>
                  <a:pt x="2444204" y="3405289"/>
                  <a:pt x="2449566" y="3384115"/>
                  <a:pt x="2453519" y="3374076"/>
                </a:cubicBezTo>
                <a:cubicBezTo>
                  <a:pt x="2457462" y="3364036"/>
                  <a:pt x="2463254" y="3339395"/>
                  <a:pt x="2466388" y="3319326"/>
                </a:cubicBezTo>
                <a:cubicBezTo>
                  <a:pt x="2469512" y="3299247"/>
                  <a:pt x="2475274" y="3274606"/>
                  <a:pt x="2479189" y="3264567"/>
                </a:cubicBezTo>
                <a:cubicBezTo>
                  <a:pt x="2483104" y="3254527"/>
                  <a:pt x="2486399" y="3232839"/>
                  <a:pt x="2486514" y="3216380"/>
                </a:cubicBezTo>
                <a:cubicBezTo>
                  <a:pt x="2486676" y="3192139"/>
                  <a:pt x="2484895" y="3184490"/>
                  <a:pt x="2477179" y="3176203"/>
                </a:cubicBezTo>
                <a:cubicBezTo>
                  <a:pt x="2463063" y="3161049"/>
                  <a:pt x="2457415" y="3166278"/>
                  <a:pt x="2453891" y="3197739"/>
                </a:cubicBezTo>
                <a:cubicBezTo>
                  <a:pt x="2448966" y="3241802"/>
                  <a:pt x="2446642" y="3253432"/>
                  <a:pt x="2436736" y="3283464"/>
                </a:cubicBezTo>
                <a:cubicBezTo>
                  <a:pt x="2431659" y="3298876"/>
                  <a:pt x="2426335" y="3319402"/>
                  <a:pt x="2424906" y="3329089"/>
                </a:cubicBezTo>
                <a:cubicBezTo>
                  <a:pt x="2418258" y="3374247"/>
                  <a:pt x="2408266" y="3414385"/>
                  <a:pt x="2402160" y="3420491"/>
                </a:cubicBezTo>
                <a:cubicBezTo>
                  <a:pt x="2398474" y="3424177"/>
                  <a:pt x="2395455" y="3432255"/>
                  <a:pt x="2395455" y="3438426"/>
                </a:cubicBezTo>
                <a:cubicBezTo>
                  <a:pt x="2395455" y="3444609"/>
                  <a:pt x="2392369" y="3457029"/>
                  <a:pt x="2388606" y="3466040"/>
                </a:cubicBezTo>
                <a:cubicBezTo>
                  <a:pt x="2384844" y="3475050"/>
                  <a:pt x="2381767" y="3486185"/>
                  <a:pt x="2381767" y="3490776"/>
                </a:cubicBezTo>
                <a:cubicBezTo>
                  <a:pt x="2381767" y="3495376"/>
                  <a:pt x="2376633" y="3504273"/>
                  <a:pt x="2370356" y="3510550"/>
                </a:cubicBezTo>
                <a:cubicBezTo>
                  <a:pt x="2364080" y="3516817"/>
                  <a:pt x="2358946" y="3526771"/>
                  <a:pt x="2358946" y="3532657"/>
                </a:cubicBezTo>
                <a:cubicBezTo>
                  <a:pt x="2358946" y="3538544"/>
                  <a:pt x="2357231" y="3545306"/>
                  <a:pt x="2355126" y="3547698"/>
                </a:cubicBezTo>
                <a:cubicBezTo>
                  <a:pt x="2353021" y="3550079"/>
                  <a:pt x="2346582" y="3565376"/>
                  <a:pt x="2340810" y="3581683"/>
                </a:cubicBezTo>
                <a:cubicBezTo>
                  <a:pt x="2335047" y="3597999"/>
                  <a:pt x="2326503" y="3616239"/>
                  <a:pt x="2321827" y="3622230"/>
                </a:cubicBezTo>
                <a:cubicBezTo>
                  <a:pt x="2317150" y="3628212"/>
                  <a:pt x="2313321" y="3635222"/>
                  <a:pt x="2313321" y="3637794"/>
                </a:cubicBezTo>
                <a:cubicBezTo>
                  <a:pt x="2313321" y="3640376"/>
                  <a:pt x="2307396" y="3651910"/>
                  <a:pt x="2300157" y="3663417"/>
                </a:cubicBezTo>
                <a:cubicBezTo>
                  <a:pt x="2292928" y="3674932"/>
                  <a:pt x="2283574" y="3694973"/>
                  <a:pt x="2279383" y="3707946"/>
                </a:cubicBezTo>
                <a:cubicBezTo>
                  <a:pt x="2271249" y="3733130"/>
                  <a:pt x="2264219" y="3738045"/>
                  <a:pt x="2225138" y="3745903"/>
                </a:cubicBezTo>
                <a:cubicBezTo>
                  <a:pt x="2209498" y="3749046"/>
                  <a:pt x="2207165" y="3748284"/>
                  <a:pt x="2202726" y="3738559"/>
                </a:cubicBezTo>
                <a:cubicBezTo>
                  <a:pt x="2197516" y="3727110"/>
                  <a:pt x="2187534" y="3724053"/>
                  <a:pt x="2184562" y="3732987"/>
                </a:cubicBezTo>
                <a:cubicBezTo>
                  <a:pt x="2182009" y="3740626"/>
                  <a:pt x="2162749" y="3723072"/>
                  <a:pt x="2162749" y="3713118"/>
                </a:cubicBezTo>
                <a:cubicBezTo>
                  <a:pt x="2162749" y="3705869"/>
                  <a:pt x="2166169" y="3697259"/>
                  <a:pt x="2189638" y="3645567"/>
                </a:cubicBezTo>
                <a:cubicBezTo>
                  <a:pt x="2193629" y="3636785"/>
                  <a:pt x="2199049" y="3626517"/>
                  <a:pt x="2201688" y="3622755"/>
                </a:cubicBezTo>
                <a:cubicBezTo>
                  <a:pt x="2204326" y="3618992"/>
                  <a:pt x="2209136" y="3607695"/>
                  <a:pt x="2212375" y="3597656"/>
                </a:cubicBezTo>
                <a:cubicBezTo>
                  <a:pt x="2218956" y="3577225"/>
                  <a:pt x="2234140" y="3536315"/>
                  <a:pt x="2242845" y="3515522"/>
                </a:cubicBezTo>
                <a:cubicBezTo>
                  <a:pt x="2245998" y="3507997"/>
                  <a:pt x="2254171" y="3485414"/>
                  <a:pt x="2261009" y="3465335"/>
                </a:cubicBezTo>
                <a:cubicBezTo>
                  <a:pt x="2267848" y="3445256"/>
                  <a:pt x="2277078" y="3420615"/>
                  <a:pt x="2281517" y="3410576"/>
                </a:cubicBezTo>
                <a:cubicBezTo>
                  <a:pt x="2285956" y="3400546"/>
                  <a:pt x="2292118" y="3382058"/>
                  <a:pt x="2295204" y="3369513"/>
                </a:cubicBezTo>
                <a:cubicBezTo>
                  <a:pt x="2312949" y="3297380"/>
                  <a:pt x="2317093" y="3275978"/>
                  <a:pt x="2313311" y="3275978"/>
                </a:cubicBezTo>
                <a:cubicBezTo>
                  <a:pt x="2307749" y="3275978"/>
                  <a:pt x="2288003" y="3308753"/>
                  <a:pt x="2278954" y="3333014"/>
                </a:cubicBezTo>
                <a:cubicBezTo>
                  <a:pt x="2274268" y="3345558"/>
                  <a:pt x="2269086" y="3356855"/>
                  <a:pt x="2267420" y="3358102"/>
                </a:cubicBezTo>
                <a:cubicBezTo>
                  <a:pt x="2261790" y="3362360"/>
                  <a:pt x="2250551" y="3387696"/>
                  <a:pt x="2247189" y="3403737"/>
                </a:cubicBezTo>
                <a:cubicBezTo>
                  <a:pt x="2245341" y="3412519"/>
                  <a:pt x="2235435" y="3437160"/>
                  <a:pt x="2225176" y="3458486"/>
                </a:cubicBezTo>
                <a:cubicBezTo>
                  <a:pt x="2214908" y="3479822"/>
                  <a:pt x="2206241" y="3498301"/>
                  <a:pt x="2205917" y="3499558"/>
                </a:cubicBezTo>
                <a:cubicBezTo>
                  <a:pt x="2203669" y="3508245"/>
                  <a:pt x="2189696" y="3539049"/>
                  <a:pt x="2154710" y="3612448"/>
                </a:cubicBezTo>
                <a:cubicBezTo>
                  <a:pt x="2146014" y="3630688"/>
                  <a:pt x="2125021" y="3654692"/>
                  <a:pt x="2117753" y="3654692"/>
                </a:cubicBezTo>
                <a:cubicBezTo>
                  <a:pt x="2114782" y="3654692"/>
                  <a:pt x="2110200" y="3649948"/>
                  <a:pt x="2107562" y="3644157"/>
                </a:cubicBezTo>
                <a:cubicBezTo>
                  <a:pt x="2103675" y="3635632"/>
                  <a:pt x="2104999" y="3629412"/>
                  <a:pt x="2114496" y="3611534"/>
                </a:cubicBezTo>
                <a:cubicBezTo>
                  <a:pt x="2120954" y="3599390"/>
                  <a:pt x="2126240" y="3586683"/>
                  <a:pt x="2126240" y="3583292"/>
                </a:cubicBezTo>
                <a:cubicBezTo>
                  <a:pt x="2126240" y="3579901"/>
                  <a:pt x="2128345" y="3577120"/>
                  <a:pt x="2130917" y="3577120"/>
                </a:cubicBezTo>
                <a:cubicBezTo>
                  <a:pt x="2133489" y="3577120"/>
                  <a:pt x="2137699" y="3571481"/>
                  <a:pt x="2140280" y="3564576"/>
                </a:cubicBezTo>
                <a:cubicBezTo>
                  <a:pt x="2142852" y="3557680"/>
                  <a:pt x="2149119" y="3543973"/>
                  <a:pt x="2154196" y="3534115"/>
                </a:cubicBezTo>
                <a:cubicBezTo>
                  <a:pt x="2161892" y="3519199"/>
                  <a:pt x="2162511" y="3514484"/>
                  <a:pt x="2157911" y="3505892"/>
                </a:cubicBezTo>
                <a:cubicBezTo>
                  <a:pt x="2150948" y="3492881"/>
                  <a:pt x="2143776" y="3498930"/>
                  <a:pt x="2135518" y="3524780"/>
                </a:cubicBezTo>
                <a:cubicBezTo>
                  <a:pt x="2124316" y="3559832"/>
                  <a:pt x="2116534" y="3572558"/>
                  <a:pt x="2106285" y="3572558"/>
                </a:cubicBezTo>
                <a:cubicBezTo>
                  <a:pt x="2089312" y="3572558"/>
                  <a:pt x="2084416" y="3558156"/>
                  <a:pt x="2092922" y="3533219"/>
                </a:cubicBezTo>
                <a:cubicBezTo>
                  <a:pt x="2096998" y="3521256"/>
                  <a:pt x="2103066" y="3506216"/>
                  <a:pt x="2106409" y="3499806"/>
                </a:cubicBezTo>
                <a:cubicBezTo>
                  <a:pt x="2109762" y="3493395"/>
                  <a:pt x="2112515" y="3484966"/>
                  <a:pt x="2112524" y="3481080"/>
                </a:cubicBezTo>
                <a:cubicBezTo>
                  <a:pt x="2112543" y="3477184"/>
                  <a:pt x="2114267" y="3472050"/>
                  <a:pt x="2116363" y="3469669"/>
                </a:cubicBezTo>
                <a:cubicBezTo>
                  <a:pt x="2121564" y="3463744"/>
                  <a:pt x="2135346" y="3425653"/>
                  <a:pt x="2138013" y="3409814"/>
                </a:cubicBezTo>
                <a:cubicBezTo>
                  <a:pt x="2139213" y="3402708"/>
                  <a:pt x="2141499" y="3393812"/>
                  <a:pt x="2143090" y="3390049"/>
                </a:cubicBezTo>
                <a:cubicBezTo>
                  <a:pt x="2144681" y="3386277"/>
                  <a:pt x="2146290" y="3382172"/>
                  <a:pt x="2146662" y="3380924"/>
                </a:cubicBezTo>
                <a:cubicBezTo>
                  <a:pt x="2147024" y="3379667"/>
                  <a:pt x="2150929" y="3370428"/>
                  <a:pt x="2155339" y="3360388"/>
                </a:cubicBezTo>
                <a:cubicBezTo>
                  <a:pt x="2159740" y="3350349"/>
                  <a:pt x="2164397" y="3331871"/>
                  <a:pt x="2165674" y="3319326"/>
                </a:cubicBezTo>
                <a:cubicBezTo>
                  <a:pt x="2166960" y="3306772"/>
                  <a:pt x="2173217" y="3285760"/>
                  <a:pt x="2179571" y="3272625"/>
                </a:cubicBezTo>
                <a:cubicBezTo>
                  <a:pt x="2187867" y="3255499"/>
                  <a:pt x="2190534" y="3243878"/>
                  <a:pt x="2189020" y="3231563"/>
                </a:cubicBezTo>
                <a:cubicBezTo>
                  <a:pt x="2187857" y="3222104"/>
                  <a:pt x="2188667" y="3209579"/>
                  <a:pt x="2190829" y="3203721"/>
                </a:cubicBezTo>
                <a:cubicBezTo>
                  <a:pt x="2193677" y="3195977"/>
                  <a:pt x="2193220" y="3193567"/>
                  <a:pt x="2189153" y="3194930"/>
                </a:cubicBezTo>
                <a:cubicBezTo>
                  <a:pt x="2186067" y="3195958"/>
                  <a:pt x="2181876" y="3204816"/>
                  <a:pt x="2179837" y="3214627"/>
                </a:cubicBezTo>
                <a:cubicBezTo>
                  <a:pt x="2177809" y="3224438"/>
                  <a:pt x="2174151" y="3234458"/>
                  <a:pt x="2171722" y="3236887"/>
                </a:cubicBezTo>
                <a:cubicBezTo>
                  <a:pt x="2169293" y="3239307"/>
                  <a:pt x="2167312" y="3247812"/>
                  <a:pt x="2167312" y="3255775"/>
                </a:cubicBezTo>
                <a:cubicBezTo>
                  <a:pt x="2167312" y="3263738"/>
                  <a:pt x="2163235" y="3279464"/>
                  <a:pt x="2158254" y="3290723"/>
                </a:cubicBezTo>
                <a:cubicBezTo>
                  <a:pt x="2153272" y="3301990"/>
                  <a:pt x="2148529" y="3315544"/>
                  <a:pt x="2147719" y="3320850"/>
                </a:cubicBezTo>
                <a:cubicBezTo>
                  <a:pt x="2146909" y="3326155"/>
                  <a:pt x="2144823" y="3331918"/>
                  <a:pt x="2143090" y="3333651"/>
                </a:cubicBezTo>
                <a:cubicBezTo>
                  <a:pt x="2141356" y="3335395"/>
                  <a:pt x="2139928" y="3341557"/>
                  <a:pt x="2139928" y="3347367"/>
                </a:cubicBezTo>
                <a:cubicBezTo>
                  <a:pt x="2139928" y="3363208"/>
                  <a:pt x="2126869" y="3393849"/>
                  <a:pt x="2108124" y="3421987"/>
                </a:cubicBezTo>
                <a:cubicBezTo>
                  <a:pt x="2098932" y="3435788"/>
                  <a:pt x="2086711" y="3461458"/>
                  <a:pt x="2080977" y="3479022"/>
                </a:cubicBezTo>
                <a:cubicBezTo>
                  <a:pt x="2075243" y="3496586"/>
                  <a:pt x="2067947" y="3517122"/>
                  <a:pt x="2064775" y="3524647"/>
                </a:cubicBezTo>
                <a:cubicBezTo>
                  <a:pt x="2061594" y="3532181"/>
                  <a:pt x="2056717" y="3543983"/>
                  <a:pt x="2053926" y="3550888"/>
                </a:cubicBezTo>
                <a:cubicBezTo>
                  <a:pt x="2049268" y="3562451"/>
                  <a:pt x="2046887" y="3563433"/>
                  <a:pt x="2023675" y="3563433"/>
                </a:cubicBezTo>
                <a:cubicBezTo>
                  <a:pt x="2001243" y="3563433"/>
                  <a:pt x="1998481" y="3564471"/>
                  <a:pt x="1998481" y="3572882"/>
                </a:cubicBezTo>
                <a:cubicBezTo>
                  <a:pt x="1998481" y="3585892"/>
                  <a:pt x="2023561" y="3621211"/>
                  <a:pt x="2038591" y="3629365"/>
                </a:cubicBezTo>
                <a:cubicBezTo>
                  <a:pt x="2045392" y="3633060"/>
                  <a:pt x="2048897" y="3636365"/>
                  <a:pt x="2046392" y="3636718"/>
                </a:cubicBezTo>
                <a:cubicBezTo>
                  <a:pt x="2043878" y="3637061"/>
                  <a:pt x="2046964" y="3638766"/>
                  <a:pt x="2053241" y="3640490"/>
                </a:cubicBezTo>
                <a:cubicBezTo>
                  <a:pt x="2061794" y="3642852"/>
                  <a:pt x="2065785" y="3648234"/>
                  <a:pt x="2069204" y="3662074"/>
                </a:cubicBezTo>
                <a:cubicBezTo>
                  <a:pt x="2071719" y="3672208"/>
                  <a:pt x="2077358" y="3684086"/>
                  <a:pt x="2081758" y="3688458"/>
                </a:cubicBezTo>
                <a:cubicBezTo>
                  <a:pt x="2086149" y="3692830"/>
                  <a:pt x="2089740" y="3698030"/>
                  <a:pt x="2089740" y="3700021"/>
                </a:cubicBezTo>
                <a:cubicBezTo>
                  <a:pt x="2089740" y="3702002"/>
                  <a:pt x="2095779" y="3711232"/>
                  <a:pt x="2103171" y="3720528"/>
                </a:cubicBezTo>
                <a:cubicBezTo>
                  <a:pt x="2110553" y="3729825"/>
                  <a:pt x="2115553" y="3740140"/>
                  <a:pt x="2114286" y="3743455"/>
                </a:cubicBezTo>
                <a:cubicBezTo>
                  <a:pt x="2112953" y="3746932"/>
                  <a:pt x="2123097" y="3758886"/>
                  <a:pt x="2138242" y="3771668"/>
                </a:cubicBezTo>
                <a:cubicBezTo>
                  <a:pt x="2152682" y="3783879"/>
                  <a:pt x="2172837" y="3801510"/>
                  <a:pt x="2183019" y="3810854"/>
                </a:cubicBezTo>
                <a:cubicBezTo>
                  <a:pt x="2193201" y="3820208"/>
                  <a:pt x="2203583" y="3827904"/>
                  <a:pt x="2206088" y="3827961"/>
                </a:cubicBezTo>
                <a:cubicBezTo>
                  <a:pt x="2208603" y="3828028"/>
                  <a:pt x="2221405" y="3817760"/>
                  <a:pt x="2234549" y="3805158"/>
                </a:cubicBezTo>
                <a:close/>
                <a:moveTo>
                  <a:pt x="2236959" y="3717433"/>
                </a:moveTo>
                <a:cubicBezTo>
                  <a:pt x="2238168" y="3714299"/>
                  <a:pt x="2238902" y="3710632"/>
                  <a:pt x="2238597" y="3709299"/>
                </a:cubicBezTo>
                <a:cubicBezTo>
                  <a:pt x="2238283" y="3707965"/>
                  <a:pt x="2246036" y="3695735"/>
                  <a:pt x="2255809" y="3682124"/>
                </a:cubicBezTo>
                <a:cubicBezTo>
                  <a:pt x="2265591" y="3668512"/>
                  <a:pt x="2278573" y="3645995"/>
                  <a:pt x="2284670" y="3632079"/>
                </a:cubicBezTo>
                <a:cubicBezTo>
                  <a:pt x="2290765" y="3618163"/>
                  <a:pt x="2302786" y="3592055"/>
                  <a:pt x="2311378" y="3574063"/>
                </a:cubicBezTo>
                <a:cubicBezTo>
                  <a:pt x="2319979" y="3556060"/>
                  <a:pt x="2327018" y="3538610"/>
                  <a:pt x="2327027" y="3535277"/>
                </a:cubicBezTo>
                <a:cubicBezTo>
                  <a:pt x="2327037" y="3531943"/>
                  <a:pt x="2331142" y="3522494"/>
                  <a:pt x="2336152" y="3514274"/>
                </a:cubicBezTo>
                <a:cubicBezTo>
                  <a:pt x="2341162" y="3506054"/>
                  <a:pt x="2345258" y="3492119"/>
                  <a:pt x="2345258" y="3483289"/>
                </a:cubicBezTo>
                <a:cubicBezTo>
                  <a:pt x="2345258" y="3474469"/>
                  <a:pt x="2349125" y="3459629"/>
                  <a:pt x="2353850" y="3450323"/>
                </a:cubicBezTo>
                <a:cubicBezTo>
                  <a:pt x="2358584" y="3441008"/>
                  <a:pt x="2365642" y="3417996"/>
                  <a:pt x="2369556" y="3399174"/>
                </a:cubicBezTo>
                <a:cubicBezTo>
                  <a:pt x="2373462" y="3380353"/>
                  <a:pt x="2380148" y="3355712"/>
                  <a:pt x="2384415" y="3344415"/>
                </a:cubicBezTo>
                <a:cubicBezTo>
                  <a:pt x="2388673" y="3333128"/>
                  <a:pt x="2394740" y="3307458"/>
                  <a:pt x="2397884" y="3287379"/>
                </a:cubicBezTo>
                <a:cubicBezTo>
                  <a:pt x="2401027" y="3267300"/>
                  <a:pt x="2406951" y="3238764"/>
                  <a:pt x="2411057" y="3223952"/>
                </a:cubicBezTo>
                <a:cubicBezTo>
                  <a:pt x="2417562" y="3200464"/>
                  <a:pt x="2420020" y="3168221"/>
                  <a:pt x="2418658" y="3124254"/>
                </a:cubicBezTo>
                <a:cubicBezTo>
                  <a:pt x="2418439" y="3117358"/>
                  <a:pt x="2413857" y="3107299"/>
                  <a:pt x="2408466" y="3101908"/>
                </a:cubicBezTo>
                <a:cubicBezTo>
                  <a:pt x="2400474" y="3093917"/>
                  <a:pt x="2399636" y="3090555"/>
                  <a:pt x="2403904" y="3083715"/>
                </a:cubicBezTo>
                <a:cubicBezTo>
                  <a:pt x="2411285" y="3071895"/>
                  <a:pt x="2410437" y="3064104"/>
                  <a:pt x="2400798" y="3055388"/>
                </a:cubicBezTo>
                <a:cubicBezTo>
                  <a:pt x="2392769" y="3048111"/>
                  <a:pt x="2392473" y="3049673"/>
                  <a:pt x="2392978" y="3097803"/>
                </a:cubicBezTo>
                <a:cubicBezTo>
                  <a:pt x="2393426" y="3141408"/>
                  <a:pt x="2392150" y="3150552"/>
                  <a:pt x="2382891" y="3169660"/>
                </a:cubicBezTo>
                <a:cubicBezTo>
                  <a:pt x="2374357" y="3187291"/>
                  <a:pt x="2373233" y="3193662"/>
                  <a:pt x="2377157" y="3202340"/>
                </a:cubicBezTo>
                <a:cubicBezTo>
                  <a:pt x="2380501" y="3209731"/>
                  <a:pt x="2380558" y="3214884"/>
                  <a:pt x="2377338" y="3218771"/>
                </a:cubicBezTo>
                <a:cubicBezTo>
                  <a:pt x="2374757" y="3221876"/>
                  <a:pt x="2371338" y="3233973"/>
                  <a:pt x="2369737" y="3245631"/>
                </a:cubicBezTo>
                <a:cubicBezTo>
                  <a:pt x="2368137" y="3257299"/>
                  <a:pt x="2365289" y="3266853"/>
                  <a:pt x="2363403" y="3266853"/>
                </a:cubicBezTo>
                <a:cubicBezTo>
                  <a:pt x="2361517" y="3266853"/>
                  <a:pt x="2355554" y="3285846"/>
                  <a:pt x="2350164" y="3309058"/>
                </a:cubicBezTo>
                <a:cubicBezTo>
                  <a:pt x="2331532" y="3389230"/>
                  <a:pt x="2325255" y="3408118"/>
                  <a:pt x="2301357" y="3455867"/>
                </a:cubicBezTo>
                <a:cubicBezTo>
                  <a:pt x="2295176" y="3468230"/>
                  <a:pt x="2288937" y="3487737"/>
                  <a:pt x="2287498" y="3499215"/>
                </a:cubicBezTo>
                <a:cubicBezTo>
                  <a:pt x="2286060" y="3510693"/>
                  <a:pt x="2279964" y="3527419"/>
                  <a:pt x="2273954" y="3536372"/>
                </a:cubicBezTo>
                <a:cubicBezTo>
                  <a:pt x="2267944" y="3545335"/>
                  <a:pt x="2259457" y="3562785"/>
                  <a:pt x="2255094" y="3575158"/>
                </a:cubicBezTo>
                <a:cubicBezTo>
                  <a:pt x="2250723" y="3587531"/>
                  <a:pt x="2242826" y="3604981"/>
                  <a:pt x="2237540" y="3613934"/>
                </a:cubicBezTo>
                <a:cubicBezTo>
                  <a:pt x="2221319" y="3641366"/>
                  <a:pt x="2203812" y="3689591"/>
                  <a:pt x="2203812" y="3706803"/>
                </a:cubicBezTo>
                <a:cubicBezTo>
                  <a:pt x="2203812" y="3722329"/>
                  <a:pt x="2204574" y="3723138"/>
                  <a:pt x="2219290" y="3723138"/>
                </a:cubicBezTo>
                <a:cubicBezTo>
                  <a:pt x="2227805" y="3723138"/>
                  <a:pt x="2235759" y="3720567"/>
                  <a:pt x="2236959" y="3717433"/>
                </a:cubicBezTo>
                <a:close/>
                <a:moveTo>
                  <a:pt x="3799945" y="3573291"/>
                </a:moveTo>
                <a:cubicBezTo>
                  <a:pt x="3808708" y="3572872"/>
                  <a:pt x="3813861" y="3570643"/>
                  <a:pt x="3812222" y="3567995"/>
                </a:cubicBezTo>
                <a:cubicBezTo>
                  <a:pt x="3810527" y="3565242"/>
                  <a:pt x="3816737" y="3563433"/>
                  <a:pt x="3827929" y="3563433"/>
                </a:cubicBezTo>
                <a:cubicBezTo>
                  <a:pt x="3838111" y="3563433"/>
                  <a:pt x="3846446" y="3565490"/>
                  <a:pt x="3846446" y="3567995"/>
                </a:cubicBezTo>
                <a:cubicBezTo>
                  <a:pt x="3846446" y="3570681"/>
                  <a:pt x="3862505" y="3572558"/>
                  <a:pt x="3885498" y="3572558"/>
                </a:cubicBezTo>
                <a:cubicBezTo>
                  <a:pt x="3906977" y="3572558"/>
                  <a:pt x="3923446" y="3570767"/>
                  <a:pt x="3922093" y="3568576"/>
                </a:cubicBezTo>
                <a:cubicBezTo>
                  <a:pt x="3919036" y="3563633"/>
                  <a:pt x="3969870" y="3557499"/>
                  <a:pt x="3980415" y="3561547"/>
                </a:cubicBezTo>
                <a:cubicBezTo>
                  <a:pt x="3984653" y="3563166"/>
                  <a:pt x="4005408" y="3563052"/>
                  <a:pt x="4026544" y="3561299"/>
                </a:cubicBezTo>
                <a:lnTo>
                  <a:pt x="4064978" y="3558099"/>
                </a:lnTo>
                <a:lnTo>
                  <a:pt x="4063454" y="3531495"/>
                </a:lnTo>
                <a:cubicBezTo>
                  <a:pt x="4062615" y="3516865"/>
                  <a:pt x="4060206" y="3502158"/>
                  <a:pt x="4058110" y="3498806"/>
                </a:cubicBezTo>
                <a:cubicBezTo>
                  <a:pt x="4056015" y="3495453"/>
                  <a:pt x="4052014" y="3481423"/>
                  <a:pt x="4049223" y="3467611"/>
                </a:cubicBezTo>
                <a:lnTo>
                  <a:pt x="4044137" y="3442522"/>
                </a:lnTo>
                <a:lnTo>
                  <a:pt x="3985215" y="3444199"/>
                </a:lnTo>
                <a:cubicBezTo>
                  <a:pt x="3952811" y="3445113"/>
                  <a:pt x="3924217" y="3447532"/>
                  <a:pt x="3921684" y="3449552"/>
                </a:cubicBezTo>
                <a:cubicBezTo>
                  <a:pt x="3919150" y="3451581"/>
                  <a:pt x="3884755" y="3454714"/>
                  <a:pt x="3845255" y="3456524"/>
                </a:cubicBezTo>
                <a:cubicBezTo>
                  <a:pt x="3805755" y="3458325"/>
                  <a:pt x="3773437" y="3461296"/>
                  <a:pt x="3773437" y="3463125"/>
                </a:cubicBezTo>
                <a:cubicBezTo>
                  <a:pt x="3773437" y="3464954"/>
                  <a:pt x="3736479" y="3467944"/>
                  <a:pt x="3691312" y="3469773"/>
                </a:cubicBezTo>
                <a:cubicBezTo>
                  <a:pt x="3646135" y="3471602"/>
                  <a:pt x="3609178" y="3474936"/>
                  <a:pt x="3609178" y="3477203"/>
                </a:cubicBezTo>
                <a:cubicBezTo>
                  <a:pt x="3609178" y="3479460"/>
                  <a:pt x="3604949" y="3481308"/>
                  <a:pt x="3599786" y="3481308"/>
                </a:cubicBezTo>
                <a:cubicBezTo>
                  <a:pt x="3594614" y="3481308"/>
                  <a:pt x="3591652" y="3483356"/>
                  <a:pt x="3593205" y="3485871"/>
                </a:cubicBezTo>
                <a:cubicBezTo>
                  <a:pt x="3594757" y="3488376"/>
                  <a:pt x="3592757" y="3490433"/>
                  <a:pt x="3588775" y="3490433"/>
                </a:cubicBezTo>
                <a:cubicBezTo>
                  <a:pt x="3584784" y="3490433"/>
                  <a:pt x="3580336" y="3493510"/>
                  <a:pt x="3578889" y="3497272"/>
                </a:cubicBezTo>
                <a:cubicBezTo>
                  <a:pt x="3577441" y="3501034"/>
                  <a:pt x="3573078" y="3504121"/>
                  <a:pt x="3569182" y="3504121"/>
                </a:cubicBezTo>
                <a:cubicBezTo>
                  <a:pt x="3565287" y="3504121"/>
                  <a:pt x="3552095" y="3514389"/>
                  <a:pt x="3539874" y="3526933"/>
                </a:cubicBezTo>
                <a:cubicBezTo>
                  <a:pt x="3527654" y="3539477"/>
                  <a:pt x="3515662" y="3549745"/>
                  <a:pt x="3513223" y="3549745"/>
                </a:cubicBezTo>
                <a:cubicBezTo>
                  <a:pt x="3502679" y="3549745"/>
                  <a:pt x="3510032" y="3559346"/>
                  <a:pt x="3522481" y="3561842"/>
                </a:cubicBezTo>
                <a:cubicBezTo>
                  <a:pt x="3530016" y="3563347"/>
                  <a:pt x="3536169" y="3566233"/>
                  <a:pt x="3536169" y="3568252"/>
                </a:cubicBezTo>
                <a:cubicBezTo>
                  <a:pt x="3536169" y="3570272"/>
                  <a:pt x="3540789" y="3572586"/>
                  <a:pt x="3546437" y="3573386"/>
                </a:cubicBezTo>
                <a:cubicBezTo>
                  <a:pt x="3556505" y="3574815"/>
                  <a:pt x="3770236" y="3574739"/>
                  <a:pt x="3799945" y="3573301"/>
                </a:cubicBezTo>
                <a:close/>
                <a:moveTo>
                  <a:pt x="1982184" y="3528885"/>
                </a:moveTo>
                <a:cubicBezTo>
                  <a:pt x="1991242" y="3519836"/>
                  <a:pt x="1991385" y="3506921"/>
                  <a:pt x="1982508" y="3499558"/>
                </a:cubicBezTo>
                <a:cubicBezTo>
                  <a:pt x="1974897" y="3493233"/>
                  <a:pt x="1973068" y="3467611"/>
                  <a:pt x="1980231" y="3467611"/>
                </a:cubicBezTo>
                <a:cubicBezTo>
                  <a:pt x="1982736" y="3467611"/>
                  <a:pt x="1984794" y="3464839"/>
                  <a:pt x="1984794" y="3461458"/>
                </a:cubicBezTo>
                <a:cubicBezTo>
                  <a:pt x="1984794" y="3458067"/>
                  <a:pt x="1990928" y="3446818"/>
                  <a:pt x="1998434" y="3436464"/>
                </a:cubicBezTo>
                <a:cubicBezTo>
                  <a:pt x="2005939" y="3426101"/>
                  <a:pt x="2013940" y="3409880"/>
                  <a:pt x="2016217" y="3400412"/>
                </a:cubicBezTo>
                <a:cubicBezTo>
                  <a:pt x="2027828" y="3352092"/>
                  <a:pt x="2036638" y="3323317"/>
                  <a:pt x="2042601" y="3314211"/>
                </a:cubicBezTo>
                <a:cubicBezTo>
                  <a:pt x="2047973" y="3306010"/>
                  <a:pt x="2048249" y="3300485"/>
                  <a:pt x="2044068" y="3284941"/>
                </a:cubicBezTo>
                <a:cubicBezTo>
                  <a:pt x="2040153" y="3270406"/>
                  <a:pt x="2040268" y="3257890"/>
                  <a:pt x="2044535" y="3233230"/>
                </a:cubicBezTo>
                <a:cubicBezTo>
                  <a:pt x="2050783" y="3197092"/>
                  <a:pt x="2050621" y="3176594"/>
                  <a:pt x="2044011" y="3168631"/>
                </a:cubicBezTo>
                <a:cubicBezTo>
                  <a:pt x="2041591" y="3165726"/>
                  <a:pt x="2040972" y="3161992"/>
                  <a:pt x="2042620" y="3160344"/>
                </a:cubicBezTo>
                <a:cubicBezTo>
                  <a:pt x="2044277" y="3158687"/>
                  <a:pt x="2043449" y="3157344"/>
                  <a:pt x="2040791" y="3157344"/>
                </a:cubicBezTo>
                <a:cubicBezTo>
                  <a:pt x="2034991" y="3157344"/>
                  <a:pt x="2030419" y="3168079"/>
                  <a:pt x="2030419" y="3181709"/>
                </a:cubicBezTo>
                <a:cubicBezTo>
                  <a:pt x="2030419" y="3187176"/>
                  <a:pt x="2026313" y="3194215"/>
                  <a:pt x="2021294" y="3197349"/>
                </a:cubicBezTo>
                <a:cubicBezTo>
                  <a:pt x="2009683" y="3204588"/>
                  <a:pt x="2008711" y="3239078"/>
                  <a:pt x="2019636" y="3255756"/>
                </a:cubicBezTo>
                <a:cubicBezTo>
                  <a:pt x="2026523" y="3266262"/>
                  <a:pt x="2026532" y="3268472"/>
                  <a:pt x="2019741" y="3284112"/>
                </a:cubicBezTo>
                <a:cubicBezTo>
                  <a:pt x="2015684" y="3293437"/>
                  <a:pt x="2010426" y="3310306"/>
                  <a:pt x="2008045" y="3321603"/>
                </a:cubicBezTo>
                <a:cubicBezTo>
                  <a:pt x="1993519" y="3390554"/>
                  <a:pt x="1982975" y="3431111"/>
                  <a:pt x="1979565" y="3431111"/>
                </a:cubicBezTo>
                <a:cubicBezTo>
                  <a:pt x="1977421" y="3431111"/>
                  <a:pt x="1975659" y="3435264"/>
                  <a:pt x="1975659" y="3440331"/>
                </a:cubicBezTo>
                <a:cubicBezTo>
                  <a:pt x="1975659" y="3450456"/>
                  <a:pt x="1956781" y="3481918"/>
                  <a:pt x="1940436" y="3499034"/>
                </a:cubicBezTo>
                <a:cubicBezTo>
                  <a:pt x="1928730" y="3511293"/>
                  <a:pt x="1928044" y="3514693"/>
                  <a:pt x="1934759" y="3527228"/>
                </a:cubicBezTo>
                <a:cubicBezTo>
                  <a:pt x="1940712" y="3538363"/>
                  <a:pt x="1971630" y="3539439"/>
                  <a:pt x="1982184" y="3528885"/>
                </a:cubicBezTo>
                <a:close/>
                <a:moveTo>
                  <a:pt x="2658850" y="3504987"/>
                </a:moveTo>
                <a:cubicBezTo>
                  <a:pt x="2664774" y="3501225"/>
                  <a:pt x="2666565" y="3491786"/>
                  <a:pt x="2665384" y="3470612"/>
                </a:cubicBezTo>
                <a:cubicBezTo>
                  <a:pt x="2664898" y="3461839"/>
                  <a:pt x="2661707" y="3456857"/>
                  <a:pt x="2655535" y="3455247"/>
                </a:cubicBezTo>
                <a:cubicBezTo>
                  <a:pt x="2650515" y="3453934"/>
                  <a:pt x="2646410" y="3451047"/>
                  <a:pt x="2646410" y="3448828"/>
                </a:cubicBezTo>
                <a:cubicBezTo>
                  <a:pt x="2646410" y="3446618"/>
                  <a:pt x="2644353" y="3444799"/>
                  <a:pt x="2641847" y="3444799"/>
                </a:cubicBezTo>
                <a:cubicBezTo>
                  <a:pt x="2639333" y="3444799"/>
                  <a:pt x="2637638" y="3446342"/>
                  <a:pt x="2638066" y="3448218"/>
                </a:cubicBezTo>
                <a:cubicBezTo>
                  <a:pt x="2638495" y="3450104"/>
                  <a:pt x="2637237" y="3461420"/>
                  <a:pt x="2635256" y="3473364"/>
                </a:cubicBezTo>
                <a:cubicBezTo>
                  <a:pt x="2630551" y="3501882"/>
                  <a:pt x="2641219" y="3516188"/>
                  <a:pt x="2658850" y="3504987"/>
                </a:cubicBezTo>
                <a:close/>
                <a:moveTo>
                  <a:pt x="1914471" y="3472231"/>
                </a:moveTo>
                <a:cubicBezTo>
                  <a:pt x="1919271" y="3462220"/>
                  <a:pt x="1924853" y="3454010"/>
                  <a:pt x="1926882" y="3453981"/>
                </a:cubicBezTo>
                <a:cubicBezTo>
                  <a:pt x="1928911" y="3453952"/>
                  <a:pt x="1929311" y="3451876"/>
                  <a:pt x="1927749" y="3449361"/>
                </a:cubicBezTo>
                <a:cubicBezTo>
                  <a:pt x="1926196" y="3446856"/>
                  <a:pt x="1926777" y="3444799"/>
                  <a:pt x="1929044" y="3444799"/>
                </a:cubicBezTo>
                <a:cubicBezTo>
                  <a:pt x="1935483" y="3444799"/>
                  <a:pt x="1944589" y="3408947"/>
                  <a:pt x="1941598" y="3395345"/>
                </a:cubicBezTo>
                <a:cubicBezTo>
                  <a:pt x="1940122" y="3388601"/>
                  <a:pt x="1942970" y="3366827"/>
                  <a:pt x="1947932" y="3346977"/>
                </a:cubicBezTo>
                <a:cubicBezTo>
                  <a:pt x="1952895" y="3327117"/>
                  <a:pt x="1955905" y="3309172"/>
                  <a:pt x="1954628" y="3307105"/>
                </a:cubicBezTo>
                <a:cubicBezTo>
                  <a:pt x="1946608" y="3294123"/>
                  <a:pt x="1929044" y="3312563"/>
                  <a:pt x="1923367" y="3339919"/>
                </a:cubicBezTo>
                <a:cubicBezTo>
                  <a:pt x="1921557" y="3348673"/>
                  <a:pt x="1917033" y="3365065"/>
                  <a:pt x="1913318" y="3376362"/>
                </a:cubicBezTo>
                <a:cubicBezTo>
                  <a:pt x="1909594" y="3387649"/>
                  <a:pt x="1905822" y="3409214"/>
                  <a:pt x="1904936" y="3424263"/>
                </a:cubicBezTo>
                <a:cubicBezTo>
                  <a:pt x="1903022" y="3456600"/>
                  <a:pt x="1899421" y="3467611"/>
                  <a:pt x="1890763" y="3467611"/>
                </a:cubicBezTo>
                <a:cubicBezTo>
                  <a:pt x="1884296" y="3467611"/>
                  <a:pt x="1881905" y="3481851"/>
                  <a:pt x="1887448" y="3487385"/>
                </a:cubicBezTo>
                <a:cubicBezTo>
                  <a:pt x="1895307" y="3495253"/>
                  <a:pt x="1906432" y="3489014"/>
                  <a:pt x="1914471" y="3472231"/>
                </a:cubicBezTo>
                <a:close/>
                <a:moveTo>
                  <a:pt x="2169912" y="3483908"/>
                </a:moveTo>
                <a:cubicBezTo>
                  <a:pt x="2173503" y="3480327"/>
                  <a:pt x="2176437" y="3475193"/>
                  <a:pt x="2176437" y="3472507"/>
                </a:cubicBezTo>
                <a:cubicBezTo>
                  <a:pt x="2176437" y="3469812"/>
                  <a:pt x="2178342" y="3467611"/>
                  <a:pt x="2180676" y="3467611"/>
                </a:cubicBezTo>
                <a:cubicBezTo>
                  <a:pt x="2183009" y="3467611"/>
                  <a:pt x="2188343" y="3455810"/>
                  <a:pt x="2192534" y="3441379"/>
                </a:cubicBezTo>
                <a:cubicBezTo>
                  <a:pt x="2196725" y="3426949"/>
                  <a:pt x="2204059" y="3407061"/>
                  <a:pt x="2208822" y="3397174"/>
                </a:cubicBezTo>
                <a:cubicBezTo>
                  <a:pt x="2213594" y="3387296"/>
                  <a:pt x="2217499" y="3375733"/>
                  <a:pt x="2217499" y="3371494"/>
                </a:cubicBezTo>
                <a:cubicBezTo>
                  <a:pt x="2217499" y="3367256"/>
                  <a:pt x="2220357" y="3361417"/>
                  <a:pt x="2223852" y="3358521"/>
                </a:cubicBezTo>
                <a:cubicBezTo>
                  <a:pt x="2227338" y="3355616"/>
                  <a:pt x="2231634" y="3343558"/>
                  <a:pt x="2233397" y="3331718"/>
                </a:cubicBezTo>
                <a:cubicBezTo>
                  <a:pt x="2235159" y="3319878"/>
                  <a:pt x="2238359" y="3308058"/>
                  <a:pt x="2240511" y="3305448"/>
                </a:cubicBezTo>
                <a:cubicBezTo>
                  <a:pt x="2242655" y="3302838"/>
                  <a:pt x="2245655" y="3293589"/>
                  <a:pt x="2247179" y="3284912"/>
                </a:cubicBezTo>
                <a:cubicBezTo>
                  <a:pt x="2248703" y="3276235"/>
                  <a:pt x="2251884" y="3267176"/>
                  <a:pt x="2254256" y="3264795"/>
                </a:cubicBezTo>
                <a:cubicBezTo>
                  <a:pt x="2256628" y="3262414"/>
                  <a:pt x="2258562" y="3256566"/>
                  <a:pt x="2258562" y="3251794"/>
                </a:cubicBezTo>
                <a:cubicBezTo>
                  <a:pt x="2258562" y="3247031"/>
                  <a:pt x="2261390" y="3236658"/>
                  <a:pt x="2264838" y="3228753"/>
                </a:cubicBezTo>
                <a:cubicBezTo>
                  <a:pt x="2277564" y="3199616"/>
                  <a:pt x="2286184" y="3163954"/>
                  <a:pt x="2290823" y="3121273"/>
                </a:cubicBezTo>
                <a:cubicBezTo>
                  <a:pt x="2295871" y="3074810"/>
                  <a:pt x="2300929" y="3053988"/>
                  <a:pt x="2312520" y="3031919"/>
                </a:cubicBezTo>
                <a:cubicBezTo>
                  <a:pt x="2317902" y="3021660"/>
                  <a:pt x="2319407" y="3006973"/>
                  <a:pt x="2318569" y="2972616"/>
                </a:cubicBezTo>
                <a:cubicBezTo>
                  <a:pt x="2317959" y="2947498"/>
                  <a:pt x="2315645" y="2925124"/>
                  <a:pt x="2313416" y="2922905"/>
                </a:cubicBezTo>
                <a:cubicBezTo>
                  <a:pt x="2304348" y="2913837"/>
                  <a:pt x="2296366" y="2924448"/>
                  <a:pt x="2293842" y="2948937"/>
                </a:cubicBezTo>
                <a:cubicBezTo>
                  <a:pt x="2292413" y="2962739"/>
                  <a:pt x="2288899" y="2978426"/>
                  <a:pt x="2286032" y="2983789"/>
                </a:cubicBezTo>
                <a:cubicBezTo>
                  <a:pt x="2283155" y="2989151"/>
                  <a:pt x="2280126" y="3014669"/>
                  <a:pt x="2279298" y="3040501"/>
                </a:cubicBezTo>
                <a:cubicBezTo>
                  <a:pt x="2277954" y="3082173"/>
                  <a:pt x="2276192" y="3090669"/>
                  <a:pt x="2263610" y="3116024"/>
                </a:cubicBezTo>
                <a:cubicBezTo>
                  <a:pt x="2255818" y="3131731"/>
                  <a:pt x="2249437" y="3149429"/>
                  <a:pt x="2249437" y="3155353"/>
                </a:cubicBezTo>
                <a:cubicBezTo>
                  <a:pt x="2249437" y="3170669"/>
                  <a:pt x="2231711" y="3244754"/>
                  <a:pt x="2226557" y="3250965"/>
                </a:cubicBezTo>
                <a:cubicBezTo>
                  <a:pt x="2224186" y="3253822"/>
                  <a:pt x="2221633" y="3260099"/>
                  <a:pt x="2220881" y="3264929"/>
                </a:cubicBezTo>
                <a:cubicBezTo>
                  <a:pt x="2220128" y="3269748"/>
                  <a:pt x="2218042" y="3276054"/>
                  <a:pt x="2216232" y="3278949"/>
                </a:cubicBezTo>
                <a:cubicBezTo>
                  <a:pt x="2214432" y="3281835"/>
                  <a:pt x="2210003" y="3299619"/>
                  <a:pt x="2206403" y="3318469"/>
                </a:cubicBezTo>
                <a:cubicBezTo>
                  <a:pt x="2202793" y="3337319"/>
                  <a:pt x="2195611" y="3362036"/>
                  <a:pt x="2190429" y="3373390"/>
                </a:cubicBezTo>
                <a:cubicBezTo>
                  <a:pt x="2185257" y="3384753"/>
                  <a:pt x="2180428" y="3397974"/>
                  <a:pt x="2179695" y="3402784"/>
                </a:cubicBezTo>
                <a:cubicBezTo>
                  <a:pt x="2178961" y="3407594"/>
                  <a:pt x="2174846" y="3416890"/>
                  <a:pt x="2170550" y="3423444"/>
                </a:cubicBezTo>
                <a:cubicBezTo>
                  <a:pt x="2166255" y="3429997"/>
                  <a:pt x="2162749" y="3439408"/>
                  <a:pt x="2162749" y="3444370"/>
                </a:cubicBezTo>
                <a:cubicBezTo>
                  <a:pt x="2162749" y="3449333"/>
                  <a:pt x="2160692" y="3454657"/>
                  <a:pt x="2158187" y="3456210"/>
                </a:cubicBezTo>
                <a:cubicBezTo>
                  <a:pt x="2152043" y="3460001"/>
                  <a:pt x="2152329" y="3490433"/>
                  <a:pt x="2158511" y="3490433"/>
                </a:cubicBezTo>
                <a:cubicBezTo>
                  <a:pt x="2161197" y="3490433"/>
                  <a:pt x="2166331" y="3487500"/>
                  <a:pt x="2169912" y="3483908"/>
                </a:cubicBezTo>
                <a:close/>
                <a:moveTo>
                  <a:pt x="4147598" y="3476746"/>
                </a:moveTo>
                <a:cubicBezTo>
                  <a:pt x="4147598" y="3474231"/>
                  <a:pt x="4151703" y="3472174"/>
                  <a:pt x="4156722" y="3472174"/>
                </a:cubicBezTo>
                <a:cubicBezTo>
                  <a:pt x="4161742" y="3472174"/>
                  <a:pt x="4165847" y="3474231"/>
                  <a:pt x="4165847" y="3476746"/>
                </a:cubicBezTo>
                <a:cubicBezTo>
                  <a:pt x="4165847" y="3479441"/>
                  <a:pt x="4182583" y="3481308"/>
                  <a:pt x="4206910" y="3481308"/>
                </a:cubicBezTo>
                <a:cubicBezTo>
                  <a:pt x="4231246" y="3481308"/>
                  <a:pt x="4247982" y="3479441"/>
                  <a:pt x="4247982" y="3476746"/>
                </a:cubicBezTo>
                <a:cubicBezTo>
                  <a:pt x="4247982" y="3474231"/>
                  <a:pt x="4254878" y="3472174"/>
                  <a:pt x="4263317" y="3472174"/>
                </a:cubicBezTo>
                <a:cubicBezTo>
                  <a:pt x="4287729" y="3472174"/>
                  <a:pt x="4320962" y="3466716"/>
                  <a:pt x="4318714" y="3463068"/>
                </a:cubicBezTo>
                <a:cubicBezTo>
                  <a:pt x="4316124" y="3458877"/>
                  <a:pt x="4355471" y="3454019"/>
                  <a:pt x="4392476" y="3453962"/>
                </a:cubicBezTo>
                <a:cubicBezTo>
                  <a:pt x="4423480" y="3453914"/>
                  <a:pt x="4428433" y="3449619"/>
                  <a:pt x="4418755" y="3431111"/>
                </a:cubicBezTo>
                <a:cubicBezTo>
                  <a:pt x="4415479" y="3424834"/>
                  <a:pt x="4411545" y="3412004"/>
                  <a:pt x="4410031" y="3402594"/>
                </a:cubicBezTo>
                <a:cubicBezTo>
                  <a:pt x="4408506" y="3393183"/>
                  <a:pt x="4405182" y="3385487"/>
                  <a:pt x="4402639" y="3385487"/>
                </a:cubicBezTo>
                <a:cubicBezTo>
                  <a:pt x="4400096" y="3385487"/>
                  <a:pt x="4399153" y="3383648"/>
                  <a:pt x="4400543" y="3381400"/>
                </a:cubicBezTo>
                <a:cubicBezTo>
                  <a:pt x="4401925" y="3379153"/>
                  <a:pt x="4400267" y="3376238"/>
                  <a:pt x="4396829" y="3374923"/>
                </a:cubicBezTo>
                <a:cubicBezTo>
                  <a:pt x="4393400" y="3373609"/>
                  <a:pt x="4386047" y="3362608"/>
                  <a:pt x="4380474" y="3350492"/>
                </a:cubicBezTo>
                <a:cubicBezTo>
                  <a:pt x="4362463" y="3311268"/>
                  <a:pt x="4360567" y="3307915"/>
                  <a:pt x="4356405" y="3307915"/>
                </a:cubicBezTo>
                <a:cubicBezTo>
                  <a:pt x="4354157" y="3307915"/>
                  <a:pt x="4340108" y="3295590"/>
                  <a:pt x="4325182" y="3280540"/>
                </a:cubicBezTo>
                <a:cubicBezTo>
                  <a:pt x="4290187" y="3245212"/>
                  <a:pt x="4281624" y="3244793"/>
                  <a:pt x="4277452" y="3278169"/>
                </a:cubicBezTo>
                <a:cubicBezTo>
                  <a:pt x="4275737" y="3291932"/>
                  <a:pt x="4275547" y="3308039"/>
                  <a:pt x="4277033" y="3313973"/>
                </a:cubicBezTo>
                <a:cubicBezTo>
                  <a:pt x="4279586" y="3324146"/>
                  <a:pt x="4270365" y="3388163"/>
                  <a:pt x="4264012" y="3404365"/>
                </a:cubicBezTo>
                <a:cubicBezTo>
                  <a:pt x="4260478" y="3413376"/>
                  <a:pt x="4234485" y="3419443"/>
                  <a:pt x="4227846" y="3412804"/>
                </a:cubicBezTo>
                <a:cubicBezTo>
                  <a:pt x="4224569" y="3409528"/>
                  <a:pt x="4225398" y="3399288"/>
                  <a:pt x="4230532" y="3379667"/>
                </a:cubicBezTo>
                <a:cubicBezTo>
                  <a:pt x="4237609" y="3352597"/>
                  <a:pt x="4241085" y="3278083"/>
                  <a:pt x="4236047" y="3261147"/>
                </a:cubicBezTo>
                <a:cubicBezTo>
                  <a:pt x="4234742" y="3256756"/>
                  <a:pt x="4229779" y="3253156"/>
                  <a:pt x="4225017" y="3253156"/>
                </a:cubicBezTo>
                <a:cubicBezTo>
                  <a:pt x="4220254" y="3253156"/>
                  <a:pt x="4214158" y="3249051"/>
                  <a:pt x="4211472" y="3244031"/>
                </a:cubicBezTo>
                <a:cubicBezTo>
                  <a:pt x="4207958" y="3237468"/>
                  <a:pt x="4208005" y="3234906"/>
                  <a:pt x="4211634" y="3234906"/>
                </a:cubicBezTo>
                <a:cubicBezTo>
                  <a:pt x="4214416" y="3234906"/>
                  <a:pt x="4219521" y="3232077"/>
                  <a:pt x="4222979" y="3228619"/>
                </a:cubicBezTo>
                <a:cubicBezTo>
                  <a:pt x="4227932" y="3223666"/>
                  <a:pt x="4228103" y="3220752"/>
                  <a:pt x="4223788" y="3214875"/>
                </a:cubicBezTo>
                <a:cubicBezTo>
                  <a:pt x="4219292" y="3208750"/>
                  <a:pt x="4213253" y="3207941"/>
                  <a:pt x="4190041" y="3210379"/>
                </a:cubicBezTo>
                <a:cubicBezTo>
                  <a:pt x="4172648" y="3212198"/>
                  <a:pt x="4160856" y="3215732"/>
                  <a:pt x="4159389" y="3219561"/>
                </a:cubicBezTo>
                <a:cubicBezTo>
                  <a:pt x="4157732" y="3223885"/>
                  <a:pt x="4160828" y="3225781"/>
                  <a:pt x="4169553" y="3225781"/>
                </a:cubicBezTo>
                <a:cubicBezTo>
                  <a:pt x="4179763" y="3225781"/>
                  <a:pt x="4182278" y="3227981"/>
                  <a:pt x="4183078" y="3237621"/>
                </a:cubicBezTo>
                <a:cubicBezTo>
                  <a:pt x="4183773" y="3246079"/>
                  <a:pt x="4181478" y="3250136"/>
                  <a:pt x="4175001" y="3251832"/>
                </a:cubicBezTo>
                <a:cubicBezTo>
                  <a:pt x="4170019" y="3253127"/>
                  <a:pt x="4166905" y="3255756"/>
                  <a:pt x="4168076" y="3257651"/>
                </a:cubicBezTo>
                <a:cubicBezTo>
                  <a:pt x="4169257" y="3259556"/>
                  <a:pt x="4161695" y="3262252"/>
                  <a:pt x="4151284" y="3263652"/>
                </a:cubicBezTo>
                <a:cubicBezTo>
                  <a:pt x="4140873" y="3265043"/>
                  <a:pt x="4130538" y="3269415"/>
                  <a:pt x="4128338" y="3273359"/>
                </a:cubicBezTo>
                <a:cubicBezTo>
                  <a:pt x="4126128" y="3277311"/>
                  <a:pt x="4120318" y="3280540"/>
                  <a:pt x="4115422" y="3280540"/>
                </a:cubicBezTo>
                <a:cubicBezTo>
                  <a:pt x="4110526" y="3280540"/>
                  <a:pt x="4106526" y="3282550"/>
                  <a:pt x="4106526" y="3285017"/>
                </a:cubicBezTo>
                <a:cubicBezTo>
                  <a:pt x="4106526" y="3287475"/>
                  <a:pt x="4101392" y="3290780"/>
                  <a:pt x="4095115" y="3292351"/>
                </a:cubicBezTo>
                <a:cubicBezTo>
                  <a:pt x="4081275" y="3295827"/>
                  <a:pt x="4080951" y="3300095"/>
                  <a:pt x="4093029" y="3319640"/>
                </a:cubicBezTo>
                <a:cubicBezTo>
                  <a:pt x="4098163" y="3327937"/>
                  <a:pt x="4105373" y="3351797"/>
                  <a:pt x="4109069" y="3372657"/>
                </a:cubicBezTo>
                <a:cubicBezTo>
                  <a:pt x="4121042" y="3440341"/>
                  <a:pt x="4125671" y="3465182"/>
                  <a:pt x="4127833" y="3473317"/>
                </a:cubicBezTo>
                <a:cubicBezTo>
                  <a:pt x="4130043" y="3481660"/>
                  <a:pt x="4147588" y="3484699"/>
                  <a:pt x="4147588" y="3476746"/>
                </a:cubicBezTo>
                <a:close/>
                <a:moveTo>
                  <a:pt x="1881638" y="3382829"/>
                </a:moveTo>
                <a:cubicBezTo>
                  <a:pt x="1885534" y="3372676"/>
                  <a:pt x="1885086" y="3349939"/>
                  <a:pt x="1880943" y="3347377"/>
                </a:cubicBezTo>
                <a:cubicBezTo>
                  <a:pt x="1879038" y="3346205"/>
                  <a:pt x="1873504" y="3353416"/>
                  <a:pt x="1868646" y="3363398"/>
                </a:cubicBezTo>
                <a:cubicBezTo>
                  <a:pt x="1861083" y="3378943"/>
                  <a:pt x="1860759" y="3382162"/>
                  <a:pt x="1866408" y="3385734"/>
                </a:cubicBezTo>
                <a:cubicBezTo>
                  <a:pt x="1875685" y="3391611"/>
                  <a:pt x="1878476" y="3391077"/>
                  <a:pt x="1881638" y="3382829"/>
                </a:cubicBezTo>
                <a:close/>
                <a:moveTo>
                  <a:pt x="1919119" y="3267986"/>
                </a:moveTo>
                <a:cubicBezTo>
                  <a:pt x="1922462" y="3263595"/>
                  <a:pt x="1925253" y="3254356"/>
                  <a:pt x="1925329" y="3247460"/>
                </a:cubicBezTo>
                <a:cubicBezTo>
                  <a:pt x="1925415" y="3240554"/>
                  <a:pt x="1927082" y="3234906"/>
                  <a:pt x="1929054" y="3234906"/>
                </a:cubicBezTo>
                <a:cubicBezTo>
                  <a:pt x="1935826" y="3234906"/>
                  <a:pt x="1948294" y="3208388"/>
                  <a:pt x="1948294" y="3193977"/>
                </a:cubicBezTo>
                <a:cubicBezTo>
                  <a:pt x="1948294" y="3186043"/>
                  <a:pt x="1950066" y="3176098"/>
                  <a:pt x="1952237" y="3171869"/>
                </a:cubicBezTo>
                <a:cubicBezTo>
                  <a:pt x="1954419" y="3167640"/>
                  <a:pt x="1957562" y="3153400"/>
                  <a:pt x="1959238" y="3140227"/>
                </a:cubicBezTo>
                <a:cubicBezTo>
                  <a:pt x="1961762" y="3120415"/>
                  <a:pt x="1961086" y="3116272"/>
                  <a:pt x="1955295" y="3116272"/>
                </a:cubicBezTo>
                <a:cubicBezTo>
                  <a:pt x="1950828" y="3116272"/>
                  <a:pt x="1948294" y="3120492"/>
                  <a:pt x="1948294" y="3127902"/>
                </a:cubicBezTo>
                <a:cubicBezTo>
                  <a:pt x="1948294" y="3134293"/>
                  <a:pt x="1944179" y="3148028"/>
                  <a:pt x="1939159" y="3158420"/>
                </a:cubicBezTo>
                <a:cubicBezTo>
                  <a:pt x="1934140" y="3168802"/>
                  <a:pt x="1930035" y="3180928"/>
                  <a:pt x="1930035" y="3185357"/>
                </a:cubicBezTo>
                <a:cubicBezTo>
                  <a:pt x="1930035" y="3193958"/>
                  <a:pt x="1925234" y="3207293"/>
                  <a:pt x="1910956" y="3238316"/>
                </a:cubicBezTo>
                <a:cubicBezTo>
                  <a:pt x="1905870" y="3249375"/>
                  <a:pt x="1903279" y="3261614"/>
                  <a:pt x="1904936" y="3266834"/>
                </a:cubicBezTo>
                <a:cubicBezTo>
                  <a:pt x="1908499" y="3278054"/>
                  <a:pt x="1911309" y="3278283"/>
                  <a:pt x="1919119" y="3267986"/>
                </a:cubicBezTo>
                <a:close/>
                <a:moveTo>
                  <a:pt x="4275357" y="3202969"/>
                </a:moveTo>
                <a:cubicBezTo>
                  <a:pt x="4275357" y="3200454"/>
                  <a:pt x="4273423" y="3198406"/>
                  <a:pt x="4271061" y="3198406"/>
                </a:cubicBezTo>
                <a:cubicBezTo>
                  <a:pt x="4268699" y="3198406"/>
                  <a:pt x="4265498" y="3200454"/>
                  <a:pt x="4263955" y="3202969"/>
                </a:cubicBezTo>
                <a:cubicBezTo>
                  <a:pt x="4262402" y="3205474"/>
                  <a:pt x="4264336" y="3207531"/>
                  <a:pt x="4268241" y="3207531"/>
                </a:cubicBezTo>
                <a:cubicBezTo>
                  <a:pt x="4272156" y="3207531"/>
                  <a:pt x="4275357" y="3205474"/>
                  <a:pt x="4275357" y="3202969"/>
                </a:cubicBezTo>
                <a:close/>
                <a:moveTo>
                  <a:pt x="2142147" y="3163630"/>
                </a:moveTo>
                <a:cubicBezTo>
                  <a:pt x="2145948" y="3154534"/>
                  <a:pt x="2149053" y="3143247"/>
                  <a:pt x="2149053" y="3138532"/>
                </a:cubicBezTo>
                <a:cubicBezTo>
                  <a:pt x="2149053" y="3123568"/>
                  <a:pt x="2141575" y="3129283"/>
                  <a:pt x="2135765" y="3148686"/>
                </a:cubicBezTo>
                <a:cubicBezTo>
                  <a:pt x="2132679" y="3158992"/>
                  <a:pt x="2129050" y="3170279"/>
                  <a:pt x="2127707" y="3173784"/>
                </a:cubicBezTo>
                <a:cubicBezTo>
                  <a:pt x="2122097" y="3188414"/>
                  <a:pt x="2135832" y="3178756"/>
                  <a:pt x="2142147" y="3163630"/>
                </a:cubicBezTo>
                <a:close/>
                <a:moveTo>
                  <a:pt x="4245696" y="3175594"/>
                </a:moveTo>
                <a:cubicBezTo>
                  <a:pt x="4244153" y="3173079"/>
                  <a:pt x="4245953" y="3171031"/>
                  <a:pt x="4249725" y="3171031"/>
                </a:cubicBezTo>
                <a:cubicBezTo>
                  <a:pt x="4253487" y="3171031"/>
                  <a:pt x="4257878" y="3168917"/>
                  <a:pt x="4259469" y="3166335"/>
                </a:cubicBezTo>
                <a:cubicBezTo>
                  <a:pt x="4262860" y="3160840"/>
                  <a:pt x="4243791" y="3139284"/>
                  <a:pt x="4235437" y="3139170"/>
                </a:cubicBezTo>
                <a:cubicBezTo>
                  <a:pt x="4232294" y="3139123"/>
                  <a:pt x="4229732" y="3137494"/>
                  <a:pt x="4229732" y="3135541"/>
                </a:cubicBezTo>
                <a:cubicBezTo>
                  <a:pt x="4229732" y="3133589"/>
                  <a:pt x="4224084" y="3125635"/>
                  <a:pt x="4217178" y="3117863"/>
                </a:cubicBezTo>
                <a:cubicBezTo>
                  <a:pt x="4210282" y="3110090"/>
                  <a:pt x="4201061" y="3099365"/>
                  <a:pt x="4196690" y="3094031"/>
                </a:cubicBezTo>
                <a:cubicBezTo>
                  <a:pt x="4191584" y="3087792"/>
                  <a:pt x="4183450" y="3084306"/>
                  <a:pt x="4173877" y="3084268"/>
                </a:cubicBezTo>
                <a:cubicBezTo>
                  <a:pt x="4162599" y="3084211"/>
                  <a:pt x="4160656" y="3083125"/>
                  <a:pt x="4165847" y="3079772"/>
                </a:cubicBezTo>
                <a:cubicBezTo>
                  <a:pt x="4171039" y="3076419"/>
                  <a:pt x="4169181" y="3075334"/>
                  <a:pt x="4158037" y="3075276"/>
                </a:cubicBezTo>
                <a:cubicBezTo>
                  <a:pt x="4144426" y="3075210"/>
                  <a:pt x="4124785" y="3061189"/>
                  <a:pt x="4124785" y="3051530"/>
                </a:cubicBezTo>
                <a:cubicBezTo>
                  <a:pt x="4124785" y="3049492"/>
                  <a:pt x="4120070" y="3047835"/>
                  <a:pt x="4114308" y="3047835"/>
                </a:cubicBezTo>
                <a:cubicBezTo>
                  <a:pt x="4099925" y="3047835"/>
                  <a:pt x="4051776" y="3008878"/>
                  <a:pt x="4051776" y="2997247"/>
                </a:cubicBezTo>
                <a:cubicBezTo>
                  <a:pt x="4051776" y="2994952"/>
                  <a:pt x="4048900" y="2993076"/>
                  <a:pt x="4045375" y="2993076"/>
                </a:cubicBezTo>
                <a:cubicBezTo>
                  <a:pt x="4035346" y="2993076"/>
                  <a:pt x="4028573" y="2968177"/>
                  <a:pt x="4034212" y="2952013"/>
                </a:cubicBezTo>
                <a:cubicBezTo>
                  <a:pt x="4041594" y="2930839"/>
                  <a:pt x="4059882" y="2935935"/>
                  <a:pt x="4067711" y="2961348"/>
                </a:cubicBezTo>
                <a:cubicBezTo>
                  <a:pt x="4069607" y="2967501"/>
                  <a:pt x="4074922" y="2976140"/>
                  <a:pt x="4079532" y="2980531"/>
                </a:cubicBezTo>
                <a:cubicBezTo>
                  <a:pt x="4087981" y="2988589"/>
                  <a:pt x="4101887" y="2991409"/>
                  <a:pt x="4102068" y="2985094"/>
                </a:cubicBezTo>
                <a:cubicBezTo>
                  <a:pt x="4102249" y="2978855"/>
                  <a:pt x="4140864" y="2939212"/>
                  <a:pt x="4147712" y="2938212"/>
                </a:cubicBezTo>
                <a:cubicBezTo>
                  <a:pt x="4162104" y="2936126"/>
                  <a:pt x="4165666" y="2938945"/>
                  <a:pt x="4170953" y="2956576"/>
                </a:cubicBezTo>
                <a:cubicBezTo>
                  <a:pt x="4175668" y="2972302"/>
                  <a:pt x="4178211" y="2974826"/>
                  <a:pt x="4189384" y="2974826"/>
                </a:cubicBezTo>
                <a:cubicBezTo>
                  <a:pt x="4196518" y="2974826"/>
                  <a:pt x="4202347" y="2972768"/>
                  <a:pt x="4202347" y="2970263"/>
                </a:cubicBezTo>
                <a:cubicBezTo>
                  <a:pt x="4202347" y="2964224"/>
                  <a:pt x="4223960" y="2964358"/>
                  <a:pt x="4225979" y="2970406"/>
                </a:cubicBezTo>
                <a:cubicBezTo>
                  <a:pt x="4228351" y="2977521"/>
                  <a:pt x="4290082" y="2978445"/>
                  <a:pt x="4292454" y="2971406"/>
                </a:cubicBezTo>
                <a:cubicBezTo>
                  <a:pt x="4293521" y="2968216"/>
                  <a:pt x="4301807" y="2965701"/>
                  <a:pt x="4311247" y="2965701"/>
                </a:cubicBezTo>
                <a:cubicBezTo>
                  <a:pt x="4326382" y="2965701"/>
                  <a:pt x="4328221" y="2966987"/>
                  <a:pt x="4329068" y="2978245"/>
                </a:cubicBezTo>
                <a:cubicBezTo>
                  <a:pt x="4329792" y="2987799"/>
                  <a:pt x="4328973" y="2989161"/>
                  <a:pt x="4325629" y="2983951"/>
                </a:cubicBezTo>
                <a:cubicBezTo>
                  <a:pt x="4322277" y="2978740"/>
                  <a:pt x="4321334" y="2980407"/>
                  <a:pt x="4321648" y="2990790"/>
                </a:cubicBezTo>
                <a:cubicBezTo>
                  <a:pt x="4321877" y="2998324"/>
                  <a:pt x="4320686" y="3008601"/>
                  <a:pt x="4319000" y="3013640"/>
                </a:cubicBezTo>
                <a:cubicBezTo>
                  <a:pt x="4316819" y="3020165"/>
                  <a:pt x="4319657" y="3026699"/>
                  <a:pt x="4328925" y="3036453"/>
                </a:cubicBezTo>
                <a:cubicBezTo>
                  <a:pt x="4336060" y="3043968"/>
                  <a:pt x="4341565" y="3052673"/>
                  <a:pt x="4341146" y="3055817"/>
                </a:cubicBezTo>
                <a:cubicBezTo>
                  <a:pt x="4340727" y="3058951"/>
                  <a:pt x="4340127" y="3063370"/>
                  <a:pt x="4339812" y="3065637"/>
                </a:cubicBezTo>
                <a:cubicBezTo>
                  <a:pt x="4339498" y="3067895"/>
                  <a:pt x="4333297" y="3071819"/>
                  <a:pt x="4326029" y="3074352"/>
                </a:cubicBezTo>
                <a:cubicBezTo>
                  <a:pt x="4314476" y="3078381"/>
                  <a:pt x="4312428" y="3081896"/>
                  <a:pt x="4309589" y="3102499"/>
                </a:cubicBezTo>
                <a:cubicBezTo>
                  <a:pt x="4307742" y="3115958"/>
                  <a:pt x="4303617" y="3127092"/>
                  <a:pt x="4299979" y="3128493"/>
                </a:cubicBezTo>
                <a:cubicBezTo>
                  <a:pt x="4291825" y="3131626"/>
                  <a:pt x="4291882" y="3138008"/>
                  <a:pt x="4300122" y="3146257"/>
                </a:cubicBezTo>
                <a:cubicBezTo>
                  <a:pt x="4310618" y="3156753"/>
                  <a:pt x="4319857" y="3153953"/>
                  <a:pt x="4338707" y="3134522"/>
                </a:cubicBezTo>
                <a:cubicBezTo>
                  <a:pt x="4348442" y="3124482"/>
                  <a:pt x="4358710" y="3116272"/>
                  <a:pt x="4361510" y="3116272"/>
                </a:cubicBezTo>
                <a:cubicBezTo>
                  <a:pt x="4364320" y="3116272"/>
                  <a:pt x="4366615" y="3113500"/>
                  <a:pt x="4366615" y="3110109"/>
                </a:cubicBezTo>
                <a:cubicBezTo>
                  <a:pt x="4366615" y="3106718"/>
                  <a:pt x="4372769" y="3099232"/>
                  <a:pt x="4380303" y="3093460"/>
                </a:cubicBezTo>
                <a:cubicBezTo>
                  <a:pt x="4400667" y="3077848"/>
                  <a:pt x="4400058" y="3073886"/>
                  <a:pt x="4365749" y="2998181"/>
                </a:cubicBezTo>
                <a:cubicBezTo>
                  <a:pt x="4358491" y="2982170"/>
                  <a:pt x="4353052" y="2965749"/>
                  <a:pt x="4353671" y="2961681"/>
                </a:cubicBezTo>
                <a:cubicBezTo>
                  <a:pt x="4355262" y="2951194"/>
                  <a:pt x="4344718" y="2933754"/>
                  <a:pt x="4336793" y="2933754"/>
                </a:cubicBezTo>
                <a:cubicBezTo>
                  <a:pt x="4333116" y="2933754"/>
                  <a:pt x="4330106" y="2931706"/>
                  <a:pt x="4330106" y="2929191"/>
                </a:cubicBezTo>
                <a:cubicBezTo>
                  <a:pt x="4330106" y="2926686"/>
                  <a:pt x="4319991" y="2924629"/>
                  <a:pt x="4307618" y="2924629"/>
                </a:cubicBezTo>
                <a:cubicBezTo>
                  <a:pt x="4293711" y="2924629"/>
                  <a:pt x="4282519" y="2922019"/>
                  <a:pt x="4278290" y="2917790"/>
                </a:cubicBezTo>
                <a:cubicBezTo>
                  <a:pt x="4274518" y="2914028"/>
                  <a:pt x="4266308" y="2910942"/>
                  <a:pt x="4260031" y="2910942"/>
                </a:cubicBezTo>
                <a:cubicBezTo>
                  <a:pt x="4253763" y="2910942"/>
                  <a:pt x="4245553" y="2907865"/>
                  <a:pt x="4241781" y="2904103"/>
                </a:cubicBezTo>
                <a:cubicBezTo>
                  <a:pt x="4238018" y="2900331"/>
                  <a:pt x="4230170" y="2897235"/>
                  <a:pt x="4224350" y="2897206"/>
                </a:cubicBezTo>
                <a:cubicBezTo>
                  <a:pt x="4204176" y="2897111"/>
                  <a:pt x="4179725" y="2891511"/>
                  <a:pt x="4182173" y="2887548"/>
                </a:cubicBezTo>
                <a:cubicBezTo>
                  <a:pt x="4183526" y="2885357"/>
                  <a:pt x="4177258" y="2883567"/>
                  <a:pt x="4168248" y="2883567"/>
                </a:cubicBezTo>
                <a:cubicBezTo>
                  <a:pt x="4157904" y="2883567"/>
                  <a:pt x="4150903" y="2881043"/>
                  <a:pt x="4149245" y="2876718"/>
                </a:cubicBezTo>
                <a:cubicBezTo>
                  <a:pt x="4146264" y="2868965"/>
                  <a:pt x="4111088" y="2866860"/>
                  <a:pt x="4111088" y="2874442"/>
                </a:cubicBezTo>
                <a:cubicBezTo>
                  <a:pt x="4111088" y="2876947"/>
                  <a:pt x="4105954" y="2879004"/>
                  <a:pt x="4099687" y="2879004"/>
                </a:cubicBezTo>
                <a:cubicBezTo>
                  <a:pt x="4093410" y="2879004"/>
                  <a:pt x="4088276" y="2877252"/>
                  <a:pt x="4088276" y="2875108"/>
                </a:cubicBezTo>
                <a:cubicBezTo>
                  <a:pt x="4088276" y="2872975"/>
                  <a:pt x="4052852" y="2869756"/>
                  <a:pt x="4009561" y="2867974"/>
                </a:cubicBezTo>
                <a:cubicBezTo>
                  <a:pt x="3966270" y="2866193"/>
                  <a:pt x="3930170" y="2862812"/>
                  <a:pt x="3929332" y="2860459"/>
                </a:cubicBezTo>
                <a:cubicBezTo>
                  <a:pt x="3928504" y="2858107"/>
                  <a:pt x="3916864" y="2856192"/>
                  <a:pt x="3903472" y="2856192"/>
                </a:cubicBezTo>
                <a:cubicBezTo>
                  <a:pt x="3872306" y="2856192"/>
                  <a:pt x="3864695" y="2853077"/>
                  <a:pt x="3864695" y="2840323"/>
                </a:cubicBezTo>
                <a:cubicBezTo>
                  <a:pt x="3864695" y="2831360"/>
                  <a:pt x="3861647" y="2829579"/>
                  <a:pt x="3841721" y="2826941"/>
                </a:cubicBezTo>
                <a:cubicBezTo>
                  <a:pt x="3829082" y="2825264"/>
                  <a:pt x="3819823" y="2822149"/>
                  <a:pt x="3821138" y="2820025"/>
                </a:cubicBezTo>
                <a:cubicBezTo>
                  <a:pt x="3822452" y="2817901"/>
                  <a:pt x="3819414" y="2815082"/>
                  <a:pt x="3814394" y="2813777"/>
                </a:cubicBezTo>
                <a:cubicBezTo>
                  <a:pt x="3805736" y="2811510"/>
                  <a:pt x="3805355" y="2813215"/>
                  <a:pt x="3807041" y="2847343"/>
                </a:cubicBezTo>
                <a:lnTo>
                  <a:pt x="3808822" y="2883300"/>
                </a:lnTo>
                <a:lnTo>
                  <a:pt x="3789296" y="2903969"/>
                </a:lnTo>
                <a:cubicBezTo>
                  <a:pt x="3778561" y="2915333"/>
                  <a:pt x="3767741" y="2924629"/>
                  <a:pt x="3765254" y="2924629"/>
                </a:cubicBezTo>
                <a:cubicBezTo>
                  <a:pt x="3753396" y="2924629"/>
                  <a:pt x="3751538" y="2960081"/>
                  <a:pt x="3763169" y="2964358"/>
                </a:cubicBezTo>
                <a:cubicBezTo>
                  <a:pt x="3774408" y="2968492"/>
                  <a:pt x="3791686" y="2987637"/>
                  <a:pt x="3791686" y="2995952"/>
                </a:cubicBezTo>
                <a:cubicBezTo>
                  <a:pt x="3791686" y="2999781"/>
                  <a:pt x="3799688" y="3010840"/>
                  <a:pt x="3809470" y="3020517"/>
                </a:cubicBezTo>
                <a:cubicBezTo>
                  <a:pt x="3819252" y="3030204"/>
                  <a:pt x="3826291" y="3039091"/>
                  <a:pt x="3825110" y="3040263"/>
                </a:cubicBezTo>
                <a:cubicBezTo>
                  <a:pt x="3823938" y="3041434"/>
                  <a:pt x="3829282" y="3043787"/>
                  <a:pt x="3836987" y="3045473"/>
                </a:cubicBezTo>
                <a:cubicBezTo>
                  <a:pt x="3844703" y="3047168"/>
                  <a:pt x="3851008" y="3050302"/>
                  <a:pt x="3851008" y="3052426"/>
                </a:cubicBezTo>
                <a:cubicBezTo>
                  <a:pt x="3851008" y="3054560"/>
                  <a:pt x="3862810" y="3057750"/>
                  <a:pt x="3877240" y="3059522"/>
                </a:cubicBezTo>
                <a:cubicBezTo>
                  <a:pt x="3891670" y="3061303"/>
                  <a:pt x="3904948" y="3065047"/>
                  <a:pt x="3906739" y="3067837"/>
                </a:cubicBezTo>
                <a:cubicBezTo>
                  <a:pt x="3911263" y="3074905"/>
                  <a:pt x="3975329" y="3074114"/>
                  <a:pt x="3977719" y="3066952"/>
                </a:cubicBezTo>
                <a:cubicBezTo>
                  <a:pt x="3978710" y="3063961"/>
                  <a:pt x="3982558" y="3061522"/>
                  <a:pt x="3986263" y="3061522"/>
                </a:cubicBezTo>
                <a:cubicBezTo>
                  <a:pt x="3989968" y="3061522"/>
                  <a:pt x="3991883" y="3063313"/>
                  <a:pt x="3990530" y="3065504"/>
                </a:cubicBezTo>
                <a:cubicBezTo>
                  <a:pt x="3989178" y="3067695"/>
                  <a:pt x="3997779" y="3070847"/>
                  <a:pt x="4009656" y="3072495"/>
                </a:cubicBezTo>
                <a:cubicBezTo>
                  <a:pt x="4021525" y="3074152"/>
                  <a:pt x="4035222" y="3078515"/>
                  <a:pt x="4040098" y="3082201"/>
                </a:cubicBezTo>
                <a:cubicBezTo>
                  <a:pt x="4044966" y="3085887"/>
                  <a:pt x="4053691" y="3088897"/>
                  <a:pt x="4059491" y="3088897"/>
                </a:cubicBezTo>
                <a:cubicBezTo>
                  <a:pt x="4065283" y="3088897"/>
                  <a:pt x="4070026" y="3090764"/>
                  <a:pt x="4070026" y="3093060"/>
                </a:cubicBezTo>
                <a:cubicBezTo>
                  <a:pt x="4070026" y="3095346"/>
                  <a:pt x="4078751" y="3098689"/>
                  <a:pt x="4089419" y="3100489"/>
                </a:cubicBezTo>
                <a:cubicBezTo>
                  <a:pt x="4100573" y="3102365"/>
                  <a:pt x="4112688" y="3108099"/>
                  <a:pt x="4117937" y="3113986"/>
                </a:cubicBezTo>
                <a:cubicBezTo>
                  <a:pt x="4122956" y="3119615"/>
                  <a:pt x="4130424" y="3128073"/>
                  <a:pt x="4134529" y="3132788"/>
                </a:cubicBezTo>
                <a:cubicBezTo>
                  <a:pt x="4148274" y="3148581"/>
                  <a:pt x="4163028" y="3157334"/>
                  <a:pt x="4175896" y="3157334"/>
                </a:cubicBezTo>
                <a:cubicBezTo>
                  <a:pt x="4182916" y="3157334"/>
                  <a:pt x="4188660" y="3159163"/>
                  <a:pt x="4188660" y="3161392"/>
                </a:cubicBezTo>
                <a:cubicBezTo>
                  <a:pt x="4188660" y="3163621"/>
                  <a:pt x="4195842" y="3166793"/>
                  <a:pt x="4204633" y="3168440"/>
                </a:cubicBezTo>
                <a:cubicBezTo>
                  <a:pt x="4213415" y="3170088"/>
                  <a:pt x="4220597" y="3173403"/>
                  <a:pt x="4220597" y="3175794"/>
                </a:cubicBezTo>
                <a:cubicBezTo>
                  <a:pt x="4220597" y="3178194"/>
                  <a:pt x="4226884" y="3180156"/>
                  <a:pt x="4234561" y="3180156"/>
                </a:cubicBezTo>
                <a:cubicBezTo>
                  <a:pt x="4242705" y="3180156"/>
                  <a:pt x="4247343" y="3178251"/>
                  <a:pt x="4245696" y="3175594"/>
                </a:cubicBezTo>
                <a:close/>
                <a:moveTo>
                  <a:pt x="4302731" y="3173308"/>
                </a:moveTo>
                <a:cubicBezTo>
                  <a:pt x="4307484" y="3167593"/>
                  <a:pt x="4306817" y="3166469"/>
                  <a:pt x="4298731" y="3166469"/>
                </a:cubicBezTo>
                <a:cubicBezTo>
                  <a:pt x="4293168" y="3166469"/>
                  <a:pt x="4289044" y="3169374"/>
                  <a:pt x="4289044" y="3173308"/>
                </a:cubicBezTo>
                <a:cubicBezTo>
                  <a:pt x="4289044" y="3177070"/>
                  <a:pt x="4290844" y="3180156"/>
                  <a:pt x="4293054" y="3180156"/>
                </a:cubicBezTo>
                <a:cubicBezTo>
                  <a:pt x="4295254" y="3180156"/>
                  <a:pt x="4299607" y="3177070"/>
                  <a:pt x="4302731" y="3173308"/>
                </a:cubicBezTo>
                <a:close/>
                <a:moveTo>
                  <a:pt x="4007799" y="3109433"/>
                </a:moveTo>
                <a:cubicBezTo>
                  <a:pt x="4006351" y="3105661"/>
                  <a:pt x="4004361" y="3102585"/>
                  <a:pt x="4003379" y="3102585"/>
                </a:cubicBezTo>
                <a:cubicBezTo>
                  <a:pt x="4002389" y="3102585"/>
                  <a:pt x="4001589" y="3105661"/>
                  <a:pt x="4001589" y="3109433"/>
                </a:cubicBezTo>
                <a:cubicBezTo>
                  <a:pt x="4001589" y="3113195"/>
                  <a:pt x="4003570" y="3116272"/>
                  <a:pt x="4006008" y="3116272"/>
                </a:cubicBezTo>
                <a:cubicBezTo>
                  <a:pt x="4008437" y="3116272"/>
                  <a:pt x="4009247" y="3113195"/>
                  <a:pt x="4007799" y="3109433"/>
                </a:cubicBezTo>
                <a:close/>
                <a:moveTo>
                  <a:pt x="2169588" y="3088887"/>
                </a:moveTo>
                <a:cubicBezTo>
                  <a:pt x="2162730" y="3077800"/>
                  <a:pt x="2152405" y="3092269"/>
                  <a:pt x="2157130" y="3106328"/>
                </a:cubicBezTo>
                <a:cubicBezTo>
                  <a:pt x="2158568" y="3110614"/>
                  <a:pt x="2161073" y="3109623"/>
                  <a:pt x="2165779" y="3102899"/>
                </a:cubicBezTo>
                <a:cubicBezTo>
                  <a:pt x="2169417" y="3097698"/>
                  <a:pt x="2171131" y="3091393"/>
                  <a:pt x="2169588" y="3088887"/>
                </a:cubicBezTo>
                <a:close/>
                <a:moveTo>
                  <a:pt x="2500401" y="3083792"/>
                </a:moveTo>
                <a:cubicBezTo>
                  <a:pt x="2500401" y="3078772"/>
                  <a:pt x="2498344" y="3075934"/>
                  <a:pt x="2495839" y="3077486"/>
                </a:cubicBezTo>
                <a:cubicBezTo>
                  <a:pt x="2493324" y="3079039"/>
                  <a:pt x="2491276" y="3084411"/>
                  <a:pt x="2491276" y="3089430"/>
                </a:cubicBezTo>
                <a:cubicBezTo>
                  <a:pt x="2491276" y="3094450"/>
                  <a:pt x="2493324" y="3097289"/>
                  <a:pt x="2495839" y="3095736"/>
                </a:cubicBezTo>
                <a:cubicBezTo>
                  <a:pt x="2498344" y="3094193"/>
                  <a:pt x="2500401" y="3088811"/>
                  <a:pt x="2500401" y="3083792"/>
                </a:cubicBezTo>
                <a:close/>
                <a:moveTo>
                  <a:pt x="4260135" y="3077791"/>
                </a:moveTo>
                <a:cubicBezTo>
                  <a:pt x="4258631" y="3073867"/>
                  <a:pt x="4252125" y="3070647"/>
                  <a:pt x="4245686" y="3070647"/>
                </a:cubicBezTo>
                <a:cubicBezTo>
                  <a:pt x="4235561" y="3070647"/>
                  <a:pt x="4234609" y="3071828"/>
                  <a:pt x="4238638" y="3079372"/>
                </a:cubicBezTo>
                <a:cubicBezTo>
                  <a:pt x="4247172" y="3095307"/>
                  <a:pt x="4266317" y="3093898"/>
                  <a:pt x="4260135" y="3077791"/>
                </a:cubicBezTo>
                <a:close/>
                <a:moveTo>
                  <a:pt x="3114049" y="3078191"/>
                </a:moveTo>
                <a:cubicBezTo>
                  <a:pt x="3118202" y="3074038"/>
                  <a:pt x="3124317" y="3070647"/>
                  <a:pt x="3127632" y="3070647"/>
                </a:cubicBezTo>
                <a:cubicBezTo>
                  <a:pt x="3133871" y="3070647"/>
                  <a:pt x="3139205" y="3061017"/>
                  <a:pt x="3139205" y="3049740"/>
                </a:cubicBezTo>
                <a:cubicBezTo>
                  <a:pt x="3139205" y="3045654"/>
                  <a:pt x="3134366" y="3043263"/>
                  <a:pt x="3126080" y="3043263"/>
                </a:cubicBezTo>
                <a:cubicBezTo>
                  <a:pt x="3106487" y="3043263"/>
                  <a:pt x="3084293" y="3048454"/>
                  <a:pt x="3086770" y="3052464"/>
                </a:cubicBezTo>
                <a:cubicBezTo>
                  <a:pt x="3087970" y="3054397"/>
                  <a:pt x="3083579" y="3057331"/>
                  <a:pt x="3077016" y="3058979"/>
                </a:cubicBezTo>
                <a:cubicBezTo>
                  <a:pt x="3056861" y="3064037"/>
                  <a:pt x="3045498" y="3080439"/>
                  <a:pt x="3058214" y="3086116"/>
                </a:cubicBezTo>
                <a:cubicBezTo>
                  <a:pt x="3069196" y="3091021"/>
                  <a:pt x="3106515" y="3085725"/>
                  <a:pt x="3114049" y="3078191"/>
                </a:cubicBezTo>
                <a:close/>
                <a:moveTo>
                  <a:pt x="3431556" y="3078991"/>
                </a:moveTo>
                <a:cubicBezTo>
                  <a:pt x="3432994" y="3076800"/>
                  <a:pt x="3443262" y="3073229"/>
                  <a:pt x="3454368" y="3071047"/>
                </a:cubicBezTo>
                <a:cubicBezTo>
                  <a:pt x="3465484" y="3068866"/>
                  <a:pt x="3471494" y="3066714"/>
                  <a:pt x="3467732" y="3066266"/>
                </a:cubicBezTo>
                <a:cubicBezTo>
                  <a:pt x="3462836" y="3065675"/>
                  <a:pt x="3463484" y="3064294"/>
                  <a:pt x="3470008" y="3061408"/>
                </a:cubicBezTo>
                <a:cubicBezTo>
                  <a:pt x="3475028" y="3059189"/>
                  <a:pt x="3494830" y="3058550"/>
                  <a:pt x="3514014" y="3059998"/>
                </a:cubicBezTo>
                <a:lnTo>
                  <a:pt x="3548894" y="3062618"/>
                </a:lnTo>
                <a:lnTo>
                  <a:pt x="3551942" y="3048759"/>
                </a:lnTo>
                <a:cubicBezTo>
                  <a:pt x="3553609" y="3041139"/>
                  <a:pt x="3557933" y="3033766"/>
                  <a:pt x="3561543" y="3032385"/>
                </a:cubicBezTo>
                <a:cubicBezTo>
                  <a:pt x="3565153" y="3030995"/>
                  <a:pt x="3568116" y="3027566"/>
                  <a:pt x="3568116" y="3024746"/>
                </a:cubicBezTo>
                <a:cubicBezTo>
                  <a:pt x="3568116" y="3016602"/>
                  <a:pt x="3587651" y="3002524"/>
                  <a:pt x="3599177" y="3002353"/>
                </a:cubicBezTo>
                <a:cubicBezTo>
                  <a:pt x="3605015" y="3002267"/>
                  <a:pt x="3608454" y="3000162"/>
                  <a:pt x="3606892" y="2997638"/>
                </a:cubicBezTo>
                <a:cubicBezTo>
                  <a:pt x="3605301" y="2995066"/>
                  <a:pt x="3609006" y="2993076"/>
                  <a:pt x="3615379" y="2993076"/>
                </a:cubicBezTo>
                <a:cubicBezTo>
                  <a:pt x="3630562" y="2993076"/>
                  <a:pt x="3641639" y="2988485"/>
                  <a:pt x="3638544" y="2983474"/>
                </a:cubicBezTo>
                <a:cubicBezTo>
                  <a:pt x="3637153" y="2981227"/>
                  <a:pt x="3643001" y="2979388"/>
                  <a:pt x="3651545" y="2979388"/>
                </a:cubicBezTo>
                <a:cubicBezTo>
                  <a:pt x="3674415" y="2979388"/>
                  <a:pt x="3689674" y="2963853"/>
                  <a:pt x="3692407" y="2937812"/>
                </a:cubicBezTo>
                <a:cubicBezTo>
                  <a:pt x="3694751" y="2915447"/>
                  <a:pt x="3705580" y="2900578"/>
                  <a:pt x="3723726" y="2894825"/>
                </a:cubicBezTo>
                <a:cubicBezTo>
                  <a:pt x="3735317" y="2891149"/>
                  <a:pt x="3740947" y="2885919"/>
                  <a:pt x="3749462" y="2870946"/>
                </a:cubicBezTo>
                <a:cubicBezTo>
                  <a:pt x="3761311" y="2850105"/>
                  <a:pt x="3740680" y="2796870"/>
                  <a:pt x="3720754" y="2796870"/>
                </a:cubicBezTo>
                <a:cubicBezTo>
                  <a:pt x="3717649" y="2796870"/>
                  <a:pt x="3713915" y="2793794"/>
                  <a:pt x="3712477" y="2790031"/>
                </a:cubicBezTo>
                <a:cubicBezTo>
                  <a:pt x="3711029" y="2786259"/>
                  <a:pt x="3707447" y="2783183"/>
                  <a:pt x="3704523" y="2783183"/>
                </a:cubicBezTo>
                <a:cubicBezTo>
                  <a:pt x="3697303" y="2783183"/>
                  <a:pt x="3678063" y="2761894"/>
                  <a:pt x="3672014" y="2747216"/>
                </a:cubicBezTo>
                <a:cubicBezTo>
                  <a:pt x="3665642" y="2731757"/>
                  <a:pt x="3665194" y="2730329"/>
                  <a:pt x="3658251" y="2703335"/>
                </a:cubicBezTo>
                <a:cubicBezTo>
                  <a:pt x="3651440" y="2676865"/>
                  <a:pt x="3642801" y="2659986"/>
                  <a:pt x="3636067" y="2659986"/>
                </a:cubicBezTo>
                <a:cubicBezTo>
                  <a:pt x="3633467" y="2659986"/>
                  <a:pt x="3628256" y="2656910"/>
                  <a:pt x="3624494" y="2653138"/>
                </a:cubicBezTo>
                <a:cubicBezTo>
                  <a:pt x="3620732" y="2649376"/>
                  <a:pt x="3609759" y="2646299"/>
                  <a:pt x="3600110" y="2646299"/>
                </a:cubicBezTo>
                <a:cubicBezTo>
                  <a:pt x="3590452" y="2646299"/>
                  <a:pt x="3581746" y="2643841"/>
                  <a:pt x="3580736" y="2640841"/>
                </a:cubicBezTo>
                <a:cubicBezTo>
                  <a:pt x="3579479" y="2637060"/>
                  <a:pt x="3563439" y="2635307"/>
                  <a:pt x="3528711" y="2635136"/>
                </a:cubicBezTo>
                <a:cubicBezTo>
                  <a:pt x="3486762" y="2634926"/>
                  <a:pt x="3477180" y="2636202"/>
                  <a:pt x="3470504" y="2642880"/>
                </a:cubicBezTo>
                <a:cubicBezTo>
                  <a:pt x="3466084" y="2647299"/>
                  <a:pt x="3455702" y="2650861"/>
                  <a:pt x="3447253" y="2650861"/>
                </a:cubicBezTo>
                <a:cubicBezTo>
                  <a:pt x="3438852" y="2650861"/>
                  <a:pt x="3431289" y="2652966"/>
                  <a:pt x="3430432" y="2655529"/>
                </a:cubicBezTo>
                <a:cubicBezTo>
                  <a:pt x="3429574" y="2658100"/>
                  <a:pt x="3420678" y="2661501"/>
                  <a:pt x="3410658" y="2663082"/>
                </a:cubicBezTo>
                <a:cubicBezTo>
                  <a:pt x="3400637" y="2664663"/>
                  <a:pt x="3391198" y="2667854"/>
                  <a:pt x="3389674" y="2670159"/>
                </a:cubicBezTo>
                <a:cubicBezTo>
                  <a:pt x="3382883" y="2680494"/>
                  <a:pt x="3285899" y="2679074"/>
                  <a:pt x="3292281" y="2668740"/>
                </a:cubicBezTo>
                <a:cubicBezTo>
                  <a:pt x="3293710" y="2666435"/>
                  <a:pt x="3291167" y="2664577"/>
                  <a:pt x="3286623" y="2664606"/>
                </a:cubicBezTo>
                <a:cubicBezTo>
                  <a:pt x="3276641" y="2664673"/>
                  <a:pt x="3258582" y="2691257"/>
                  <a:pt x="3254800" y="2711479"/>
                </a:cubicBezTo>
                <a:cubicBezTo>
                  <a:pt x="3253286" y="2719546"/>
                  <a:pt x="3247190" y="2732681"/>
                  <a:pt x="3241256" y="2740673"/>
                </a:cubicBezTo>
                <a:cubicBezTo>
                  <a:pt x="3235312" y="2748664"/>
                  <a:pt x="3230454" y="2759437"/>
                  <a:pt x="3230454" y="2764628"/>
                </a:cubicBezTo>
                <a:cubicBezTo>
                  <a:pt x="3230454" y="2769810"/>
                  <a:pt x="3228921" y="2774058"/>
                  <a:pt x="3227035" y="2774067"/>
                </a:cubicBezTo>
                <a:cubicBezTo>
                  <a:pt x="3225158" y="2774067"/>
                  <a:pt x="3217777" y="2783306"/>
                  <a:pt x="3210652" y="2794603"/>
                </a:cubicBezTo>
                <a:cubicBezTo>
                  <a:pt x="3203518" y="2805890"/>
                  <a:pt x="3196260" y="2815120"/>
                  <a:pt x="3194517" y="2815120"/>
                </a:cubicBezTo>
                <a:cubicBezTo>
                  <a:pt x="3192783" y="2815120"/>
                  <a:pt x="3187725" y="2821283"/>
                  <a:pt x="3183277" y="2828817"/>
                </a:cubicBezTo>
                <a:cubicBezTo>
                  <a:pt x="3178829" y="2836342"/>
                  <a:pt x="3171885" y="2842505"/>
                  <a:pt x="3167837" y="2842505"/>
                </a:cubicBezTo>
                <a:cubicBezTo>
                  <a:pt x="3163798" y="2842505"/>
                  <a:pt x="3161827" y="2843838"/>
                  <a:pt x="3163465" y="2845476"/>
                </a:cubicBezTo>
                <a:cubicBezTo>
                  <a:pt x="3165103" y="2847105"/>
                  <a:pt x="3163598" y="2850696"/>
                  <a:pt x="3160122" y="2853458"/>
                </a:cubicBezTo>
                <a:cubicBezTo>
                  <a:pt x="3156645" y="2856211"/>
                  <a:pt x="3152454" y="2863050"/>
                  <a:pt x="3150797" y="2868641"/>
                </a:cubicBezTo>
                <a:cubicBezTo>
                  <a:pt x="3148101" y="2877709"/>
                  <a:pt x="3149778" y="2879128"/>
                  <a:pt x="3166304" y="2881766"/>
                </a:cubicBezTo>
                <a:cubicBezTo>
                  <a:pt x="3176495" y="2883405"/>
                  <a:pt x="3184830" y="2886234"/>
                  <a:pt x="3184830" y="2888081"/>
                </a:cubicBezTo>
                <a:cubicBezTo>
                  <a:pt x="3184830" y="2889920"/>
                  <a:pt x="3195155" y="2892644"/>
                  <a:pt x="3207766" y="2894140"/>
                </a:cubicBezTo>
                <a:cubicBezTo>
                  <a:pt x="3233712" y="2897206"/>
                  <a:pt x="3244151" y="2905103"/>
                  <a:pt x="3244151" y="2921648"/>
                </a:cubicBezTo>
                <a:cubicBezTo>
                  <a:pt x="3244151" y="2944260"/>
                  <a:pt x="3240303" y="2947441"/>
                  <a:pt x="3212862" y="2947518"/>
                </a:cubicBezTo>
                <a:cubicBezTo>
                  <a:pt x="3185668" y="2947594"/>
                  <a:pt x="3177219" y="2950651"/>
                  <a:pt x="3178400" y="2959995"/>
                </a:cubicBezTo>
                <a:cubicBezTo>
                  <a:pt x="3178800" y="2963129"/>
                  <a:pt x="3179381" y="2968844"/>
                  <a:pt x="3179696" y="2972702"/>
                </a:cubicBezTo>
                <a:cubicBezTo>
                  <a:pt x="3180286" y="2979988"/>
                  <a:pt x="3198936" y="2999553"/>
                  <a:pt x="3216529" y="3011326"/>
                </a:cubicBezTo>
                <a:cubicBezTo>
                  <a:pt x="3222149" y="3015088"/>
                  <a:pt x="3230978" y="3021765"/>
                  <a:pt x="3236141" y="3026156"/>
                </a:cubicBezTo>
                <a:cubicBezTo>
                  <a:pt x="3241313" y="3030547"/>
                  <a:pt x="3248142" y="3034138"/>
                  <a:pt x="3251314" y="3034138"/>
                </a:cubicBezTo>
                <a:cubicBezTo>
                  <a:pt x="3254486" y="3034138"/>
                  <a:pt x="3257886" y="3036586"/>
                  <a:pt x="3258887" y="3039577"/>
                </a:cubicBezTo>
                <a:cubicBezTo>
                  <a:pt x="3260001" y="3042910"/>
                  <a:pt x="3273679" y="3045615"/>
                  <a:pt x="3294472" y="3046596"/>
                </a:cubicBezTo>
                <a:cubicBezTo>
                  <a:pt x="3313046" y="3047463"/>
                  <a:pt x="3329362" y="3049997"/>
                  <a:pt x="3330724" y="3052207"/>
                </a:cubicBezTo>
                <a:cubicBezTo>
                  <a:pt x="3332096" y="3054426"/>
                  <a:pt x="3338696" y="3057607"/>
                  <a:pt x="3345383" y="3059284"/>
                </a:cubicBezTo>
                <a:cubicBezTo>
                  <a:pt x="3352079" y="3060970"/>
                  <a:pt x="3358670" y="3065237"/>
                  <a:pt x="3360023" y="3068771"/>
                </a:cubicBezTo>
                <a:cubicBezTo>
                  <a:pt x="3361385" y="3072314"/>
                  <a:pt x="3365643" y="3075210"/>
                  <a:pt x="3369481" y="3075210"/>
                </a:cubicBezTo>
                <a:cubicBezTo>
                  <a:pt x="3373329" y="3075210"/>
                  <a:pt x="3376473" y="3077115"/>
                  <a:pt x="3376473" y="3079439"/>
                </a:cubicBezTo>
                <a:cubicBezTo>
                  <a:pt x="3376473" y="3081763"/>
                  <a:pt x="3380063" y="3084468"/>
                  <a:pt x="3384454" y="3085449"/>
                </a:cubicBezTo>
                <a:cubicBezTo>
                  <a:pt x="3396132" y="3088059"/>
                  <a:pt x="3428517" y="3083620"/>
                  <a:pt x="3431556" y="3078991"/>
                </a:cubicBezTo>
                <a:close/>
                <a:moveTo>
                  <a:pt x="3379473" y="3006849"/>
                </a:moveTo>
                <a:cubicBezTo>
                  <a:pt x="3373939" y="3001258"/>
                  <a:pt x="3372091" y="2995114"/>
                  <a:pt x="3374072" y="2988875"/>
                </a:cubicBezTo>
                <a:cubicBezTo>
                  <a:pt x="3378368" y="2975330"/>
                  <a:pt x="3412734" y="2975207"/>
                  <a:pt x="3421155" y="2988694"/>
                </a:cubicBezTo>
                <a:cubicBezTo>
                  <a:pt x="3427622" y="2999057"/>
                  <a:pt x="3424993" y="3006763"/>
                  <a:pt x="3414982" y="3006763"/>
                </a:cubicBezTo>
                <a:cubicBezTo>
                  <a:pt x="3411372" y="3006763"/>
                  <a:pt x="3408410" y="3008821"/>
                  <a:pt x="3408410" y="3011326"/>
                </a:cubicBezTo>
                <a:cubicBezTo>
                  <a:pt x="3408410" y="3018974"/>
                  <a:pt x="3388407" y="3015888"/>
                  <a:pt x="3379473" y="3006849"/>
                </a:cubicBezTo>
                <a:close/>
                <a:moveTo>
                  <a:pt x="3546437" y="2894235"/>
                </a:moveTo>
                <a:cubicBezTo>
                  <a:pt x="3536921" y="2890396"/>
                  <a:pt x="3539388" y="2869879"/>
                  <a:pt x="3549371" y="2869879"/>
                </a:cubicBezTo>
                <a:cubicBezTo>
                  <a:pt x="3559048" y="2869879"/>
                  <a:pt x="3564620" y="2880033"/>
                  <a:pt x="3560638" y="2890415"/>
                </a:cubicBezTo>
                <a:cubicBezTo>
                  <a:pt x="3557895" y="2897540"/>
                  <a:pt x="3555943" y="2898064"/>
                  <a:pt x="3546437" y="2894235"/>
                </a:cubicBezTo>
                <a:close/>
                <a:moveTo>
                  <a:pt x="3492821" y="2888129"/>
                </a:moveTo>
                <a:cubicBezTo>
                  <a:pt x="3494373" y="2885624"/>
                  <a:pt x="3492611" y="2883567"/>
                  <a:pt x="3488915" y="2883567"/>
                </a:cubicBezTo>
                <a:cubicBezTo>
                  <a:pt x="3481038" y="2883567"/>
                  <a:pt x="3477485" y="2875461"/>
                  <a:pt x="3480409" y="2864174"/>
                </a:cubicBezTo>
                <a:cubicBezTo>
                  <a:pt x="3483114" y="2853763"/>
                  <a:pt x="3503641" y="2853639"/>
                  <a:pt x="3511204" y="2863983"/>
                </a:cubicBezTo>
                <a:cubicBezTo>
                  <a:pt x="3517881" y="2873108"/>
                  <a:pt x="3515119" y="2883567"/>
                  <a:pt x="3506022" y="2883567"/>
                </a:cubicBezTo>
                <a:cubicBezTo>
                  <a:pt x="3502527" y="2883567"/>
                  <a:pt x="3499669" y="2885624"/>
                  <a:pt x="3499669" y="2888129"/>
                </a:cubicBezTo>
                <a:cubicBezTo>
                  <a:pt x="3499669" y="2890644"/>
                  <a:pt x="3497497" y="2892692"/>
                  <a:pt x="3494840" y="2892692"/>
                </a:cubicBezTo>
                <a:cubicBezTo>
                  <a:pt x="3492182" y="2892692"/>
                  <a:pt x="3491278" y="2890644"/>
                  <a:pt x="3492821" y="2888129"/>
                </a:cubicBezTo>
                <a:close/>
                <a:moveTo>
                  <a:pt x="1978174" y="3058093"/>
                </a:moveTo>
                <a:cubicBezTo>
                  <a:pt x="1980108" y="3048683"/>
                  <a:pt x="1982213" y="3038929"/>
                  <a:pt x="1982841" y="3036424"/>
                </a:cubicBezTo>
                <a:cubicBezTo>
                  <a:pt x="1983470" y="3033909"/>
                  <a:pt x="1985451" y="3023137"/>
                  <a:pt x="1987251" y="3012469"/>
                </a:cubicBezTo>
                <a:cubicBezTo>
                  <a:pt x="1989956" y="2996419"/>
                  <a:pt x="1989271" y="2993076"/>
                  <a:pt x="1983270" y="2993076"/>
                </a:cubicBezTo>
                <a:cubicBezTo>
                  <a:pt x="1978736" y="2993076"/>
                  <a:pt x="1974326" y="2999486"/>
                  <a:pt x="1971507" y="3010182"/>
                </a:cubicBezTo>
                <a:cubicBezTo>
                  <a:pt x="1965468" y="3033043"/>
                  <a:pt x="1961743" y="3066571"/>
                  <a:pt x="1964696" y="3071352"/>
                </a:cubicBezTo>
                <a:cubicBezTo>
                  <a:pt x="1969735" y="3079506"/>
                  <a:pt x="1974792" y="3074533"/>
                  <a:pt x="1978174" y="3058093"/>
                </a:cubicBezTo>
                <a:close/>
                <a:moveTo>
                  <a:pt x="2187896" y="3024575"/>
                </a:moveTo>
                <a:lnTo>
                  <a:pt x="2190563" y="3004487"/>
                </a:lnTo>
                <a:lnTo>
                  <a:pt x="2180980" y="3021832"/>
                </a:lnTo>
                <a:cubicBezTo>
                  <a:pt x="2174932" y="3032795"/>
                  <a:pt x="2172532" y="3042730"/>
                  <a:pt x="2174465" y="3048816"/>
                </a:cubicBezTo>
                <a:cubicBezTo>
                  <a:pt x="2176999" y="3056788"/>
                  <a:pt x="2178180" y="3057265"/>
                  <a:pt x="2181371" y="3051559"/>
                </a:cubicBezTo>
                <a:cubicBezTo>
                  <a:pt x="2183495" y="3047768"/>
                  <a:pt x="2186429" y="3035633"/>
                  <a:pt x="2187896" y="3024575"/>
                </a:cubicBezTo>
                <a:close/>
                <a:moveTo>
                  <a:pt x="4220607" y="3052064"/>
                </a:moveTo>
                <a:cubicBezTo>
                  <a:pt x="4220607" y="3045930"/>
                  <a:pt x="4209062" y="3034138"/>
                  <a:pt x="4203062" y="3034138"/>
                </a:cubicBezTo>
                <a:cubicBezTo>
                  <a:pt x="4197433" y="3034138"/>
                  <a:pt x="4193879" y="3043663"/>
                  <a:pt x="4196670" y="3051254"/>
                </a:cubicBezTo>
                <a:cubicBezTo>
                  <a:pt x="4199223" y="3058198"/>
                  <a:pt x="4220607" y="3058922"/>
                  <a:pt x="4220607" y="3052064"/>
                </a:cubicBezTo>
                <a:close/>
                <a:moveTo>
                  <a:pt x="4277328" y="3022346"/>
                </a:moveTo>
                <a:cubicBezTo>
                  <a:pt x="4281100" y="3007335"/>
                  <a:pt x="4276652" y="2993076"/>
                  <a:pt x="4268203" y="2993076"/>
                </a:cubicBezTo>
                <a:cubicBezTo>
                  <a:pt x="4264612" y="2993076"/>
                  <a:pt x="4261669" y="2995133"/>
                  <a:pt x="4261669" y="2997638"/>
                </a:cubicBezTo>
                <a:cubicBezTo>
                  <a:pt x="4261669" y="3000153"/>
                  <a:pt x="4257907" y="3002201"/>
                  <a:pt x="4253306" y="3002201"/>
                </a:cubicBezTo>
                <a:cubicBezTo>
                  <a:pt x="4248706" y="3002201"/>
                  <a:pt x="4244943" y="3005277"/>
                  <a:pt x="4244943" y="3009049"/>
                </a:cubicBezTo>
                <a:cubicBezTo>
                  <a:pt x="4244943" y="3012811"/>
                  <a:pt x="4248706" y="3015888"/>
                  <a:pt x="4253306" y="3015888"/>
                </a:cubicBezTo>
                <a:cubicBezTo>
                  <a:pt x="4258631" y="3015888"/>
                  <a:pt x="4261669" y="3019212"/>
                  <a:pt x="4261669" y="3025013"/>
                </a:cubicBezTo>
                <a:cubicBezTo>
                  <a:pt x="4261669" y="3038281"/>
                  <a:pt x="4273851" y="3036205"/>
                  <a:pt x="4277328" y="3022346"/>
                </a:cubicBezTo>
                <a:close/>
                <a:moveTo>
                  <a:pt x="1828565" y="3020508"/>
                </a:moveTo>
                <a:cubicBezTo>
                  <a:pt x="1831680" y="3015517"/>
                  <a:pt x="1840490" y="2992590"/>
                  <a:pt x="1848139" y="2969558"/>
                </a:cubicBezTo>
                <a:cubicBezTo>
                  <a:pt x="1855797" y="2946527"/>
                  <a:pt x="1865608" y="2922372"/>
                  <a:pt x="1869961" y="2915885"/>
                </a:cubicBezTo>
                <a:cubicBezTo>
                  <a:pt x="1874304" y="2909408"/>
                  <a:pt x="1881362" y="2896911"/>
                  <a:pt x="1885639" y="2888129"/>
                </a:cubicBezTo>
                <a:cubicBezTo>
                  <a:pt x="1889915" y="2879347"/>
                  <a:pt x="1897526" y="2867031"/>
                  <a:pt x="1902545" y="2860754"/>
                </a:cubicBezTo>
                <a:cubicBezTo>
                  <a:pt x="1907813" y="2854172"/>
                  <a:pt x="1914652" y="2833522"/>
                  <a:pt x="1918700" y="2811948"/>
                </a:cubicBezTo>
                <a:cubicBezTo>
                  <a:pt x="1925263" y="2777068"/>
                  <a:pt x="1930549" y="2760351"/>
                  <a:pt x="1945865" y="2726147"/>
                </a:cubicBezTo>
                <a:cubicBezTo>
                  <a:pt x="1949227" y="2718622"/>
                  <a:pt x="1954371" y="2703220"/>
                  <a:pt x="1957286" y="2691924"/>
                </a:cubicBezTo>
                <a:cubicBezTo>
                  <a:pt x="1960191" y="2680637"/>
                  <a:pt x="1965391" y="2661129"/>
                  <a:pt x="1968830" y="2648575"/>
                </a:cubicBezTo>
                <a:cubicBezTo>
                  <a:pt x="1972278" y="2636031"/>
                  <a:pt x="1977250" y="2613676"/>
                  <a:pt x="1979898" y="2598903"/>
                </a:cubicBezTo>
                <a:cubicBezTo>
                  <a:pt x="1982546" y="2584129"/>
                  <a:pt x="1987175" y="2569080"/>
                  <a:pt x="1990176" y="2565451"/>
                </a:cubicBezTo>
                <a:cubicBezTo>
                  <a:pt x="1997157" y="2557040"/>
                  <a:pt x="1999539" y="2466791"/>
                  <a:pt x="1993309" y="2446788"/>
                </a:cubicBezTo>
                <a:cubicBezTo>
                  <a:pt x="1988956" y="2432806"/>
                  <a:pt x="1988318" y="2432463"/>
                  <a:pt x="1980660" y="2439940"/>
                </a:cubicBezTo>
                <a:cubicBezTo>
                  <a:pt x="1976221" y="2444274"/>
                  <a:pt x="1965706" y="2458075"/>
                  <a:pt x="1957286" y="2470629"/>
                </a:cubicBezTo>
                <a:cubicBezTo>
                  <a:pt x="1948866" y="2483174"/>
                  <a:pt x="1940398" y="2494099"/>
                  <a:pt x="1938464" y="2494909"/>
                </a:cubicBezTo>
                <a:cubicBezTo>
                  <a:pt x="1936531" y="2495709"/>
                  <a:pt x="1930597" y="2503405"/>
                  <a:pt x="1925272" y="2512015"/>
                </a:cubicBezTo>
                <a:cubicBezTo>
                  <a:pt x="1919891" y="2520721"/>
                  <a:pt x="1911861" y="2527665"/>
                  <a:pt x="1907156" y="2527665"/>
                </a:cubicBezTo>
                <a:cubicBezTo>
                  <a:pt x="1900555" y="2527665"/>
                  <a:pt x="1899174" y="2530246"/>
                  <a:pt x="1900841" y="2539457"/>
                </a:cubicBezTo>
                <a:cubicBezTo>
                  <a:pt x="1902507" y="2548658"/>
                  <a:pt x="1900831" y="2551811"/>
                  <a:pt x="1892887" y="2553887"/>
                </a:cubicBezTo>
                <a:cubicBezTo>
                  <a:pt x="1882962" y="2556488"/>
                  <a:pt x="1882943" y="2556583"/>
                  <a:pt x="1892154" y="2559983"/>
                </a:cubicBezTo>
                <a:cubicBezTo>
                  <a:pt x="1901136" y="2563308"/>
                  <a:pt x="1901460" y="2566460"/>
                  <a:pt x="1900336" y="2638098"/>
                </a:cubicBezTo>
                <a:cubicBezTo>
                  <a:pt x="1898945" y="2726214"/>
                  <a:pt x="1895859" y="2743321"/>
                  <a:pt x="1863426" y="2842733"/>
                </a:cubicBezTo>
                <a:cubicBezTo>
                  <a:pt x="1849872" y="2884272"/>
                  <a:pt x="1838785" y="2920314"/>
                  <a:pt x="1838785" y="2922819"/>
                </a:cubicBezTo>
                <a:cubicBezTo>
                  <a:pt x="1838785" y="2925324"/>
                  <a:pt x="1836232" y="2929915"/>
                  <a:pt x="1833118" y="2933039"/>
                </a:cubicBezTo>
                <a:cubicBezTo>
                  <a:pt x="1828232" y="2937916"/>
                  <a:pt x="1816735" y="2997981"/>
                  <a:pt x="1816163" y="3021593"/>
                </a:cubicBezTo>
                <a:cubicBezTo>
                  <a:pt x="1815906" y="3032214"/>
                  <a:pt x="1821564" y="3031719"/>
                  <a:pt x="1828565" y="3020508"/>
                </a:cubicBezTo>
                <a:close/>
                <a:moveTo>
                  <a:pt x="1907222" y="3011059"/>
                </a:moveTo>
                <a:cubicBezTo>
                  <a:pt x="1907222" y="3008697"/>
                  <a:pt x="1905174" y="3006763"/>
                  <a:pt x="1902660" y="3006763"/>
                </a:cubicBezTo>
                <a:cubicBezTo>
                  <a:pt x="1900155" y="3006763"/>
                  <a:pt x="1898097" y="3009964"/>
                  <a:pt x="1898097" y="3013878"/>
                </a:cubicBezTo>
                <a:cubicBezTo>
                  <a:pt x="1898097" y="3017793"/>
                  <a:pt x="1900155" y="3019727"/>
                  <a:pt x="1902660" y="3018174"/>
                </a:cubicBezTo>
                <a:cubicBezTo>
                  <a:pt x="1905174" y="3016622"/>
                  <a:pt x="1907222" y="3013421"/>
                  <a:pt x="1907222" y="3011059"/>
                </a:cubicBezTo>
                <a:close/>
                <a:moveTo>
                  <a:pt x="4186012" y="3017688"/>
                </a:moveTo>
                <a:cubicBezTo>
                  <a:pt x="4198814" y="3012773"/>
                  <a:pt x="4193689" y="3006763"/>
                  <a:pt x="4176697" y="3006763"/>
                </a:cubicBezTo>
                <a:cubicBezTo>
                  <a:pt x="4162523" y="3006763"/>
                  <a:pt x="4160980" y="3007735"/>
                  <a:pt x="4165847" y="3013612"/>
                </a:cubicBezTo>
                <a:cubicBezTo>
                  <a:pt x="4172106" y="3021155"/>
                  <a:pt x="4175287" y="3021794"/>
                  <a:pt x="4186012" y="3017688"/>
                </a:cubicBezTo>
                <a:close/>
                <a:moveTo>
                  <a:pt x="1896288" y="2980626"/>
                </a:moveTo>
                <a:cubicBezTo>
                  <a:pt x="1894773" y="2979102"/>
                  <a:pt x="1893697" y="2981798"/>
                  <a:pt x="1893897" y="2986608"/>
                </a:cubicBezTo>
                <a:cubicBezTo>
                  <a:pt x="1894116" y="2991923"/>
                  <a:pt x="1895192" y="2993009"/>
                  <a:pt x="1896650" y="2989370"/>
                </a:cubicBezTo>
                <a:cubicBezTo>
                  <a:pt x="1897974" y="2986075"/>
                  <a:pt x="1897812" y="2982141"/>
                  <a:pt x="1896288" y="2980626"/>
                </a:cubicBezTo>
                <a:close/>
                <a:moveTo>
                  <a:pt x="1908660" y="2953147"/>
                </a:moveTo>
                <a:cubicBezTo>
                  <a:pt x="1914795" y="2917495"/>
                  <a:pt x="1906193" y="2908608"/>
                  <a:pt x="1892392" y="2936335"/>
                </a:cubicBezTo>
                <a:cubicBezTo>
                  <a:pt x="1881438" y="2958348"/>
                  <a:pt x="1882210" y="2965701"/>
                  <a:pt x="1895459" y="2965701"/>
                </a:cubicBezTo>
                <a:cubicBezTo>
                  <a:pt x="1903936" y="2965701"/>
                  <a:pt x="1907003" y="2962786"/>
                  <a:pt x="1908660" y="2953147"/>
                </a:cubicBezTo>
                <a:close/>
                <a:moveTo>
                  <a:pt x="1813915" y="2894216"/>
                </a:moveTo>
                <a:cubicBezTo>
                  <a:pt x="1817783" y="2881252"/>
                  <a:pt x="1823850" y="2868241"/>
                  <a:pt x="1827393" y="2865298"/>
                </a:cubicBezTo>
                <a:cubicBezTo>
                  <a:pt x="1830937" y="2862364"/>
                  <a:pt x="1838261" y="2845248"/>
                  <a:pt x="1843681" y="2827274"/>
                </a:cubicBezTo>
                <a:cubicBezTo>
                  <a:pt x="1849101" y="2809300"/>
                  <a:pt x="1856206" y="2788431"/>
                  <a:pt x="1859473" y="2780906"/>
                </a:cubicBezTo>
                <a:cubicBezTo>
                  <a:pt x="1862740" y="2773372"/>
                  <a:pt x="1866874" y="2750226"/>
                  <a:pt x="1868665" y="2729471"/>
                </a:cubicBezTo>
                <a:cubicBezTo>
                  <a:pt x="1870456" y="2708707"/>
                  <a:pt x="1873704" y="2690619"/>
                  <a:pt x="1875885" y="2689276"/>
                </a:cubicBezTo>
                <a:cubicBezTo>
                  <a:pt x="1880371" y="2686504"/>
                  <a:pt x="1881171" y="2635717"/>
                  <a:pt x="1876971" y="2620058"/>
                </a:cubicBezTo>
                <a:cubicBezTo>
                  <a:pt x="1875456" y="2614419"/>
                  <a:pt x="1872132" y="2609790"/>
                  <a:pt x="1869579" y="2609790"/>
                </a:cubicBezTo>
                <a:cubicBezTo>
                  <a:pt x="1864798" y="2609790"/>
                  <a:pt x="1861312" y="2613380"/>
                  <a:pt x="1834213" y="2646175"/>
                </a:cubicBezTo>
                <a:cubicBezTo>
                  <a:pt x="1825431" y="2656805"/>
                  <a:pt x="1811582" y="2672988"/>
                  <a:pt x="1803438" y="2682142"/>
                </a:cubicBezTo>
                <a:cubicBezTo>
                  <a:pt x="1795294" y="2691286"/>
                  <a:pt x="1788627" y="2701534"/>
                  <a:pt x="1788607" y="2704906"/>
                </a:cubicBezTo>
                <a:cubicBezTo>
                  <a:pt x="1788598" y="2708288"/>
                  <a:pt x="1784255" y="2717146"/>
                  <a:pt x="1778949" y="2724585"/>
                </a:cubicBezTo>
                <a:cubicBezTo>
                  <a:pt x="1766862" y="2741558"/>
                  <a:pt x="1770043" y="2762752"/>
                  <a:pt x="1786845" y="2777191"/>
                </a:cubicBezTo>
                <a:lnTo>
                  <a:pt x="1798590" y="2787279"/>
                </a:lnTo>
                <a:lnTo>
                  <a:pt x="1796018" y="2850248"/>
                </a:lnTo>
                <a:cubicBezTo>
                  <a:pt x="1794599" y="2884891"/>
                  <a:pt x="1792189" y="2919390"/>
                  <a:pt x="1790665" y="2926915"/>
                </a:cubicBezTo>
                <a:lnTo>
                  <a:pt x="1787893" y="2940602"/>
                </a:lnTo>
                <a:lnTo>
                  <a:pt x="1797380" y="2929191"/>
                </a:lnTo>
                <a:cubicBezTo>
                  <a:pt x="1802600" y="2922924"/>
                  <a:pt x="1810039" y="2907179"/>
                  <a:pt x="1813915" y="2894216"/>
                </a:cubicBezTo>
                <a:close/>
                <a:moveTo>
                  <a:pt x="3047946" y="2860754"/>
                </a:moveTo>
                <a:cubicBezTo>
                  <a:pt x="3053728" y="2855735"/>
                  <a:pt x="3060204" y="2851629"/>
                  <a:pt x="3062328" y="2851629"/>
                </a:cubicBezTo>
                <a:cubicBezTo>
                  <a:pt x="3064453" y="2851629"/>
                  <a:pt x="3066196" y="2848543"/>
                  <a:pt x="3066196" y="2844781"/>
                </a:cubicBezTo>
                <a:cubicBezTo>
                  <a:pt x="3066196" y="2841019"/>
                  <a:pt x="3069396" y="2837942"/>
                  <a:pt x="3073311" y="2837942"/>
                </a:cubicBezTo>
                <a:cubicBezTo>
                  <a:pt x="3077226" y="2837942"/>
                  <a:pt x="3079150" y="2835885"/>
                  <a:pt x="3077607" y="2833380"/>
                </a:cubicBezTo>
                <a:cubicBezTo>
                  <a:pt x="3076054" y="2830865"/>
                  <a:pt x="3077512" y="2828817"/>
                  <a:pt x="3080883" y="2828817"/>
                </a:cubicBezTo>
                <a:cubicBezTo>
                  <a:pt x="3084255" y="2828817"/>
                  <a:pt x="3090447" y="2825217"/>
                  <a:pt x="3094685" y="2820826"/>
                </a:cubicBezTo>
                <a:cubicBezTo>
                  <a:pt x="3098933" y="2816435"/>
                  <a:pt x="3107763" y="2807710"/>
                  <a:pt x="3114316" y="2801433"/>
                </a:cubicBezTo>
                <a:cubicBezTo>
                  <a:pt x="3120869" y="2795165"/>
                  <a:pt x="3132623" y="2780792"/>
                  <a:pt x="3140434" y="2769495"/>
                </a:cubicBezTo>
                <a:cubicBezTo>
                  <a:pt x="3148244" y="2758199"/>
                  <a:pt x="3156302" y="2748274"/>
                  <a:pt x="3158331" y="2747445"/>
                </a:cubicBezTo>
                <a:cubicBezTo>
                  <a:pt x="3160360" y="2746607"/>
                  <a:pt x="3162017" y="2743054"/>
                  <a:pt x="3162017" y="2739539"/>
                </a:cubicBezTo>
                <a:cubicBezTo>
                  <a:pt x="3162017" y="2736034"/>
                  <a:pt x="3167027" y="2731910"/>
                  <a:pt x="3173152" y="2730367"/>
                </a:cubicBezTo>
                <a:cubicBezTo>
                  <a:pt x="3180877" y="2728433"/>
                  <a:pt x="3185344" y="2723156"/>
                  <a:pt x="3187716" y="2713174"/>
                </a:cubicBezTo>
                <a:cubicBezTo>
                  <a:pt x="3189592" y="2705249"/>
                  <a:pt x="3190831" y="2697505"/>
                  <a:pt x="3190459" y="2695953"/>
                </a:cubicBezTo>
                <a:cubicBezTo>
                  <a:pt x="3190097" y="2694400"/>
                  <a:pt x="3196888" y="2685161"/>
                  <a:pt x="3205556" y="2675417"/>
                </a:cubicBezTo>
                <a:cubicBezTo>
                  <a:pt x="3214233" y="2665673"/>
                  <a:pt x="3221330" y="2654043"/>
                  <a:pt x="3221330" y="2649556"/>
                </a:cubicBezTo>
                <a:cubicBezTo>
                  <a:pt x="3221330" y="2638184"/>
                  <a:pt x="3207928" y="2618924"/>
                  <a:pt x="3200003" y="2618924"/>
                </a:cubicBezTo>
                <a:cubicBezTo>
                  <a:pt x="3196383" y="2618924"/>
                  <a:pt x="3194650" y="2616924"/>
                  <a:pt x="3196155" y="2614495"/>
                </a:cubicBezTo>
                <a:cubicBezTo>
                  <a:pt x="3197660" y="2612057"/>
                  <a:pt x="3193469" y="2608704"/>
                  <a:pt x="3186839" y="2607037"/>
                </a:cubicBezTo>
                <a:cubicBezTo>
                  <a:pt x="3174581" y="2603960"/>
                  <a:pt x="3143043" y="2575900"/>
                  <a:pt x="3144977" y="2569794"/>
                </a:cubicBezTo>
                <a:cubicBezTo>
                  <a:pt x="3145568" y="2567956"/>
                  <a:pt x="3135871" y="2565803"/>
                  <a:pt x="3123431" y="2565022"/>
                </a:cubicBezTo>
                <a:cubicBezTo>
                  <a:pt x="3107487" y="2564013"/>
                  <a:pt x="3102772" y="2562346"/>
                  <a:pt x="3107458" y="2559383"/>
                </a:cubicBezTo>
                <a:cubicBezTo>
                  <a:pt x="3112535" y="2556174"/>
                  <a:pt x="3111382" y="2555164"/>
                  <a:pt x="3102572" y="2555107"/>
                </a:cubicBezTo>
                <a:cubicBezTo>
                  <a:pt x="3096228" y="2555069"/>
                  <a:pt x="3087275" y="2550639"/>
                  <a:pt x="3082664" y="2545258"/>
                </a:cubicBezTo>
                <a:cubicBezTo>
                  <a:pt x="3071996" y="2532799"/>
                  <a:pt x="3075102" y="2503224"/>
                  <a:pt x="3088284" y="2491784"/>
                </a:cubicBezTo>
                <a:cubicBezTo>
                  <a:pt x="3094714" y="2486212"/>
                  <a:pt x="3096228" y="2481821"/>
                  <a:pt x="3093323" y="2477221"/>
                </a:cubicBezTo>
                <a:cubicBezTo>
                  <a:pt x="3091027" y="2473592"/>
                  <a:pt x="3089122" y="2463952"/>
                  <a:pt x="3089075" y="2455799"/>
                </a:cubicBezTo>
                <a:cubicBezTo>
                  <a:pt x="3088979" y="2441978"/>
                  <a:pt x="3087951" y="2440969"/>
                  <a:pt x="3073416" y="2440969"/>
                </a:cubicBezTo>
                <a:cubicBezTo>
                  <a:pt x="3064843" y="2440969"/>
                  <a:pt x="3057147" y="2439425"/>
                  <a:pt x="3056309" y="2437549"/>
                </a:cubicBezTo>
                <a:cubicBezTo>
                  <a:pt x="3055470" y="2435663"/>
                  <a:pt x="3045164" y="2429100"/>
                  <a:pt x="3033392" y="2422966"/>
                </a:cubicBezTo>
                <a:cubicBezTo>
                  <a:pt x="3021628" y="2416832"/>
                  <a:pt x="3012932" y="2410308"/>
                  <a:pt x="3014065" y="2408469"/>
                </a:cubicBezTo>
                <a:cubicBezTo>
                  <a:pt x="3015208" y="2406621"/>
                  <a:pt x="3011998" y="2403812"/>
                  <a:pt x="3006941" y="2402202"/>
                </a:cubicBezTo>
                <a:cubicBezTo>
                  <a:pt x="3001892" y="2400602"/>
                  <a:pt x="2997749" y="2396344"/>
                  <a:pt x="2997749" y="2392753"/>
                </a:cubicBezTo>
                <a:cubicBezTo>
                  <a:pt x="2997749" y="2389153"/>
                  <a:pt x="2996140" y="2386209"/>
                  <a:pt x="2994177" y="2386209"/>
                </a:cubicBezTo>
                <a:cubicBezTo>
                  <a:pt x="2992205" y="2386209"/>
                  <a:pt x="2986691" y="2379599"/>
                  <a:pt x="2981919" y="2371522"/>
                </a:cubicBezTo>
                <a:cubicBezTo>
                  <a:pt x="2977146" y="2363445"/>
                  <a:pt x="2966688" y="2350281"/>
                  <a:pt x="2958687" y="2342280"/>
                </a:cubicBezTo>
                <a:cubicBezTo>
                  <a:pt x="2944162" y="2327764"/>
                  <a:pt x="2944142" y="2327640"/>
                  <a:pt x="2944142" y="2279501"/>
                </a:cubicBezTo>
                <a:cubicBezTo>
                  <a:pt x="2944142" y="2234971"/>
                  <a:pt x="2943314" y="2230390"/>
                  <a:pt x="2933303" y="2219846"/>
                </a:cubicBezTo>
                <a:cubicBezTo>
                  <a:pt x="2927340" y="2213559"/>
                  <a:pt x="2919901" y="2208387"/>
                  <a:pt x="2916758" y="2208340"/>
                </a:cubicBezTo>
                <a:cubicBezTo>
                  <a:pt x="2913624" y="2208292"/>
                  <a:pt x="2911053" y="2206206"/>
                  <a:pt x="2911053" y="2203701"/>
                </a:cubicBezTo>
                <a:cubicBezTo>
                  <a:pt x="2911053" y="2201186"/>
                  <a:pt x="2907100" y="2199138"/>
                  <a:pt x="2902261" y="2199138"/>
                </a:cubicBezTo>
                <a:cubicBezTo>
                  <a:pt x="2897422" y="2199138"/>
                  <a:pt x="2890374" y="2196052"/>
                  <a:pt x="2886611" y="2192290"/>
                </a:cubicBezTo>
                <a:cubicBezTo>
                  <a:pt x="2882849" y="2188527"/>
                  <a:pt x="2876696" y="2185451"/>
                  <a:pt x="2872953" y="2185451"/>
                </a:cubicBezTo>
                <a:cubicBezTo>
                  <a:pt x="2869200" y="2185451"/>
                  <a:pt x="2859970" y="2179288"/>
                  <a:pt x="2852445" y="2171754"/>
                </a:cubicBezTo>
                <a:cubicBezTo>
                  <a:pt x="2824880" y="2144198"/>
                  <a:pt x="2804573" y="2158790"/>
                  <a:pt x="2805239" y="2205682"/>
                </a:cubicBezTo>
                <a:cubicBezTo>
                  <a:pt x="2805544" y="2227132"/>
                  <a:pt x="2803725" y="2234905"/>
                  <a:pt x="2796934" y="2241229"/>
                </a:cubicBezTo>
                <a:cubicBezTo>
                  <a:pt x="2784980" y="2252364"/>
                  <a:pt x="2779484" y="2251459"/>
                  <a:pt x="2764663" y="2235962"/>
                </a:cubicBezTo>
                <a:cubicBezTo>
                  <a:pt x="2748261" y="2218788"/>
                  <a:pt x="2744155" y="2197100"/>
                  <a:pt x="2752919" y="2173821"/>
                </a:cubicBezTo>
                <a:cubicBezTo>
                  <a:pt x="2756652" y="2163905"/>
                  <a:pt x="2763910" y="2141360"/>
                  <a:pt x="2769044" y="2123729"/>
                </a:cubicBezTo>
                <a:cubicBezTo>
                  <a:pt x="2778731" y="2090439"/>
                  <a:pt x="2798534" y="2062245"/>
                  <a:pt x="2812221" y="2062245"/>
                </a:cubicBezTo>
                <a:cubicBezTo>
                  <a:pt x="2816393" y="2062245"/>
                  <a:pt x="2819803" y="2059273"/>
                  <a:pt x="2819803" y="2055635"/>
                </a:cubicBezTo>
                <a:cubicBezTo>
                  <a:pt x="2819803" y="2051996"/>
                  <a:pt x="2822546" y="2047367"/>
                  <a:pt x="2825909" y="2045367"/>
                </a:cubicBezTo>
                <a:cubicBezTo>
                  <a:pt x="2832605" y="2041366"/>
                  <a:pt x="2842615" y="2015582"/>
                  <a:pt x="2842615" y="2002342"/>
                </a:cubicBezTo>
                <a:cubicBezTo>
                  <a:pt x="2842615" y="1997227"/>
                  <a:pt x="2838177" y="1992865"/>
                  <a:pt x="2831205" y="1991112"/>
                </a:cubicBezTo>
                <a:cubicBezTo>
                  <a:pt x="2824937" y="1989541"/>
                  <a:pt x="2819803" y="1986664"/>
                  <a:pt x="2819803" y="1984721"/>
                </a:cubicBezTo>
                <a:cubicBezTo>
                  <a:pt x="2819803" y="1982768"/>
                  <a:pt x="2815488" y="1980054"/>
                  <a:pt x="2810211" y="1978673"/>
                </a:cubicBezTo>
                <a:cubicBezTo>
                  <a:pt x="2804944" y="1977301"/>
                  <a:pt x="2801906" y="1974101"/>
                  <a:pt x="2803468" y="1971577"/>
                </a:cubicBezTo>
                <a:cubicBezTo>
                  <a:pt x="2805030" y="1969043"/>
                  <a:pt x="2798048" y="1958804"/>
                  <a:pt x="2787961" y="1948812"/>
                </a:cubicBezTo>
                <a:cubicBezTo>
                  <a:pt x="2777864" y="1938820"/>
                  <a:pt x="2769606" y="1927200"/>
                  <a:pt x="2769606" y="1922989"/>
                </a:cubicBezTo>
                <a:cubicBezTo>
                  <a:pt x="2769606" y="1918789"/>
                  <a:pt x="2761539" y="1898605"/>
                  <a:pt x="2751680" y="1878146"/>
                </a:cubicBezTo>
                <a:cubicBezTo>
                  <a:pt x="2741822" y="1857686"/>
                  <a:pt x="2732506" y="1830683"/>
                  <a:pt x="2730973" y="1818138"/>
                </a:cubicBezTo>
                <a:cubicBezTo>
                  <a:pt x="2729449" y="1805584"/>
                  <a:pt x="2727401" y="1792240"/>
                  <a:pt x="2726420" y="1788477"/>
                </a:cubicBezTo>
                <a:cubicBezTo>
                  <a:pt x="2721410" y="1769170"/>
                  <a:pt x="2719552" y="1706801"/>
                  <a:pt x="2723905" y="1704105"/>
                </a:cubicBezTo>
                <a:cubicBezTo>
                  <a:pt x="2726534" y="1702486"/>
                  <a:pt x="2727506" y="1699238"/>
                  <a:pt x="2726068" y="1696904"/>
                </a:cubicBezTo>
                <a:cubicBezTo>
                  <a:pt x="2724620" y="1694571"/>
                  <a:pt x="2725620" y="1692656"/>
                  <a:pt x="2728277" y="1692656"/>
                </a:cubicBezTo>
                <a:cubicBezTo>
                  <a:pt x="2730925" y="1692656"/>
                  <a:pt x="2733106" y="1689694"/>
                  <a:pt x="2733106" y="1686084"/>
                </a:cubicBezTo>
                <a:cubicBezTo>
                  <a:pt x="2733106" y="1673110"/>
                  <a:pt x="2742555" y="1673987"/>
                  <a:pt x="2747232" y="1687389"/>
                </a:cubicBezTo>
                <a:cubicBezTo>
                  <a:pt x="2753719" y="1705991"/>
                  <a:pt x="2762748" y="1708248"/>
                  <a:pt x="2772302" y="1693666"/>
                </a:cubicBezTo>
                <a:cubicBezTo>
                  <a:pt x="2782980" y="1677368"/>
                  <a:pt x="2782322" y="1660319"/>
                  <a:pt x="2770368" y="1643536"/>
                </a:cubicBezTo>
                <a:cubicBezTo>
                  <a:pt x="2764929" y="1635896"/>
                  <a:pt x="2760481" y="1627400"/>
                  <a:pt x="2760481" y="1624647"/>
                </a:cubicBezTo>
                <a:cubicBezTo>
                  <a:pt x="2760481" y="1621895"/>
                  <a:pt x="2758433" y="1619647"/>
                  <a:pt x="2755919" y="1619647"/>
                </a:cubicBezTo>
                <a:cubicBezTo>
                  <a:pt x="2753414" y="1619647"/>
                  <a:pt x="2751356" y="1614637"/>
                  <a:pt x="2751356" y="1608512"/>
                </a:cubicBezTo>
                <a:cubicBezTo>
                  <a:pt x="2751356" y="1602387"/>
                  <a:pt x="2749356" y="1596139"/>
                  <a:pt x="2746918" y="1594634"/>
                </a:cubicBezTo>
                <a:cubicBezTo>
                  <a:pt x="2739203" y="1589862"/>
                  <a:pt x="2733145" y="1558515"/>
                  <a:pt x="2730039" y="1507261"/>
                </a:cubicBezTo>
                <a:cubicBezTo>
                  <a:pt x="2728382" y="1479991"/>
                  <a:pt x="2727249" y="1452531"/>
                  <a:pt x="2727534" y="1446263"/>
                </a:cubicBezTo>
                <a:cubicBezTo>
                  <a:pt x="2727820" y="1439986"/>
                  <a:pt x="2728087" y="1422870"/>
                  <a:pt x="2728144" y="1408220"/>
                </a:cubicBezTo>
                <a:cubicBezTo>
                  <a:pt x="2728239" y="1381522"/>
                  <a:pt x="2736307" y="1350442"/>
                  <a:pt x="2743146" y="1350442"/>
                </a:cubicBezTo>
                <a:cubicBezTo>
                  <a:pt x="2745156" y="1350442"/>
                  <a:pt x="2746794" y="1347813"/>
                  <a:pt x="2746794" y="1344613"/>
                </a:cubicBezTo>
                <a:cubicBezTo>
                  <a:pt x="2746794" y="1336383"/>
                  <a:pt x="2765577" y="1321143"/>
                  <a:pt x="2769054" y="1326553"/>
                </a:cubicBezTo>
                <a:cubicBezTo>
                  <a:pt x="2770616" y="1328972"/>
                  <a:pt x="2776302" y="1332335"/>
                  <a:pt x="2781703" y="1334021"/>
                </a:cubicBezTo>
                <a:cubicBezTo>
                  <a:pt x="2787104" y="1335697"/>
                  <a:pt x="2792752" y="1341993"/>
                  <a:pt x="2794257" y="1348003"/>
                </a:cubicBezTo>
                <a:cubicBezTo>
                  <a:pt x="2797419" y="1360605"/>
                  <a:pt x="2791009" y="1380569"/>
                  <a:pt x="2782941" y="1383265"/>
                </a:cubicBezTo>
                <a:cubicBezTo>
                  <a:pt x="2778693" y="1384675"/>
                  <a:pt x="2778655" y="1387389"/>
                  <a:pt x="2782760" y="1395057"/>
                </a:cubicBezTo>
                <a:cubicBezTo>
                  <a:pt x="2785685" y="1400543"/>
                  <a:pt x="2788218" y="1419431"/>
                  <a:pt x="2788390" y="1437053"/>
                </a:cubicBezTo>
                <a:cubicBezTo>
                  <a:pt x="2788552" y="1454664"/>
                  <a:pt x="2790552" y="1469076"/>
                  <a:pt x="2792838" y="1469076"/>
                </a:cubicBezTo>
                <a:cubicBezTo>
                  <a:pt x="2795114" y="1469076"/>
                  <a:pt x="2796981" y="1471800"/>
                  <a:pt x="2796981" y="1475124"/>
                </a:cubicBezTo>
                <a:cubicBezTo>
                  <a:pt x="2796981" y="1478448"/>
                  <a:pt x="2802087" y="1485973"/>
                  <a:pt x="2808335" y="1491831"/>
                </a:cubicBezTo>
                <a:cubicBezTo>
                  <a:pt x="2816698" y="1499689"/>
                  <a:pt x="2819508" y="1506794"/>
                  <a:pt x="2819031" y="1518872"/>
                </a:cubicBezTo>
                <a:cubicBezTo>
                  <a:pt x="2818241" y="1538999"/>
                  <a:pt x="2832462" y="1569374"/>
                  <a:pt x="2838272" y="1559973"/>
                </a:cubicBezTo>
                <a:cubicBezTo>
                  <a:pt x="2840396" y="1556544"/>
                  <a:pt x="2840663" y="1552648"/>
                  <a:pt x="2838862" y="1551324"/>
                </a:cubicBezTo>
                <a:cubicBezTo>
                  <a:pt x="2837062" y="1550010"/>
                  <a:pt x="2835176" y="1535817"/>
                  <a:pt x="2834662" y="1519796"/>
                </a:cubicBezTo>
                <a:cubicBezTo>
                  <a:pt x="2833957" y="1497527"/>
                  <a:pt x="2835757" y="1487830"/>
                  <a:pt x="2842320" y="1478620"/>
                </a:cubicBezTo>
                <a:cubicBezTo>
                  <a:pt x="2847045" y="1471990"/>
                  <a:pt x="2851016" y="1461484"/>
                  <a:pt x="2851150" y="1455274"/>
                </a:cubicBezTo>
                <a:cubicBezTo>
                  <a:pt x="2851483" y="1440243"/>
                  <a:pt x="2859475" y="1387246"/>
                  <a:pt x="2863323" y="1374607"/>
                </a:cubicBezTo>
                <a:cubicBezTo>
                  <a:pt x="2865009" y="1369082"/>
                  <a:pt x="2871305" y="1361329"/>
                  <a:pt x="2877315" y="1357395"/>
                </a:cubicBezTo>
                <a:cubicBezTo>
                  <a:pt x="2885535" y="1352004"/>
                  <a:pt x="2888240" y="1346108"/>
                  <a:pt x="2888240" y="1333582"/>
                </a:cubicBezTo>
                <a:cubicBezTo>
                  <a:pt x="2888240" y="1324429"/>
                  <a:pt x="2891060" y="1313694"/>
                  <a:pt x="2894508" y="1309732"/>
                </a:cubicBezTo>
                <a:cubicBezTo>
                  <a:pt x="2905909" y="1296606"/>
                  <a:pt x="2934389" y="1211729"/>
                  <a:pt x="2936722" y="1183897"/>
                </a:cubicBezTo>
                <a:cubicBezTo>
                  <a:pt x="2937989" y="1168838"/>
                  <a:pt x="2940866" y="1149331"/>
                  <a:pt x="2943123" y="1140549"/>
                </a:cubicBezTo>
                <a:cubicBezTo>
                  <a:pt x="2949010" y="1117641"/>
                  <a:pt x="2952639" y="1071931"/>
                  <a:pt x="2952553" y="1021915"/>
                </a:cubicBezTo>
                <a:cubicBezTo>
                  <a:pt x="2952439" y="955897"/>
                  <a:pt x="2956230" y="929922"/>
                  <a:pt x="2966364" y="927275"/>
                </a:cubicBezTo>
                <a:cubicBezTo>
                  <a:pt x="2971022" y="926055"/>
                  <a:pt x="2973708" y="923236"/>
                  <a:pt x="2972336" y="921007"/>
                </a:cubicBezTo>
                <a:cubicBezTo>
                  <a:pt x="2970965" y="918788"/>
                  <a:pt x="2972917" y="916969"/>
                  <a:pt x="2976680" y="916969"/>
                </a:cubicBezTo>
                <a:cubicBezTo>
                  <a:pt x="2988100" y="916969"/>
                  <a:pt x="2988557" y="910682"/>
                  <a:pt x="2979270" y="880859"/>
                </a:cubicBezTo>
                <a:cubicBezTo>
                  <a:pt x="2974384" y="865133"/>
                  <a:pt x="2970374" y="847322"/>
                  <a:pt x="2970374" y="841273"/>
                </a:cubicBezTo>
                <a:cubicBezTo>
                  <a:pt x="2970374" y="835225"/>
                  <a:pt x="2968346" y="830272"/>
                  <a:pt x="2965869" y="830272"/>
                </a:cubicBezTo>
                <a:cubicBezTo>
                  <a:pt x="2957154" y="830272"/>
                  <a:pt x="2942999" y="814451"/>
                  <a:pt x="2942999" y="804716"/>
                </a:cubicBezTo>
                <a:cubicBezTo>
                  <a:pt x="2942999" y="790695"/>
                  <a:pt x="2930160" y="761825"/>
                  <a:pt x="2923921" y="761825"/>
                </a:cubicBezTo>
                <a:cubicBezTo>
                  <a:pt x="2921035" y="761825"/>
                  <a:pt x="2919996" y="760492"/>
                  <a:pt x="2921635" y="758853"/>
                </a:cubicBezTo>
                <a:cubicBezTo>
                  <a:pt x="2923273" y="757225"/>
                  <a:pt x="2921301" y="753472"/>
                  <a:pt x="2917273" y="750529"/>
                </a:cubicBezTo>
                <a:cubicBezTo>
                  <a:pt x="2906223" y="742451"/>
                  <a:pt x="2913253" y="725325"/>
                  <a:pt x="2927607" y="725325"/>
                </a:cubicBezTo>
                <a:cubicBezTo>
                  <a:pt x="2934027" y="725325"/>
                  <a:pt x="2937742" y="727316"/>
                  <a:pt x="2936151" y="729888"/>
                </a:cubicBezTo>
                <a:cubicBezTo>
                  <a:pt x="2934589" y="732431"/>
                  <a:pt x="2938018" y="734450"/>
                  <a:pt x="2943895" y="734450"/>
                </a:cubicBezTo>
                <a:cubicBezTo>
                  <a:pt x="2950391" y="734450"/>
                  <a:pt x="2959592" y="740604"/>
                  <a:pt x="2967774" y="750424"/>
                </a:cubicBezTo>
                <a:cubicBezTo>
                  <a:pt x="2975099" y="759206"/>
                  <a:pt x="2983966" y="766388"/>
                  <a:pt x="2987491" y="766388"/>
                </a:cubicBezTo>
                <a:cubicBezTo>
                  <a:pt x="2991015" y="766388"/>
                  <a:pt x="2999645" y="772036"/>
                  <a:pt x="3006684" y="778942"/>
                </a:cubicBezTo>
                <a:cubicBezTo>
                  <a:pt x="3013722" y="785838"/>
                  <a:pt x="3023657" y="794382"/>
                  <a:pt x="3028763" y="797916"/>
                </a:cubicBezTo>
                <a:cubicBezTo>
                  <a:pt x="3036240" y="803097"/>
                  <a:pt x="3037221" y="806507"/>
                  <a:pt x="3033811" y="815460"/>
                </a:cubicBezTo>
                <a:cubicBezTo>
                  <a:pt x="3029734" y="826195"/>
                  <a:pt x="3034535" y="854456"/>
                  <a:pt x="3043364" y="871706"/>
                </a:cubicBezTo>
                <a:cubicBezTo>
                  <a:pt x="3045403" y="875677"/>
                  <a:pt x="3046717" y="889375"/>
                  <a:pt x="3046288" y="902148"/>
                </a:cubicBezTo>
                <a:cubicBezTo>
                  <a:pt x="3045565" y="923884"/>
                  <a:pt x="3046288" y="925484"/>
                  <a:pt x="3057328" y="927103"/>
                </a:cubicBezTo>
                <a:cubicBezTo>
                  <a:pt x="3067815" y="928646"/>
                  <a:pt x="3068910" y="927522"/>
                  <a:pt x="3067062" y="917197"/>
                </a:cubicBezTo>
                <a:cubicBezTo>
                  <a:pt x="3065910" y="910796"/>
                  <a:pt x="3063262" y="903376"/>
                  <a:pt x="3061167" y="900709"/>
                </a:cubicBezTo>
                <a:cubicBezTo>
                  <a:pt x="3059081" y="898042"/>
                  <a:pt x="3058528" y="888679"/>
                  <a:pt x="3059957" y="879907"/>
                </a:cubicBezTo>
                <a:cubicBezTo>
                  <a:pt x="3061376" y="871134"/>
                  <a:pt x="3060452" y="856380"/>
                  <a:pt x="3057890" y="847112"/>
                </a:cubicBezTo>
                <a:cubicBezTo>
                  <a:pt x="3055337" y="837854"/>
                  <a:pt x="3054766" y="830272"/>
                  <a:pt x="3056623" y="830272"/>
                </a:cubicBezTo>
                <a:cubicBezTo>
                  <a:pt x="3059785" y="830272"/>
                  <a:pt x="3059728" y="801544"/>
                  <a:pt x="3056528" y="791486"/>
                </a:cubicBezTo>
                <a:cubicBezTo>
                  <a:pt x="3055061" y="786867"/>
                  <a:pt x="3063805" y="727459"/>
                  <a:pt x="3070330" y="697693"/>
                </a:cubicBezTo>
                <a:cubicBezTo>
                  <a:pt x="3072282" y="688778"/>
                  <a:pt x="3072025" y="676462"/>
                  <a:pt x="3069758" y="670328"/>
                </a:cubicBezTo>
                <a:cubicBezTo>
                  <a:pt x="3067482" y="664194"/>
                  <a:pt x="3066901" y="649935"/>
                  <a:pt x="3068453" y="638638"/>
                </a:cubicBezTo>
                <a:cubicBezTo>
                  <a:pt x="3070787" y="621655"/>
                  <a:pt x="3069615" y="616321"/>
                  <a:pt x="3061700" y="607835"/>
                </a:cubicBezTo>
                <a:cubicBezTo>
                  <a:pt x="3054118" y="599691"/>
                  <a:pt x="3053585" y="597567"/>
                  <a:pt x="3059157" y="597567"/>
                </a:cubicBezTo>
                <a:cubicBezTo>
                  <a:pt x="3063919" y="597567"/>
                  <a:pt x="3066177" y="593157"/>
                  <a:pt x="3066177" y="583879"/>
                </a:cubicBezTo>
                <a:cubicBezTo>
                  <a:pt x="3066177" y="572706"/>
                  <a:pt x="3064281" y="570192"/>
                  <a:pt x="3055880" y="570192"/>
                </a:cubicBezTo>
                <a:cubicBezTo>
                  <a:pt x="3046470" y="570192"/>
                  <a:pt x="3045717" y="571963"/>
                  <a:pt x="3047213" y="590718"/>
                </a:cubicBezTo>
                <a:cubicBezTo>
                  <a:pt x="3048260" y="603967"/>
                  <a:pt x="3047003" y="611254"/>
                  <a:pt x="3043660" y="611254"/>
                </a:cubicBezTo>
                <a:cubicBezTo>
                  <a:pt x="3038021" y="611254"/>
                  <a:pt x="3015313" y="597729"/>
                  <a:pt x="3011075" y="591842"/>
                </a:cubicBezTo>
                <a:cubicBezTo>
                  <a:pt x="3009636" y="589842"/>
                  <a:pt x="2997311" y="586841"/>
                  <a:pt x="2983700" y="585184"/>
                </a:cubicBezTo>
                <a:cubicBezTo>
                  <a:pt x="2963545" y="582736"/>
                  <a:pt x="2961068" y="581574"/>
                  <a:pt x="2970355" y="578917"/>
                </a:cubicBezTo>
                <a:cubicBezTo>
                  <a:pt x="2979566" y="576288"/>
                  <a:pt x="2977975" y="575573"/>
                  <a:pt x="2962097" y="575202"/>
                </a:cubicBezTo>
                <a:cubicBezTo>
                  <a:pt x="2950057" y="574926"/>
                  <a:pt x="2943533" y="576516"/>
                  <a:pt x="2945257" y="579317"/>
                </a:cubicBezTo>
                <a:cubicBezTo>
                  <a:pt x="2946809" y="581822"/>
                  <a:pt x="2945047" y="583879"/>
                  <a:pt x="2941342" y="583879"/>
                </a:cubicBezTo>
                <a:cubicBezTo>
                  <a:pt x="2937646" y="583879"/>
                  <a:pt x="2933865" y="581622"/>
                  <a:pt x="2932941" y="578869"/>
                </a:cubicBezTo>
                <a:cubicBezTo>
                  <a:pt x="2931950" y="575878"/>
                  <a:pt x="2912091" y="572925"/>
                  <a:pt x="2883516" y="571506"/>
                </a:cubicBezTo>
                <a:cubicBezTo>
                  <a:pt x="2839539" y="569335"/>
                  <a:pt x="2834881" y="569916"/>
                  <a:pt x="2824785" y="578793"/>
                </a:cubicBezTo>
                <a:cubicBezTo>
                  <a:pt x="2818755" y="584098"/>
                  <a:pt x="2811935" y="588442"/>
                  <a:pt x="2809630" y="588442"/>
                </a:cubicBezTo>
                <a:cubicBezTo>
                  <a:pt x="2807325" y="588442"/>
                  <a:pt x="2802363" y="591518"/>
                  <a:pt x="2798600" y="595281"/>
                </a:cubicBezTo>
                <a:cubicBezTo>
                  <a:pt x="2792514" y="601367"/>
                  <a:pt x="2794514" y="602129"/>
                  <a:pt x="2816603" y="602129"/>
                </a:cubicBezTo>
                <a:cubicBezTo>
                  <a:pt x="2847549" y="602129"/>
                  <a:pt x="2870609" y="597729"/>
                  <a:pt x="2867352" y="592442"/>
                </a:cubicBezTo>
                <a:cubicBezTo>
                  <a:pt x="2865990" y="590242"/>
                  <a:pt x="2870247" y="588442"/>
                  <a:pt x="2876820" y="588442"/>
                </a:cubicBezTo>
                <a:cubicBezTo>
                  <a:pt x="2883382" y="588442"/>
                  <a:pt x="2887631" y="590280"/>
                  <a:pt x="2886240" y="592528"/>
                </a:cubicBezTo>
                <a:cubicBezTo>
                  <a:pt x="2884849" y="594776"/>
                  <a:pt x="2892431" y="597557"/>
                  <a:pt x="2903080" y="598719"/>
                </a:cubicBezTo>
                <a:cubicBezTo>
                  <a:pt x="2916948" y="600224"/>
                  <a:pt x="2924054" y="598833"/>
                  <a:pt x="2928102" y="593823"/>
                </a:cubicBezTo>
                <a:cubicBezTo>
                  <a:pt x="2931217" y="589975"/>
                  <a:pt x="2934446" y="587699"/>
                  <a:pt x="2935284" y="588775"/>
                </a:cubicBezTo>
                <a:cubicBezTo>
                  <a:pt x="2945828" y="602253"/>
                  <a:pt x="2956668" y="620674"/>
                  <a:pt x="2956668" y="625122"/>
                </a:cubicBezTo>
                <a:cubicBezTo>
                  <a:pt x="2956668" y="629151"/>
                  <a:pt x="2950905" y="629952"/>
                  <a:pt x="2936341" y="627961"/>
                </a:cubicBezTo>
                <a:cubicBezTo>
                  <a:pt x="2921568" y="625932"/>
                  <a:pt x="2914186" y="627008"/>
                  <a:pt x="2909290" y="631904"/>
                </a:cubicBezTo>
                <a:cubicBezTo>
                  <a:pt x="2901747" y="639448"/>
                  <a:pt x="2874534" y="641143"/>
                  <a:pt x="2874534" y="634066"/>
                </a:cubicBezTo>
                <a:cubicBezTo>
                  <a:pt x="2874534" y="631561"/>
                  <a:pt x="2863246" y="629504"/>
                  <a:pt x="2849435" y="629504"/>
                </a:cubicBezTo>
                <a:cubicBezTo>
                  <a:pt x="2835634" y="629504"/>
                  <a:pt x="2824346" y="631276"/>
                  <a:pt x="2824346" y="633447"/>
                </a:cubicBezTo>
                <a:cubicBezTo>
                  <a:pt x="2824346" y="635610"/>
                  <a:pt x="2810735" y="638477"/>
                  <a:pt x="2794114" y="639810"/>
                </a:cubicBezTo>
                <a:cubicBezTo>
                  <a:pt x="2777483" y="641143"/>
                  <a:pt x="2762596" y="644230"/>
                  <a:pt x="2761024" y="646658"/>
                </a:cubicBezTo>
                <a:cubicBezTo>
                  <a:pt x="2759462" y="649097"/>
                  <a:pt x="2753747" y="652469"/>
                  <a:pt x="2748337" y="654164"/>
                </a:cubicBezTo>
                <a:cubicBezTo>
                  <a:pt x="2734983" y="658327"/>
                  <a:pt x="2730525" y="670576"/>
                  <a:pt x="2742355" y="670576"/>
                </a:cubicBezTo>
                <a:cubicBezTo>
                  <a:pt x="2747299" y="670576"/>
                  <a:pt x="2751337" y="672490"/>
                  <a:pt x="2751337" y="674824"/>
                </a:cubicBezTo>
                <a:cubicBezTo>
                  <a:pt x="2751337" y="677167"/>
                  <a:pt x="2755471" y="680396"/>
                  <a:pt x="2760529" y="681996"/>
                </a:cubicBezTo>
                <a:cubicBezTo>
                  <a:pt x="2765587" y="683606"/>
                  <a:pt x="2768644" y="686664"/>
                  <a:pt x="2767320" y="688807"/>
                </a:cubicBezTo>
                <a:cubicBezTo>
                  <a:pt x="2764425" y="693493"/>
                  <a:pt x="2777893" y="696884"/>
                  <a:pt x="2788933" y="694245"/>
                </a:cubicBezTo>
                <a:cubicBezTo>
                  <a:pt x="2793295" y="693198"/>
                  <a:pt x="2795895" y="690788"/>
                  <a:pt x="2794714" y="688873"/>
                </a:cubicBezTo>
                <a:cubicBezTo>
                  <a:pt x="2793533" y="686959"/>
                  <a:pt x="2801201" y="684016"/>
                  <a:pt x="2811745" y="682330"/>
                </a:cubicBezTo>
                <a:cubicBezTo>
                  <a:pt x="2822289" y="680644"/>
                  <a:pt x="2832004" y="677529"/>
                  <a:pt x="2833329" y="675405"/>
                </a:cubicBezTo>
                <a:cubicBezTo>
                  <a:pt x="2834662" y="673290"/>
                  <a:pt x="2853922" y="670042"/>
                  <a:pt x="2876124" y="668204"/>
                </a:cubicBezTo>
                <a:cubicBezTo>
                  <a:pt x="2914081" y="665051"/>
                  <a:pt x="2916396" y="665366"/>
                  <a:pt x="2914862" y="673414"/>
                </a:cubicBezTo>
                <a:cubicBezTo>
                  <a:pt x="2913834" y="678843"/>
                  <a:pt x="2908633" y="682511"/>
                  <a:pt x="2900651" y="683425"/>
                </a:cubicBezTo>
                <a:cubicBezTo>
                  <a:pt x="2893736" y="684225"/>
                  <a:pt x="2889136" y="686616"/>
                  <a:pt x="2890450" y="688730"/>
                </a:cubicBezTo>
                <a:cubicBezTo>
                  <a:pt x="2891755" y="690845"/>
                  <a:pt x="2884211" y="694036"/>
                  <a:pt x="2873676" y="695807"/>
                </a:cubicBezTo>
                <a:cubicBezTo>
                  <a:pt x="2863151" y="697589"/>
                  <a:pt x="2851702" y="701875"/>
                  <a:pt x="2848235" y="705342"/>
                </a:cubicBezTo>
                <a:cubicBezTo>
                  <a:pt x="2844778" y="708800"/>
                  <a:pt x="2837986" y="711638"/>
                  <a:pt x="2833148" y="711638"/>
                </a:cubicBezTo>
                <a:cubicBezTo>
                  <a:pt x="2828299" y="711638"/>
                  <a:pt x="2824413" y="713181"/>
                  <a:pt x="2824489" y="715057"/>
                </a:cubicBezTo>
                <a:cubicBezTo>
                  <a:pt x="2824756" y="721249"/>
                  <a:pt x="2836653" y="734450"/>
                  <a:pt x="2841958" y="734450"/>
                </a:cubicBezTo>
                <a:cubicBezTo>
                  <a:pt x="2844816" y="734450"/>
                  <a:pt x="2847159" y="737527"/>
                  <a:pt x="2847159" y="741299"/>
                </a:cubicBezTo>
                <a:cubicBezTo>
                  <a:pt x="2847159" y="745814"/>
                  <a:pt x="2851683" y="748138"/>
                  <a:pt x="2860475" y="748138"/>
                </a:cubicBezTo>
                <a:cubicBezTo>
                  <a:pt x="2870571" y="748138"/>
                  <a:pt x="2876020" y="751729"/>
                  <a:pt x="2883001" y="762968"/>
                </a:cubicBezTo>
                <a:cubicBezTo>
                  <a:pt x="2888069" y="771122"/>
                  <a:pt x="2896451" y="780818"/>
                  <a:pt x="2901623" y="784514"/>
                </a:cubicBezTo>
                <a:cubicBezTo>
                  <a:pt x="2906805" y="788200"/>
                  <a:pt x="2911043" y="793629"/>
                  <a:pt x="2911043" y="796572"/>
                </a:cubicBezTo>
                <a:cubicBezTo>
                  <a:pt x="2911043" y="799516"/>
                  <a:pt x="2914329" y="803183"/>
                  <a:pt x="2918358" y="804726"/>
                </a:cubicBezTo>
                <a:cubicBezTo>
                  <a:pt x="2922530" y="806326"/>
                  <a:pt x="2924549" y="810450"/>
                  <a:pt x="2923063" y="814337"/>
                </a:cubicBezTo>
                <a:cubicBezTo>
                  <a:pt x="2921511" y="818375"/>
                  <a:pt x="2923054" y="821147"/>
                  <a:pt x="2926845" y="821147"/>
                </a:cubicBezTo>
                <a:cubicBezTo>
                  <a:pt x="2934055" y="821147"/>
                  <a:pt x="2940504" y="836892"/>
                  <a:pt x="2936160" y="843921"/>
                </a:cubicBezTo>
                <a:cubicBezTo>
                  <a:pt x="2932131" y="850436"/>
                  <a:pt x="2924397" y="849627"/>
                  <a:pt x="2915987" y="841807"/>
                </a:cubicBezTo>
                <a:cubicBezTo>
                  <a:pt x="2885392" y="813384"/>
                  <a:pt x="2878325" y="807841"/>
                  <a:pt x="2869066" y="804954"/>
                </a:cubicBezTo>
                <a:cubicBezTo>
                  <a:pt x="2863294" y="803164"/>
                  <a:pt x="2853245" y="795801"/>
                  <a:pt x="2846749" y="788609"/>
                </a:cubicBezTo>
                <a:cubicBezTo>
                  <a:pt x="2840253" y="781409"/>
                  <a:pt x="2833490" y="775513"/>
                  <a:pt x="2831728" y="775513"/>
                </a:cubicBezTo>
                <a:cubicBezTo>
                  <a:pt x="2829966" y="775513"/>
                  <a:pt x="2826042" y="773427"/>
                  <a:pt x="2823013" y="770874"/>
                </a:cubicBezTo>
                <a:cubicBezTo>
                  <a:pt x="2802525" y="753596"/>
                  <a:pt x="2795190" y="748138"/>
                  <a:pt x="2792438" y="748138"/>
                </a:cubicBezTo>
                <a:cubicBezTo>
                  <a:pt x="2790714" y="748138"/>
                  <a:pt x="2787046" y="743185"/>
                  <a:pt x="2784284" y="737127"/>
                </a:cubicBezTo>
                <a:cubicBezTo>
                  <a:pt x="2781532" y="731069"/>
                  <a:pt x="2774626" y="724640"/>
                  <a:pt x="2768939" y="722839"/>
                </a:cubicBezTo>
                <a:cubicBezTo>
                  <a:pt x="2763253" y="721039"/>
                  <a:pt x="2755795" y="716753"/>
                  <a:pt x="2752366" y="713314"/>
                </a:cubicBezTo>
                <a:cubicBezTo>
                  <a:pt x="2748937" y="709885"/>
                  <a:pt x="2743194" y="707076"/>
                  <a:pt x="2739603" y="707076"/>
                </a:cubicBezTo>
                <a:cubicBezTo>
                  <a:pt x="2736021" y="707076"/>
                  <a:pt x="2733088" y="705247"/>
                  <a:pt x="2733088" y="703008"/>
                </a:cubicBezTo>
                <a:cubicBezTo>
                  <a:pt x="2733088" y="700770"/>
                  <a:pt x="2728325" y="697741"/>
                  <a:pt x="2722515" y="696284"/>
                </a:cubicBezTo>
                <a:cubicBezTo>
                  <a:pt x="2716705" y="694826"/>
                  <a:pt x="2709170" y="688445"/>
                  <a:pt x="2705779" y="682101"/>
                </a:cubicBezTo>
                <a:cubicBezTo>
                  <a:pt x="2701646" y="674376"/>
                  <a:pt x="2695711" y="670547"/>
                  <a:pt x="2687825" y="670509"/>
                </a:cubicBezTo>
                <a:cubicBezTo>
                  <a:pt x="2663812" y="670385"/>
                  <a:pt x="2655516" y="665661"/>
                  <a:pt x="2655516" y="652116"/>
                </a:cubicBezTo>
                <a:cubicBezTo>
                  <a:pt x="2655516" y="640153"/>
                  <a:pt x="2658087" y="636257"/>
                  <a:pt x="2675585" y="621627"/>
                </a:cubicBezTo>
                <a:cubicBezTo>
                  <a:pt x="2679271" y="618541"/>
                  <a:pt x="2691130" y="614607"/>
                  <a:pt x="2701922" y="612883"/>
                </a:cubicBezTo>
                <a:cubicBezTo>
                  <a:pt x="2712723" y="611159"/>
                  <a:pt x="2724153" y="607149"/>
                  <a:pt x="2727325" y="603977"/>
                </a:cubicBezTo>
                <a:cubicBezTo>
                  <a:pt x="2734326" y="596976"/>
                  <a:pt x="2734935" y="583879"/>
                  <a:pt x="2728258" y="583879"/>
                </a:cubicBezTo>
                <a:cubicBezTo>
                  <a:pt x="2725601" y="583879"/>
                  <a:pt x="2724696" y="581822"/>
                  <a:pt x="2726248" y="579317"/>
                </a:cubicBezTo>
                <a:cubicBezTo>
                  <a:pt x="2727792" y="576802"/>
                  <a:pt x="2727115" y="574754"/>
                  <a:pt x="2724724" y="574754"/>
                </a:cubicBezTo>
                <a:cubicBezTo>
                  <a:pt x="2722334" y="574754"/>
                  <a:pt x="2719200" y="577831"/>
                  <a:pt x="2717752" y="581593"/>
                </a:cubicBezTo>
                <a:cubicBezTo>
                  <a:pt x="2716305" y="585356"/>
                  <a:pt x="2711980" y="588442"/>
                  <a:pt x="2708141" y="588442"/>
                </a:cubicBezTo>
                <a:cubicBezTo>
                  <a:pt x="2704293" y="588442"/>
                  <a:pt x="2701150" y="590328"/>
                  <a:pt x="2701150" y="592642"/>
                </a:cubicBezTo>
                <a:cubicBezTo>
                  <a:pt x="2701150" y="594947"/>
                  <a:pt x="2694988" y="598195"/>
                  <a:pt x="2687463" y="599843"/>
                </a:cubicBezTo>
                <a:cubicBezTo>
                  <a:pt x="2679929" y="601500"/>
                  <a:pt x="2673775" y="604510"/>
                  <a:pt x="2673775" y="606549"/>
                </a:cubicBezTo>
                <a:cubicBezTo>
                  <a:pt x="2673775" y="608577"/>
                  <a:pt x="2666527" y="611597"/>
                  <a:pt x="2657678" y="613254"/>
                </a:cubicBezTo>
                <a:cubicBezTo>
                  <a:pt x="2648820" y="614921"/>
                  <a:pt x="2642800" y="618255"/>
                  <a:pt x="2644286" y="620665"/>
                </a:cubicBezTo>
                <a:cubicBezTo>
                  <a:pt x="2645781" y="623075"/>
                  <a:pt x="2640705" y="626313"/>
                  <a:pt x="2633008" y="627847"/>
                </a:cubicBezTo>
                <a:cubicBezTo>
                  <a:pt x="2625312" y="629390"/>
                  <a:pt x="2619016" y="632219"/>
                  <a:pt x="2619016" y="634143"/>
                </a:cubicBezTo>
                <a:cubicBezTo>
                  <a:pt x="2619016" y="636067"/>
                  <a:pt x="2613796" y="638953"/>
                  <a:pt x="2607424" y="640553"/>
                </a:cubicBezTo>
                <a:cubicBezTo>
                  <a:pt x="2601042" y="642153"/>
                  <a:pt x="2597061" y="645458"/>
                  <a:pt x="2598566" y="647887"/>
                </a:cubicBezTo>
                <a:cubicBezTo>
                  <a:pt x="2600071" y="650326"/>
                  <a:pt x="2598413" y="652316"/>
                  <a:pt x="2594889" y="652316"/>
                </a:cubicBezTo>
                <a:cubicBezTo>
                  <a:pt x="2591365" y="652316"/>
                  <a:pt x="2583735" y="656422"/>
                  <a:pt x="2577954" y="661441"/>
                </a:cubicBezTo>
                <a:cubicBezTo>
                  <a:pt x="2572162" y="666461"/>
                  <a:pt x="2564543" y="670576"/>
                  <a:pt x="2561018" y="670576"/>
                </a:cubicBezTo>
                <a:cubicBezTo>
                  <a:pt x="2557485" y="670576"/>
                  <a:pt x="2555875" y="672643"/>
                  <a:pt x="2557437" y="675167"/>
                </a:cubicBezTo>
                <a:cubicBezTo>
                  <a:pt x="2558999" y="677691"/>
                  <a:pt x="2557075" y="680987"/>
                  <a:pt x="2553170" y="682492"/>
                </a:cubicBezTo>
                <a:cubicBezTo>
                  <a:pt x="2549264" y="683987"/>
                  <a:pt x="2547197" y="687054"/>
                  <a:pt x="2548588" y="689302"/>
                </a:cubicBezTo>
                <a:cubicBezTo>
                  <a:pt x="2549979" y="691550"/>
                  <a:pt x="2549055" y="693388"/>
                  <a:pt x="2546540" y="693388"/>
                </a:cubicBezTo>
                <a:cubicBezTo>
                  <a:pt x="2544026" y="693388"/>
                  <a:pt x="2538330" y="699532"/>
                  <a:pt x="2533891" y="707047"/>
                </a:cubicBezTo>
                <a:cubicBezTo>
                  <a:pt x="2527290" y="718220"/>
                  <a:pt x="2521870" y="721230"/>
                  <a:pt x="2504068" y="723592"/>
                </a:cubicBezTo>
                <a:cubicBezTo>
                  <a:pt x="2492096" y="725183"/>
                  <a:pt x="2483418" y="728269"/>
                  <a:pt x="2484771" y="730469"/>
                </a:cubicBezTo>
                <a:cubicBezTo>
                  <a:pt x="2486123" y="732660"/>
                  <a:pt x="2483151" y="734450"/>
                  <a:pt x="2478160" y="734450"/>
                </a:cubicBezTo>
                <a:cubicBezTo>
                  <a:pt x="2473179" y="734450"/>
                  <a:pt x="2466264" y="737279"/>
                  <a:pt x="2462806" y="740737"/>
                </a:cubicBezTo>
                <a:cubicBezTo>
                  <a:pt x="2459348" y="744194"/>
                  <a:pt x="2449957" y="748471"/>
                  <a:pt x="2441946" y="750224"/>
                </a:cubicBezTo>
                <a:cubicBezTo>
                  <a:pt x="2433936" y="751986"/>
                  <a:pt x="2427373" y="755320"/>
                  <a:pt x="2427373" y="757625"/>
                </a:cubicBezTo>
                <a:cubicBezTo>
                  <a:pt x="2427373" y="759939"/>
                  <a:pt x="2424611" y="761825"/>
                  <a:pt x="2421230" y="761825"/>
                </a:cubicBezTo>
                <a:cubicBezTo>
                  <a:pt x="2417848" y="761825"/>
                  <a:pt x="2410857" y="765426"/>
                  <a:pt x="2405685" y="769817"/>
                </a:cubicBezTo>
                <a:cubicBezTo>
                  <a:pt x="2400512" y="774208"/>
                  <a:pt x="2391797" y="780875"/>
                  <a:pt x="2386311" y="784647"/>
                </a:cubicBezTo>
                <a:cubicBezTo>
                  <a:pt x="2380824" y="788410"/>
                  <a:pt x="2372109" y="795077"/>
                  <a:pt x="2366937" y="799468"/>
                </a:cubicBezTo>
                <a:cubicBezTo>
                  <a:pt x="2361765" y="803869"/>
                  <a:pt x="2354840" y="807460"/>
                  <a:pt x="2351545" y="807460"/>
                </a:cubicBezTo>
                <a:cubicBezTo>
                  <a:pt x="2348249" y="807460"/>
                  <a:pt x="2339257" y="813622"/>
                  <a:pt x="2331552" y="821147"/>
                </a:cubicBezTo>
                <a:cubicBezTo>
                  <a:pt x="2323855" y="828672"/>
                  <a:pt x="2313397" y="834834"/>
                  <a:pt x="2308311" y="834834"/>
                </a:cubicBezTo>
                <a:cubicBezTo>
                  <a:pt x="2303234" y="834834"/>
                  <a:pt x="2300348" y="836892"/>
                  <a:pt x="2301900" y="839397"/>
                </a:cubicBezTo>
                <a:cubicBezTo>
                  <a:pt x="2303453" y="841911"/>
                  <a:pt x="2301805" y="843959"/>
                  <a:pt x="2298300" y="843959"/>
                </a:cubicBezTo>
                <a:cubicBezTo>
                  <a:pt x="2291794" y="843959"/>
                  <a:pt x="2272240" y="858761"/>
                  <a:pt x="2272240" y="863686"/>
                </a:cubicBezTo>
                <a:cubicBezTo>
                  <a:pt x="2272240" y="865162"/>
                  <a:pt x="2267106" y="873935"/>
                  <a:pt x="2260829" y="883183"/>
                </a:cubicBezTo>
                <a:cubicBezTo>
                  <a:pt x="2254561" y="892423"/>
                  <a:pt x="2249427" y="903805"/>
                  <a:pt x="2249427" y="908482"/>
                </a:cubicBezTo>
                <a:cubicBezTo>
                  <a:pt x="2249427" y="913149"/>
                  <a:pt x="2246827" y="916969"/>
                  <a:pt x="2243655" y="916969"/>
                </a:cubicBezTo>
                <a:cubicBezTo>
                  <a:pt x="2238044" y="916969"/>
                  <a:pt x="2221366" y="948734"/>
                  <a:pt x="2214899" y="971718"/>
                </a:cubicBezTo>
                <a:cubicBezTo>
                  <a:pt x="2213137" y="977995"/>
                  <a:pt x="2210232" y="984158"/>
                  <a:pt x="2208450" y="985406"/>
                </a:cubicBezTo>
                <a:cubicBezTo>
                  <a:pt x="2206660" y="986663"/>
                  <a:pt x="2196316" y="1001036"/>
                  <a:pt x="2185448" y="1017353"/>
                </a:cubicBezTo>
                <a:cubicBezTo>
                  <a:pt x="2174579" y="1033659"/>
                  <a:pt x="2159892" y="1052538"/>
                  <a:pt x="2152806" y="1059301"/>
                </a:cubicBezTo>
                <a:cubicBezTo>
                  <a:pt x="2145719" y="1066063"/>
                  <a:pt x="2139918" y="1073760"/>
                  <a:pt x="2139918" y="1076407"/>
                </a:cubicBezTo>
                <a:cubicBezTo>
                  <a:pt x="2139918" y="1079065"/>
                  <a:pt x="2136832" y="1081227"/>
                  <a:pt x="2133070" y="1081227"/>
                </a:cubicBezTo>
                <a:cubicBezTo>
                  <a:pt x="2129307" y="1081227"/>
                  <a:pt x="2126231" y="1083018"/>
                  <a:pt x="2126231" y="1085189"/>
                </a:cubicBezTo>
                <a:cubicBezTo>
                  <a:pt x="2126231" y="1087371"/>
                  <a:pt x="2117544" y="1090323"/>
                  <a:pt x="2106933" y="1091743"/>
                </a:cubicBezTo>
                <a:cubicBezTo>
                  <a:pt x="2096322" y="1093162"/>
                  <a:pt x="2086912" y="1096515"/>
                  <a:pt x="2086016" y="1099191"/>
                </a:cubicBezTo>
                <a:cubicBezTo>
                  <a:pt x="2085130" y="1101858"/>
                  <a:pt x="2078644" y="1104049"/>
                  <a:pt x="2071614" y="1104049"/>
                </a:cubicBezTo>
                <a:cubicBezTo>
                  <a:pt x="2056669" y="1104049"/>
                  <a:pt x="2046316" y="1117222"/>
                  <a:pt x="2041630" y="1142216"/>
                </a:cubicBezTo>
                <a:cubicBezTo>
                  <a:pt x="2039906" y="1151388"/>
                  <a:pt x="2036676" y="1160028"/>
                  <a:pt x="2034448" y="1161399"/>
                </a:cubicBezTo>
                <a:cubicBezTo>
                  <a:pt x="2032229" y="1162771"/>
                  <a:pt x="2030409" y="1168981"/>
                  <a:pt x="2030409" y="1175182"/>
                </a:cubicBezTo>
                <a:cubicBezTo>
                  <a:pt x="2030409" y="1181382"/>
                  <a:pt x="2027323" y="1187640"/>
                  <a:pt x="2023561" y="1189088"/>
                </a:cubicBezTo>
                <a:cubicBezTo>
                  <a:pt x="2007330" y="1195318"/>
                  <a:pt x="2020017" y="1240933"/>
                  <a:pt x="2037981" y="1240933"/>
                </a:cubicBezTo>
                <a:cubicBezTo>
                  <a:pt x="2043858" y="1240933"/>
                  <a:pt x="2048821" y="1243495"/>
                  <a:pt x="2049030" y="1246638"/>
                </a:cubicBezTo>
                <a:cubicBezTo>
                  <a:pt x="2049773" y="1258145"/>
                  <a:pt x="2061937" y="1224493"/>
                  <a:pt x="2062137" y="1210358"/>
                </a:cubicBezTo>
                <a:cubicBezTo>
                  <a:pt x="2062251" y="1202328"/>
                  <a:pt x="2064575" y="1185383"/>
                  <a:pt x="2067290" y="1172705"/>
                </a:cubicBezTo>
                <a:cubicBezTo>
                  <a:pt x="2071300" y="1153998"/>
                  <a:pt x="2074348" y="1149121"/>
                  <a:pt x="2083473" y="1146835"/>
                </a:cubicBezTo>
                <a:cubicBezTo>
                  <a:pt x="2089655" y="1145283"/>
                  <a:pt x="2095950" y="1145254"/>
                  <a:pt x="2097456" y="1146759"/>
                </a:cubicBezTo>
                <a:cubicBezTo>
                  <a:pt x="2098970" y="1148264"/>
                  <a:pt x="2097818" y="1173029"/>
                  <a:pt x="2094903" y="1201776"/>
                </a:cubicBezTo>
                <a:cubicBezTo>
                  <a:pt x="2089626" y="1253839"/>
                  <a:pt x="2091674" y="1276861"/>
                  <a:pt x="2104466" y="1309370"/>
                </a:cubicBezTo>
                <a:cubicBezTo>
                  <a:pt x="2106933" y="1315647"/>
                  <a:pt x="2111829" y="1331735"/>
                  <a:pt x="2115344" y="1345117"/>
                </a:cubicBezTo>
                <a:cubicBezTo>
                  <a:pt x="2118868" y="1358500"/>
                  <a:pt x="2127593" y="1377997"/>
                  <a:pt x="2134737" y="1388456"/>
                </a:cubicBezTo>
                <a:cubicBezTo>
                  <a:pt x="2141880" y="1398914"/>
                  <a:pt x="2149100" y="1414964"/>
                  <a:pt x="2150786" y="1424127"/>
                </a:cubicBezTo>
                <a:cubicBezTo>
                  <a:pt x="2152472" y="1433290"/>
                  <a:pt x="2156873" y="1443291"/>
                  <a:pt x="2160568" y="1446358"/>
                </a:cubicBezTo>
                <a:cubicBezTo>
                  <a:pt x="2164264" y="1449426"/>
                  <a:pt x="2167293" y="1455798"/>
                  <a:pt x="2167293" y="1460503"/>
                </a:cubicBezTo>
                <a:cubicBezTo>
                  <a:pt x="2167293" y="1465218"/>
                  <a:pt x="2169350" y="1469076"/>
                  <a:pt x="2171856" y="1469076"/>
                </a:cubicBezTo>
                <a:cubicBezTo>
                  <a:pt x="2174370" y="1469076"/>
                  <a:pt x="2176418" y="1465218"/>
                  <a:pt x="2176418" y="1460503"/>
                </a:cubicBezTo>
                <a:cubicBezTo>
                  <a:pt x="2176418" y="1455798"/>
                  <a:pt x="2179495" y="1449388"/>
                  <a:pt x="2183266" y="1446263"/>
                </a:cubicBezTo>
                <a:cubicBezTo>
                  <a:pt x="2190515" y="1440234"/>
                  <a:pt x="2192630" y="1428004"/>
                  <a:pt x="2186419" y="1428004"/>
                </a:cubicBezTo>
                <a:cubicBezTo>
                  <a:pt x="2184381" y="1428004"/>
                  <a:pt x="2182714" y="1408954"/>
                  <a:pt x="2182695" y="1385675"/>
                </a:cubicBezTo>
                <a:cubicBezTo>
                  <a:pt x="2182695" y="1355176"/>
                  <a:pt x="2180514" y="1339031"/>
                  <a:pt x="2174980" y="1327934"/>
                </a:cubicBezTo>
                <a:cubicBezTo>
                  <a:pt x="2170751" y="1319466"/>
                  <a:pt x="2167293" y="1308865"/>
                  <a:pt x="2167293" y="1304379"/>
                </a:cubicBezTo>
                <a:cubicBezTo>
                  <a:pt x="2167293" y="1299893"/>
                  <a:pt x="2165236" y="1294949"/>
                  <a:pt x="2162711" y="1293396"/>
                </a:cubicBezTo>
                <a:cubicBezTo>
                  <a:pt x="2160197" y="1291834"/>
                  <a:pt x="2159292" y="1285948"/>
                  <a:pt x="2160711" y="1280309"/>
                </a:cubicBezTo>
                <a:cubicBezTo>
                  <a:pt x="2164073" y="1266907"/>
                  <a:pt x="2166512" y="1253744"/>
                  <a:pt x="2166940" y="1246638"/>
                </a:cubicBezTo>
                <a:cubicBezTo>
                  <a:pt x="2167131" y="1243495"/>
                  <a:pt x="2171912" y="1240952"/>
                  <a:pt x="2177561" y="1240990"/>
                </a:cubicBezTo>
                <a:cubicBezTo>
                  <a:pt x="2196163" y="1241085"/>
                  <a:pt x="2220442" y="1290529"/>
                  <a:pt x="2222490" y="1332459"/>
                </a:cubicBezTo>
                <a:cubicBezTo>
                  <a:pt x="2223157" y="1346117"/>
                  <a:pt x="2225538" y="1358529"/>
                  <a:pt x="2227777" y="1360043"/>
                </a:cubicBezTo>
                <a:cubicBezTo>
                  <a:pt x="2230025" y="1361567"/>
                  <a:pt x="2233663" y="1376969"/>
                  <a:pt x="2235864" y="1394266"/>
                </a:cubicBezTo>
                <a:cubicBezTo>
                  <a:pt x="2238064" y="1411573"/>
                  <a:pt x="2242045" y="1431909"/>
                  <a:pt x="2244712" y="1439462"/>
                </a:cubicBezTo>
                <a:cubicBezTo>
                  <a:pt x="2248151" y="1449216"/>
                  <a:pt x="2248112" y="1459817"/>
                  <a:pt x="2244579" y="1475972"/>
                </a:cubicBezTo>
                <a:cubicBezTo>
                  <a:pt x="2236702" y="1511986"/>
                  <a:pt x="2234768" y="1549285"/>
                  <a:pt x="2239826" y="1567583"/>
                </a:cubicBezTo>
                <a:cubicBezTo>
                  <a:pt x="2242998" y="1579089"/>
                  <a:pt x="2242988" y="1587233"/>
                  <a:pt x="2239826" y="1593205"/>
                </a:cubicBezTo>
                <a:cubicBezTo>
                  <a:pt x="2237245" y="1598025"/>
                  <a:pt x="2234320" y="1614589"/>
                  <a:pt x="2233330" y="1630010"/>
                </a:cubicBezTo>
                <a:cubicBezTo>
                  <a:pt x="2232339" y="1645431"/>
                  <a:pt x="2229186" y="1663690"/>
                  <a:pt x="2226329" y="1670596"/>
                </a:cubicBezTo>
                <a:cubicBezTo>
                  <a:pt x="2221395" y="1682502"/>
                  <a:pt x="2222462" y="1770742"/>
                  <a:pt x="2228034" y="1811290"/>
                </a:cubicBezTo>
                <a:cubicBezTo>
                  <a:pt x="2229244" y="1820072"/>
                  <a:pt x="2231558" y="1845742"/>
                  <a:pt x="2233197" y="1868326"/>
                </a:cubicBezTo>
                <a:cubicBezTo>
                  <a:pt x="2234825" y="1890909"/>
                  <a:pt x="2238340" y="1920875"/>
                  <a:pt x="2240998" y="1934905"/>
                </a:cubicBezTo>
                <a:cubicBezTo>
                  <a:pt x="2244931" y="1955689"/>
                  <a:pt x="2244341" y="1967119"/>
                  <a:pt x="2237778" y="1996513"/>
                </a:cubicBezTo>
                <a:cubicBezTo>
                  <a:pt x="2229253" y="2034670"/>
                  <a:pt x="2226453" y="2133082"/>
                  <a:pt x="2232796" y="2171754"/>
                </a:cubicBezTo>
                <a:cubicBezTo>
                  <a:pt x="2241836" y="2226961"/>
                  <a:pt x="2245607" y="2236238"/>
                  <a:pt x="2268287" y="2259031"/>
                </a:cubicBezTo>
                <a:cubicBezTo>
                  <a:pt x="2280517" y="2271328"/>
                  <a:pt x="2290518" y="2283415"/>
                  <a:pt x="2290518" y="2285892"/>
                </a:cubicBezTo>
                <a:cubicBezTo>
                  <a:pt x="2290518" y="2288369"/>
                  <a:pt x="2293090" y="2290435"/>
                  <a:pt x="2296223" y="2290493"/>
                </a:cubicBezTo>
                <a:cubicBezTo>
                  <a:pt x="2299357" y="2290540"/>
                  <a:pt x="2311092" y="2300808"/>
                  <a:pt x="2322284" y="2313305"/>
                </a:cubicBezTo>
                <a:cubicBezTo>
                  <a:pt x="2333485" y="2325802"/>
                  <a:pt x="2345639" y="2336022"/>
                  <a:pt x="2349287" y="2336022"/>
                </a:cubicBezTo>
                <a:cubicBezTo>
                  <a:pt x="2352935" y="2336022"/>
                  <a:pt x="2354678" y="2337260"/>
                  <a:pt x="2353164" y="2338784"/>
                </a:cubicBezTo>
                <a:cubicBezTo>
                  <a:pt x="2351640" y="2340299"/>
                  <a:pt x="2355402" y="2346185"/>
                  <a:pt x="2361527" y="2351853"/>
                </a:cubicBezTo>
                <a:cubicBezTo>
                  <a:pt x="2367642" y="2357520"/>
                  <a:pt x="2372652" y="2364349"/>
                  <a:pt x="2372652" y="2367016"/>
                </a:cubicBezTo>
                <a:cubicBezTo>
                  <a:pt x="2372652" y="2369683"/>
                  <a:pt x="2378234" y="2376256"/>
                  <a:pt x="2385063" y="2381628"/>
                </a:cubicBezTo>
                <a:cubicBezTo>
                  <a:pt x="2406008" y="2398097"/>
                  <a:pt x="2421896" y="2427110"/>
                  <a:pt x="2429859" y="2463429"/>
                </a:cubicBezTo>
                <a:cubicBezTo>
                  <a:pt x="2438451" y="2502643"/>
                  <a:pt x="2456720" y="2535818"/>
                  <a:pt x="2471864" y="2539695"/>
                </a:cubicBezTo>
                <a:cubicBezTo>
                  <a:pt x="2477494" y="2541143"/>
                  <a:pt x="2480961" y="2544162"/>
                  <a:pt x="2479579" y="2546401"/>
                </a:cubicBezTo>
                <a:cubicBezTo>
                  <a:pt x="2478189" y="2548639"/>
                  <a:pt x="2481142" y="2550477"/>
                  <a:pt x="2486123" y="2550477"/>
                </a:cubicBezTo>
                <a:cubicBezTo>
                  <a:pt x="2491114" y="2550477"/>
                  <a:pt x="2498029" y="2553307"/>
                  <a:pt x="2501497" y="2556773"/>
                </a:cubicBezTo>
                <a:cubicBezTo>
                  <a:pt x="2504954" y="2560231"/>
                  <a:pt x="2516117" y="2564470"/>
                  <a:pt x="2526300" y="2566194"/>
                </a:cubicBezTo>
                <a:cubicBezTo>
                  <a:pt x="2539158" y="2568365"/>
                  <a:pt x="2546588" y="2572623"/>
                  <a:pt x="2550607" y="2580138"/>
                </a:cubicBezTo>
                <a:cubicBezTo>
                  <a:pt x="2554618" y="2587644"/>
                  <a:pt x="2562047" y="2591902"/>
                  <a:pt x="2574906" y="2594074"/>
                </a:cubicBezTo>
                <a:cubicBezTo>
                  <a:pt x="2585088" y="2595798"/>
                  <a:pt x="2596251" y="2600036"/>
                  <a:pt x="2599718" y="2603494"/>
                </a:cubicBezTo>
                <a:cubicBezTo>
                  <a:pt x="2603176" y="2606961"/>
                  <a:pt x="2610310" y="2609790"/>
                  <a:pt x="2615558" y="2609790"/>
                </a:cubicBezTo>
                <a:cubicBezTo>
                  <a:pt x="2630694" y="2609790"/>
                  <a:pt x="2699350" y="2683046"/>
                  <a:pt x="2703141" y="2703230"/>
                </a:cubicBezTo>
                <a:cubicBezTo>
                  <a:pt x="2704817" y="2712155"/>
                  <a:pt x="2705046" y="2721289"/>
                  <a:pt x="2703665" y="2723537"/>
                </a:cubicBezTo>
                <a:cubicBezTo>
                  <a:pt x="2702274" y="2725776"/>
                  <a:pt x="2708303" y="2734977"/>
                  <a:pt x="2717047" y="2743987"/>
                </a:cubicBezTo>
                <a:cubicBezTo>
                  <a:pt x="2731830" y="2759208"/>
                  <a:pt x="2734897" y="2760370"/>
                  <a:pt x="2760415" y="2760370"/>
                </a:cubicBezTo>
                <a:cubicBezTo>
                  <a:pt x="2775674" y="2760370"/>
                  <a:pt x="2787875" y="2762399"/>
                  <a:pt x="2787875" y="2764933"/>
                </a:cubicBezTo>
                <a:cubicBezTo>
                  <a:pt x="2787875" y="2767438"/>
                  <a:pt x="2797114" y="2769495"/>
                  <a:pt x="2808402" y="2769495"/>
                </a:cubicBezTo>
                <a:cubicBezTo>
                  <a:pt x="2819698" y="2769495"/>
                  <a:pt x="2828937" y="2767828"/>
                  <a:pt x="2828937" y="2765790"/>
                </a:cubicBezTo>
                <a:cubicBezTo>
                  <a:pt x="2828937" y="2761971"/>
                  <a:pt x="2871076" y="2742121"/>
                  <a:pt x="2879173" y="2742121"/>
                </a:cubicBezTo>
                <a:cubicBezTo>
                  <a:pt x="2881658" y="2742121"/>
                  <a:pt x="2883687" y="2740187"/>
                  <a:pt x="2883687" y="2737834"/>
                </a:cubicBezTo>
                <a:cubicBezTo>
                  <a:pt x="2883687" y="2735481"/>
                  <a:pt x="2892764" y="2732186"/>
                  <a:pt x="2903842" y="2730529"/>
                </a:cubicBezTo>
                <a:cubicBezTo>
                  <a:pt x="2920025" y="2728100"/>
                  <a:pt x="2924540" y="2725366"/>
                  <a:pt x="2926731" y="2716631"/>
                </a:cubicBezTo>
                <a:cubicBezTo>
                  <a:pt x="2929626" y="2705097"/>
                  <a:pt x="2943590" y="2699220"/>
                  <a:pt x="2961935" y="2701811"/>
                </a:cubicBezTo>
                <a:cubicBezTo>
                  <a:pt x="2971184" y="2703125"/>
                  <a:pt x="2972565" y="2705687"/>
                  <a:pt x="2971898" y="2720346"/>
                </a:cubicBezTo>
                <a:cubicBezTo>
                  <a:pt x="2971479" y="2729709"/>
                  <a:pt x="2967145" y="2743054"/>
                  <a:pt x="2962269" y="2750007"/>
                </a:cubicBezTo>
                <a:cubicBezTo>
                  <a:pt x="2947362" y="2771257"/>
                  <a:pt x="2941542" y="2794641"/>
                  <a:pt x="2948419" y="2805671"/>
                </a:cubicBezTo>
                <a:cubicBezTo>
                  <a:pt x="2951667" y="2810872"/>
                  <a:pt x="2958058" y="2815120"/>
                  <a:pt x="2962630" y="2815120"/>
                </a:cubicBezTo>
                <a:cubicBezTo>
                  <a:pt x="2967193" y="2815120"/>
                  <a:pt x="2969650" y="2817177"/>
                  <a:pt x="2968107" y="2819682"/>
                </a:cubicBezTo>
                <a:cubicBezTo>
                  <a:pt x="2966555" y="2822197"/>
                  <a:pt x="2968403" y="2824245"/>
                  <a:pt x="2972212" y="2824245"/>
                </a:cubicBezTo>
                <a:cubicBezTo>
                  <a:pt x="2976032" y="2824245"/>
                  <a:pt x="2989577" y="2834513"/>
                  <a:pt x="3002321" y="2847067"/>
                </a:cubicBezTo>
                <a:cubicBezTo>
                  <a:pt x="3015075" y="2859611"/>
                  <a:pt x="3028191" y="2869879"/>
                  <a:pt x="3031468" y="2869879"/>
                </a:cubicBezTo>
                <a:cubicBezTo>
                  <a:pt x="3034744" y="2869879"/>
                  <a:pt x="3042164" y="2865774"/>
                  <a:pt x="3047956" y="2860754"/>
                </a:cubicBezTo>
                <a:close/>
                <a:moveTo>
                  <a:pt x="2780884" y="2599350"/>
                </a:moveTo>
                <a:cubicBezTo>
                  <a:pt x="2778303" y="2596312"/>
                  <a:pt x="2776817" y="2590740"/>
                  <a:pt x="2777579" y="2586977"/>
                </a:cubicBezTo>
                <a:cubicBezTo>
                  <a:pt x="2778693" y="2581481"/>
                  <a:pt x="2772654" y="2579948"/>
                  <a:pt x="2746975" y="2579167"/>
                </a:cubicBezTo>
                <a:cubicBezTo>
                  <a:pt x="2719791" y="2578348"/>
                  <a:pt x="2714304" y="2579481"/>
                  <a:pt x="2710418" y="2586739"/>
                </a:cubicBezTo>
                <a:cubicBezTo>
                  <a:pt x="2704379" y="2598026"/>
                  <a:pt x="2691082" y="2594359"/>
                  <a:pt x="2671861" y="2576090"/>
                </a:cubicBezTo>
                <a:cubicBezTo>
                  <a:pt x="2646972" y="2552440"/>
                  <a:pt x="2639171" y="2529789"/>
                  <a:pt x="2648486" y="2508272"/>
                </a:cubicBezTo>
                <a:cubicBezTo>
                  <a:pt x="2652144" y="2499843"/>
                  <a:pt x="2664660" y="2497128"/>
                  <a:pt x="2664660" y="2504757"/>
                </a:cubicBezTo>
                <a:cubicBezTo>
                  <a:pt x="2664660" y="2507224"/>
                  <a:pt x="2670241" y="2510634"/>
                  <a:pt x="2677061" y="2512349"/>
                </a:cubicBezTo>
                <a:cubicBezTo>
                  <a:pt x="2683872" y="2514063"/>
                  <a:pt x="2693625" y="2519493"/>
                  <a:pt x="2698731" y="2524417"/>
                </a:cubicBezTo>
                <a:cubicBezTo>
                  <a:pt x="2703836" y="2529341"/>
                  <a:pt x="2718819" y="2538409"/>
                  <a:pt x="2732040" y="2544572"/>
                </a:cubicBezTo>
                <a:cubicBezTo>
                  <a:pt x="2776207" y="2565165"/>
                  <a:pt x="2828109" y="2557259"/>
                  <a:pt x="2865761" y="2524198"/>
                </a:cubicBezTo>
                <a:cubicBezTo>
                  <a:pt x="2880877" y="2510920"/>
                  <a:pt x="2882982" y="2510406"/>
                  <a:pt x="2912300" y="2512758"/>
                </a:cubicBezTo>
                <a:cubicBezTo>
                  <a:pt x="2929179" y="2514111"/>
                  <a:pt x="2942999" y="2516854"/>
                  <a:pt x="2942999" y="2518855"/>
                </a:cubicBezTo>
                <a:cubicBezTo>
                  <a:pt x="2942999" y="2520855"/>
                  <a:pt x="2947619" y="2523931"/>
                  <a:pt x="2953267" y="2525703"/>
                </a:cubicBezTo>
                <a:cubicBezTo>
                  <a:pt x="2965583" y="2529579"/>
                  <a:pt x="2984062" y="2548468"/>
                  <a:pt x="2984062" y="2557202"/>
                </a:cubicBezTo>
                <a:cubicBezTo>
                  <a:pt x="2984062" y="2569061"/>
                  <a:pt x="2956772" y="2591540"/>
                  <a:pt x="2942380" y="2591540"/>
                </a:cubicBezTo>
                <a:cubicBezTo>
                  <a:pt x="2934465" y="2591540"/>
                  <a:pt x="2929950" y="2589635"/>
                  <a:pt x="2931588" y="2586977"/>
                </a:cubicBezTo>
                <a:cubicBezTo>
                  <a:pt x="2933141" y="2584472"/>
                  <a:pt x="2931427" y="2582415"/>
                  <a:pt x="2927788" y="2582415"/>
                </a:cubicBezTo>
                <a:cubicBezTo>
                  <a:pt x="2924140" y="2582415"/>
                  <a:pt x="2919978" y="2585501"/>
                  <a:pt x="2918530" y="2589263"/>
                </a:cubicBezTo>
                <a:cubicBezTo>
                  <a:pt x="2916634" y="2594207"/>
                  <a:pt x="2908890" y="2596102"/>
                  <a:pt x="2890669" y="2596102"/>
                </a:cubicBezTo>
                <a:cubicBezTo>
                  <a:pt x="2876782" y="2596102"/>
                  <a:pt x="2865428" y="2598160"/>
                  <a:pt x="2865428" y="2600665"/>
                </a:cubicBezTo>
                <a:cubicBezTo>
                  <a:pt x="2865428" y="2603179"/>
                  <a:pt x="2858751" y="2605199"/>
                  <a:pt x="2850598" y="2605161"/>
                </a:cubicBezTo>
                <a:cubicBezTo>
                  <a:pt x="2839348" y="2605103"/>
                  <a:pt x="2837424" y="2604027"/>
                  <a:pt x="2842615" y="2600665"/>
                </a:cubicBezTo>
                <a:cubicBezTo>
                  <a:pt x="2848149" y="2597093"/>
                  <a:pt x="2847492" y="2596236"/>
                  <a:pt x="2839196" y="2596178"/>
                </a:cubicBezTo>
                <a:cubicBezTo>
                  <a:pt x="2833548" y="2596140"/>
                  <a:pt x="2828928" y="2598160"/>
                  <a:pt x="2828928" y="2600665"/>
                </a:cubicBezTo>
                <a:cubicBezTo>
                  <a:pt x="2828928" y="2607161"/>
                  <a:pt x="2786532" y="2605999"/>
                  <a:pt x="2780884" y="2599350"/>
                </a:cubicBezTo>
                <a:close/>
                <a:moveTo>
                  <a:pt x="2808287" y="2575033"/>
                </a:moveTo>
                <a:cubicBezTo>
                  <a:pt x="2812345" y="2570966"/>
                  <a:pt x="2814840" y="2566813"/>
                  <a:pt x="2813821" y="2565794"/>
                </a:cubicBezTo>
                <a:cubicBezTo>
                  <a:pt x="2810449" y="2562422"/>
                  <a:pt x="2797724" y="2569337"/>
                  <a:pt x="2795200" y="2575928"/>
                </a:cubicBezTo>
                <a:cubicBezTo>
                  <a:pt x="2791847" y="2584653"/>
                  <a:pt x="2799162" y="2584148"/>
                  <a:pt x="2808287" y="2575033"/>
                </a:cubicBezTo>
                <a:close/>
                <a:moveTo>
                  <a:pt x="2898223" y="2565613"/>
                </a:moveTo>
                <a:cubicBezTo>
                  <a:pt x="2894927" y="2564289"/>
                  <a:pt x="2890993" y="2564451"/>
                  <a:pt x="2889479" y="2565975"/>
                </a:cubicBezTo>
                <a:cubicBezTo>
                  <a:pt x="2887964" y="2567489"/>
                  <a:pt x="2890660" y="2568565"/>
                  <a:pt x="2895470" y="2568365"/>
                </a:cubicBezTo>
                <a:cubicBezTo>
                  <a:pt x="2900785" y="2568146"/>
                  <a:pt x="2901861" y="2567070"/>
                  <a:pt x="2898223" y="2565613"/>
                </a:cubicBezTo>
                <a:close/>
                <a:moveTo>
                  <a:pt x="2495839" y="2373779"/>
                </a:moveTo>
                <a:cubicBezTo>
                  <a:pt x="2492067" y="2372350"/>
                  <a:pt x="2487352" y="2368407"/>
                  <a:pt x="2485342" y="2365007"/>
                </a:cubicBezTo>
                <a:cubicBezTo>
                  <a:pt x="2483332" y="2361616"/>
                  <a:pt x="2478370" y="2358834"/>
                  <a:pt x="2474312" y="2358834"/>
                </a:cubicBezTo>
                <a:cubicBezTo>
                  <a:pt x="2470255" y="2358834"/>
                  <a:pt x="2468188" y="2357577"/>
                  <a:pt x="2469721" y="2356044"/>
                </a:cubicBezTo>
                <a:cubicBezTo>
                  <a:pt x="2471255" y="2354510"/>
                  <a:pt x="2466473" y="2348166"/>
                  <a:pt x="2459082" y="2341956"/>
                </a:cubicBezTo>
                <a:cubicBezTo>
                  <a:pt x="2443061" y="2328469"/>
                  <a:pt x="2440489" y="2308647"/>
                  <a:pt x="2454767" y="2308647"/>
                </a:cubicBezTo>
                <a:cubicBezTo>
                  <a:pt x="2459787" y="2308647"/>
                  <a:pt x="2463892" y="2310476"/>
                  <a:pt x="2463892" y="2312715"/>
                </a:cubicBezTo>
                <a:cubicBezTo>
                  <a:pt x="2463892" y="2314953"/>
                  <a:pt x="2469435" y="2318172"/>
                  <a:pt x="2476208" y="2319868"/>
                </a:cubicBezTo>
                <a:cubicBezTo>
                  <a:pt x="2482989" y="2321573"/>
                  <a:pt x="2493362" y="2328173"/>
                  <a:pt x="2499268" y="2334546"/>
                </a:cubicBezTo>
                <a:cubicBezTo>
                  <a:pt x="2509212" y="2345280"/>
                  <a:pt x="2510593" y="2345595"/>
                  <a:pt x="2518108" y="2338794"/>
                </a:cubicBezTo>
                <a:cubicBezTo>
                  <a:pt x="2530405" y="2327669"/>
                  <a:pt x="2575268" y="2328764"/>
                  <a:pt x="2586993" y="2340480"/>
                </a:cubicBezTo>
                <a:cubicBezTo>
                  <a:pt x="2603947" y="2357444"/>
                  <a:pt x="2591975" y="2365988"/>
                  <a:pt x="2554608" y="2363597"/>
                </a:cubicBezTo>
                <a:cubicBezTo>
                  <a:pt x="2547445" y="2363140"/>
                  <a:pt x="2541559" y="2365692"/>
                  <a:pt x="2539921" y="2369960"/>
                </a:cubicBezTo>
                <a:cubicBezTo>
                  <a:pt x="2537177" y="2377123"/>
                  <a:pt x="2510726" y="2379408"/>
                  <a:pt x="2495839" y="2373779"/>
                </a:cubicBezTo>
                <a:close/>
                <a:moveTo>
                  <a:pt x="2700826" y="1217482"/>
                </a:moveTo>
                <a:cubicBezTo>
                  <a:pt x="2694635" y="1205909"/>
                  <a:pt x="2699531" y="1140663"/>
                  <a:pt x="2707160" y="1133034"/>
                </a:cubicBezTo>
                <a:cubicBezTo>
                  <a:pt x="2708884" y="1131310"/>
                  <a:pt x="2710294" y="1126033"/>
                  <a:pt x="2710294" y="1121308"/>
                </a:cubicBezTo>
                <a:cubicBezTo>
                  <a:pt x="2710294" y="1102077"/>
                  <a:pt x="2734850" y="1067540"/>
                  <a:pt x="2748518" y="1067540"/>
                </a:cubicBezTo>
                <a:cubicBezTo>
                  <a:pt x="2755719" y="1067540"/>
                  <a:pt x="2763053" y="1091629"/>
                  <a:pt x="2758233" y="1099430"/>
                </a:cubicBezTo>
                <a:cubicBezTo>
                  <a:pt x="2751966" y="1109564"/>
                  <a:pt x="2738478" y="1167152"/>
                  <a:pt x="2735507" y="1196442"/>
                </a:cubicBezTo>
                <a:cubicBezTo>
                  <a:pt x="2732440" y="1226626"/>
                  <a:pt x="2732116" y="1227245"/>
                  <a:pt x="2719210" y="1227245"/>
                </a:cubicBezTo>
                <a:cubicBezTo>
                  <a:pt x="2710428" y="1227245"/>
                  <a:pt x="2704313" y="1223988"/>
                  <a:pt x="2700826" y="1217482"/>
                </a:cubicBezTo>
                <a:close/>
                <a:moveTo>
                  <a:pt x="2770445" y="1223293"/>
                </a:moveTo>
                <a:cubicBezTo>
                  <a:pt x="2763939" y="1219168"/>
                  <a:pt x="2755862" y="1171429"/>
                  <a:pt x="2759386" y="1157951"/>
                </a:cubicBezTo>
                <a:cubicBezTo>
                  <a:pt x="2762634" y="1145521"/>
                  <a:pt x="2782541" y="1147035"/>
                  <a:pt x="2785380" y="1159942"/>
                </a:cubicBezTo>
                <a:cubicBezTo>
                  <a:pt x="2791219" y="1186421"/>
                  <a:pt x="2795200" y="1216635"/>
                  <a:pt x="2793514" y="1221673"/>
                </a:cubicBezTo>
                <a:cubicBezTo>
                  <a:pt x="2791390" y="1228055"/>
                  <a:pt x="2779293" y="1228903"/>
                  <a:pt x="2770445" y="1223293"/>
                </a:cubicBezTo>
                <a:close/>
                <a:moveTo>
                  <a:pt x="2014455" y="2842505"/>
                </a:moveTo>
                <a:cubicBezTo>
                  <a:pt x="2018341" y="2834970"/>
                  <a:pt x="2023532" y="2828807"/>
                  <a:pt x="2025980" y="2828807"/>
                </a:cubicBezTo>
                <a:cubicBezTo>
                  <a:pt x="2028418" y="2828807"/>
                  <a:pt x="2030419" y="2821902"/>
                  <a:pt x="2030419" y="2813453"/>
                </a:cubicBezTo>
                <a:cubicBezTo>
                  <a:pt x="2030419" y="2805014"/>
                  <a:pt x="2034457" y="2792974"/>
                  <a:pt x="2039391" y="2786698"/>
                </a:cubicBezTo>
                <a:cubicBezTo>
                  <a:pt x="2049259" y="2774153"/>
                  <a:pt x="2059918" y="2745235"/>
                  <a:pt x="2065042" y="2717070"/>
                </a:cubicBezTo>
                <a:cubicBezTo>
                  <a:pt x="2066861" y="2707059"/>
                  <a:pt x="2072091" y="2690628"/>
                  <a:pt x="2076662" y="2680560"/>
                </a:cubicBezTo>
                <a:cubicBezTo>
                  <a:pt x="2081235" y="2670502"/>
                  <a:pt x="2085026" y="2656481"/>
                  <a:pt x="2085073" y="2649423"/>
                </a:cubicBezTo>
                <a:cubicBezTo>
                  <a:pt x="2085130" y="2642356"/>
                  <a:pt x="2087378" y="2632459"/>
                  <a:pt x="2090064" y="2627440"/>
                </a:cubicBezTo>
                <a:cubicBezTo>
                  <a:pt x="2094493" y="2619162"/>
                  <a:pt x="2099599" y="2597017"/>
                  <a:pt x="2106485" y="2556183"/>
                </a:cubicBezTo>
                <a:cubicBezTo>
                  <a:pt x="2108724" y="2542915"/>
                  <a:pt x="2107848" y="2541353"/>
                  <a:pt x="2098179" y="2541353"/>
                </a:cubicBezTo>
                <a:cubicBezTo>
                  <a:pt x="2092236" y="2541353"/>
                  <a:pt x="2084892" y="2545324"/>
                  <a:pt x="2081863" y="2550173"/>
                </a:cubicBezTo>
                <a:cubicBezTo>
                  <a:pt x="2072129" y="2565755"/>
                  <a:pt x="2057803" y="2613552"/>
                  <a:pt x="2057803" y="2630430"/>
                </a:cubicBezTo>
                <a:cubicBezTo>
                  <a:pt x="2057803" y="2640098"/>
                  <a:pt x="2052202" y="2656853"/>
                  <a:pt x="2044106" y="2671397"/>
                </a:cubicBezTo>
                <a:cubicBezTo>
                  <a:pt x="2036581" y="2684923"/>
                  <a:pt x="2030419" y="2699096"/>
                  <a:pt x="2030419" y="2702877"/>
                </a:cubicBezTo>
                <a:cubicBezTo>
                  <a:pt x="2030419" y="2713650"/>
                  <a:pt x="2004901" y="2788040"/>
                  <a:pt x="1994319" y="2808100"/>
                </a:cubicBezTo>
                <a:cubicBezTo>
                  <a:pt x="1989080" y="2818044"/>
                  <a:pt x="1984794" y="2832932"/>
                  <a:pt x="1984794" y="2841181"/>
                </a:cubicBezTo>
                <a:cubicBezTo>
                  <a:pt x="1984794" y="2854106"/>
                  <a:pt x="1986356" y="2856192"/>
                  <a:pt x="1996081" y="2856192"/>
                </a:cubicBezTo>
                <a:cubicBezTo>
                  <a:pt x="2004015" y="2856192"/>
                  <a:pt x="2009483" y="2852115"/>
                  <a:pt x="2014455" y="2842505"/>
                </a:cubicBezTo>
                <a:close/>
                <a:moveTo>
                  <a:pt x="2171874" y="2844514"/>
                </a:moveTo>
                <a:cubicBezTo>
                  <a:pt x="2171874" y="2843409"/>
                  <a:pt x="2169817" y="2842505"/>
                  <a:pt x="2167312" y="2842505"/>
                </a:cubicBezTo>
                <a:cubicBezTo>
                  <a:pt x="2164798" y="2842505"/>
                  <a:pt x="2162749" y="2844676"/>
                  <a:pt x="2162749" y="2847334"/>
                </a:cubicBezTo>
                <a:cubicBezTo>
                  <a:pt x="2162749" y="2849991"/>
                  <a:pt x="2164798" y="2850896"/>
                  <a:pt x="2167312" y="2849343"/>
                </a:cubicBezTo>
                <a:cubicBezTo>
                  <a:pt x="2169817" y="2847791"/>
                  <a:pt x="2171874" y="2845619"/>
                  <a:pt x="2171874" y="2844514"/>
                </a:cubicBezTo>
                <a:close/>
                <a:moveTo>
                  <a:pt x="2558656" y="2820826"/>
                </a:moveTo>
                <a:cubicBezTo>
                  <a:pt x="2557656" y="2818949"/>
                  <a:pt x="2554208" y="2810729"/>
                  <a:pt x="2550988" y="2802576"/>
                </a:cubicBezTo>
                <a:cubicBezTo>
                  <a:pt x="2547769" y="2794422"/>
                  <a:pt x="2543283" y="2787745"/>
                  <a:pt x="2541016" y="2787745"/>
                </a:cubicBezTo>
                <a:cubicBezTo>
                  <a:pt x="2535625" y="2787745"/>
                  <a:pt x="2535710" y="2788355"/>
                  <a:pt x="2543807" y="2807719"/>
                </a:cubicBezTo>
                <a:cubicBezTo>
                  <a:pt x="2547607" y="2816815"/>
                  <a:pt x="2552912" y="2824245"/>
                  <a:pt x="2555599" y="2824245"/>
                </a:cubicBezTo>
                <a:cubicBezTo>
                  <a:pt x="2558275" y="2824245"/>
                  <a:pt x="2559656" y="2822712"/>
                  <a:pt x="2558656" y="2820826"/>
                </a:cubicBezTo>
                <a:close/>
                <a:moveTo>
                  <a:pt x="2109029" y="2811701"/>
                </a:moveTo>
                <a:cubicBezTo>
                  <a:pt x="2111676" y="2799356"/>
                  <a:pt x="2107600" y="2787745"/>
                  <a:pt x="2100618" y="2787745"/>
                </a:cubicBezTo>
                <a:cubicBezTo>
                  <a:pt x="2094131" y="2787745"/>
                  <a:pt x="2091521" y="2810815"/>
                  <a:pt x="2097341" y="2816644"/>
                </a:cubicBezTo>
                <a:cubicBezTo>
                  <a:pt x="2102628" y="2821921"/>
                  <a:pt x="2107266" y="2819968"/>
                  <a:pt x="2109029" y="2811701"/>
                </a:cubicBezTo>
                <a:close/>
                <a:moveTo>
                  <a:pt x="741448" y="2723928"/>
                </a:moveTo>
                <a:cubicBezTo>
                  <a:pt x="737533" y="2717603"/>
                  <a:pt x="772109" y="2715012"/>
                  <a:pt x="822249" y="2717879"/>
                </a:cubicBezTo>
                <a:cubicBezTo>
                  <a:pt x="849490" y="2719441"/>
                  <a:pt x="872845" y="2722432"/>
                  <a:pt x="874141" y="2724528"/>
                </a:cubicBezTo>
                <a:cubicBezTo>
                  <a:pt x="879837" y="2733739"/>
                  <a:pt x="895582" y="2708259"/>
                  <a:pt x="907516" y="2670502"/>
                </a:cubicBezTo>
                <a:cubicBezTo>
                  <a:pt x="915622" y="2644861"/>
                  <a:pt x="928386" y="2617705"/>
                  <a:pt x="941587" y="2598017"/>
                </a:cubicBezTo>
                <a:cubicBezTo>
                  <a:pt x="953208" y="2580710"/>
                  <a:pt x="962704" y="2564231"/>
                  <a:pt x="962704" y="2561412"/>
                </a:cubicBezTo>
                <a:cubicBezTo>
                  <a:pt x="962704" y="2558593"/>
                  <a:pt x="967562" y="2551382"/>
                  <a:pt x="973496" y="2545391"/>
                </a:cubicBezTo>
                <a:cubicBezTo>
                  <a:pt x="979430" y="2539409"/>
                  <a:pt x="985831" y="2529370"/>
                  <a:pt x="987717" y="2523103"/>
                </a:cubicBezTo>
                <a:cubicBezTo>
                  <a:pt x="991898" y="2509225"/>
                  <a:pt x="1021864" y="2458237"/>
                  <a:pt x="1028589" y="2453589"/>
                </a:cubicBezTo>
                <a:cubicBezTo>
                  <a:pt x="1031256" y="2451741"/>
                  <a:pt x="1031503" y="2450198"/>
                  <a:pt x="1029141" y="2450160"/>
                </a:cubicBezTo>
                <a:cubicBezTo>
                  <a:pt x="1026779" y="2450122"/>
                  <a:pt x="1028627" y="2447322"/>
                  <a:pt x="1033256" y="2443940"/>
                </a:cubicBezTo>
                <a:cubicBezTo>
                  <a:pt x="1037885" y="2440559"/>
                  <a:pt x="1040209" y="2435425"/>
                  <a:pt x="1038428" y="2432529"/>
                </a:cubicBezTo>
                <a:cubicBezTo>
                  <a:pt x="1033408" y="2424414"/>
                  <a:pt x="1020321" y="2426310"/>
                  <a:pt x="1011682" y="2436406"/>
                </a:cubicBezTo>
                <a:cubicBezTo>
                  <a:pt x="1007376" y="2441426"/>
                  <a:pt x="1000938" y="2445531"/>
                  <a:pt x="997356" y="2445531"/>
                </a:cubicBezTo>
                <a:cubicBezTo>
                  <a:pt x="993775" y="2445531"/>
                  <a:pt x="990146" y="2447617"/>
                  <a:pt x="989298" y="2450179"/>
                </a:cubicBezTo>
                <a:cubicBezTo>
                  <a:pt x="988450" y="2452732"/>
                  <a:pt x="976468" y="2456123"/>
                  <a:pt x="962685" y="2457714"/>
                </a:cubicBezTo>
                <a:cubicBezTo>
                  <a:pt x="948893" y="2459314"/>
                  <a:pt x="936444" y="2462390"/>
                  <a:pt x="935015" y="2464562"/>
                </a:cubicBezTo>
                <a:cubicBezTo>
                  <a:pt x="933586" y="2466724"/>
                  <a:pt x="915679" y="2469791"/>
                  <a:pt x="895229" y="2471372"/>
                </a:cubicBezTo>
                <a:cubicBezTo>
                  <a:pt x="874779" y="2472944"/>
                  <a:pt x="859129" y="2475992"/>
                  <a:pt x="860453" y="2478135"/>
                </a:cubicBezTo>
                <a:cubicBezTo>
                  <a:pt x="861777" y="2480278"/>
                  <a:pt x="858415" y="2482031"/>
                  <a:pt x="852967" y="2482031"/>
                </a:cubicBezTo>
                <a:cubicBezTo>
                  <a:pt x="836203" y="2482031"/>
                  <a:pt x="821429" y="2500138"/>
                  <a:pt x="821334" y="2520779"/>
                </a:cubicBezTo>
                <a:cubicBezTo>
                  <a:pt x="821258" y="2538133"/>
                  <a:pt x="792721" y="2605418"/>
                  <a:pt x="783901" y="2609037"/>
                </a:cubicBezTo>
                <a:cubicBezTo>
                  <a:pt x="781863" y="2609866"/>
                  <a:pt x="780196" y="2613162"/>
                  <a:pt x="780196" y="2616352"/>
                </a:cubicBezTo>
                <a:cubicBezTo>
                  <a:pt x="780196" y="2619543"/>
                  <a:pt x="774928" y="2628097"/>
                  <a:pt x="768499" y="2635364"/>
                </a:cubicBezTo>
                <a:lnTo>
                  <a:pt x="748697" y="2657700"/>
                </a:lnTo>
                <a:cubicBezTo>
                  <a:pt x="739648" y="2667902"/>
                  <a:pt x="719855" y="2723080"/>
                  <a:pt x="723265" y="2728595"/>
                </a:cubicBezTo>
                <a:cubicBezTo>
                  <a:pt x="724465" y="2730538"/>
                  <a:pt x="729532" y="2731072"/>
                  <a:pt x="734514" y="2729767"/>
                </a:cubicBezTo>
                <a:cubicBezTo>
                  <a:pt x="739505" y="2728462"/>
                  <a:pt x="742629" y="2725833"/>
                  <a:pt x="741448" y="2723928"/>
                </a:cubicBezTo>
                <a:close/>
                <a:moveTo>
                  <a:pt x="2523214" y="2714736"/>
                </a:moveTo>
                <a:cubicBezTo>
                  <a:pt x="2523214" y="2712231"/>
                  <a:pt x="2521156" y="2710174"/>
                  <a:pt x="2518651" y="2710174"/>
                </a:cubicBezTo>
                <a:cubicBezTo>
                  <a:pt x="2516137" y="2710174"/>
                  <a:pt x="2514089" y="2712231"/>
                  <a:pt x="2514089" y="2714736"/>
                </a:cubicBezTo>
                <a:cubicBezTo>
                  <a:pt x="2514089" y="2717251"/>
                  <a:pt x="2516137" y="2719298"/>
                  <a:pt x="2518651" y="2719298"/>
                </a:cubicBezTo>
                <a:cubicBezTo>
                  <a:pt x="2521156" y="2719298"/>
                  <a:pt x="2523214" y="2717251"/>
                  <a:pt x="2523214" y="2714736"/>
                </a:cubicBezTo>
                <a:close/>
                <a:moveTo>
                  <a:pt x="3759749" y="2710174"/>
                </a:moveTo>
                <a:cubicBezTo>
                  <a:pt x="3765540" y="2705154"/>
                  <a:pt x="3773037" y="2701049"/>
                  <a:pt x="3776418" y="2701049"/>
                </a:cubicBezTo>
                <a:cubicBezTo>
                  <a:pt x="3779799" y="2701049"/>
                  <a:pt x="3782571" y="2699220"/>
                  <a:pt x="3782571" y="2696981"/>
                </a:cubicBezTo>
                <a:cubicBezTo>
                  <a:pt x="3782571" y="2694743"/>
                  <a:pt x="3787696" y="2691628"/>
                  <a:pt x="3793972" y="2690047"/>
                </a:cubicBezTo>
                <a:cubicBezTo>
                  <a:pt x="3800249" y="2688476"/>
                  <a:pt x="3805383" y="2685342"/>
                  <a:pt x="3805383" y="2683075"/>
                </a:cubicBezTo>
                <a:cubicBezTo>
                  <a:pt x="3805383" y="2680818"/>
                  <a:pt x="3811537" y="2677608"/>
                  <a:pt x="3819071" y="2675960"/>
                </a:cubicBezTo>
                <a:cubicBezTo>
                  <a:pt x="3826595" y="2674302"/>
                  <a:pt x="3832758" y="2671521"/>
                  <a:pt x="3832758" y="2669769"/>
                </a:cubicBezTo>
                <a:cubicBezTo>
                  <a:pt x="3832758" y="2663463"/>
                  <a:pt x="3858838" y="2638203"/>
                  <a:pt x="3868505" y="2635126"/>
                </a:cubicBezTo>
                <a:cubicBezTo>
                  <a:pt x="3873944" y="2633402"/>
                  <a:pt x="3878383" y="2630173"/>
                  <a:pt x="3878383" y="2627944"/>
                </a:cubicBezTo>
                <a:cubicBezTo>
                  <a:pt x="3878383" y="2625715"/>
                  <a:pt x="3885555" y="2622553"/>
                  <a:pt x="3894318" y="2620905"/>
                </a:cubicBezTo>
                <a:cubicBezTo>
                  <a:pt x="3903081" y="2619267"/>
                  <a:pt x="3909120" y="2616095"/>
                  <a:pt x="3907739" y="2613857"/>
                </a:cubicBezTo>
                <a:cubicBezTo>
                  <a:pt x="3906358" y="2611618"/>
                  <a:pt x="3907234" y="2609790"/>
                  <a:pt x="3909682" y="2609790"/>
                </a:cubicBezTo>
                <a:cubicBezTo>
                  <a:pt x="3912121" y="2609790"/>
                  <a:pt x="3915073" y="2612361"/>
                  <a:pt x="3916226" y="2615495"/>
                </a:cubicBezTo>
                <a:cubicBezTo>
                  <a:pt x="3917388" y="2618638"/>
                  <a:pt x="3919826" y="2615552"/>
                  <a:pt x="3921665" y="2608656"/>
                </a:cubicBezTo>
                <a:cubicBezTo>
                  <a:pt x="3923503" y="2601751"/>
                  <a:pt x="3926837" y="2596102"/>
                  <a:pt x="3929075" y="2596102"/>
                </a:cubicBezTo>
                <a:cubicBezTo>
                  <a:pt x="3931314" y="2596102"/>
                  <a:pt x="3933142" y="2591997"/>
                  <a:pt x="3933142" y="2586977"/>
                </a:cubicBezTo>
                <a:cubicBezTo>
                  <a:pt x="3933142" y="2579567"/>
                  <a:pt x="3936181" y="2577852"/>
                  <a:pt x="3949325" y="2577852"/>
                </a:cubicBezTo>
                <a:cubicBezTo>
                  <a:pt x="3960870" y="2577852"/>
                  <a:pt x="3968651" y="2574471"/>
                  <a:pt x="3976424" y="2566089"/>
                </a:cubicBezTo>
                <a:cubicBezTo>
                  <a:pt x="3991149" y="2550192"/>
                  <a:pt x="3986825" y="2541353"/>
                  <a:pt x="3964327" y="2541353"/>
                </a:cubicBezTo>
                <a:cubicBezTo>
                  <a:pt x="3953469" y="2541353"/>
                  <a:pt x="3947411" y="2543162"/>
                  <a:pt x="3949116" y="2545915"/>
                </a:cubicBezTo>
                <a:cubicBezTo>
                  <a:pt x="3950659" y="2548420"/>
                  <a:pt x="3947773" y="2550477"/>
                  <a:pt x="3942696" y="2550477"/>
                </a:cubicBezTo>
                <a:cubicBezTo>
                  <a:pt x="3937619" y="2550477"/>
                  <a:pt x="3931266" y="2554583"/>
                  <a:pt x="3928580" y="2559602"/>
                </a:cubicBezTo>
                <a:cubicBezTo>
                  <a:pt x="3925894" y="2564622"/>
                  <a:pt x="3921569" y="2568727"/>
                  <a:pt x="3918969" y="2568727"/>
                </a:cubicBezTo>
                <a:cubicBezTo>
                  <a:pt x="3916369" y="2568727"/>
                  <a:pt x="3911378" y="2571299"/>
                  <a:pt x="3907882" y="2574433"/>
                </a:cubicBezTo>
                <a:cubicBezTo>
                  <a:pt x="3893509" y="2587320"/>
                  <a:pt x="3888632" y="2590578"/>
                  <a:pt x="3879174" y="2593569"/>
                </a:cubicBezTo>
                <a:cubicBezTo>
                  <a:pt x="3873725" y="2595302"/>
                  <a:pt x="3869258" y="2598636"/>
                  <a:pt x="3869258" y="2600979"/>
                </a:cubicBezTo>
                <a:cubicBezTo>
                  <a:pt x="3869258" y="2603313"/>
                  <a:pt x="3866258" y="2605227"/>
                  <a:pt x="3862581" y="2605227"/>
                </a:cubicBezTo>
                <a:cubicBezTo>
                  <a:pt x="3858904" y="2605227"/>
                  <a:pt x="3853694" y="2609342"/>
                  <a:pt x="3851008" y="2614352"/>
                </a:cubicBezTo>
                <a:cubicBezTo>
                  <a:pt x="3848322" y="2619372"/>
                  <a:pt x="3843122" y="2623487"/>
                  <a:pt x="3839445" y="2623487"/>
                </a:cubicBezTo>
                <a:cubicBezTo>
                  <a:pt x="3835768" y="2623487"/>
                  <a:pt x="3832758" y="2625515"/>
                  <a:pt x="3832758" y="2627992"/>
                </a:cubicBezTo>
                <a:cubicBezTo>
                  <a:pt x="3832758" y="2630468"/>
                  <a:pt x="3824586" y="2633812"/>
                  <a:pt x="3814594" y="2635402"/>
                </a:cubicBezTo>
                <a:cubicBezTo>
                  <a:pt x="3804593" y="2637003"/>
                  <a:pt x="3797439" y="2639955"/>
                  <a:pt x="3798687" y="2641975"/>
                </a:cubicBezTo>
                <a:cubicBezTo>
                  <a:pt x="3799935" y="2643994"/>
                  <a:pt x="3796296" y="2647099"/>
                  <a:pt x="3790619" y="2648880"/>
                </a:cubicBezTo>
                <a:cubicBezTo>
                  <a:pt x="3784933" y="2650671"/>
                  <a:pt x="3775761" y="2656976"/>
                  <a:pt x="3770236" y="2662901"/>
                </a:cubicBezTo>
                <a:cubicBezTo>
                  <a:pt x="3757435" y="2676627"/>
                  <a:pt x="3753462" y="2676436"/>
                  <a:pt x="3741737" y="2661530"/>
                </a:cubicBezTo>
                <a:cubicBezTo>
                  <a:pt x="3732479" y="2649756"/>
                  <a:pt x="3731974" y="2649652"/>
                  <a:pt x="3725583" y="2658110"/>
                </a:cubicBezTo>
                <a:cubicBezTo>
                  <a:pt x="3716915" y="2669559"/>
                  <a:pt x="3716886" y="2678636"/>
                  <a:pt x="3725583" y="2675322"/>
                </a:cubicBezTo>
                <a:cubicBezTo>
                  <a:pt x="3730021" y="2673617"/>
                  <a:pt x="3732422" y="2675446"/>
                  <a:pt x="3732422" y="2680522"/>
                </a:cubicBezTo>
                <a:cubicBezTo>
                  <a:pt x="3732422" y="2685351"/>
                  <a:pt x="3729983" y="2687399"/>
                  <a:pt x="3726031" y="2685885"/>
                </a:cubicBezTo>
                <a:cubicBezTo>
                  <a:pt x="3722268" y="2684437"/>
                  <a:pt x="3718715" y="2686952"/>
                  <a:pt x="3717401" y="2691981"/>
                </a:cubicBezTo>
                <a:cubicBezTo>
                  <a:pt x="3714848" y="2701744"/>
                  <a:pt x="3717496" y="2705611"/>
                  <a:pt x="3726669" y="2705611"/>
                </a:cubicBezTo>
                <a:cubicBezTo>
                  <a:pt x="3730193" y="2705611"/>
                  <a:pt x="3736156" y="2708697"/>
                  <a:pt x="3739918" y="2712460"/>
                </a:cubicBezTo>
                <a:cubicBezTo>
                  <a:pt x="3748414" y="2720946"/>
                  <a:pt x="3747224" y="2721089"/>
                  <a:pt x="3759797" y="2710174"/>
                </a:cubicBezTo>
                <a:close/>
                <a:moveTo>
                  <a:pt x="2222614" y="2695210"/>
                </a:moveTo>
                <a:cubicBezTo>
                  <a:pt x="2215518" y="2688123"/>
                  <a:pt x="2211546" y="2694038"/>
                  <a:pt x="2215346" y="2706011"/>
                </a:cubicBezTo>
                <a:cubicBezTo>
                  <a:pt x="2218309" y="2715346"/>
                  <a:pt x="2218976" y="2715536"/>
                  <a:pt x="2223081" y="2708202"/>
                </a:cubicBezTo>
                <a:cubicBezTo>
                  <a:pt x="2226110" y="2702792"/>
                  <a:pt x="2225957" y="2698553"/>
                  <a:pt x="2222614" y="2695210"/>
                </a:cubicBezTo>
                <a:close/>
                <a:moveTo>
                  <a:pt x="2186419" y="2707059"/>
                </a:moveTo>
                <a:cubicBezTo>
                  <a:pt x="2183123" y="2705745"/>
                  <a:pt x="2179190" y="2705907"/>
                  <a:pt x="2177666" y="2707421"/>
                </a:cubicBezTo>
                <a:cubicBezTo>
                  <a:pt x="2176151" y="2708935"/>
                  <a:pt x="2178847" y="2710012"/>
                  <a:pt x="2183657" y="2709821"/>
                </a:cubicBezTo>
                <a:cubicBezTo>
                  <a:pt x="2188972" y="2709602"/>
                  <a:pt x="2190058" y="2708516"/>
                  <a:pt x="2186419" y="2707059"/>
                </a:cubicBezTo>
                <a:close/>
                <a:moveTo>
                  <a:pt x="4308951" y="2685085"/>
                </a:moveTo>
                <a:cubicBezTo>
                  <a:pt x="4307503" y="2681313"/>
                  <a:pt x="4303465" y="2678236"/>
                  <a:pt x="4299969" y="2678236"/>
                </a:cubicBezTo>
                <a:cubicBezTo>
                  <a:pt x="4296473" y="2678236"/>
                  <a:pt x="4293606" y="2681313"/>
                  <a:pt x="4293606" y="2685085"/>
                </a:cubicBezTo>
                <a:cubicBezTo>
                  <a:pt x="4293606" y="2688847"/>
                  <a:pt x="4297645" y="2691924"/>
                  <a:pt x="4302588" y="2691924"/>
                </a:cubicBezTo>
                <a:cubicBezTo>
                  <a:pt x="4308704" y="2691924"/>
                  <a:pt x="4310732" y="2689733"/>
                  <a:pt x="4308951" y="2685085"/>
                </a:cubicBezTo>
                <a:close/>
                <a:moveTo>
                  <a:pt x="2015969" y="2653138"/>
                </a:moveTo>
                <a:cubicBezTo>
                  <a:pt x="2015864" y="2627306"/>
                  <a:pt x="2014312" y="2618924"/>
                  <a:pt x="2009607" y="2618924"/>
                </a:cubicBezTo>
                <a:cubicBezTo>
                  <a:pt x="2006168" y="2618924"/>
                  <a:pt x="2001101" y="2623153"/>
                  <a:pt x="1998329" y="2628335"/>
                </a:cubicBezTo>
                <a:cubicBezTo>
                  <a:pt x="1994338" y="2635793"/>
                  <a:pt x="1995424" y="2642908"/>
                  <a:pt x="2003568" y="2662558"/>
                </a:cubicBezTo>
                <a:cubicBezTo>
                  <a:pt x="2009226" y="2676198"/>
                  <a:pt x="2014360" y="2687361"/>
                  <a:pt x="2014979" y="2687361"/>
                </a:cubicBezTo>
                <a:cubicBezTo>
                  <a:pt x="2015598" y="2687361"/>
                  <a:pt x="2016045" y="2671959"/>
                  <a:pt x="2015969" y="2653138"/>
                </a:cubicBezTo>
                <a:close/>
                <a:moveTo>
                  <a:pt x="1891058" y="2655110"/>
                </a:moveTo>
                <a:cubicBezTo>
                  <a:pt x="1887143" y="2648775"/>
                  <a:pt x="1884410" y="2649956"/>
                  <a:pt x="1884410" y="2657977"/>
                </a:cubicBezTo>
                <a:cubicBezTo>
                  <a:pt x="1884410" y="2661882"/>
                  <a:pt x="1886496" y="2663796"/>
                  <a:pt x="1889049" y="2662225"/>
                </a:cubicBezTo>
                <a:cubicBezTo>
                  <a:pt x="1891601" y="2660644"/>
                  <a:pt x="1892506" y="2657443"/>
                  <a:pt x="1891058" y="2655110"/>
                </a:cubicBezTo>
                <a:close/>
                <a:moveTo>
                  <a:pt x="1774901" y="2639450"/>
                </a:moveTo>
                <a:cubicBezTo>
                  <a:pt x="1774901" y="2635688"/>
                  <a:pt x="1771824" y="2632612"/>
                  <a:pt x="1768052" y="2632612"/>
                </a:cubicBezTo>
                <a:cubicBezTo>
                  <a:pt x="1764290" y="2632612"/>
                  <a:pt x="1761214" y="2635688"/>
                  <a:pt x="1761214" y="2639450"/>
                </a:cubicBezTo>
                <a:cubicBezTo>
                  <a:pt x="1761214" y="2643213"/>
                  <a:pt x="1764290" y="2646299"/>
                  <a:pt x="1768052" y="2646299"/>
                </a:cubicBezTo>
                <a:cubicBezTo>
                  <a:pt x="1771824" y="2646299"/>
                  <a:pt x="1774901" y="2643213"/>
                  <a:pt x="1774901" y="2639450"/>
                </a:cubicBezTo>
                <a:close/>
                <a:moveTo>
                  <a:pt x="3407572" y="2624973"/>
                </a:moveTo>
                <a:cubicBezTo>
                  <a:pt x="3410905" y="2621639"/>
                  <a:pt x="3417583" y="2618924"/>
                  <a:pt x="3422421" y="2618924"/>
                </a:cubicBezTo>
                <a:cubicBezTo>
                  <a:pt x="3427270" y="2618924"/>
                  <a:pt x="3431222" y="2616867"/>
                  <a:pt x="3431222" y="2614352"/>
                </a:cubicBezTo>
                <a:cubicBezTo>
                  <a:pt x="3431222" y="2611847"/>
                  <a:pt x="3435394" y="2609790"/>
                  <a:pt x="3440490" y="2609790"/>
                </a:cubicBezTo>
                <a:cubicBezTo>
                  <a:pt x="3445595" y="2609790"/>
                  <a:pt x="3450949" y="2606713"/>
                  <a:pt x="3452387" y="2602951"/>
                </a:cubicBezTo>
                <a:cubicBezTo>
                  <a:pt x="3453835" y="2599188"/>
                  <a:pt x="3457731" y="2596102"/>
                  <a:pt x="3461045" y="2596102"/>
                </a:cubicBezTo>
                <a:cubicBezTo>
                  <a:pt x="3464360" y="2596102"/>
                  <a:pt x="3470608" y="2592568"/>
                  <a:pt x="3474933" y="2588254"/>
                </a:cubicBezTo>
                <a:cubicBezTo>
                  <a:pt x="3481057" y="2582129"/>
                  <a:pt x="3491706" y="2580243"/>
                  <a:pt x="3523339" y="2579710"/>
                </a:cubicBezTo>
                <a:cubicBezTo>
                  <a:pt x="3566439" y="2578986"/>
                  <a:pt x="3575212" y="2576081"/>
                  <a:pt x="3562467" y="2566765"/>
                </a:cubicBezTo>
                <a:cubicBezTo>
                  <a:pt x="3558124" y="2563584"/>
                  <a:pt x="3555714" y="2559831"/>
                  <a:pt x="3557124" y="2558431"/>
                </a:cubicBezTo>
                <a:cubicBezTo>
                  <a:pt x="3558524" y="2557021"/>
                  <a:pt x="3555209" y="2554459"/>
                  <a:pt x="3549751" y="2552725"/>
                </a:cubicBezTo>
                <a:cubicBezTo>
                  <a:pt x="3537950" y="2548982"/>
                  <a:pt x="3499669" y="2554002"/>
                  <a:pt x="3499669" y="2559298"/>
                </a:cubicBezTo>
                <a:cubicBezTo>
                  <a:pt x="3499669" y="2561336"/>
                  <a:pt x="3491458" y="2564308"/>
                  <a:pt x="3481419" y="2565917"/>
                </a:cubicBezTo>
                <a:cubicBezTo>
                  <a:pt x="3471380" y="2567527"/>
                  <a:pt x="3463169" y="2570604"/>
                  <a:pt x="3463169" y="2572766"/>
                </a:cubicBezTo>
                <a:cubicBezTo>
                  <a:pt x="3463169" y="2574919"/>
                  <a:pt x="3454539" y="2578071"/>
                  <a:pt x="3443995" y="2579748"/>
                </a:cubicBezTo>
                <a:cubicBezTo>
                  <a:pt x="3433461" y="2581434"/>
                  <a:pt x="3422345" y="2584882"/>
                  <a:pt x="3419307" y="2587406"/>
                </a:cubicBezTo>
                <a:cubicBezTo>
                  <a:pt x="3415592" y="2590482"/>
                  <a:pt x="3412820" y="2590416"/>
                  <a:pt x="3410829" y="2587206"/>
                </a:cubicBezTo>
                <a:cubicBezTo>
                  <a:pt x="3409201" y="2584567"/>
                  <a:pt x="3403371" y="2582453"/>
                  <a:pt x="3397875" y="2582491"/>
                </a:cubicBezTo>
                <a:cubicBezTo>
                  <a:pt x="3389951" y="2582548"/>
                  <a:pt x="3389265" y="2583434"/>
                  <a:pt x="3394580" y="2586796"/>
                </a:cubicBezTo>
                <a:cubicBezTo>
                  <a:pt x="3401704" y="2591302"/>
                  <a:pt x="3398199" y="2595493"/>
                  <a:pt x="3369996" y="2616133"/>
                </a:cubicBezTo>
                <a:cubicBezTo>
                  <a:pt x="3363519" y="2620877"/>
                  <a:pt x="3358223" y="2626373"/>
                  <a:pt x="3358223" y="2628354"/>
                </a:cubicBezTo>
                <a:cubicBezTo>
                  <a:pt x="3358223" y="2638203"/>
                  <a:pt x="3396999" y="2635545"/>
                  <a:pt x="3407572" y="2624973"/>
                </a:cubicBezTo>
                <a:close/>
                <a:moveTo>
                  <a:pt x="4322781" y="2625392"/>
                </a:moveTo>
                <a:cubicBezTo>
                  <a:pt x="4328554" y="2610342"/>
                  <a:pt x="4324820" y="2599865"/>
                  <a:pt x="4300226" y="2562136"/>
                </a:cubicBezTo>
                <a:cubicBezTo>
                  <a:pt x="4277995" y="2528027"/>
                  <a:pt x="4275271" y="2521369"/>
                  <a:pt x="4277871" y="2507520"/>
                </a:cubicBezTo>
                <a:cubicBezTo>
                  <a:pt x="4280509" y="2493461"/>
                  <a:pt x="4278833" y="2489670"/>
                  <a:pt x="4262422" y="2472601"/>
                </a:cubicBezTo>
                <a:cubicBezTo>
                  <a:pt x="4240828" y="2450132"/>
                  <a:pt x="4229684" y="2450646"/>
                  <a:pt x="4230570" y="2474077"/>
                </a:cubicBezTo>
                <a:cubicBezTo>
                  <a:pt x="4230884" y="2482469"/>
                  <a:pt x="4227503" y="2494871"/>
                  <a:pt x="4223064" y="2501652"/>
                </a:cubicBezTo>
                <a:lnTo>
                  <a:pt x="4214987" y="2513978"/>
                </a:lnTo>
                <a:lnTo>
                  <a:pt x="4227189" y="2513978"/>
                </a:lnTo>
                <a:cubicBezTo>
                  <a:pt x="4233904" y="2513978"/>
                  <a:pt x="4238257" y="2515806"/>
                  <a:pt x="4236876" y="2518045"/>
                </a:cubicBezTo>
                <a:cubicBezTo>
                  <a:pt x="4235485" y="2520293"/>
                  <a:pt x="4239381" y="2523388"/>
                  <a:pt x="4245534" y="2524932"/>
                </a:cubicBezTo>
                <a:cubicBezTo>
                  <a:pt x="4253944" y="2527046"/>
                  <a:pt x="4257478" y="2531828"/>
                  <a:pt x="4259812" y="2544286"/>
                </a:cubicBezTo>
                <a:cubicBezTo>
                  <a:pt x="4262860" y="2560536"/>
                  <a:pt x="4287682" y="2613124"/>
                  <a:pt x="4298398" y="2626030"/>
                </a:cubicBezTo>
                <a:cubicBezTo>
                  <a:pt x="4305646" y="2634764"/>
                  <a:pt x="4319324" y="2634402"/>
                  <a:pt x="4322781" y="2625392"/>
                </a:cubicBezTo>
                <a:close/>
                <a:moveTo>
                  <a:pt x="2285089" y="2615552"/>
                </a:moveTo>
                <a:cubicBezTo>
                  <a:pt x="2284250" y="2611190"/>
                  <a:pt x="2279936" y="2606923"/>
                  <a:pt x="2275506" y="2606065"/>
                </a:cubicBezTo>
                <a:cubicBezTo>
                  <a:pt x="2267029" y="2604437"/>
                  <a:pt x="2266372" y="2613990"/>
                  <a:pt x="2274535" y="2619991"/>
                </a:cubicBezTo>
                <a:cubicBezTo>
                  <a:pt x="2282298" y="2625687"/>
                  <a:pt x="2286679" y="2623848"/>
                  <a:pt x="2285089" y="2615552"/>
                </a:cubicBezTo>
                <a:close/>
                <a:moveTo>
                  <a:pt x="3321714" y="2614371"/>
                </a:moveTo>
                <a:cubicBezTo>
                  <a:pt x="3322971" y="2612628"/>
                  <a:pt x="3329724" y="2609799"/>
                  <a:pt x="3336734" y="2608085"/>
                </a:cubicBezTo>
                <a:cubicBezTo>
                  <a:pt x="3343735" y="2606370"/>
                  <a:pt x="3348231" y="2602970"/>
                  <a:pt x="3346726" y="2600531"/>
                </a:cubicBezTo>
                <a:cubicBezTo>
                  <a:pt x="3345221" y="2598102"/>
                  <a:pt x="3348240" y="2596102"/>
                  <a:pt x="3353432" y="2596102"/>
                </a:cubicBezTo>
                <a:cubicBezTo>
                  <a:pt x="3358623" y="2596102"/>
                  <a:pt x="3366386" y="2591997"/>
                  <a:pt x="3370681" y="2586977"/>
                </a:cubicBezTo>
                <a:cubicBezTo>
                  <a:pt x="3374977" y="2581958"/>
                  <a:pt x="3381121" y="2577852"/>
                  <a:pt x="3384331" y="2577852"/>
                </a:cubicBezTo>
                <a:cubicBezTo>
                  <a:pt x="3387541" y="2577852"/>
                  <a:pt x="3390160" y="2575805"/>
                  <a:pt x="3390160" y="2573290"/>
                </a:cubicBezTo>
                <a:cubicBezTo>
                  <a:pt x="3390160" y="2570785"/>
                  <a:pt x="3396837" y="2568527"/>
                  <a:pt x="3404990" y="2568270"/>
                </a:cubicBezTo>
                <a:cubicBezTo>
                  <a:pt x="3419649" y="2567823"/>
                  <a:pt x="3446891" y="2561003"/>
                  <a:pt x="3438071" y="2559983"/>
                </a:cubicBezTo>
                <a:cubicBezTo>
                  <a:pt x="3428222" y="2558850"/>
                  <a:pt x="3448006" y="2550611"/>
                  <a:pt x="3460883" y="2550477"/>
                </a:cubicBezTo>
                <a:cubicBezTo>
                  <a:pt x="3470475" y="2550382"/>
                  <a:pt x="3472694" y="2549144"/>
                  <a:pt x="3468284" y="2546353"/>
                </a:cubicBezTo>
                <a:cubicBezTo>
                  <a:pt x="3463998" y="2543639"/>
                  <a:pt x="3469446" y="2541343"/>
                  <a:pt x="3485391" y="2539152"/>
                </a:cubicBezTo>
                <a:cubicBezTo>
                  <a:pt x="3498259" y="2537380"/>
                  <a:pt x="3509927" y="2534075"/>
                  <a:pt x="3511337" y="2531808"/>
                </a:cubicBezTo>
                <a:cubicBezTo>
                  <a:pt x="3515061" y="2525779"/>
                  <a:pt x="3499059" y="2500709"/>
                  <a:pt x="3489554" y="2497690"/>
                </a:cubicBezTo>
                <a:cubicBezTo>
                  <a:pt x="3485077" y="2496271"/>
                  <a:pt x="3481419" y="2493194"/>
                  <a:pt x="3481419" y="2490851"/>
                </a:cubicBezTo>
                <a:cubicBezTo>
                  <a:pt x="3481419" y="2488508"/>
                  <a:pt x="3473085" y="2486593"/>
                  <a:pt x="3462893" y="2486593"/>
                </a:cubicBezTo>
                <a:cubicBezTo>
                  <a:pt x="3452711" y="2486593"/>
                  <a:pt x="3445510" y="2488432"/>
                  <a:pt x="3446900" y="2490680"/>
                </a:cubicBezTo>
                <a:cubicBezTo>
                  <a:pt x="3450529" y="2496557"/>
                  <a:pt x="3438099" y="2500281"/>
                  <a:pt x="3414877" y="2500281"/>
                </a:cubicBezTo>
                <a:cubicBezTo>
                  <a:pt x="3403790" y="2500281"/>
                  <a:pt x="3394722" y="2502119"/>
                  <a:pt x="3394722" y="2504357"/>
                </a:cubicBezTo>
                <a:cubicBezTo>
                  <a:pt x="3394722" y="2506586"/>
                  <a:pt x="3389341" y="2509768"/>
                  <a:pt x="3382759" y="2511425"/>
                </a:cubicBezTo>
                <a:cubicBezTo>
                  <a:pt x="3376187" y="2513073"/>
                  <a:pt x="3368224" y="2516892"/>
                  <a:pt x="3365071" y="2519902"/>
                </a:cubicBezTo>
                <a:cubicBezTo>
                  <a:pt x="3361918" y="2522912"/>
                  <a:pt x="3354727" y="2528456"/>
                  <a:pt x="3349098" y="2532228"/>
                </a:cubicBezTo>
                <a:cubicBezTo>
                  <a:pt x="3343459" y="2535990"/>
                  <a:pt x="3336172" y="2541638"/>
                  <a:pt x="3332886" y="2544772"/>
                </a:cubicBezTo>
                <a:cubicBezTo>
                  <a:pt x="3329610" y="2547906"/>
                  <a:pt x="3325019" y="2550477"/>
                  <a:pt x="3322685" y="2550477"/>
                </a:cubicBezTo>
                <a:cubicBezTo>
                  <a:pt x="3320342" y="2550477"/>
                  <a:pt x="3311226" y="2557145"/>
                  <a:pt x="3302416" y="2565308"/>
                </a:cubicBezTo>
                <a:cubicBezTo>
                  <a:pt x="3293605" y="2573461"/>
                  <a:pt x="3282023" y="2583158"/>
                  <a:pt x="3276679" y="2586844"/>
                </a:cubicBezTo>
                <a:cubicBezTo>
                  <a:pt x="3265040" y="2594883"/>
                  <a:pt x="3264421" y="2602160"/>
                  <a:pt x="3274384" y="2613790"/>
                </a:cubicBezTo>
                <a:cubicBezTo>
                  <a:pt x="3280232" y="2620629"/>
                  <a:pt x="3285776" y="2621944"/>
                  <a:pt x="3300615" y="2620010"/>
                </a:cubicBezTo>
                <a:cubicBezTo>
                  <a:pt x="3310969" y="2618657"/>
                  <a:pt x="3320466" y="2616124"/>
                  <a:pt x="3321714" y="2614371"/>
                </a:cubicBezTo>
                <a:close/>
                <a:moveTo>
                  <a:pt x="2168931" y="2602960"/>
                </a:moveTo>
                <a:cubicBezTo>
                  <a:pt x="2175608" y="2596274"/>
                  <a:pt x="2203783" y="2540105"/>
                  <a:pt x="2203840" y="2533352"/>
                </a:cubicBezTo>
                <a:cubicBezTo>
                  <a:pt x="2203850" y="2531475"/>
                  <a:pt x="2206717" y="2524474"/>
                  <a:pt x="2210203" y="2517797"/>
                </a:cubicBezTo>
                <a:cubicBezTo>
                  <a:pt x="2213689" y="2511111"/>
                  <a:pt x="2217270" y="2493661"/>
                  <a:pt x="2218166" y="2479011"/>
                </a:cubicBezTo>
                <a:cubicBezTo>
                  <a:pt x="2219652" y="2454570"/>
                  <a:pt x="2219042" y="2452503"/>
                  <a:pt x="2210775" y="2453951"/>
                </a:cubicBezTo>
                <a:cubicBezTo>
                  <a:pt x="2195201" y="2456675"/>
                  <a:pt x="2167312" y="2495347"/>
                  <a:pt x="2167312" y="2514225"/>
                </a:cubicBezTo>
                <a:cubicBezTo>
                  <a:pt x="2167312" y="2518978"/>
                  <a:pt x="2161149" y="2536323"/>
                  <a:pt x="2153615" y="2552754"/>
                </a:cubicBezTo>
                <a:cubicBezTo>
                  <a:pt x="2146090" y="2569194"/>
                  <a:pt x="2139928" y="2588749"/>
                  <a:pt x="2139928" y="2596216"/>
                </a:cubicBezTo>
                <a:cubicBezTo>
                  <a:pt x="2139928" y="2607551"/>
                  <a:pt x="2141766" y="2609790"/>
                  <a:pt x="2151015" y="2609790"/>
                </a:cubicBezTo>
                <a:cubicBezTo>
                  <a:pt x="2157111" y="2609790"/>
                  <a:pt x="2165169" y="2606713"/>
                  <a:pt x="2168931" y="2602960"/>
                </a:cubicBezTo>
                <a:close/>
                <a:moveTo>
                  <a:pt x="2264781" y="2598388"/>
                </a:moveTo>
                <a:cubicBezTo>
                  <a:pt x="2266381" y="2594216"/>
                  <a:pt x="2264791" y="2591540"/>
                  <a:pt x="2260705" y="2591540"/>
                </a:cubicBezTo>
                <a:cubicBezTo>
                  <a:pt x="2257018" y="2591540"/>
                  <a:pt x="2253999" y="2594626"/>
                  <a:pt x="2253999" y="2598388"/>
                </a:cubicBezTo>
                <a:cubicBezTo>
                  <a:pt x="2253999" y="2602151"/>
                  <a:pt x="2255837" y="2605227"/>
                  <a:pt x="2258076" y="2605227"/>
                </a:cubicBezTo>
                <a:cubicBezTo>
                  <a:pt x="2260314" y="2605227"/>
                  <a:pt x="2263334" y="2602151"/>
                  <a:pt x="2264781" y="2598388"/>
                </a:cubicBezTo>
                <a:close/>
                <a:moveTo>
                  <a:pt x="1745002" y="2582024"/>
                </a:moveTo>
                <a:cubicBezTo>
                  <a:pt x="1743535" y="2579653"/>
                  <a:pt x="1740382" y="2578910"/>
                  <a:pt x="1738011" y="2580376"/>
                </a:cubicBezTo>
                <a:cubicBezTo>
                  <a:pt x="1735629" y="2581843"/>
                  <a:pt x="1734886" y="2584996"/>
                  <a:pt x="1736353" y="2587368"/>
                </a:cubicBezTo>
                <a:cubicBezTo>
                  <a:pt x="1737830" y="2589749"/>
                  <a:pt x="1740973" y="2590492"/>
                  <a:pt x="1743354" y="2589016"/>
                </a:cubicBezTo>
                <a:cubicBezTo>
                  <a:pt x="1745726" y="2587549"/>
                  <a:pt x="1746469" y="2584406"/>
                  <a:pt x="1745002" y="2582024"/>
                </a:cubicBezTo>
                <a:close/>
                <a:moveTo>
                  <a:pt x="2048611" y="2588120"/>
                </a:moveTo>
                <a:cubicBezTo>
                  <a:pt x="2048202" y="2565660"/>
                  <a:pt x="2025856" y="2552582"/>
                  <a:pt x="2025856" y="2574814"/>
                </a:cubicBezTo>
                <a:cubicBezTo>
                  <a:pt x="2025856" y="2580672"/>
                  <a:pt x="2027228" y="2586825"/>
                  <a:pt x="2028904" y="2588501"/>
                </a:cubicBezTo>
                <a:cubicBezTo>
                  <a:pt x="2033057" y="2592664"/>
                  <a:pt x="2048688" y="2592359"/>
                  <a:pt x="2048611" y="2588120"/>
                </a:cubicBezTo>
                <a:close/>
                <a:moveTo>
                  <a:pt x="2275773" y="2574147"/>
                </a:moveTo>
                <a:cubicBezTo>
                  <a:pt x="2276764" y="2571166"/>
                  <a:pt x="2274325" y="2568727"/>
                  <a:pt x="2270354" y="2568727"/>
                </a:cubicBezTo>
                <a:cubicBezTo>
                  <a:pt x="2266381" y="2568727"/>
                  <a:pt x="2263124" y="2571975"/>
                  <a:pt x="2263124" y="2575957"/>
                </a:cubicBezTo>
                <a:cubicBezTo>
                  <a:pt x="2263124" y="2584006"/>
                  <a:pt x="2272954" y="2582605"/>
                  <a:pt x="2275773" y="2574147"/>
                </a:cubicBezTo>
                <a:close/>
                <a:moveTo>
                  <a:pt x="3265840" y="2569851"/>
                </a:moveTo>
                <a:cubicBezTo>
                  <a:pt x="3271059" y="2564632"/>
                  <a:pt x="3274127" y="2559164"/>
                  <a:pt x="3272669" y="2557698"/>
                </a:cubicBezTo>
                <a:cubicBezTo>
                  <a:pt x="3271202" y="2556240"/>
                  <a:pt x="3274450" y="2555040"/>
                  <a:pt x="3279889" y="2555040"/>
                </a:cubicBezTo>
                <a:cubicBezTo>
                  <a:pt x="3285633" y="2555040"/>
                  <a:pt x="3289776" y="2552173"/>
                  <a:pt x="3289776" y="2548191"/>
                </a:cubicBezTo>
                <a:cubicBezTo>
                  <a:pt x="3289776" y="2544429"/>
                  <a:pt x="3291519" y="2541353"/>
                  <a:pt x="3293643" y="2541353"/>
                </a:cubicBezTo>
                <a:cubicBezTo>
                  <a:pt x="3297034" y="2541353"/>
                  <a:pt x="3303902" y="2536361"/>
                  <a:pt x="3324942" y="2518626"/>
                </a:cubicBezTo>
                <a:cubicBezTo>
                  <a:pt x="3329695" y="2514616"/>
                  <a:pt x="3342211" y="2510930"/>
                  <a:pt x="3355070" y="2509748"/>
                </a:cubicBezTo>
                <a:cubicBezTo>
                  <a:pt x="3357099" y="2509558"/>
                  <a:pt x="3357403" y="2507215"/>
                  <a:pt x="3355756" y="2504538"/>
                </a:cubicBezTo>
                <a:cubicBezTo>
                  <a:pt x="3354098" y="2501862"/>
                  <a:pt x="3357032" y="2498547"/>
                  <a:pt x="3362281" y="2497176"/>
                </a:cubicBezTo>
                <a:cubicBezTo>
                  <a:pt x="3367519" y="2495804"/>
                  <a:pt x="3370777" y="2493013"/>
                  <a:pt x="3369519" y="2490975"/>
                </a:cubicBezTo>
                <a:cubicBezTo>
                  <a:pt x="3368262" y="2488936"/>
                  <a:pt x="3378549" y="2485850"/>
                  <a:pt x="3392379" y="2484126"/>
                </a:cubicBezTo>
                <a:cubicBezTo>
                  <a:pt x="3406219" y="2482393"/>
                  <a:pt x="3417544" y="2479287"/>
                  <a:pt x="3417544" y="2477221"/>
                </a:cubicBezTo>
                <a:cubicBezTo>
                  <a:pt x="3417544" y="2475154"/>
                  <a:pt x="3427298" y="2472173"/>
                  <a:pt x="3439214" y="2470591"/>
                </a:cubicBezTo>
                <a:cubicBezTo>
                  <a:pt x="3451139" y="2469010"/>
                  <a:pt x="3465350" y="2465543"/>
                  <a:pt x="3470808" y="2462886"/>
                </a:cubicBezTo>
                <a:cubicBezTo>
                  <a:pt x="3481781" y="2457532"/>
                  <a:pt x="3487868" y="2440388"/>
                  <a:pt x="3483581" y="2426891"/>
                </a:cubicBezTo>
                <a:cubicBezTo>
                  <a:pt x="3480247" y="2416385"/>
                  <a:pt x="3460788" y="2415003"/>
                  <a:pt x="3456959" y="2424995"/>
                </a:cubicBezTo>
                <a:cubicBezTo>
                  <a:pt x="3455406" y="2429034"/>
                  <a:pt x="3448558" y="2431844"/>
                  <a:pt x="3440233" y="2431844"/>
                </a:cubicBezTo>
                <a:cubicBezTo>
                  <a:pt x="3431994" y="2431844"/>
                  <a:pt x="3427298" y="2433739"/>
                  <a:pt x="3428946" y="2436406"/>
                </a:cubicBezTo>
                <a:cubicBezTo>
                  <a:pt x="3430594" y="2439073"/>
                  <a:pt x="3425564" y="2440988"/>
                  <a:pt x="3416668" y="2441016"/>
                </a:cubicBezTo>
                <a:cubicBezTo>
                  <a:pt x="3393951" y="2441092"/>
                  <a:pt x="3367252" y="2446245"/>
                  <a:pt x="3369634" y="2450103"/>
                </a:cubicBezTo>
                <a:cubicBezTo>
                  <a:pt x="3370796" y="2451970"/>
                  <a:pt x="3361442" y="2454865"/>
                  <a:pt x="3348850" y="2456542"/>
                </a:cubicBezTo>
                <a:cubicBezTo>
                  <a:pt x="3336268" y="2458209"/>
                  <a:pt x="3327028" y="2461295"/>
                  <a:pt x="3328333" y="2463400"/>
                </a:cubicBezTo>
                <a:cubicBezTo>
                  <a:pt x="3329638" y="2465515"/>
                  <a:pt x="3324457" y="2468486"/>
                  <a:pt x="3316818" y="2470010"/>
                </a:cubicBezTo>
                <a:cubicBezTo>
                  <a:pt x="3309188" y="2471534"/>
                  <a:pt x="3300054" y="2475383"/>
                  <a:pt x="3296520" y="2478554"/>
                </a:cubicBezTo>
                <a:cubicBezTo>
                  <a:pt x="3281946" y="2491632"/>
                  <a:pt x="3277155" y="2494766"/>
                  <a:pt x="3266630" y="2498109"/>
                </a:cubicBezTo>
                <a:cubicBezTo>
                  <a:pt x="3260563" y="2500033"/>
                  <a:pt x="3253315" y="2504729"/>
                  <a:pt x="3250533" y="2508539"/>
                </a:cubicBezTo>
                <a:cubicBezTo>
                  <a:pt x="3247333" y="2512901"/>
                  <a:pt x="3242380" y="2514273"/>
                  <a:pt x="3237084" y="2512235"/>
                </a:cubicBezTo>
                <a:cubicBezTo>
                  <a:pt x="3229378" y="2509282"/>
                  <a:pt x="3229683" y="2508101"/>
                  <a:pt x="3240789" y="2497804"/>
                </a:cubicBezTo>
                <a:cubicBezTo>
                  <a:pt x="3247438" y="2491642"/>
                  <a:pt x="3254505" y="2486593"/>
                  <a:pt x="3256496" y="2486593"/>
                </a:cubicBezTo>
                <a:cubicBezTo>
                  <a:pt x="3258496" y="2486593"/>
                  <a:pt x="3265859" y="2479411"/>
                  <a:pt x="3272860" y="2470629"/>
                </a:cubicBezTo>
                <a:cubicBezTo>
                  <a:pt x="3279870" y="2461838"/>
                  <a:pt x="3289624" y="2454656"/>
                  <a:pt x="3294538" y="2454656"/>
                </a:cubicBezTo>
                <a:cubicBezTo>
                  <a:pt x="3299454" y="2454656"/>
                  <a:pt x="3303473" y="2452598"/>
                  <a:pt x="3303473" y="2450093"/>
                </a:cubicBezTo>
                <a:cubicBezTo>
                  <a:pt x="3303473" y="2447579"/>
                  <a:pt x="3306550" y="2445531"/>
                  <a:pt x="3310312" y="2445531"/>
                </a:cubicBezTo>
                <a:cubicBezTo>
                  <a:pt x="3314074" y="2445531"/>
                  <a:pt x="3317160" y="2442455"/>
                  <a:pt x="3317160" y="2438682"/>
                </a:cubicBezTo>
                <a:cubicBezTo>
                  <a:pt x="3317160" y="2433777"/>
                  <a:pt x="3312150" y="2431844"/>
                  <a:pt x="3299472" y="2431844"/>
                </a:cubicBezTo>
                <a:cubicBezTo>
                  <a:pt x="3275203" y="2431844"/>
                  <a:pt x="3252924" y="2426967"/>
                  <a:pt x="3255820" y="2422290"/>
                </a:cubicBezTo>
                <a:cubicBezTo>
                  <a:pt x="3257134" y="2420166"/>
                  <a:pt x="3253505" y="2417232"/>
                  <a:pt x="3247761" y="2415784"/>
                </a:cubicBezTo>
                <a:cubicBezTo>
                  <a:pt x="3237836" y="2413289"/>
                  <a:pt x="3216777" y="2387029"/>
                  <a:pt x="3216777" y="2377151"/>
                </a:cubicBezTo>
                <a:cubicBezTo>
                  <a:pt x="3216777" y="2374608"/>
                  <a:pt x="3221006" y="2372522"/>
                  <a:pt x="3226168" y="2372522"/>
                </a:cubicBezTo>
                <a:cubicBezTo>
                  <a:pt x="3231340" y="2372522"/>
                  <a:pt x="3234293" y="2370474"/>
                  <a:pt x="3232740" y="2367959"/>
                </a:cubicBezTo>
                <a:cubicBezTo>
                  <a:pt x="3231007" y="2365149"/>
                  <a:pt x="3238656" y="2363397"/>
                  <a:pt x="3252628" y="2363397"/>
                </a:cubicBezTo>
                <a:cubicBezTo>
                  <a:pt x="3265116" y="2363397"/>
                  <a:pt x="3276022" y="2365474"/>
                  <a:pt x="3276870" y="2368017"/>
                </a:cubicBezTo>
                <a:cubicBezTo>
                  <a:pt x="3277717" y="2370550"/>
                  <a:pt x="3297253" y="2373113"/>
                  <a:pt x="3320789" y="2373722"/>
                </a:cubicBezTo>
                <a:cubicBezTo>
                  <a:pt x="3361823" y="2374770"/>
                  <a:pt x="3363252" y="2375170"/>
                  <a:pt x="3365947" y="2386209"/>
                </a:cubicBezTo>
                <a:cubicBezTo>
                  <a:pt x="3367481" y="2392486"/>
                  <a:pt x="3373434" y="2402402"/>
                  <a:pt x="3379187" y="2408250"/>
                </a:cubicBezTo>
                <a:cubicBezTo>
                  <a:pt x="3388579" y="2417794"/>
                  <a:pt x="3392217" y="2418556"/>
                  <a:pt x="3415001" y="2415708"/>
                </a:cubicBezTo>
                <a:cubicBezTo>
                  <a:pt x="3443014" y="2412203"/>
                  <a:pt x="3447681" y="2407069"/>
                  <a:pt x="3426669" y="2402869"/>
                </a:cubicBezTo>
                <a:cubicBezTo>
                  <a:pt x="3419135" y="2401363"/>
                  <a:pt x="3412982" y="2397877"/>
                  <a:pt x="3412982" y="2395125"/>
                </a:cubicBezTo>
                <a:cubicBezTo>
                  <a:pt x="3412982" y="2386809"/>
                  <a:pt x="3401895" y="2378380"/>
                  <a:pt x="3386483" y="2374999"/>
                </a:cubicBezTo>
                <a:cubicBezTo>
                  <a:pt x="3378473" y="2373236"/>
                  <a:pt x="3371910" y="2370131"/>
                  <a:pt x="3371910" y="2368093"/>
                </a:cubicBezTo>
                <a:cubicBezTo>
                  <a:pt x="3371910" y="2366054"/>
                  <a:pt x="3366776" y="2363102"/>
                  <a:pt x="3360509" y="2361521"/>
                </a:cubicBezTo>
                <a:cubicBezTo>
                  <a:pt x="3354232" y="2359949"/>
                  <a:pt x="3349098" y="2357015"/>
                  <a:pt x="3349098" y="2355006"/>
                </a:cubicBezTo>
                <a:cubicBezTo>
                  <a:pt x="3349098" y="2345252"/>
                  <a:pt x="3322333" y="2322335"/>
                  <a:pt x="3310931" y="2322335"/>
                </a:cubicBezTo>
                <a:cubicBezTo>
                  <a:pt x="3301978" y="2322335"/>
                  <a:pt x="3297482" y="2319182"/>
                  <a:pt x="3294234" y="2310628"/>
                </a:cubicBezTo>
                <a:cubicBezTo>
                  <a:pt x="3287823" y="2293769"/>
                  <a:pt x="3288748" y="2271157"/>
                  <a:pt x="3296625" y="2252307"/>
                </a:cubicBezTo>
                <a:cubicBezTo>
                  <a:pt x="3300387" y="2243306"/>
                  <a:pt x="3303473" y="2232781"/>
                  <a:pt x="3303473" y="2228942"/>
                </a:cubicBezTo>
                <a:cubicBezTo>
                  <a:pt x="3303473" y="2225094"/>
                  <a:pt x="3300387" y="2221951"/>
                  <a:pt x="3296625" y="2221951"/>
                </a:cubicBezTo>
                <a:cubicBezTo>
                  <a:pt x="3292862" y="2221951"/>
                  <a:pt x="3289776" y="2219893"/>
                  <a:pt x="3289776" y="2217388"/>
                </a:cubicBezTo>
                <a:cubicBezTo>
                  <a:pt x="3289776" y="2210949"/>
                  <a:pt x="3260801" y="2211692"/>
                  <a:pt x="3254191" y="2218303"/>
                </a:cubicBezTo>
                <a:cubicBezTo>
                  <a:pt x="3249933" y="2222560"/>
                  <a:pt x="3248714" y="2222046"/>
                  <a:pt x="3248714" y="2216017"/>
                </a:cubicBezTo>
                <a:cubicBezTo>
                  <a:pt x="3248714" y="2211302"/>
                  <a:pt x="3245132" y="2208263"/>
                  <a:pt x="3239589" y="2208263"/>
                </a:cubicBezTo>
                <a:cubicBezTo>
                  <a:pt x="3228588" y="2208263"/>
                  <a:pt x="3228283" y="2209987"/>
                  <a:pt x="3237636" y="2219341"/>
                </a:cubicBezTo>
                <a:cubicBezTo>
                  <a:pt x="3244151" y="2225856"/>
                  <a:pt x="3244123" y="2226513"/>
                  <a:pt x="3237331" y="2226513"/>
                </a:cubicBezTo>
                <a:cubicBezTo>
                  <a:pt x="3231864" y="2226513"/>
                  <a:pt x="3230245" y="2229895"/>
                  <a:pt x="3231302" y="2239058"/>
                </a:cubicBezTo>
                <a:cubicBezTo>
                  <a:pt x="3232502" y="2249526"/>
                  <a:pt x="3234931" y="2251612"/>
                  <a:pt x="3245952" y="2251612"/>
                </a:cubicBezTo>
                <a:cubicBezTo>
                  <a:pt x="3270564" y="2251612"/>
                  <a:pt x="3269554" y="2286464"/>
                  <a:pt x="3244761" y="2292683"/>
                </a:cubicBezTo>
                <a:cubicBezTo>
                  <a:pt x="3238198" y="2294331"/>
                  <a:pt x="3231788" y="2297055"/>
                  <a:pt x="3230502" y="2298741"/>
                </a:cubicBezTo>
                <a:cubicBezTo>
                  <a:pt x="3221539" y="2310514"/>
                  <a:pt x="3194993" y="2317772"/>
                  <a:pt x="3160912" y="2317772"/>
                </a:cubicBezTo>
                <a:cubicBezTo>
                  <a:pt x="3125155" y="2317772"/>
                  <a:pt x="3123651" y="2317324"/>
                  <a:pt x="3110944" y="2303094"/>
                </a:cubicBezTo>
                <a:cubicBezTo>
                  <a:pt x="3094961" y="2285187"/>
                  <a:pt x="3095952" y="2276672"/>
                  <a:pt x="3115135" y="2267071"/>
                </a:cubicBezTo>
                <a:cubicBezTo>
                  <a:pt x="3123222" y="2263032"/>
                  <a:pt x="3128518" y="2258412"/>
                  <a:pt x="3126918" y="2256812"/>
                </a:cubicBezTo>
                <a:cubicBezTo>
                  <a:pt x="3125308" y="2255202"/>
                  <a:pt x="3127099" y="2253888"/>
                  <a:pt x="3130889" y="2253888"/>
                </a:cubicBezTo>
                <a:cubicBezTo>
                  <a:pt x="3134680" y="2253888"/>
                  <a:pt x="3143453" y="2249011"/>
                  <a:pt x="3150387" y="2243058"/>
                </a:cubicBezTo>
                <a:cubicBezTo>
                  <a:pt x="3159789" y="2234981"/>
                  <a:pt x="3162217" y="2229761"/>
                  <a:pt x="3159922" y="2222522"/>
                </a:cubicBezTo>
                <a:cubicBezTo>
                  <a:pt x="3158226" y="2217188"/>
                  <a:pt x="3155169" y="2212826"/>
                  <a:pt x="3153121" y="2212826"/>
                </a:cubicBezTo>
                <a:cubicBezTo>
                  <a:pt x="3151073" y="2212826"/>
                  <a:pt x="3148330" y="2208739"/>
                  <a:pt x="3147025" y="2203749"/>
                </a:cubicBezTo>
                <a:cubicBezTo>
                  <a:pt x="3144710" y="2194919"/>
                  <a:pt x="3151988" y="2182831"/>
                  <a:pt x="3174486" y="2158114"/>
                </a:cubicBezTo>
                <a:cubicBezTo>
                  <a:pt x="3180181" y="2151866"/>
                  <a:pt x="3184830" y="2145198"/>
                  <a:pt x="3184830" y="2143284"/>
                </a:cubicBezTo>
                <a:cubicBezTo>
                  <a:pt x="3184830" y="2141379"/>
                  <a:pt x="3186725" y="2139817"/>
                  <a:pt x="3189040" y="2139817"/>
                </a:cubicBezTo>
                <a:cubicBezTo>
                  <a:pt x="3191364" y="2139817"/>
                  <a:pt x="3201308" y="2131606"/>
                  <a:pt x="3211147" y="2121567"/>
                </a:cubicBezTo>
                <a:cubicBezTo>
                  <a:pt x="3220987" y="2111527"/>
                  <a:pt x="3230464" y="2103317"/>
                  <a:pt x="3232216" y="2103317"/>
                </a:cubicBezTo>
                <a:cubicBezTo>
                  <a:pt x="3236941" y="2103317"/>
                  <a:pt x="3263220" y="2084276"/>
                  <a:pt x="3274727" y="2072513"/>
                </a:cubicBezTo>
                <a:cubicBezTo>
                  <a:pt x="3280261" y="2066865"/>
                  <a:pt x="3287595" y="2062245"/>
                  <a:pt x="3291033" y="2062245"/>
                </a:cubicBezTo>
                <a:cubicBezTo>
                  <a:pt x="3295396" y="2062245"/>
                  <a:pt x="3298720" y="2051434"/>
                  <a:pt x="3302016" y="2026460"/>
                </a:cubicBezTo>
                <a:cubicBezTo>
                  <a:pt x="3307178" y="1987340"/>
                  <a:pt x="3303578" y="1956289"/>
                  <a:pt x="3289662" y="1920065"/>
                </a:cubicBezTo>
                <a:cubicBezTo>
                  <a:pt x="3282423" y="1901215"/>
                  <a:pt x="3282261" y="1897729"/>
                  <a:pt x="3288176" y="1889271"/>
                </a:cubicBezTo>
                <a:cubicBezTo>
                  <a:pt x="3291853" y="1884023"/>
                  <a:pt x="3297939" y="1879737"/>
                  <a:pt x="3301711" y="1879737"/>
                </a:cubicBezTo>
                <a:cubicBezTo>
                  <a:pt x="3305483" y="1879737"/>
                  <a:pt x="3307388" y="1877831"/>
                  <a:pt x="3305950" y="1875498"/>
                </a:cubicBezTo>
                <a:cubicBezTo>
                  <a:pt x="3304511" y="1873174"/>
                  <a:pt x="3307464" y="1869954"/>
                  <a:pt x="3312512" y="1868354"/>
                </a:cubicBezTo>
                <a:cubicBezTo>
                  <a:pt x="3317561" y="1866744"/>
                  <a:pt x="3322952" y="1860439"/>
                  <a:pt x="3324485" y="1854333"/>
                </a:cubicBezTo>
                <a:cubicBezTo>
                  <a:pt x="3326019" y="1848228"/>
                  <a:pt x="3328686" y="1843227"/>
                  <a:pt x="3330410" y="1843227"/>
                </a:cubicBezTo>
                <a:cubicBezTo>
                  <a:pt x="3335344" y="1843227"/>
                  <a:pt x="3352060" y="1829483"/>
                  <a:pt x="3381740" y="1801022"/>
                </a:cubicBezTo>
                <a:cubicBezTo>
                  <a:pt x="3396789" y="1786591"/>
                  <a:pt x="3410839" y="1774790"/>
                  <a:pt x="3412972" y="1774790"/>
                </a:cubicBezTo>
                <a:cubicBezTo>
                  <a:pt x="3422593" y="1774790"/>
                  <a:pt x="3444748" y="1745882"/>
                  <a:pt x="3447205" y="1730118"/>
                </a:cubicBezTo>
                <a:cubicBezTo>
                  <a:pt x="3448662" y="1720812"/>
                  <a:pt x="3451815" y="1705762"/>
                  <a:pt x="3454225" y="1696685"/>
                </a:cubicBezTo>
                <a:cubicBezTo>
                  <a:pt x="3456635" y="1687617"/>
                  <a:pt x="3458607" y="1673730"/>
                  <a:pt x="3458607" y="1665824"/>
                </a:cubicBezTo>
                <a:cubicBezTo>
                  <a:pt x="3458607" y="1657928"/>
                  <a:pt x="3460531" y="1647898"/>
                  <a:pt x="3462893" y="1643545"/>
                </a:cubicBezTo>
                <a:cubicBezTo>
                  <a:pt x="3465255" y="1639183"/>
                  <a:pt x="3468284" y="1630324"/>
                  <a:pt x="3469627" y="1623857"/>
                </a:cubicBezTo>
                <a:cubicBezTo>
                  <a:pt x="3470970" y="1617389"/>
                  <a:pt x="3477037" y="1606731"/>
                  <a:pt x="3483114" y="1600187"/>
                </a:cubicBezTo>
                <a:cubicBezTo>
                  <a:pt x="3489182" y="1593634"/>
                  <a:pt x="3493002" y="1587119"/>
                  <a:pt x="3491592" y="1585709"/>
                </a:cubicBezTo>
                <a:cubicBezTo>
                  <a:pt x="3490182" y="1584300"/>
                  <a:pt x="3491420" y="1583147"/>
                  <a:pt x="3494345" y="1583147"/>
                </a:cubicBezTo>
                <a:cubicBezTo>
                  <a:pt x="3497278" y="1583147"/>
                  <a:pt x="3499669" y="1578137"/>
                  <a:pt x="3499669" y="1572003"/>
                </a:cubicBezTo>
                <a:cubicBezTo>
                  <a:pt x="3499669" y="1565154"/>
                  <a:pt x="3507137" y="1552981"/>
                  <a:pt x="3519062" y="1540380"/>
                </a:cubicBezTo>
                <a:cubicBezTo>
                  <a:pt x="3547742" y="1510090"/>
                  <a:pt x="3548637" y="1508738"/>
                  <a:pt x="3561667" y="1476181"/>
                </a:cubicBezTo>
                <a:cubicBezTo>
                  <a:pt x="3568278" y="1459674"/>
                  <a:pt x="3575507" y="1445053"/>
                  <a:pt x="3577745" y="1443672"/>
                </a:cubicBezTo>
                <a:cubicBezTo>
                  <a:pt x="3579974" y="1442291"/>
                  <a:pt x="3581803" y="1433185"/>
                  <a:pt x="3581803" y="1423441"/>
                </a:cubicBezTo>
                <a:cubicBezTo>
                  <a:pt x="3581803" y="1413707"/>
                  <a:pt x="3584079" y="1404325"/>
                  <a:pt x="3586861" y="1402610"/>
                </a:cubicBezTo>
                <a:cubicBezTo>
                  <a:pt x="3590014" y="1400658"/>
                  <a:pt x="3590833" y="1392714"/>
                  <a:pt x="3589023" y="1381407"/>
                </a:cubicBezTo>
                <a:cubicBezTo>
                  <a:pt x="3586528" y="1365787"/>
                  <a:pt x="3587385" y="1363005"/>
                  <a:pt x="3595376" y="1360919"/>
                </a:cubicBezTo>
                <a:cubicBezTo>
                  <a:pt x="3604787" y="1358462"/>
                  <a:pt x="3608368" y="1350442"/>
                  <a:pt x="3600053" y="1350442"/>
                </a:cubicBezTo>
                <a:cubicBezTo>
                  <a:pt x="3597548" y="1350442"/>
                  <a:pt x="3595652" y="1344793"/>
                  <a:pt x="3595852" y="1337888"/>
                </a:cubicBezTo>
                <a:cubicBezTo>
                  <a:pt x="3596053" y="1330992"/>
                  <a:pt x="3597243" y="1327906"/>
                  <a:pt x="3598510" y="1331049"/>
                </a:cubicBezTo>
                <a:cubicBezTo>
                  <a:pt x="3599777" y="1334183"/>
                  <a:pt x="3605158" y="1336754"/>
                  <a:pt x="3610473" y="1336754"/>
                </a:cubicBezTo>
                <a:cubicBezTo>
                  <a:pt x="3617988" y="1336754"/>
                  <a:pt x="3618913" y="1335535"/>
                  <a:pt x="3614655" y="1331277"/>
                </a:cubicBezTo>
                <a:cubicBezTo>
                  <a:pt x="3611645" y="1328268"/>
                  <a:pt x="3609178" y="1322286"/>
                  <a:pt x="3609178" y="1317990"/>
                </a:cubicBezTo>
                <a:cubicBezTo>
                  <a:pt x="3609178" y="1312456"/>
                  <a:pt x="3603958" y="1309294"/>
                  <a:pt x="3591290" y="1307151"/>
                </a:cubicBezTo>
                <a:cubicBezTo>
                  <a:pt x="3581441" y="1305493"/>
                  <a:pt x="3572269" y="1301207"/>
                  <a:pt x="3570897" y="1297626"/>
                </a:cubicBezTo>
                <a:cubicBezTo>
                  <a:pt x="3569525" y="1294044"/>
                  <a:pt x="3565258" y="1291120"/>
                  <a:pt x="3561410" y="1291120"/>
                </a:cubicBezTo>
                <a:cubicBezTo>
                  <a:pt x="3557572" y="1291120"/>
                  <a:pt x="3554428" y="1289072"/>
                  <a:pt x="3554428" y="1286558"/>
                </a:cubicBezTo>
                <a:cubicBezTo>
                  <a:pt x="3554428" y="1279871"/>
                  <a:pt x="3540798" y="1280976"/>
                  <a:pt x="3540398" y="1287701"/>
                </a:cubicBezTo>
                <a:cubicBezTo>
                  <a:pt x="3539503" y="1302817"/>
                  <a:pt x="3535473" y="1316371"/>
                  <a:pt x="3531482" y="1317742"/>
                </a:cubicBezTo>
                <a:cubicBezTo>
                  <a:pt x="3529044" y="1318571"/>
                  <a:pt x="3527044" y="1324762"/>
                  <a:pt x="3527044" y="1331496"/>
                </a:cubicBezTo>
                <a:cubicBezTo>
                  <a:pt x="3527044" y="1338221"/>
                  <a:pt x="3523224" y="1350889"/>
                  <a:pt x="3518557" y="1359633"/>
                </a:cubicBezTo>
                <a:cubicBezTo>
                  <a:pt x="3513890" y="1368377"/>
                  <a:pt x="3508470" y="1380665"/>
                  <a:pt x="3506498" y="1386942"/>
                </a:cubicBezTo>
                <a:cubicBezTo>
                  <a:pt x="3501593" y="1402620"/>
                  <a:pt x="3459711" y="1464046"/>
                  <a:pt x="3445291" y="1476715"/>
                </a:cubicBezTo>
                <a:cubicBezTo>
                  <a:pt x="3417192" y="1501413"/>
                  <a:pt x="3416639" y="1502375"/>
                  <a:pt x="3419735" y="1521549"/>
                </a:cubicBezTo>
                <a:cubicBezTo>
                  <a:pt x="3422107" y="1536208"/>
                  <a:pt x="3420164" y="1544923"/>
                  <a:pt x="3409848" y="1565869"/>
                </a:cubicBezTo>
                <a:cubicBezTo>
                  <a:pt x="3402781" y="1580213"/>
                  <a:pt x="3393865" y="1593044"/>
                  <a:pt x="3390017" y="1594377"/>
                </a:cubicBezTo>
                <a:cubicBezTo>
                  <a:pt x="3386169" y="1595720"/>
                  <a:pt x="3382597" y="1602064"/>
                  <a:pt x="3382064" y="1608474"/>
                </a:cubicBezTo>
                <a:cubicBezTo>
                  <a:pt x="3380740" y="1624504"/>
                  <a:pt x="3372929" y="1637897"/>
                  <a:pt x="3364909" y="1637897"/>
                </a:cubicBezTo>
                <a:cubicBezTo>
                  <a:pt x="3361166" y="1637897"/>
                  <a:pt x="3358223" y="1642107"/>
                  <a:pt x="3358223" y="1647460"/>
                </a:cubicBezTo>
                <a:cubicBezTo>
                  <a:pt x="3358223" y="1664490"/>
                  <a:pt x="3323666" y="1706343"/>
                  <a:pt x="3309598" y="1706343"/>
                </a:cubicBezTo>
                <a:cubicBezTo>
                  <a:pt x="3301549" y="1706343"/>
                  <a:pt x="3301797" y="1707953"/>
                  <a:pt x="3312579" y="1725622"/>
                </a:cubicBezTo>
                <a:cubicBezTo>
                  <a:pt x="3323323" y="1743253"/>
                  <a:pt x="3323523" y="1744891"/>
                  <a:pt x="3315894" y="1752787"/>
                </a:cubicBezTo>
                <a:cubicBezTo>
                  <a:pt x="3312684" y="1756102"/>
                  <a:pt x="3306092" y="1770637"/>
                  <a:pt x="3301244" y="1785077"/>
                </a:cubicBezTo>
                <a:cubicBezTo>
                  <a:pt x="3290776" y="1816271"/>
                  <a:pt x="3272603" y="1837769"/>
                  <a:pt x="3253467" y="1841598"/>
                </a:cubicBezTo>
                <a:cubicBezTo>
                  <a:pt x="3245828" y="1843122"/>
                  <a:pt x="3239589" y="1845932"/>
                  <a:pt x="3239589" y="1847828"/>
                </a:cubicBezTo>
                <a:cubicBezTo>
                  <a:pt x="3239589" y="1849733"/>
                  <a:pt x="3235274" y="1852419"/>
                  <a:pt x="3230007" y="1853800"/>
                </a:cubicBezTo>
                <a:cubicBezTo>
                  <a:pt x="3224730" y="1855181"/>
                  <a:pt x="3221768" y="1858496"/>
                  <a:pt x="3223425" y="1861172"/>
                </a:cubicBezTo>
                <a:cubicBezTo>
                  <a:pt x="3225082" y="1863858"/>
                  <a:pt x="3224444" y="1866049"/>
                  <a:pt x="3222015" y="1866049"/>
                </a:cubicBezTo>
                <a:cubicBezTo>
                  <a:pt x="3219577" y="1866049"/>
                  <a:pt x="3213290" y="1874926"/>
                  <a:pt x="3208033" y="1885775"/>
                </a:cubicBezTo>
                <a:cubicBezTo>
                  <a:pt x="3202784" y="1896634"/>
                  <a:pt x="3192326" y="1912541"/>
                  <a:pt x="3184811" y="1921142"/>
                </a:cubicBezTo>
                <a:cubicBezTo>
                  <a:pt x="3149635" y="1961375"/>
                  <a:pt x="3143510" y="1966423"/>
                  <a:pt x="3129956" y="1966423"/>
                </a:cubicBezTo>
                <a:cubicBezTo>
                  <a:pt x="3122498" y="1966423"/>
                  <a:pt x="3116393" y="1968481"/>
                  <a:pt x="3116393" y="1970986"/>
                </a:cubicBezTo>
                <a:cubicBezTo>
                  <a:pt x="3116393" y="1973501"/>
                  <a:pt x="3110230" y="1975558"/>
                  <a:pt x="3102705" y="1975558"/>
                </a:cubicBezTo>
                <a:cubicBezTo>
                  <a:pt x="3086436" y="1975558"/>
                  <a:pt x="3084588" y="1984873"/>
                  <a:pt x="3098000" y="1999275"/>
                </a:cubicBezTo>
                <a:cubicBezTo>
                  <a:pt x="3107420" y="2009381"/>
                  <a:pt x="3107896" y="2026298"/>
                  <a:pt x="3098857" y="2029308"/>
                </a:cubicBezTo>
                <a:cubicBezTo>
                  <a:pt x="3095380" y="2030469"/>
                  <a:pt x="3093570" y="2044919"/>
                  <a:pt x="3093570" y="2071532"/>
                </a:cubicBezTo>
                <a:cubicBezTo>
                  <a:pt x="3093570" y="2101098"/>
                  <a:pt x="3091875" y="2112966"/>
                  <a:pt x="3087284" y="2115633"/>
                </a:cubicBezTo>
                <a:cubicBezTo>
                  <a:pt x="3083827" y="2117642"/>
                  <a:pt x="3075492" y="2127453"/>
                  <a:pt x="3068758" y="2137435"/>
                </a:cubicBezTo>
                <a:cubicBezTo>
                  <a:pt x="3062024" y="2147418"/>
                  <a:pt x="3055099" y="2156657"/>
                  <a:pt x="3053375" y="2157971"/>
                </a:cubicBezTo>
                <a:cubicBezTo>
                  <a:pt x="3051642" y="2159276"/>
                  <a:pt x="3046241" y="2168163"/>
                  <a:pt x="3041383" y="2177717"/>
                </a:cubicBezTo>
                <a:cubicBezTo>
                  <a:pt x="3036516" y="2187280"/>
                  <a:pt x="3028048" y="2199929"/>
                  <a:pt x="3022571" y="2205844"/>
                </a:cubicBezTo>
                <a:cubicBezTo>
                  <a:pt x="3017085" y="2211759"/>
                  <a:pt x="3011246" y="2223818"/>
                  <a:pt x="3009598" y="2232628"/>
                </a:cubicBezTo>
                <a:cubicBezTo>
                  <a:pt x="3007941" y="2241448"/>
                  <a:pt x="3004550" y="2249345"/>
                  <a:pt x="3002064" y="2250173"/>
                </a:cubicBezTo>
                <a:cubicBezTo>
                  <a:pt x="2995720" y="2252288"/>
                  <a:pt x="2991510" y="2282301"/>
                  <a:pt x="2994968" y="2300741"/>
                </a:cubicBezTo>
                <a:cubicBezTo>
                  <a:pt x="2997959" y="2316696"/>
                  <a:pt x="3006255" y="2327526"/>
                  <a:pt x="3026848" y="2342366"/>
                </a:cubicBezTo>
                <a:cubicBezTo>
                  <a:pt x="3033430" y="2347109"/>
                  <a:pt x="3038821" y="2353777"/>
                  <a:pt x="3038821" y="2357196"/>
                </a:cubicBezTo>
                <a:cubicBezTo>
                  <a:pt x="3038821" y="2361073"/>
                  <a:pt x="3044050" y="2363397"/>
                  <a:pt x="3052775" y="2363397"/>
                </a:cubicBezTo>
                <a:cubicBezTo>
                  <a:pt x="3060452" y="2363397"/>
                  <a:pt x="3065624" y="2365188"/>
                  <a:pt x="3064272" y="2367388"/>
                </a:cubicBezTo>
                <a:cubicBezTo>
                  <a:pt x="3062910" y="2369579"/>
                  <a:pt x="3072101" y="2372741"/>
                  <a:pt x="3084693" y="2374408"/>
                </a:cubicBezTo>
                <a:cubicBezTo>
                  <a:pt x="3097514" y="2376103"/>
                  <a:pt x="3106391" y="2379370"/>
                  <a:pt x="3104867" y="2381828"/>
                </a:cubicBezTo>
                <a:cubicBezTo>
                  <a:pt x="3103353" y="2384285"/>
                  <a:pt x="3109658" y="2386352"/>
                  <a:pt x="3119536" y="2386533"/>
                </a:cubicBezTo>
                <a:cubicBezTo>
                  <a:pt x="3134490" y="2386809"/>
                  <a:pt x="3161951" y="2394115"/>
                  <a:pt x="3151425" y="2395020"/>
                </a:cubicBezTo>
                <a:cubicBezTo>
                  <a:pt x="3149359" y="2395191"/>
                  <a:pt x="3151092" y="2398754"/>
                  <a:pt x="3155254" y="2402916"/>
                </a:cubicBezTo>
                <a:cubicBezTo>
                  <a:pt x="3160122" y="2407793"/>
                  <a:pt x="3161960" y="2414718"/>
                  <a:pt x="3160398" y="2422309"/>
                </a:cubicBezTo>
                <a:cubicBezTo>
                  <a:pt x="3148749" y="2478716"/>
                  <a:pt x="3144215" y="2508206"/>
                  <a:pt x="3146225" y="2514540"/>
                </a:cubicBezTo>
                <a:cubicBezTo>
                  <a:pt x="3147530" y="2518655"/>
                  <a:pt x="3153835" y="2525865"/>
                  <a:pt x="3160245" y="2530551"/>
                </a:cubicBezTo>
                <a:cubicBezTo>
                  <a:pt x="3166647" y="2535238"/>
                  <a:pt x="3176133" y="2542667"/>
                  <a:pt x="3181334" y="2547058"/>
                </a:cubicBezTo>
                <a:cubicBezTo>
                  <a:pt x="3186535" y="2551449"/>
                  <a:pt x="3192526" y="2555040"/>
                  <a:pt x="3194650" y="2555040"/>
                </a:cubicBezTo>
                <a:cubicBezTo>
                  <a:pt x="3196784" y="2555040"/>
                  <a:pt x="3198517" y="2557069"/>
                  <a:pt x="3198517" y="2559545"/>
                </a:cubicBezTo>
                <a:cubicBezTo>
                  <a:pt x="3198517" y="2562031"/>
                  <a:pt x="3202108" y="2568356"/>
                  <a:pt x="3206499" y="2573614"/>
                </a:cubicBezTo>
                <a:cubicBezTo>
                  <a:pt x="3213024" y="2581415"/>
                  <a:pt x="3218329" y="2582815"/>
                  <a:pt x="3235417" y="2581253"/>
                </a:cubicBezTo>
                <a:cubicBezTo>
                  <a:pt x="3248571" y="2580043"/>
                  <a:pt x="3259877" y="2575805"/>
                  <a:pt x="3265840" y="2569851"/>
                </a:cubicBezTo>
                <a:close/>
                <a:moveTo>
                  <a:pt x="4035860" y="2525751"/>
                </a:moveTo>
                <a:cubicBezTo>
                  <a:pt x="4042365" y="2518740"/>
                  <a:pt x="4052710" y="2514540"/>
                  <a:pt x="4067664" y="2512854"/>
                </a:cubicBezTo>
                <a:cubicBezTo>
                  <a:pt x="4086352" y="2510749"/>
                  <a:pt x="4092476" y="2507415"/>
                  <a:pt x="4106621" y="2491632"/>
                </a:cubicBezTo>
                <a:cubicBezTo>
                  <a:pt x="4121156" y="2475411"/>
                  <a:pt x="4125928" y="2472906"/>
                  <a:pt x="4142340" y="2472906"/>
                </a:cubicBezTo>
                <a:cubicBezTo>
                  <a:pt x="4156313" y="2472906"/>
                  <a:pt x="4161285" y="2471077"/>
                  <a:pt x="4161285" y="2465924"/>
                </a:cubicBezTo>
                <a:cubicBezTo>
                  <a:pt x="4161285" y="2462076"/>
                  <a:pt x="4157694" y="2457609"/>
                  <a:pt x="4153303" y="2455990"/>
                </a:cubicBezTo>
                <a:cubicBezTo>
                  <a:pt x="4148912" y="2454370"/>
                  <a:pt x="4143911" y="2450941"/>
                  <a:pt x="4142197" y="2448369"/>
                </a:cubicBezTo>
                <a:cubicBezTo>
                  <a:pt x="4138025" y="2442121"/>
                  <a:pt x="4106726" y="2442397"/>
                  <a:pt x="4102802" y="2448722"/>
                </a:cubicBezTo>
                <a:cubicBezTo>
                  <a:pt x="4101087" y="2451475"/>
                  <a:pt x="4094553" y="2454456"/>
                  <a:pt x="4088276" y="2455332"/>
                </a:cubicBezTo>
                <a:cubicBezTo>
                  <a:pt x="4080084" y="2456485"/>
                  <a:pt x="4074303" y="2462343"/>
                  <a:pt x="4067749" y="2476164"/>
                </a:cubicBezTo>
                <a:cubicBezTo>
                  <a:pt x="4060320" y="2491804"/>
                  <a:pt x="4056272" y="2495423"/>
                  <a:pt x="4046032" y="2495556"/>
                </a:cubicBezTo>
                <a:cubicBezTo>
                  <a:pt x="4039098" y="2495652"/>
                  <a:pt x="4029916" y="2499823"/>
                  <a:pt x="4025621" y="2504843"/>
                </a:cubicBezTo>
                <a:cubicBezTo>
                  <a:pt x="4021325" y="2509863"/>
                  <a:pt x="4015400" y="2513978"/>
                  <a:pt x="4012466" y="2513978"/>
                </a:cubicBezTo>
                <a:cubicBezTo>
                  <a:pt x="4006723" y="2513978"/>
                  <a:pt x="4001589" y="2524084"/>
                  <a:pt x="4001589" y="2535371"/>
                </a:cubicBezTo>
                <a:cubicBezTo>
                  <a:pt x="4001589" y="2545277"/>
                  <a:pt x="4023449" y="2539143"/>
                  <a:pt x="4035860" y="2525751"/>
                </a:cubicBezTo>
                <a:close/>
                <a:moveTo>
                  <a:pt x="2045754" y="2517397"/>
                </a:moveTo>
                <a:cubicBezTo>
                  <a:pt x="2062223" y="2500462"/>
                  <a:pt x="2066919" y="2478221"/>
                  <a:pt x="2068947" y="2407326"/>
                </a:cubicBezTo>
                <a:cubicBezTo>
                  <a:pt x="2070090" y="2367569"/>
                  <a:pt x="2069176" y="2335127"/>
                  <a:pt x="2066871" y="2333707"/>
                </a:cubicBezTo>
                <a:cubicBezTo>
                  <a:pt x="2061013" y="2330088"/>
                  <a:pt x="2066680" y="2317772"/>
                  <a:pt x="2074195" y="2317772"/>
                </a:cubicBezTo>
                <a:cubicBezTo>
                  <a:pt x="2091036" y="2317772"/>
                  <a:pt x="2097370" y="2387647"/>
                  <a:pt x="2087588" y="2465495"/>
                </a:cubicBezTo>
                <a:cubicBezTo>
                  <a:pt x="2083949" y="2494394"/>
                  <a:pt x="2087064" y="2500081"/>
                  <a:pt x="2106581" y="2500214"/>
                </a:cubicBezTo>
                <a:cubicBezTo>
                  <a:pt x="2122963" y="2500328"/>
                  <a:pt x="2122392" y="2502910"/>
                  <a:pt x="2140480" y="2347433"/>
                </a:cubicBezTo>
                <a:cubicBezTo>
                  <a:pt x="2148253" y="2280587"/>
                  <a:pt x="2150043" y="2253926"/>
                  <a:pt x="2147243" y="2246620"/>
                </a:cubicBezTo>
                <a:cubicBezTo>
                  <a:pt x="2144319" y="2239010"/>
                  <a:pt x="2144623" y="2238829"/>
                  <a:pt x="2114020" y="2266432"/>
                </a:cubicBezTo>
                <a:cubicBezTo>
                  <a:pt x="2104981" y="2274595"/>
                  <a:pt x="2095312" y="2281358"/>
                  <a:pt x="2092522" y="2281463"/>
                </a:cubicBezTo>
                <a:cubicBezTo>
                  <a:pt x="2089740" y="2281568"/>
                  <a:pt x="2082987" y="2287216"/>
                  <a:pt x="2077520" y="2294007"/>
                </a:cubicBezTo>
                <a:cubicBezTo>
                  <a:pt x="2072053" y="2300799"/>
                  <a:pt x="2059965" y="2315600"/>
                  <a:pt x="2050659" y="2326897"/>
                </a:cubicBezTo>
                <a:cubicBezTo>
                  <a:pt x="2041363" y="2338184"/>
                  <a:pt x="2031771" y="2353072"/>
                  <a:pt x="2029361" y="2359977"/>
                </a:cubicBezTo>
                <a:cubicBezTo>
                  <a:pt x="2026647" y="2367731"/>
                  <a:pt x="2021646" y="2372522"/>
                  <a:pt x="2016284" y="2372522"/>
                </a:cubicBezTo>
                <a:cubicBezTo>
                  <a:pt x="2006206" y="2372522"/>
                  <a:pt x="2006159" y="2372684"/>
                  <a:pt x="2012188" y="2388552"/>
                </a:cubicBezTo>
                <a:cubicBezTo>
                  <a:pt x="2019027" y="2406536"/>
                  <a:pt x="2022446" y="2475916"/>
                  <a:pt x="2016998" y="2486107"/>
                </a:cubicBezTo>
                <a:cubicBezTo>
                  <a:pt x="2010197" y="2498804"/>
                  <a:pt x="2019522" y="2523103"/>
                  <a:pt x="2031190" y="2523103"/>
                </a:cubicBezTo>
                <a:cubicBezTo>
                  <a:pt x="2036143" y="2523103"/>
                  <a:pt x="2042696" y="2520531"/>
                  <a:pt x="2045754" y="2517397"/>
                </a:cubicBezTo>
                <a:close/>
                <a:moveTo>
                  <a:pt x="1693215" y="2492184"/>
                </a:moveTo>
                <a:cubicBezTo>
                  <a:pt x="1697225" y="2482831"/>
                  <a:pt x="1705083" y="2458761"/>
                  <a:pt x="1710664" y="2438682"/>
                </a:cubicBezTo>
                <a:cubicBezTo>
                  <a:pt x="1716255" y="2418613"/>
                  <a:pt x="1722628" y="2396020"/>
                  <a:pt x="1724828" y="2388495"/>
                </a:cubicBezTo>
                <a:cubicBezTo>
                  <a:pt x="1736915" y="2347081"/>
                  <a:pt x="1741325" y="2249430"/>
                  <a:pt x="1731114" y="2249364"/>
                </a:cubicBezTo>
                <a:cubicBezTo>
                  <a:pt x="1717732" y="2249268"/>
                  <a:pt x="1707893" y="2265604"/>
                  <a:pt x="1707750" y="2288111"/>
                </a:cubicBezTo>
                <a:cubicBezTo>
                  <a:pt x="1707654" y="2300656"/>
                  <a:pt x="1705416" y="2320163"/>
                  <a:pt x="1702740" y="2331460"/>
                </a:cubicBezTo>
                <a:cubicBezTo>
                  <a:pt x="1685595" y="2403774"/>
                  <a:pt x="1682813" y="2419604"/>
                  <a:pt x="1684594" y="2434882"/>
                </a:cubicBezTo>
                <a:cubicBezTo>
                  <a:pt x="1685690" y="2444264"/>
                  <a:pt x="1683794" y="2457523"/>
                  <a:pt x="1680384" y="2464362"/>
                </a:cubicBezTo>
                <a:cubicBezTo>
                  <a:pt x="1673374" y="2478430"/>
                  <a:pt x="1673898" y="2509472"/>
                  <a:pt x="1681156" y="2509291"/>
                </a:cubicBezTo>
                <a:cubicBezTo>
                  <a:pt x="1683785" y="2509225"/>
                  <a:pt x="1689214" y="2501529"/>
                  <a:pt x="1693224" y="2492184"/>
                </a:cubicBezTo>
                <a:close/>
                <a:moveTo>
                  <a:pt x="2258562" y="2500986"/>
                </a:moveTo>
                <a:cubicBezTo>
                  <a:pt x="2258562" y="2491156"/>
                  <a:pt x="2271039" y="2475849"/>
                  <a:pt x="2282517" y="2471591"/>
                </a:cubicBezTo>
                <a:cubicBezTo>
                  <a:pt x="2287175" y="2469867"/>
                  <a:pt x="2290508" y="2463924"/>
                  <a:pt x="2290508" y="2457352"/>
                </a:cubicBezTo>
                <a:cubicBezTo>
                  <a:pt x="2290508" y="2451141"/>
                  <a:pt x="2292185" y="2445036"/>
                  <a:pt x="2294233" y="2443759"/>
                </a:cubicBezTo>
                <a:cubicBezTo>
                  <a:pt x="2298900" y="2440883"/>
                  <a:pt x="2297976" y="2395925"/>
                  <a:pt x="2293032" y="2384857"/>
                </a:cubicBezTo>
                <a:cubicBezTo>
                  <a:pt x="2290518" y="2379237"/>
                  <a:pt x="2291785" y="2374875"/>
                  <a:pt x="2297023" y="2371046"/>
                </a:cubicBezTo>
                <a:cubicBezTo>
                  <a:pt x="2301776" y="2367569"/>
                  <a:pt x="2303538" y="2362444"/>
                  <a:pt x="2301672" y="2357577"/>
                </a:cubicBezTo>
                <a:cubicBezTo>
                  <a:pt x="2297966" y="2347909"/>
                  <a:pt x="2285946" y="2347128"/>
                  <a:pt x="2285946" y="2356558"/>
                </a:cubicBezTo>
                <a:cubicBezTo>
                  <a:pt x="2285946" y="2360320"/>
                  <a:pt x="2283965" y="2363397"/>
                  <a:pt x="2281555" y="2363397"/>
                </a:cubicBezTo>
                <a:cubicBezTo>
                  <a:pt x="2276507" y="2363397"/>
                  <a:pt x="2268982" y="2389115"/>
                  <a:pt x="2262333" y="2429139"/>
                </a:cubicBezTo>
                <a:cubicBezTo>
                  <a:pt x="2259790" y="2444426"/>
                  <a:pt x="2257276" y="2459447"/>
                  <a:pt x="2256752" y="2462505"/>
                </a:cubicBezTo>
                <a:cubicBezTo>
                  <a:pt x="2256218" y="2465571"/>
                  <a:pt x="2254361" y="2469506"/>
                  <a:pt x="2252618" y="2471258"/>
                </a:cubicBezTo>
                <a:cubicBezTo>
                  <a:pt x="2247674" y="2476192"/>
                  <a:pt x="2248884" y="2509406"/>
                  <a:pt x="2253999" y="2509406"/>
                </a:cubicBezTo>
                <a:cubicBezTo>
                  <a:pt x="2256514" y="2509406"/>
                  <a:pt x="2258562" y="2505615"/>
                  <a:pt x="2258562" y="2500986"/>
                </a:cubicBezTo>
                <a:close/>
                <a:moveTo>
                  <a:pt x="2320922" y="2502567"/>
                </a:moveTo>
                <a:cubicBezTo>
                  <a:pt x="2320922" y="2498804"/>
                  <a:pt x="2318188" y="2495718"/>
                  <a:pt x="2314845" y="2495718"/>
                </a:cubicBezTo>
                <a:cubicBezTo>
                  <a:pt x="2311492" y="2495718"/>
                  <a:pt x="2308758" y="2498804"/>
                  <a:pt x="2308758" y="2502567"/>
                </a:cubicBezTo>
                <a:cubicBezTo>
                  <a:pt x="2308758" y="2506329"/>
                  <a:pt x="2311492" y="2509406"/>
                  <a:pt x="2314845" y="2509406"/>
                </a:cubicBezTo>
                <a:cubicBezTo>
                  <a:pt x="2318188" y="2509406"/>
                  <a:pt x="2320922" y="2506329"/>
                  <a:pt x="2320922" y="2502567"/>
                </a:cubicBezTo>
                <a:close/>
                <a:moveTo>
                  <a:pt x="1630912" y="2446655"/>
                </a:moveTo>
                <a:cubicBezTo>
                  <a:pt x="1635369" y="2427215"/>
                  <a:pt x="1641875" y="2404564"/>
                  <a:pt x="1645361" y="2396325"/>
                </a:cubicBezTo>
                <a:cubicBezTo>
                  <a:pt x="1648847" y="2388086"/>
                  <a:pt x="1651705" y="2377713"/>
                  <a:pt x="1651705" y="2373284"/>
                </a:cubicBezTo>
                <a:cubicBezTo>
                  <a:pt x="1651705" y="2368845"/>
                  <a:pt x="1653829" y="2363092"/>
                  <a:pt x="1656439" y="2360492"/>
                </a:cubicBezTo>
                <a:cubicBezTo>
                  <a:pt x="1659477" y="2357444"/>
                  <a:pt x="1659677" y="2351834"/>
                  <a:pt x="1656991" y="2344747"/>
                </a:cubicBezTo>
                <a:cubicBezTo>
                  <a:pt x="1654295" y="2337660"/>
                  <a:pt x="1654876" y="2318734"/>
                  <a:pt x="1658506" y="2292359"/>
                </a:cubicBezTo>
                <a:cubicBezTo>
                  <a:pt x="1669726" y="2210854"/>
                  <a:pt x="1659944" y="2070703"/>
                  <a:pt x="1642275" y="2059778"/>
                </a:cubicBezTo>
                <a:cubicBezTo>
                  <a:pt x="1639932" y="2058330"/>
                  <a:pt x="1637989" y="2044433"/>
                  <a:pt x="1637951" y="2028898"/>
                </a:cubicBezTo>
                <a:cubicBezTo>
                  <a:pt x="1637846" y="1980301"/>
                  <a:pt x="1629321" y="1967262"/>
                  <a:pt x="1614300" y="1992693"/>
                </a:cubicBezTo>
                <a:cubicBezTo>
                  <a:pt x="1607871" y="2003580"/>
                  <a:pt x="1607690" y="2007219"/>
                  <a:pt x="1612995" y="2019830"/>
                </a:cubicBezTo>
                <a:cubicBezTo>
                  <a:pt x="1616367" y="2027850"/>
                  <a:pt x="1620272" y="2041662"/>
                  <a:pt x="1621682" y="2050520"/>
                </a:cubicBezTo>
                <a:cubicBezTo>
                  <a:pt x="1623092" y="2059387"/>
                  <a:pt x="1626511" y="2076437"/>
                  <a:pt x="1629273" y="2088401"/>
                </a:cubicBezTo>
                <a:cubicBezTo>
                  <a:pt x="1637817" y="2125405"/>
                  <a:pt x="1637598" y="2210292"/>
                  <a:pt x="1628778" y="2278986"/>
                </a:cubicBezTo>
                <a:cubicBezTo>
                  <a:pt x="1624263" y="2314124"/>
                  <a:pt x="1619110" y="2358263"/>
                  <a:pt x="1617319" y="2377084"/>
                </a:cubicBezTo>
                <a:cubicBezTo>
                  <a:pt x="1613014" y="2422433"/>
                  <a:pt x="1609137" y="2431844"/>
                  <a:pt x="1594774" y="2431844"/>
                </a:cubicBezTo>
                <a:cubicBezTo>
                  <a:pt x="1588440" y="2431844"/>
                  <a:pt x="1583258" y="2434111"/>
                  <a:pt x="1583258" y="2436892"/>
                </a:cubicBezTo>
                <a:cubicBezTo>
                  <a:pt x="1583258" y="2439673"/>
                  <a:pt x="1580181" y="2440759"/>
                  <a:pt x="1576410" y="2439321"/>
                </a:cubicBezTo>
                <a:cubicBezTo>
                  <a:pt x="1562655" y="2434034"/>
                  <a:pt x="1569685" y="2453656"/>
                  <a:pt x="1588954" y="2474306"/>
                </a:cubicBezTo>
                <a:cubicBezTo>
                  <a:pt x="1606108" y="2492689"/>
                  <a:pt x="1609176" y="2494328"/>
                  <a:pt x="1615576" y="2488536"/>
                </a:cubicBezTo>
                <a:cubicBezTo>
                  <a:pt x="1619548" y="2484936"/>
                  <a:pt x="1626454" y="2466086"/>
                  <a:pt x="1630912" y="2446655"/>
                </a:cubicBezTo>
                <a:close/>
                <a:moveTo>
                  <a:pt x="2327008" y="2479754"/>
                </a:moveTo>
                <a:cubicBezTo>
                  <a:pt x="2327008" y="2475992"/>
                  <a:pt x="2323989" y="2472906"/>
                  <a:pt x="2320312" y="2472906"/>
                </a:cubicBezTo>
                <a:cubicBezTo>
                  <a:pt x="2316226" y="2472906"/>
                  <a:pt x="2314635" y="2475582"/>
                  <a:pt x="2316235" y="2479754"/>
                </a:cubicBezTo>
                <a:cubicBezTo>
                  <a:pt x="2317674" y="2483517"/>
                  <a:pt x="2320693" y="2486593"/>
                  <a:pt x="2322931" y="2486593"/>
                </a:cubicBezTo>
                <a:cubicBezTo>
                  <a:pt x="2325179" y="2486593"/>
                  <a:pt x="2327008" y="2483517"/>
                  <a:pt x="2327008" y="2479754"/>
                </a:cubicBezTo>
                <a:close/>
                <a:moveTo>
                  <a:pt x="3522157" y="2428424"/>
                </a:moveTo>
                <a:cubicBezTo>
                  <a:pt x="3521881" y="2417461"/>
                  <a:pt x="3521367" y="2417032"/>
                  <a:pt x="3518167" y="2424995"/>
                </a:cubicBezTo>
                <a:cubicBezTo>
                  <a:pt x="3516147" y="2430015"/>
                  <a:pt x="3515385" y="2435663"/>
                  <a:pt x="3516481" y="2437549"/>
                </a:cubicBezTo>
                <a:cubicBezTo>
                  <a:pt x="3520348" y="2444226"/>
                  <a:pt x="3522481" y="2440797"/>
                  <a:pt x="3522157" y="2428424"/>
                </a:cubicBezTo>
                <a:close/>
                <a:moveTo>
                  <a:pt x="4228627" y="2435387"/>
                </a:moveTo>
                <a:cubicBezTo>
                  <a:pt x="4227608" y="2432320"/>
                  <a:pt x="4221788" y="2428634"/>
                  <a:pt x="4215702" y="2427195"/>
                </a:cubicBezTo>
                <a:cubicBezTo>
                  <a:pt x="4209615" y="2425757"/>
                  <a:pt x="4204433" y="2422624"/>
                  <a:pt x="4204186" y="2420233"/>
                </a:cubicBezTo>
                <a:cubicBezTo>
                  <a:pt x="4201433" y="2393334"/>
                  <a:pt x="4195366" y="2375598"/>
                  <a:pt x="4188298" y="2373751"/>
                </a:cubicBezTo>
                <a:cubicBezTo>
                  <a:pt x="4183831" y="2372579"/>
                  <a:pt x="4179068" y="2368750"/>
                  <a:pt x="4177716" y="2365226"/>
                </a:cubicBezTo>
                <a:cubicBezTo>
                  <a:pt x="4176363" y="2361711"/>
                  <a:pt x="4172115" y="2358834"/>
                  <a:pt x="4168276" y="2358834"/>
                </a:cubicBezTo>
                <a:cubicBezTo>
                  <a:pt x="4164428" y="2358834"/>
                  <a:pt x="4161285" y="2356787"/>
                  <a:pt x="4161285" y="2354272"/>
                </a:cubicBezTo>
                <a:cubicBezTo>
                  <a:pt x="4161285" y="2351767"/>
                  <a:pt x="4156665" y="2349681"/>
                  <a:pt x="4151017" y="2349643"/>
                </a:cubicBezTo>
                <a:cubicBezTo>
                  <a:pt x="4134910" y="2349547"/>
                  <a:pt x="4120080" y="2344509"/>
                  <a:pt x="4122823" y="2340061"/>
                </a:cubicBezTo>
                <a:cubicBezTo>
                  <a:pt x="4124195" y="2337841"/>
                  <a:pt x="4121089" y="2336022"/>
                  <a:pt x="4115927" y="2336022"/>
                </a:cubicBezTo>
                <a:cubicBezTo>
                  <a:pt x="4105021" y="2336022"/>
                  <a:pt x="4103373" y="2342956"/>
                  <a:pt x="4113374" y="2346795"/>
                </a:cubicBezTo>
                <a:cubicBezTo>
                  <a:pt x="4117137" y="2348243"/>
                  <a:pt x="4120223" y="2352567"/>
                  <a:pt x="4120223" y="2356415"/>
                </a:cubicBezTo>
                <a:cubicBezTo>
                  <a:pt x="4120223" y="2360254"/>
                  <a:pt x="4121928" y="2363397"/>
                  <a:pt x="4124014" y="2363397"/>
                </a:cubicBezTo>
                <a:cubicBezTo>
                  <a:pt x="4126100" y="2363397"/>
                  <a:pt x="4130624" y="2368664"/>
                  <a:pt x="4134072" y="2375103"/>
                </a:cubicBezTo>
                <a:cubicBezTo>
                  <a:pt x="4137663" y="2381828"/>
                  <a:pt x="4145769" y="2387905"/>
                  <a:pt x="4153094" y="2389362"/>
                </a:cubicBezTo>
                <a:cubicBezTo>
                  <a:pt x="4160104" y="2390772"/>
                  <a:pt x="4165847" y="2393715"/>
                  <a:pt x="4165847" y="2395906"/>
                </a:cubicBezTo>
                <a:cubicBezTo>
                  <a:pt x="4165847" y="2398106"/>
                  <a:pt x="4168210" y="2399897"/>
                  <a:pt x="4171096" y="2399897"/>
                </a:cubicBezTo>
                <a:cubicBezTo>
                  <a:pt x="4173972" y="2399897"/>
                  <a:pt x="4183164" y="2406574"/>
                  <a:pt x="4191508" y="2414727"/>
                </a:cubicBezTo>
                <a:cubicBezTo>
                  <a:pt x="4216911" y="2439549"/>
                  <a:pt x="4218121" y="2440502"/>
                  <a:pt x="4224407" y="2440740"/>
                </a:cubicBezTo>
                <a:cubicBezTo>
                  <a:pt x="4227750" y="2440864"/>
                  <a:pt x="4229656" y="2438454"/>
                  <a:pt x="4228627" y="2435387"/>
                </a:cubicBezTo>
                <a:close/>
                <a:moveTo>
                  <a:pt x="3335401" y="2422442"/>
                </a:moveTo>
                <a:cubicBezTo>
                  <a:pt x="3335401" y="2420090"/>
                  <a:pt x="3332391" y="2418156"/>
                  <a:pt x="3328705" y="2418156"/>
                </a:cubicBezTo>
                <a:cubicBezTo>
                  <a:pt x="3324637" y="2418156"/>
                  <a:pt x="3323028" y="2420833"/>
                  <a:pt x="3324619" y="2424967"/>
                </a:cubicBezTo>
                <a:cubicBezTo>
                  <a:pt x="3327314" y="2431987"/>
                  <a:pt x="3335401" y="2430091"/>
                  <a:pt x="3335401" y="2422442"/>
                </a:cubicBezTo>
                <a:close/>
                <a:moveTo>
                  <a:pt x="1562608" y="2409212"/>
                </a:moveTo>
                <a:cubicBezTo>
                  <a:pt x="1568856" y="2399106"/>
                  <a:pt x="1574924" y="2338699"/>
                  <a:pt x="1575448" y="2281263"/>
                </a:cubicBezTo>
                <a:cubicBezTo>
                  <a:pt x="1576028" y="2218398"/>
                  <a:pt x="1574552" y="2199138"/>
                  <a:pt x="1569151" y="2199138"/>
                </a:cubicBezTo>
                <a:cubicBezTo>
                  <a:pt x="1564703" y="2199138"/>
                  <a:pt x="1556874" y="2221351"/>
                  <a:pt x="1553483" y="2243620"/>
                </a:cubicBezTo>
                <a:cubicBezTo>
                  <a:pt x="1551111" y="2259117"/>
                  <a:pt x="1548654" y="2263013"/>
                  <a:pt x="1541224" y="2263013"/>
                </a:cubicBezTo>
                <a:cubicBezTo>
                  <a:pt x="1533137" y="2263013"/>
                  <a:pt x="1532337" y="2261079"/>
                  <a:pt x="1535042" y="2248182"/>
                </a:cubicBezTo>
                <a:cubicBezTo>
                  <a:pt x="1552654" y="2164363"/>
                  <a:pt x="1555826" y="2111937"/>
                  <a:pt x="1544196" y="2096554"/>
                </a:cubicBezTo>
                <a:cubicBezTo>
                  <a:pt x="1536719" y="2086667"/>
                  <a:pt x="1538786" y="2068065"/>
                  <a:pt x="1549530" y="2048558"/>
                </a:cubicBezTo>
                <a:cubicBezTo>
                  <a:pt x="1552988" y="2042290"/>
                  <a:pt x="1557417" y="2026907"/>
                  <a:pt x="1559369" y="2014382"/>
                </a:cubicBezTo>
                <a:cubicBezTo>
                  <a:pt x="1562046" y="1997246"/>
                  <a:pt x="1565075" y="1991198"/>
                  <a:pt x="1571628" y="1989931"/>
                </a:cubicBezTo>
                <a:cubicBezTo>
                  <a:pt x="1582925" y="1987760"/>
                  <a:pt x="1590335" y="1980130"/>
                  <a:pt x="1594659" y="1966214"/>
                </a:cubicBezTo>
                <a:cubicBezTo>
                  <a:pt x="1596574" y="1960061"/>
                  <a:pt x="1601660" y="1949888"/>
                  <a:pt x="1605956" y="1943611"/>
                </a:cubicBezTo>
                <a:cubicBezTo>
                  <a:pt x="1621368" y="1921094"/>
                  <a:pt x="1645885" y="1863344"/>
                  <a:pt x="1649038" y="1842141"/>
                </a:cubicBezTo>
                <a:cubicBezTo>
                  <a:pt x="1650800" y="1830254"/>
                  <a:pt x="1655200" y="1817567"/>
                  <a:pt x="1658820" y="1813947"/>
                </a:cubicBezTo>
                <a:cubicBezTo>
                  <a:pt x="1662430" y="1810337"/>
                  <a:pt x="1665392" y="1801727"/>
                  <a:pt x="1665392" y="1794831"/>
                </a:cubicBezTo>
                <a:cubicBezTo>
                  <a:pt x="1665392" y="1787925"/>
                  <a:pt x="1667735" y="1775800"/>
                  <a:pt x="1670602" y="1767875"/>
                </a:cubicBezTo>
                <a:cubicBezTo>
                  <a:pt x="1677594" y="1748539"/>
                  <a:pt x="1672231" y="1720031"/>
                  <a:pt x="1661601" y="1720031"/>
                </a:cubicBezTo>
                <a:cubicBezTo>
                  <a:pt x="1651648" y="1720031"/>
                  <a:pt x="1639894" y="1739538"/>
                  <a:pt x="1635464" y="1763379"/>
                </a:cubicBezTo>
                <a:cubicBezTo>
                  <a:pt x="1633598" y="1773418"/>
                  <a:pt x="1628873" y="1786553"/>
                  <a:pt x="1624958" y="1792564"/>
                </a:cubicBezTo>
                <a:cubicBezTo>
                  <a:pt x="1621044" y="1798583"/>
                  <a:pt x="1617215" y="1807566"/>
                  <a:pt x="1616462" y="1812537"/>
                </a:cubicBezTo>
                <a:cubicBezTo>
                  <a:pt x="1615700" y="1817500"/>
                  <a:pt x="1611871" y="1828340"/>
                  <a:pt x="1607947" y="1836607"/>
                </a:cubicBezTo>
                <a:cubicBezTo>
                  <a:pt x="1604023" y="1844875"/>
                  <a:pt x="1600374" y="1854581"/>
                  <a:pt x="1599851" y="1858162"/>
                </a:cubicBezTo>
                <a:cubicBezTo>
                  <a:pt x="1599327" y="1861744"/>
                  <a:pt x="1595374" y="1870040"/>
                  <a:pt x="1591078" y="1876603"/>
                </a:cubicBezTo>
                <a:cubicBezTo>
                  <a:pt x="1586782" y="1883165"/>
                  <a:pt x="1583258" y="1890214"/>
                  <a:pt x="1583258" y="1892252"/>
                </a:cubicBezTo>
                <a:cubicBezTo>
                  <a:pt x="1583258" y="1894300"/>
                  <a:pt x="1579200" y="1898901"/>
                  <a:pt x="1574238" y="1902473"/>
                </a:cubicBezTo>
                <a:cubicBezTo>
                  <a:pt x="1568342" y="1906721"/>
                  <a:pt x="1566961" y="1910054"/>
                  <a:pt x="1570247" y="1912093"/>
                </a:cubicBezTo>
                <a:cubicBezTo>
                  <a:pt x="1575838" y="1915550"/>
                  <a:pt x="1562465" y="1946526"/>
                  <a:pt x="1541862" y="1977834"/>
                </a:cubicBezTo>
                <a:cubicBezTo>
                  <a:pt x="1516745" y="2016020"/>
                  <a:pt x="1501067" y="2048720"/>
                  <a:pt x="1498809" y="2067684"/>
                </a:cubicBezTo>
                <a:cubicBezTo>
                  <a:pt x="1489637" y="2144484"/>
                  <a:pt x="1487436" y="2195081"/>
                  <a:pt x="1491818" y="2228380"/>
                </a:cubicBezTo>
                <a:cubicBezTo>
                  <a:pt x="1494428" y="2248230"/>
                  <a:pt x="1496561" y="2276519"/>
                  <a:pt x="1496561" y="2291264"/>
                </a:cubicBezTo>
                <a:cubicBezTo>
                  <a:pt x="1496561" y="2310257"/>
                  <a:pt x="1498457" y="2318782"/>
                  <a:pt x="1503077" y="2320554"/>
                </a:cubicBezTo>
                <a:cubicBezTo>
                  <a:pt x="1511163" y="2323659"/>
                  <a:pt x="1528480" y="2359673"/>
                  <a:pt x="1528585" y="2373617"/>
                </a:cubicBezTo>
                <a:cubicBezTo>
                  <a:pt x="1528585" y="2379285"/>
                  <a:pt x="1533757" y="2388762"/>
                  <a:pt x="1539995" y="2394677"/>
                </a:cubicBezTo>
                <a:cubicBezTo>
                  <a:pt x="1546225" y="2400582"/>
                  <a:pt x="1551321" y="2407260"/>
                  <a:pt x="1551321" y="2409507"/>
                </a:cubicBezTo>
                <a:cubicBezTo>
                  <a:pt x="1551321" y="2414937"/>
                  <a:pt x="1559198" y="2414737"/>
                  <a:pt x="1562608" y="2409212"/>
                </a:cubicBezTo>
                <a:close/>
                <a:moveTo>
                  <a:pt x="2222062" y="2396420"/>
                </a:moveTo>
                <a:cubicBezTo>
                  <a:pt x="2237025" y="2374056"/>
                  <a:pt x="2239502" y="2361568"/>
                  <a:pt x="2235578" y="2328269"/>
                </a:cubicBezTo>
                <a:cubicBezTo>
                  <a:pt x="2232558" y="2302675"/>
                  <a:pt x="2220671" y="2281263"/>
                  <a:pt x="2209469" y="2281263"/>
                </a:cubicBezTo>
                <a:cubicBezTo>
                  <a:pt x="2199726" y="2281263"/>
                  <a:pt x="2195325" y="2302437"/>
                  <a:pt x="2194658" y="2352519"/>
                </a:cubicBezTo>
                <a:cubicBezTo>
                  <a:pt x="2193782" y="2418861"/>
                  <a:pt x="2193096" y="2413603"/>
                  <a:pt x="2202669" y="2413537"/>
                </a:cubicBezTo>
                <a:cubicBezTo>
                  <a:pt x="2207060" y="2413508"/>
                  <a:pt x="2215785" y="2405802"/>
                  <a:pt x="2222062" y="2396420"/>
                </a:cubicBezTo>
                <a:close/>
                <a:moveTo>
                  <a:pt x="3125508" y="2399630"/>
                </a:moveTo>
                <a:cubicBezTo>
                  <a:pt x="3125508" y="2396972"/>
                  <a:pt x="3123460" y="2396068"/>
                  <a:pt x="3120946" y="2397620"/>
                </a:cubicBezTo>
                <a:cubicBezTo>
                  <a:pt x="3118440" y="2399173"/>
                  <a:pt x="3116383" y="2401345"/>
                  <a:pt x="3116383" y="2402449"/>
                </a:cubicBezTo>
                <a:cubicBezTo>
                  <a:pt x="3116383" y="2403554"/>
                  <a:pt x="3118440" y="2404469"/>
                  <a:pt x="3120946" y="2404469"/>
                </a:cubicBezTo>
                <a:cubicBezTo>
                  <a:pt x="3123460" y="2404469"/>
                  <a:pt x="3125508" y="2402288"/>
                  <a:pt x="3125508" y="2399630"/>
                </a:cubicBezTo>
                <a:close/>
                <a:moveTo>
                  <a:pt x="1777654" y="2323573"/>
                </a:moveTo>
                <a:cubicBezTo>
                  <a:pt x="1776139" y="2322049"/>
                  <a:pt x="1775063" y="2324745"/>
                  <a:pt x="1775263" y="2329554"/>
                </a:cubicBezTo>
                <a:cubicBezTo>
                  <a:pt x="1775482" y="2334870"/>
                  <a:pt x="1776558" y="2335956"/>
                  <a:pt x="1778016" y="2332317"/>
                </a:cubicBezTo>
                <a:cubicBezTo>
                  <a:pt x="1779340" y="2329021"/>
                  <a:pt x="1779178" y="2325087"/>
                  <a:pt x="1777654" y="2323573"/>
                </a:cubicBezTo>
                <a:close/>
                <a:moveTo>
                  <a:pt x="1791198" y="2282406"/>
                </a:moveTo>
                <a:cubicBezTo>
                  <a:pt x="1796466" y="2262375"/>
                  <a:pt x="1794608" y="2248087"/>
                  <a:pt x="1787064" y="2250573"/>
                </a:cubicBezTo>
                <a:cubicBezTo>
                  <a:pt x="1780997" y="2252573"/>
                  <a:pt x="1776949" y="2299522"/>
                  <a:pt x="1782845" y="2299522"/>
                </a:cubicBezTo>
                <a:cubicBezTo>
                  <a:pt x="1784969" y="2299522"/>
                  <a:pt x="1788731" y="2291817"/>
                  <a:pt x="1791198" y="2282406"/>
                </a:cubicBezTo>
                <a:close/>
                <a:moveTo>
                  <a:pt x="1947980" y="2218531"/>
                </a:moveTo>
                <a:cubicBezTo>
                  <a:pt x="1951418" y="2206606"/>
                  <a:pt x="1957895" y="2188642"/>
                  <a:pt x="1962372" y="2178602"/>
                </a:cubicBezTo>
                <a:cubicBezTo>
                  <a:pt x="1978945" y="2141483"/>
                  <a:pt x="1984794" y="2124748"/>
                  <a:pt x="1984794" y="2114432"/>
                </a:cubicBezTo>
                <a:cubicBezTo>
                  <a:pt x="1984794" y="2097716"/>
                  <a:pt x="1977259" y="2097383"/>
                  <a:pt x="1967211" y="2113632"/>
                </a:cubicBezTo>
                <a:cubicBezTo>
                  <a:pt x="1957667" y="2129082"/>
                  <a:pt x="1954571" y="2140445"/>
                  <a:pt x="1949809" y="2177459"/>
                </a:cubicBezTo>
                <a:cubicBezTo>
                  <a:pt x="1948275" y="2189385"/>
                  <a:pt x="1945132" y="2199138"/>
                  <a:pt x="1942827" y="2199138"/>
                </a:cubicBezTo>
                <a:cubicBezTo>
                  <a:pt x="1940512" y="2199138"/>
                  <a:pt x="1939807" y="2201043"/>
                  <a:pt x="1941255" y="2203387"/>
                </a:cubicBezTo>
                <a:cubicBezTo>
                  <a:pt x="1942693" y="2205720"/>
                  <a:pt x="1941760" y="2208939"/>
                  <a:pt x="1939159" y="2210540"/>
                </a:cubicBezTo>
                <a:cubicBezTo>
                  <a:pt x="1936569" y="2212140"/>
                  <a:pt x="1935550" y="2215226"/>
                  <a:pt x="1936883" y="2217388"/>
                </a:cubicBezTo>
                <a:cubicBezTo>
                  <a:pt x="1938217" y="2219550"/>
                  <a:pt x="1937226" y="2222608"/>
                  <a:pt x="1934673" y="2224180"/>
                </a:cubicBezTo>
                <a:cubicBezTo>
                  <a:pt x="1928044" y="2228285"/>
                  <a:pt x="1928939" y="2240201"/>
                  <a:pt x="1935883" y="2240201"/>
                </a:cubicBezTo>
                <a:cubicBezTo>
                  <a:pt x="1939103" y="2240201"/>
                  <a:pt x="1944541" y="2230447"/>
                  <a:pt x="1947980" y="2218531"/>
                </a:cubicBezTo>
                <a:close/>
                <a:moveTo>
                  <a:pt x="1461062" y="2218531"/>
                </a:moveTo>
                <a:cubicBezTo>
                  <a:pt x="1462205" y="2214131"/>
                  <a:pt x="1462357" y="2189442"/>
                  <a:pt x="1461414" y="2163648"/>
                </a:cubicBezTo>
                <a:cubicBezTo>
                  <a:pt x="1460471" y="2137855"/>
                  <a:pt x="1461747" y="2109327"/>
                  <a:pt x="1464253" y="2100259"/>
                </a:cubicBezTo>
                <a:cubicBezTo>
                  <a:pt x="1467377" y="2088972"/>
                  <a:pt x="1467282" y="2080904"/>
                  <a:pt x="1463967" y="2074723"/>
                </a:cubicBezTo>
                <a:cubicBezTo>
                  <a:pt x="1460138" y="2067560"/>
                  <a:pt x="1461776" y="2060464"/>
                  <a:pt x="1471854" y="2040547"/>
                </a:cubicBezTo>
                <a:cubicBezTo>
                  <a:pt x="1481874" y="2020744"/>
                  <a:pt x="1484998" y="2007314"/>
                  <a:pt x="1486579" y="1977234"/>
                </a:cubicBezTo>
                <a:cubicBezTo>
                  <a:pt x="1488513" y="1940411"/>
                  <a:pt x="1488227" y="1939049"/>
                  <a:pt x="1478616" y="1939049"/>
                </a:cubicBezTo>
                <a:cubicBezTo>
                  <a:pt x="1473130" y="1939049"/>
                  <a:pt x="1469853" y="1941001"/>
                  <a:pt x="1471320" y="1943382"/>
                </a:cubicBezTo>
                <a:cubicBezTo>
                  <a:pt x="1473930" y="1947611"/>
                  <a:pt x="1444793" y="1955584"/>
                  <a:pt x="1434211" y="1953546"/>
                </a:cubicBezTo>
                <a:cubicBezTo>
                  <a:pt x="1427038" y="1952155"/>
                  <a:pt x="1418533" y="1979368"/>
                  <a:pt x="1419323" y="2001190"/>
                </a:cubicBezTo>
                <a:cubicBezTo>
                  <a:pt x="1419676" y="2010934"/>
                  <a:pt x="1418866" y="2029603"/>
                  <a:pt x="1417523" y="2042690"/>
                </a:cubicBezTo>
                <a:cubicBezTo>
                  <a:pt x="1407769" y="2137864"/>
                  <a:pt x="1407722" y="2136673"/>
                  <a:pt x="1423009" y="2169030"/>
                </a:cubicBezTo>
                <a:cubicBezTo>
                  <a:pt x="1430839" y="2185603"/>
                  <a:pt x="1437240" y="2200253"/>
                  <a:pt x="1437240" y="2201586"/>
                </a:cubicBezTo>
                <a:cubicBezTo>
                  <a:pt x="1437240" y="2206311"/>
                  <a:pt x="1452032" y="2226513"/>
                  <a:pt x="1455490" y="2226513"/>
                </a:cubicBezTo>
                <a:cubicBezTo>
                  <a:pt x="1457414" y="2226513"/>
                  <a:pt x="1459919" y="2222922"/>
                  <a:pt x="1461062" y="2218531"/>
                </a:cubicBezTo>
                <a:close/>
                <a:moveTo>
                  <a:pt x="1740735" y="2195709"/>
                </a:moveTo>
                <a:cubicBezTo>
                  <a:pt x="1746469" y="2160076"/>
                  <a:pt x="1747145" y="2158724"/>
                  <a:pt x="1760052" y="2157228"/>
                </a:cubicBezTo>
                <a:cubicBezTo>
                  <a:pt x="1771205" y="2155942"/>
                  <a:pt x="1772958" y="2153333"/>
                  <a:pt x="1776349" y="2132968"/>
                </a:cubicBezTo>
                <a:cubicBezTo>
                  <a:pt x="1781187" y="2103850"/>
                  <a:pt x="1780549" y="2086562"/>
                  <a:pt x="1774168" y="2074285"/>
                </a:cubicBezTo>
                <a:cubicBezTo>
                  <a:pt x="1769234" y="2064779"/>
                  <a:pt x="1754355" y="2048558"/>
                  <a:pt x="1750584" y="2048558"/>
                </a:cubicBezTo>
                <a:cubicBezTo>
                  <a:pt x="1749545" y="2048558"/>
                  <a:pt x="1747231" y="2065464"/>
                  <a:pt x="1745421" y="2086124"/>
                </a:cubicBezTo>
                <a:cubicBezTo>
                  <a:pt x="1743621" y="2106784"/>
                  <a:pt x="1740544" y="2126796"/>
                  <a:pt x="1738573" y="2130606"/>
                </a:cubicBezTo>
                <a:cubicBezTo>
                  <a:pt x="1732572" y="2142246"/>
                  <a:pt x="1728057" y="2212826"/>
                  <a:pt x="1733315" y="2212826"/>
                </a:cubicBezTo>
                <a:cubicBezTo>
                  <a:pt x="1735887" y="2212826"/>
                  <a:pt x="1739220" y="2205120"/>
                  <a:pt x="1740735" y="2195709"/>
                </a:cubicBezTo>
                <a:close/>
                <a:moveTo>
                  <a:pt x="1886058" y="2201415"/>
                </a:moveTo>
                <a:cubicBezTo>
                  <a:pt x="1887839" y="2196786"/>
                  <a:pt x="1885829" y="2194576"/>
                  <a:pt x="1879847" y="2194576"/>
                </a:cubicBezTo>
                <a:cubicBezTo>
                  <a:pt x="1873866" y="2194576"/>
                  <a:pt x="1871856" y="2196786"/>
                  <a:pt x="1873637" y="2201415"/>
                </a:cubicBezTo>
                <a:cubicBezTo>
                  <a:pt x="1875075" y="2205177"/>
                  <a:pt x="1877876" y="2208263"/>
                  <a:pt x="1879847" y="2208263"/>
                </a:cubicBezTo>
                <a:cubicBezTo>
                  <a:pt x="1881819" y="2208263"/>
                  <a:pt x="1884619" y="2205177"/>
                  <a:pt x="1886058" y="2201415"/>
                </a:cubicBezTo>
                <a:close/>
                <a:moveTo>
                  <a:pt x="1914833" y="2174040"/>
                </a:moveTo>
                <a:cubicBezTo>
                  <a:pt x="1914833" y="2170278"/>
                  <a:pt x="1913118" y="2167191"/>
                  <a:pt x="1911023" y="2167191"/>
                </a:cubicBezTo>
                <a:cubicBezTo>
                  <a:pt x="1906470" y="2167191"/>
                  <a:pt x="1906013" y="2173592"/>
                  <a:pt x="1910261" y="2177840"/>
                </a:cubicBezTo>
                <a:cubicBezTo>
                  <a:pt x="1914490" y="2182070"/>
                  <a:pt x="1914823" y="2181793"/>
                  <a:pt x="1914823" y="2174040"/>
                </a:cubicBezTo>
                <a:close/>
                <a:moveTo>
                  <a:pt x="1829651" y="2137540"/>
                </a:moveTo>
                <a:cubicBezTo>
                  <a:pt x="1829651" y="2133768"/>
                  <a:pt x="1827603" y="2130692"/>
                  <a:pt x="1825088" y="2130692"/>
                </a:cubicBezTo>
                <a:cubicBezTo>
                  <a:pt x="1822583" y="2130692"/>
                  <a:pt x="1820526" y="2133768"/>
                  <a:pt x="1820526" y="2137540"/>
                </a:cubicBezTo>
                <a:cubicBezTo>
                  <a:pt x="1820526" y="2141303"/>
                  <a:pt x="1822583" y="2144379"/>
                  <a:pt x="1825088" y="2144379"/>
                </a:cubicBezTo>
                <a:cubicBezTo>
                  <a:pt x="1827603" y="2144379"/>
                  <a:pt x="1829651" y="2141303"/>
                  <a:pt x="1829651" y="2137540"/>
                </a:cubicBezTo>
                <a:close/>
                <a:moveTo>
                  <a:pt x="1391586" y="2002942"/>
                </a:moveTo>
                <a:cubicBezTo>
                  <a:pt x="1394063" y="1974091"/>
                  <a:pt x="1394968" y="1946983"/>
                  <a:pt x="1393615" y="1942706"/>
                </a:cubicBezTo>
                <a:cubicBezTo>
                  <a:pt x="1392253" y="1938439"/>
                  <a:pt x="1393615" y="1926114"/>
                  <a:pt x="1396644" y="1915322"/>
                </a:cubicBezTo>
                <a:cubicBezTo>
                  <a:pt x="1399664" y="1904530"/>
                  <a:pt x="1403635" y="1887490"/>
                  <a:pt x="1405474" y="1877450"/>
                </a:cubicBezTo>
                <a:cubicBezTo>
                  <a:pt x="1407312" y="1867411"/>
                  <a:pt x="1416237" y="1838674"/>
                  <a:pt x="1425314" y="1813585"/>
                </a:cubicBezTo>
                <a:cubicBezTo>
                  <a:pt x="1441640" y="1768456"/>
                  <a:pt x="1447317" y="1726565"/>
                  <a:pt x="1436630" y="1730127"/>
                </a:cubicBezTo>
                <a:cubicBezTo>
                  <a:pt x="1426562" y="1733480"/>
                  <a:pt x="1400740" y="1811537"/>
                  <a:pt x="1400740" y="1838617"/>
                </a:cubicBezTo>
                <a:cubicBezTo>
                  <a:pt x="1400740" y="1845875"/>
                  <a:pt x="1398692" y="1853086"/>
                  <a:pt x="1396178" y="1854638"/>
                </a:cubicBezTo>
                <a:cubicBezTo>
                  <a:pt x="1393672" y="1856191"/>
                  <a:pt x="1391615" y="1864725"/>
                  <a:pt x="1391615" y="1873612"/>
                </a:cubicBezTo>
                <a:cubicBezTo>
                  <a:pt x="1391615" y="1882489"/>
                  <a:pt x="1388824" y="1896234"/>
                  <a:pt x="1385414" y="1904139"/>
                </a:cubicBezTo>
                <a:cubicBezTo>
                  <a:pt x="1365650" y="1949926"/>
                  <a:pt x="1356096" y="2038128"/>
                  <a:pt x="1367755" y="2067045"/>
                </a:cubicBezTo>
                <a:cubicBezTo>
                  <a:pt x="1370336" y="2073446"/>
                  <a:pt x="1371393" y="2084191"/>
                  <a:pt x="1370108" y="2090925"/>
                </a:cubicBezTo>
                <a:cubicBezTo>
                  <a:pt x="1368822" y="2097649"/>
                  <a:pt x="1369336" y="2106793"/>
                  <a:pt x="1371251" y="2111222"/>
                </a:cubicBezTo>
                <a:cubicBezTo>
                  <a:pt x="1376032" y="2122272"/>
                  <a:pt x="1385843" y="2070027"/>
                  <a:pt x="1391586" y="2002942"/>
                </a:cubicBezTo>
                <a:close/>
                <a:moveTo>
                  <a:pt x="3047946" y="2110156"/>
                </a:moveTo>
                <a:cubicBezTo>
                  <a:pt x="3047946" y="2106393"/>
                  <a:pt x="3045888" y="2103317"/>
                  <a:pt x="3043383" y="2103317"/>
                </a:cubicBezTo>
                <a:cubicBezTo>
                  <a:pt x="3040869" y="2103317"/>
                  <a:pt x="3038821" y="2106393"/>
                  <a:pt x="3038821" y="2110156"/>
                </a:cubicBezTo>
                <a:cubicBezTo>
                  <a:pt x="3038821" y="2113918"/>
                  <a:pt x="3040869" y="2117004"/>
                  <a:pt x="3043383" y="2117004"/>
                </a:cubicBezTo>
                <a:cubicBezTo>
                  <a:pt x="3045888" y="2117004"/>
                  <a:pt x="3047946" y="2113918"/>
                  <a:pt x="3047946" y="2110156"/>
                </a:cubicBezTo>
                <a:close/>
                <a:moveTo>
                  <a:pt x="2094160" y="2088486"/>
                </a:moveTo>
                <a:cubicBezTo>
                  <a:pt x="2094046" y="2075885"/>
                  <a:pt x="2093303" y="2074894"/>
                  <a:pt x="2089216" y="2081914"/>
                </a:cubicBezTo>
                <a:cubicBezTo>
                  <a:pt x="2086578" y="2086458"/>
                  <a:pt x="2085549" y="2093135"/>
                  <a:pt x="2086930" y="2096745"/>
                </a:cubicBezTo>
                <a:cubicBezTo>
                  <a:pt x="2091150" y="2107736"/>
                  <a:pt x="2094312" y="2104126"/>
                  <a:pt x="2094160" y="2088486"/>
                </a:cubicBezTo>
                <a:close/>
                <a:moveTo>
                  <a:pt x="1704426" y="2081076"/>
                </a:moveTo>
                <a:cubicBezTo>
                  <a:pt x="1710569" y="2075885"/>
                  <a:pt x="1711293" y="2069417"/>
                  <a:pt x="1708645" y="2043100"/>
                </a:cubicBezTo>
                <a:cubicBezTo>
                  <a:pt x="1705788" y="2014563"/>
                  <a:pt x="1706416" y="2010496"/>
                  <a:pt x="1714932" y="2002561"/>
                </a:cubicBezTo>
                <a:cubicBezTo>
                  <a:pt x="1720161" y="1997694"/>
                  <a:pt x="1723228" y="1990693"/>
                  <a:pt x="1721780" y="1986931"/>
                </a:cubicBezTo>
                <a:cubicBezTo>
                  <a:pt x="1718808" y="1979168"/>
                  <a:pt x="1708007" y="1977749"/>
                  <a:pt x="1705654" y="1984807"/>
                </a:cubicBezTo>
                <a:cubicBezTo>
                  <a:pt x="1704797" y="1987397"/>
                  <a:pt x="1697948" y="1989960"/>
                  <a:pt x="1690443" y="1990512"/>
                </a:cubicBezTo>
                <a:cubicBezTo>
                  <a:pt x="1677994" y="1991436"/>
                  <a:pt x="1676879" y="1990360"/>
                  <a:pt x="1677765" y="1978215"/>
                </a:cubicBezTo>
                <a:cubicBezTo>
                  <a:pt x="1678298" y="1970891"/>
                  <a:pt x="1680699" y="1963690"/>
                  <a:pt x="1683099" y="1962194"/>
                </a:cubicBezTo>
                <a:cubicBezTo>
                  <a:pt x="1685509" y="1960708"/>
                  <a:pt x="1688890" y="1953870"/>
                  <a:pt x="1690624" y="1946992"/>
                </a:cubicBezTo>
                <a:cubicBezTo>
                  <a:pt x="1692348" y="1940115"/>
                  <a:pt x="1695367" y="1934486"/>
                  <a:pt x="1697329" y="1934486"/>
                </a:cubicBezTo>
                <a:cubicBezTo>
                  <a:pt x="1699301" y="1934486"/>
                  <a:pt x="1702282" y="1928838"/>
                  <a:pt x="1703959" y="1921942"/>
                </a:cubicBezTo>
                <a:cubicBezTo>
                  <a:pt x="1705635" y="1915036"/>
                  <a:pt x="1712303" y="1901311"/>
                  <a:pt x="1718770" y="1891433"/>
                </a:cubicBezTo>
                <a:cubicBezTo>
                  <a:pt x="1725238" y="1881556"/>
                  <a:pt x="1737220" y="1852600"/>
                  <a:pt x="1745402" y="1827092"/>
                </a:cubicBezTo>
                <a:cubicBezTo>
                  <a:pt x="1753584" y="1801584"/>
                  <a:pt x="1763690" y="1774104"/>
                  <a:pt x="1767872" y="1766027"/>
                </a:cubicBezTo>
                <a:cubicBezTo>
                  <a:pt x="1772044" y="1757950"/>
                  <a:pt x="1776120" y="1740710"/>
                  <a:pt x="1776920" y="1727698"/>
                </a:cubicBezTo>
                <a:cubicBezTo>
                  <a:pt x="1777720" y="1714697"/>
                  <a:pt x="1779968" y="1693961"/>
                  <a:pt x="1781921" y="1681626"/>
                </a:cubicBezTo>
                <a:cubicBezTo>
                  <a:pt x="1785121" y="1661395"/>
                  <a:pt x="1784693" y="1659480"/>
                  <a:pt x="1777530" y="1662233"/>
                </a:cubicBezTo>
                <a:cubicBezTo>
                  <a:pt x="1773167" y="1663910"/>
                  <a:pt x="1767119" y="1665281"/>
                  <a:pt x="1764100" y="1665281"/>
                </a:cubicBezTo>
                <a:cubicBezTo>
                  <a:pt x="1757299" y="1665281"/>
                  <a:pt x="1742811" y="1689160"/>
                  <a:pt x="1741259" y="1702953"/>
                </a:cubicBezTo>
                <a:cubicBezTo>
                  <a:pt x="1740106" y="1713135"/>
                  <a:pt x="1729343" y="1751339"/>
                  <a:pt x="1717799" y="1786191"/>
                </a:cubicBezTo>
                <a:cubicBezTo>
                  <a:pt x="1714465" y="1796231"/>
                  <a:pt x="1704397" y="1818719"/>
                  <a:pt x="1695415" y="1836169"/>
                </a:cubicBezTo>
                <a:cubicBezTo>
                  <a:pt x="1686433" y="1853619"/>
                  <a:pt x="1679079" y="1871278"/>
                  <a:pt x="1679079" y="1875412"/>
                </a:cubicBezTo>
                <a:cubicBezTo>
                  <a:pt x="1679079" y="1879546"/>
                  <a:pt x="1673231" y="1890995"/>
                  <a:pt x="1666087" y="1900863"/>
                </a:cubicBezTo>
                <a:cubicBezTo>
                  <a:pt x="1649514" y="1923742"/>
                  <a:pt x="1644208" y="1949155"/>
                  <a:pt x="1653962" y="1958908"/>
                </a:cubicBezTo>
                <a:cubicBezTo>
                  <a:pt x="1658124" y="1963071"/>
                  <a:pt x="1662906" y="1980978"/>
                  <a:pt x="1665602" y="2002437"/>
                </a:cubicBezTo>
                <a:cubicBezTo>
                  <a:pt x="1668116" y="2022497"/>
                  <a:pt x="1673203" y="2047491"/>
                  <a:pt x="1676908" y="2057997"/>
                </a:cubicBezTo>
                <a:cubicBezTo>
                  <a:pt x="1680613" y="2068493"/>
                  <a:pt x="1683642" y="2082105"/>
                  <a:pt x="1683642" y="2088248"/>
                </a:cubicBezTo>
                <a:cubicBezTo>
                  <a:pt x="1683642" y="2097745"/>
                  <a:pt x="1684633" y="2098507"/>
                  <a:pt x="1690328" y="2093373"/>
                </a:cubicBezTo>
                <a:cubicBezTo>
                  <a:pt x="1694005" y="2090058"/>
                  <a:pt x="1700349" y="2084524"/>
                  <a:pt x="1704426" y="2081076"/>
                </a:cubicBezTo>
                <a:close/>
                <a:moveTo>
                  <a:pt x="1871551" y="2072218"/>
                </a:moveTo>
                <a:cubicBezTo>
                  <a:pt x="1869932" y="2055682"/>
                  <a:pt x="1882162" y="2013715"/>
                  <a:pt x="1891839" y="2002571"/>
                </a:cubicBezTo>
                <a:cubicBezTo>
                  <a:pt x="1895278" y="1998608"/>
                  <a:pt x="1898097" y="1992055"/>
                  <a:pt x="1898097" y="1988007"/>
                </a:cubicBezTo>
                <a:cubicBezTo>
                  <a:pt x="1898097" y="1983969"/>
                  <a:pt x="1900155" y="1979387"/>
                  <a:pt x="1902660" y="1977834"/>
                </a:cubicBezTo>
                <a:cubicBezTo>
                  <a:pt x="1905174" y="1976282"/>
                  <a:pt x="1907222" y="1970129"/>
                  <a:pt x="1907222" y="1964147"/>
                </a:cubicBezTo>
                <a:cubicBezTo>
                  <a:pt x="1907222" y="1958165"/>
                  <a:pt x="1909280" y="1952012"/>
                  <a:pt x="1911785" y="1950460"/>
                </a:cubicBezTo>
                <a:cubicBezTo>
                  <a:pt x="1914299" y="1948907"/>
                  <a:pt x="1916347" y="1945687"/>
                  <a:pt x="1916347" y="1943306"/>
                </a:cubicBezTo>
                <a:cubicBezTo>
                  <a:pt x="1916347" y="1940925"/>
                  <a:pt x="1912242" y="1941535"/>
                  <a:pt x="1907222" y="1944668"/>
                </a:cubicBezTo>
                <a:cubicBezTo>
                  <a:pt x="1902203" y="1947802"/>
                  <a:pt x="1898097" y="1955165"/>
                  <a:pt x="1898097" y="1961032"/>
                </a:cubicBezTo>
                <a:cubicBezTo>
                  <a:pt x="1898097" y="1966900"/>
                  <a:pt x="1891763" y="1978034"/>
                  <a:pt x="1884010" y="1985778"/>
                </a:cubicBezTo>
                <a:cubicBezTo>
                  <a:pt x="1876266" y="1993522"/>
                  <a:pt x="1868103" y="2004657"/>
                  <a:pt x="1865874" y="2010524"/>
                </a:cubicBezTo>
                <a:cubicBezTo>
                  <a:pt x="1863645" y="2016382"/>
                  <a:pt x="1858569" y="2021183"/>
                  <a:pt x="1854597" y="2021183"/>
                </a:cubicBezTo>
                <a:cubicBezTo>
                  <a:pt x="1850615" y="2021183"/>
                  <a:pt x="1848634" y="2023240"/>
                  <a:pt x="1850187" y="2025745"/>
                </a:cubicBezTo>
                <a:cubicBezTo>
                  <a:pt x="1851739" y="2028260"/>
                  <a:pt x="1848853" y="2030308"/>
                  <a:pt x="1843776" y="2030308"/>
                </a:cubicBezTo>
                <a:cubicBezTo>
                  <a:pt x="1834270" y="2030308"/>
                  <a:pt x="1825088" y="2042490"/>
                  <a:pt x="1825088" y="2055101"/>
                </a:cubicBezTo>
                <a:cubicBezTo>
                  <a:pt x="1825088" y="2059035"/>
                  <a:pt x="1828174" y="2062245"/>
                  <a:pt x="1831937" y="2062245"/>
                </a:cubicBezTo>
                <a:cubicBezTo>
                  <a:pt x="1835699" y="2062245"/>
                  <a:pt x="1838785" y="2063912"/>
                  <a:pt x="1838785" y="2065950"/>
                </a:cubicBezTo>
                <a:cubicBezTo>
                  <a:pt x="1838785" y="2073599"/>
                  <a:pt x="1858159" y="2090077"/>
                  <a:pt x="1865436" y="2088601"/>
                </a:cubicBezTo>
                <a:cubicBezTo>
                  <a:pt x="1871008" y="2087477"/>
                  <a:pt x="1872618" y="2083162"/>
                  <a:pt x="1871551" y="2072218"/>
                </a:cubicBezTo>
                <a:close/>
                <a:moveTo>
                  <a:pt x="1991309" y="2082457"/>
                </a:moveTo>
                <a:cubicBezTo>
                  <a:pt x="2000700" y="2073065"/>
                  <a:pt x="2000415" y="2063969"/>
                  <a:pt x="1990614" y="2060207"/>
                </a:cubicBezTo>
                <a:cubicBezTo>
                  <a:pt x="1981708" y="2056787"/>
                  <a:pt x="1971106" y="2068284"/>
                  <a:pt x="1971106" y="2081371"/>
                </a:cubicBezTo>
                <a:cubicBezTo>
                  <a:pt x="1971106" y="2091534"/>
                  <a:pt x="1981670" y="2092096"/>
                  <a:pt x="1991309" y="2082457"/>
                </a:cubicBezTo>
                <a:close/>
                <a:moveTo>
                  <a:pt x="1334436" y="2074799"/>
                </a:moveTo>
                <a:cubicBezTo>
                  <a:pt x="1335703" y="2069151"/>
                  <a:pt x="1337523" y="2042966"/>
                  <a:pt x="1338485" y="2016620"/>
                </a:cubicBezTo>
                <a:cubicBezTo>
                  <a:pt x="1340323" y="1966100"/>
                  <a:pt x="1342695" y="1948297"/>
                  <a:pt x="1350257" y="1928409"/>
                </a:cubicBezTo>
                <a:cubicBezTo>
                  <a:pt x="1352810" y="1921713"/>
                  <a:pt x="1353963" y="1916236"/>
                  <a:pt x="1352839" y="1916236"/>
                </a:cubicBezTo>
                <a:cubicBezTo>
                  <a:pt x="1351705" y="1916236"/>
                  <a:pt x="1352953" y="1910588"/>
                  <a:pt x="1355591" y="1903692"/>
                </a:cubicBezTo>
                <a:cubicBezTo>
                  <a:pt x="1358239" y="1896786"/>
                  <a:pt x="1363231" y="1874717"/>
                  <a:pt x="1366679" y="1854638"/>
                </a:cubicBezTo>
                <a:cubicBezTo>
                  <a:pt x="1370127" y="1834559"/>
                  <a:pt x="1374384" y="1813242"/>
                  <a:pt x="1376137" y="1807261"/>
                </a:cubicBezTo>
                <a:cubicBezTo>
                  <a:pt x="1378451" y="1799317"/>
                  <a:pt x="1377689" y="1796917"/>
                  <a:pt x="1373298" y="1798383"/>
                </a:cubicBezTo>
                <a:cubicBezTo>
                  <a:pt x="1368917" y="1799850"/>
                  <a:pt x="1353867" y="1834683"/>
                  <a:pt x="1350686" y="1850723"/>
                </a:cubicBezTo>
                <a:cubicBezTo>
                  <a:pt x="1350591" y="1851076"/>
                  <a:pt x="1345657" y="1852600"/>
                  <a:pt x="1339666" y="1854095"/>
                </a:cubicBezTo>
                <a:cubicBezTo>
                  <a:pt x="1327693" y="1857105"/>
                  <a:pt x="1309490" y="1890061"/>
                  <a:pt x="1309490" y="1908730"/>
                </a:cubicBezTo>
                <a:cubicBezTo>
                  <a:pt x="1309490" y="1914693"/>
                  <a:pt x="1305309" y="1924875"/>
                  <a:pt x="1300213" y="1931362"/>
                </a:cubicBezTo>
                <a:cubicBezTo>
                  <a:pt x="1292155" y="1941601"/>
                  <a:pt x="1291336" y="1947088"/>
                  <a:pt x="1293993" y="1973043"/>
                </a:cubicBezTo>
                <a:cubicBezTo>
                  <a:pt x="1296660" y="1998999"/>
                  <a:pt x="1296060" y="2002933"/>
                  <a:pt x="1289583" y="2002933"/>
                </a:cubicBezTo>
                <a:cubicBezTo>
                  <a:pt x="1280192" y="2002933"/>
                  <a:pt x="1279982" y="2009172"/>
                  <a:pt x="1289116" y="2016753"/>
                </a:cubicBezTo>
                <a:cubicBezTo>
                  <a:pt x="1293755" y="2020611"/>
                  <a:pt x="1295374" y="2027345"/>
                  <a:pt x="1293888" y="2036708"/>
                </a:cubicBezTo>
                <a:cubicBezTo>
                  <a:pt x="1290259" y="2059635"/>
                  <a:pt x="1295346" y="2071513"/>
                  <a:pt x="1310033" y="2074446"/>
                </a:cubicBezTo>
                <a:cubicBezTo>
                  <a:pt x="1317263" y="2075894"/>
                  <a:pt x="1323178" y="2078876"/>
                  <a:pt x="1323178" y="2081066"/>
                </a:cubicBezTo>
                <a:cubicBezTo>
                  <a:pt x="1323178" y="2089582"/>
                  <a:pt x="1332246" y="2084524"/>
                  <a:pt x="1334436" y="2074799"/>
                </a:cubicBezTo>
                <a:close/>
                <a:moveTo>
                  <a:pt x="1567294" y="2080505"/>
                </a:moveTo>
                <a:cubicBezTo>
                  <a:pt x="1565741" y="2077990"/>
                  <a:pt x="1563560" y="2075932"/>
                  <a:pt x="1562455" y="2075932"/>
                </a:cubicBezTo>
                <a:cubicBezTo>
                  <a:pt x="1561350" y="2075932"/>
                  <a:pt x="1560446" y="2077990"/>
                  <a:pt x="1560446" y="2080505"/>
                </a:cubicBezTo>
                <a:cubicBezTo>
                  <a:pt x="1560446" y="2083010"/>
                  <a:pt x="1562617" y="2085067"/>
                  <a:pt x="1565275" y="2085067"/>
                </a:cubicBezTo>
                <a:cubicBezTo>
                  <a:pt x="1567932" y="2085067"/>
                  <a:pt x="1568837" y="2083010"/>
                  <a:pt x="1567294" y="2080505"/>
                </a:cubicBezTo>
                <a:close/>
                <a:moveTo>
                  <a:pt x="1592383" y="2066807"/>
                </a:moveTo>
                <a:cubicBezTo>
                  <a:pt x="1592383" y="2056901"/>
                  <a:pt x="1589021" y="2055625"/>
                  <a:pt x="1579257" y="2061807"/>
                </a:cubicBezTo>
                <a:cubicBezTo>
                  <a:pt x="1571895" y="2066474"/>
                  <a:pt x="1576286" y="2075932"/>
                  <a:pt x="1585811" y="2075932"/>
                </a:cubicBezTo>
                <a:cubicBezTo>
                  <a:pt x="1589430" y="2075932"/>
                  <a:pt x="1592383" y="2071827"/>
                  <a:pt x="1592383" y="2066807"/>
                </a:cubicBezTo>
                <a:close/>
                <a:moveTo>
                  <a:pt x="2891002" y="2063483"/>
                </a:moveTo>
                <a:cubicBezTo>
                  <a:pt x="2889488" y="2061969"/>
                  <a:pt x="2888402" y="2064664"/>
                  <a:pt x="2888602" y="2069474"/>
                </a:cubicBezTo>
                <a:cubicBezTo>
                  <a:pt x="2888821" y="2074789"/>
                  <a:pt x="2889907" y="2075866"/>
                  <a:pt x="2891365" y="2072227"/>
                </a:cubicBezTo>
                <a:cubicBezTo>
                  <a:pt x="2892679" y="2068931"/>
                  <a:pt x="2892517" y="2064998"/>
                  <a:pt x="2891002" y="2063483"/>
                </a:cubicBezTo>
                <a:close/>
                <a:moveTo>
                  <a:pt x="3335401" y="2066807"/>
                </a:moveTo>
                <a:cubicBezTo>
                  <a:pt x="3335401" y="2064302"/>
                  <a:pt x="3333353" y="2062245"/>
                  <a:pt x="3330838" y="2062245"/>
                </a:cubicBezTo>
                <a:cubicBezTo>
                  <a:pt x="3328333" y="2062245"/>
                  <a:pt x="3326276" y="2064302"/>
                  <a:pt x="3326276" y="2066807"/>
                </a:cubicBezTo>
                <a:cubicBezTo>
                  <a:pt x="3326276" y="2069322"/>
                  <a:pt x="3328333" y="2071370"/>
                  <a:pt x="3330838" y="2071370"/>
                </a:cubicBezTo>
                <a:cubicBezTo>
                  <a:pt x="3333353" y="2071370"/>
                  <a:pt x="3335401" y="2069322"/>
                  <a:pt x="3335401" y="2066807"/>
                </a:cubicBezTo>
                <a:close/>
                <a:moveTo>
                  <a:pt x="1281811" y="2055044"/>
                </a:moveTo>
                <a:cubicBezTo>
                  <a:pt x="1278896" y="2051539"/>
                  <a:pt x="1274591" y="2049843"/>
                  <a:pt x="1272248" y="2051301"/>
                </a:cubicBezTo>
                <a:cubicBezTo>
                  <a:pt x="1269724" y="2052853"/>
                  <a:pt x="1270143" y="2056549"/>
                  <a:pt x="1273276" y="2060321"/>
                </a:cubicBezTo>
                <a:cubicBezTo>
                  <a:pt x="1276191" y="2063836"/>
                  <a:pt x="1280506" y="2065521"/>
                  <a:pt x="1282849" y="2064074"/>
                </a:cubicBezTo>
                <a:cubicBezTo>
                  <a:pt x="1285373" y="2062512"/>
                  <a:pt x="1284954" y="2058826"/>
                  <a:pt x="1281811" y="2055044"/>
                </a:cubicBezTo>
                <a:close/>
                <a:moveTo>
                  <a:pt x="2980823" y="2053120"/>
                </a:moveTo>
                <a:cubicBezTo>
                  <a:pt x="2979509" y="2048100"/>
                  <a:pt x="2974765" y="2043995"/>
                  <a:pt x="2970270" y="2043995"/>
                </a:cubicBezTo>
                <a:cubicBezTo>
                  <a:pt x="2964345" y="2043995"/>
                  <a:pt x="2962764" y="2046510"/>
                  <a:pt x="2964488" y="2053120"/>
                </a:cubicBezTo>
                <a:cubicBezTo>
                  <a:pt x="2965802" y="2058140"/>
                  <a:pt x="2970555" y="2062245"/>
                  <a:pt x="2975041" y="2062245"/>
                </a:cubicBezTo>
                <a:cubicBezTo>
                  <a:pt x="2980966" y="2062245"/>
                  <a:pt x="2982557" y="2059740"/>
                  <a:pt x="2980823" y="2053120"/>
                </a:cubicBezTo>
                <a:close/>
                <a:moveTo>
                  <a:pt x="3084446" y="2053120"/>
                </a:moveTo>
                <a:cubicBezTo>
                  <a:pt x="3084446" y="2048100"/>
                  <a:pt x="3082398" y="2043995"/>
                  <a:pt x="3079883" y="2043995"/>
                </a:cubicBezTo>
                <a:cubicBezTo>
                  <a:pt x="3077378" y="2043995"/>
                  <a:pt x="3075321" y="2044852"/>
                  <a:pt x="3075321" y="2045910"/>
                </a:cubicBezTo>
                <a:cubicBezTo>
                  <a:pt x="3075321" y="2046957"/>
                  <a:pt x="3074073" y="2051063"/>
                  <a:pt x="3072549" y="2055035"/>
                </a:cubicBezTo>
                <a:cubicBezTo>
                  <a:pt x="3070730" y="2059769"/>
                  <a:pt x="3072301" y="2062245"/>
                  <a:pt x="3077111" y="2062245"/>
                </a:cubicBezTo>
                <a:cubicBezTo>
                  <a:pt x="3081407" y="2062245"/>
                  <a:pt x="3084446" y="2058463"/>
                  <a:pt x="3084446" y="2053120"/>
                </a:cubicBezTo>
                <a:close/>
                <a:moveTo>
                  <a:pt x="1230109" y="2045233"/>
                </a:moveTo>
                <a:cubicBezTo>
                  <a:pt x="1228595" y="2043719"/>
                  <a:pt x="1227518" y="2046414"/>
                  <a:pt x="1227718" y="2051225"/>
                </a:cubicBezTo>
                <a:cubicBezTo>
                  <a:pt x="1227937" y="2056539"/>
                  <a:pt x="1229014" y="2057616"/>
                  <a:pt x="1230471" y="2053977"/>
                </a:cubicBezTo>
                <a:cubicBezTo>
                  <a:pt x="1231786" y="2050682"/>
                  <a:pt x="1231624" y="2046748"/>
                  <a:pt x="1230109" y="2045233"/>
                </a:cubicBezTo>
                <a:close/>
                <a:moveTo>
                  <a:pt x="2010397" y="2036842"/>
                </a:moveTo>
                <a:cubicBezTo>
                  <a:pt x="2007625" y="2029622"/>
                  <a:pt x="2006759" y="2029660"/>
                  <a:pt x="1998091" y="2037509"/>
                </a:cubicBezTo>
                <a:cubicBezTo>
                  <a:pt x="1989271" y="2045490"/>
                  <a:pt x="1989213" y="2046119"/>
                  <a:pt x="1997043" y="2049015"/>
                </a:cubicBezTo>
                <a:cubicBezTo>
                  <a:pt x="2007606" y="2052929"/>
                  <a:pt x="2014255" y="2046872"/>
                  <a:pt x="2010397" y="2036842"/>
                </a:cubicBezTo>
                <a:close/>
                <a:moveTo>
                  <a:pt x="3028648" y="2038575"/>
                </a:moveTo>
                <a:cubicBezTo>
                  <a:pt x="3025886" y="2030308"/>
                  <a:pt x="3017523" y="2029136"/>
                  <a:pt x="3017523" y="2037023"/>
                </a:cubicBezTo>
                <a:cubicBezTo>
                  <a:pt x="3017523" y="2040861"/>
                  <a:pt x="3020438" y="2043995"/>
                  <a:pt x="3023990" y="2043995"/>
                </a:cubicBezTo>
                <a:cubicBezTo>
                  <a:pt x="3027543" y="2043995"/>
                  <a:pt x="3029639" y="2041557"/>
                  <a:pt x="3028648" y="2038575"/>
                </a:cubicBezTo>
                <a:close/>
                <a:moveTo>
                  <a:pt x="1261446" y="2020040"/>
                </a:moveTo>
                <a:cubicBezTo>
                  <a:pt x="1262732" y="2014391"/>
                  <a:pt x="1265828" y="1997456"/>
                  <a:pt x="1268342" y="1982397"/>
                </a:cubicBezTo>
                <a:cubicBezTo>
                  <a:pt x="1270857" y="1967338"/>
                  <a:pt x="1275058" y="1944754"/>
                  <a:pt x="1277658" y="1932210"/>
                </a:cubicBezTo>
                <a:cubicBezTo>
                  <a:pt x="1285259" y="1895653"/>
                  <a:pt x="1290231" y="1855105"/>
                  <a:pt x="1287878" y="1848933"/>
                </a:cubicBezTo>
                <a:cubicBezTo>
                  <a:pt x="1284678" y="1840570"/>
                  <a:pt x="1268095" y="1841979"/>
                  <a:pt x="1261084" y="1851219"/>
                </a:cubicBezTo>
                <a:cubicBezTo>
                  <a:pt x="1257484" y="1855953"/>
                  <a:pt x="1254960" y="1871612"/>
                  <a:pt x="1254874" y="1889728"/>
                </a:cubicBezTo>
                <a:cubicBezTo>
                  <a:pt x="1254779" y="1906521"/>
                  <a:pt x="1252826" y="1921437"/>
                  <a:pt x="1250502" y="1922875"/>
                </a:cubicBezTo>
                <a:cubicBezTo>
                  <a:pt x="1248178" y="1924313"/>
                  <a:pt x="1243768" y="1933162"/>
                  <a:pt x="1240720" y="1942535"/>
                </a:cubicBezTo>
                <a:cubicBezTo>
                  <a:pt x="1237662" y="1951917"/>
                  <a:pt x="1233167" y="1960880"/>
                  <a:pt x="1230738" y="1962452"/>
                </a:cubicBezTo>
                <a:cubicBezTo>
                  <a:pt x="1225480" y="1965871"/>
                  <a:pt x="1224404" y="2005447"/>
                  <a:pt x="1229176" y="2020040"/>
                </a:cubicBezTo>
                <a:cubicBezTo>
                  <a:pt x="1231643" y="2027574"/>
                  <a:pt x="1236081" y="2030308"/>
                  <a:pt x="1245825" y="2030308"/>
                </a:cubicBezTo>
                <a:cubicBezTo>
                  <a:pt x="1255884" y="2030308"/>
                  <a:pt x="1259684" y="2027802"/>
                  <a:pt x="1261446" y="2020040"/>
                </a:cubicBezTo>
                <a:close/>
                <a:moveTo>
                  <a:pt x="2949943" y="2010324"/>
                </a:moveTo>
                <a:cubicBezTo>
                  <a:pt x="2953401" y="2006867"/>
                  <a:pt x="2957649" y="1998380"/>
                  <a:pt x="2959382" y="1991484"/>
                </a:cubicBezTo>
                <a:cubicBezTo>
                  <a:pt x="2961116" y="1984578"/>
                  <a:pt x="2966212" y="1977968"/>
                  <a:pt x="2970708" y="1976787"/>
                </a:cubicBezTo>
                <a:cubicBezTo>
                  <a:pt x="2980490" y="1974234"/>
                  <a:pt x="2993158" y="1944649"/>
                  <a:pt x="2993263" y="1924132"/>
                </a:cubicBezTo>
                <a:cubicBezTo>
                  <a:pt x="2993263" y="1916027"/>
                  <a:pt x="2995158" y="1906502"/>
                  <a:pt x="2997397" y="1902958"/>
                </a:cubicBezTo>
                <a:cubicBezTo>
                  <a:pt x="2999635" y="1899425"/>
                  <a:pt x="3000416" y="1893776"/>
                  <a:pt x="2999121" y="1890414"/>
                </a:cubicBezTo>
                <a:cubicBezTo>
                  <a:pt x="2996416" y="1883356"/>
                  <a:pt x="2979499" y="1882022"/>
                  <a:pt x="2979499" y="1888861"/>
                </a:cubicBezTo>
                <a:cubicBezTo>
                  <a:pt x="2979499" y="1891366"/>
                  <a:pt x="2976813" y="1893424"/>
                  <a:pt x="2973518" y="1893424"/>
                </a:cubicBezTo>
                <a:cubicBezTo>
                  <a:pt x="2970231" y="1893424"/>
                  <a:pt x="2964945" y="1903520"/>
                  <a:pt x="2961621" y="1916522"/>
                </a:cubicBezTo>
                <a:cubicBezTo>
                  <a:pt x="2958363" y="1929219"/>
                  <a:pt x="2952010" y="1943078"/>
                  <a:pt x="2947495" y="1947316"/>
                </a:cubicBezTo>
                <a:cubicBezTo>
                  <a:pt x="2942980" y="1951555"/>
                  <a:pt x="2938589" y="1959089"/>
                  <a:pt x="2937722" y="1964061"/>
                </a:cubicBezTo>
                <a:cubicBezTo>
                  <a:pt x="2936865" y="1969033"/>
                  <a:pt x="2928969" y="1977996"/>
                  <a:pt x="2920187" y="1983978"/>
                </a:cubicBezTo>
                <a:cubicBezTo>
                  <a:pt x="2911396" y="1989969"/>
                  <a:pt x="2903528" y="1995484"/>
                  <a:pt x="2902690" y="1996237"/>
                </a:cubicBezTo>
                <a:cubicBezTo>
                  <a:pt x="2901851" y="1996989"/>
                  <a:pt x="2904938" y="2001714"/>
                  <a:pt x="2909538" y="2006733"/>
                </a:cubicBezTo>
                <a:cubicBezTo>
                  <a:pt x="2919330" y="2017411"/>
                  <a:pt x="2940932" y="2019335"/>
                  <a:pt x="2949943" y="2010324"/>
                </a:cubicBezTo>
                <a:close/>
                <a:moveTo>
                  <a:pt x="1826784" y="1992665"/>
                </a:moveTo>
                <a:cubicBezTo>
                  <a:pt x="1828289" y="1987017"/>
                  <a:pt x="1829555" y="1978253"/>
                  <a:pt x="1829593" y="1973186"/>
                </a:cubicBezTo>
                <a:cubicBezTo>
                  <a:pt x="1829632" y="1968129"/>
                  <a:pt x="1834785" y="1956432"/>
                  <a:pt x="1841062" y="1947193"/>
                </a:cubicBezTo>
                <a:cubicBezTo>
                  <a:pt x="1847339" y="1937963"/>
                  <a:pt x="1852473" y="1926190"/>
                  <a:pt x="1852473" y="1921037"/>
                </a:cubicBezTo>
                <a:cubicBezTo>
                  <a:pt x="1852473" y="1907892"/>
                  <a:pt x="1835775" y="1908616"/>
                  <a:pt x="1831680" y="1921942"/>
                </a:cubicBezTo>
                <a:cubicBezTo>
                  <a:pt x="1828022" y="1933838"/>
                  <a:pt x="1817354" y="1944954"/>
                  <a:pt x="1805114" y="1949631"/>
                </a:cubicBezTo>
                <a:cubicBezTo>
                  <a:pt x="1798104" y="1952307"/>
                  <a:pt x="1796970" y="1956175"/>
                  <a:pt x="1798933" y="1970757"/>
                </a:cubicBezTo>
                <a:cubicBezTo>
                  <a:pt x="1802752" y="1999227"/>
                  <a:pt x="1821145" y="2013696"/>
                  <a:pt x="1826784" y="1992665"/>
                </a:cubicBezTo>
                <a:close/>
                <a:moveTo>
                  <a:pt x="2997749" y="1973272"/>
                </a:moveTo>
                <a:cubicBezTo>
                  <a:pt x="2997749" y="1969510"/>
                  <a:pt x="2994672" y="1966423"/>
                  <a:pt x="2990910" y="1966423"/>
                </a:cubicBezTo>
                <a:cubicBezTo>
                  <a:pt x="2983785" y="1966423"/>
                  <a:pt x="2981852" y="1971824"/>
                  <a:pt x="2987110" y="1977072"/>
                </a:cubicBezTo>
                <a:cubicBezTo>
                  <a:pt x="2992358" y="1982321"/>
                  <a:pt x="2997749" y="1980397"/>
                  <a:pt x="2997749" y="1973272"/>
                </a:cubicBezTo>
                <a:close/>
                <a:moveTo>
                  <a:pt x="2838053" y="1954755"/>
                </a:moveTo>
                <a:cubicBezTo>
                  <a:pt x="2838053" y="1950841"/>
                  <a:pt x="2835967" y="1948926"/>
                  <a:pt x="2833414" y="1950507"/>
                </a:cubicBezTo>
                <a:cubicBezTo>
                  <a:pt x="2830862" y="1952079"/>
                  <a:pt x="2829957" y="1955279"/>
                  <a:pt x="2831404" y="1957613"/>
                </a:cubicBezTo>
                <a:cubicBezTo>
                  <a:pt x="2835310" y="1963947"/>
                  <a:pt x="2838053" y="1962766"/>
                  <a:pt x="2838053" y="1954755"/>
                </a:cubicBezTo>
                <a:close/>
                <a:moveTo>
                  <a:pt x="3034258" y="1943887"/>
                </a:moveTo>
                <a:cubicBezTo>
                  <a:pt x="3034258" y="1941525"/>
                  <a:pt x="3032201" y="1938325"/>
                  <a:pt x="3029696" y="1936772"/>
                </a:cubicBezTo>
                <a:cubicBezTo>
                  <a:pt x="3027181" y="1935219"/>
                  <a:pt x="3025133" y="1937153"/>
                  <a:pt x="3025133" y="1941058"/>
                </a:cubicBezTo>
                <a:cubicBezTo>
                  <a:pt x="3025133" y="1944973"/>
                  <a:pt x="3027181" y="1948174"/>
                  <a:pt x="3029696" y="1948174"/>
                </a:cubicBezTo>
                <a:cubicBezTo>
                  <a:pt x="3032201" y="1948174"/>
                  <a:pt x="3034258" y="1946240"/>
                  <a:pt x="3034258" y="1943887"/>
                </a:cubicBezTo>
                <a:close/>
                <a:moveTo>
                  <a:pt x="2897775" y="1922142"/>
                </a:moveTo>
                <a:cubicBezTo>
                  <a:pt x="2907585" y="1912836"/>
                  <a:pt x="2915625" y="1903396"/>
                  <a:pt x="2915625" y="1901149"/>
                </a:cubicBezTo>
                <a:cubicBezTo>
                  <a:pt x="2915625" y="1894843"/>
                  <a:pt x="2958239" y="1852504"/>
                  <a:pt x="2964669" y="1852428"/>
                </a:cubicBezTo>
                <a:cubicBezTo>
                  <a:pt x="2967812" y="1852390"/>
                  <a:pt x="2970374" y="1850437"/>
                  <a:pt x="2970374" y="1848104"/>
                </a:cubicBezTo>
                <a:cubicBezTo>
                  <a:pt x="2970374" y="1845761"/>
                  <a:pt x="2974508" y="1842532"/>
                  <a:pt x="2979566" y="1840932"/>
                </a:cubicBezTo>
                <a:cubicBezTo>
                  <a:pt x="2984624" y="1839322"/>
                  <a:pt x="2987672" y="1836255"/>
                  <a:pt x="2986348" y="1834102"/>
                </a:cubicBezTo>
                <a:cubicBezTo>
                  <a:pt x="2985014" y="1831959"/>
                  <a:pt x="2988386" y="1828787"/>
                  <a:pt x="2993834" y="1827054"/>
                </a:cubicBezTo>
                <a:cubicBezTo>
                  <a:pt x="2999283" y="1825330"/>
                  <a:pt x="3008036" y="1819291"/>
                  <a:pt x="3013294" y="1813633"/>
                </a:cubicBezTo>
                <a:cubicBezTo>
                  <a:pt x="3018552" y="1807985"/>
                  <a:pt x="3029524" y="1801898"/>
                  <a:pt x="3037678" y="1800117"/>
                </a:cubicBezTo>
                <a:cubicBezTo>
                  <a:pt x="3045831" y="1798336"/>
                  <a:pt x="3052508" y="1795078"/>
                  <a:pt x="3052508" y="1792887"/>
                </a:cubicBezTo>
                <a:cubicBezTo>
                  <a:pt x="3052508" y="1790687"/>
                  <a:pt x="3059900" y="1787506"/>
                  <a:pt x="3068930" y="1785810"/>
                </a:cubicBezTo>
                <a:cubicBezTo>
                  <a:pt x="3080445" y="1783648"/>
                  <a:pt x="3083512" y="1781562"/>
                  <a:pt x="3079198" y="1778828"/>
                </a:cubicBezTo>
                <a:cubicBezTo>
                  <a:pt x="3074425" y="1775809"/>
                  <a:pt x="3074845" y="1774914"/>
                  <a:pt x="3081026" y="1774857"/>
                </a:cubicBezTo>
                <a:cubicBezTo>
                  <a:pt x="3085417" y="1774819"/>
                  <a:pt x="3089037" y="1777352"/>
                  <a:pt x="3089075" y="1780486"/>
                </a:cubicBezTo>
                <a:cubicBezTo>
                  <a:pt x="3089075" y="1784496"/>
                  <a:pt x="3090142" y="1784687"/>
                  <a:pt x="3092504" y="1781105"/>
                </a:cubicBezTo>
                <a:cubicBezTo>
                  <a:pt x="3094342" y="1778305"/>
                  <a:pt x="3100476" y="1774580"/>
                  <a:pt x="3106125" y="1772809"/>
                </a:cubicBezTo>
                <a:cubicBezTo>
                  <a:pt x="3111763" y="1771047"/>
                  <a:pt x="3116383" y="1767789"/>
                  <a:pt x="3116383" y="1765560"/>
                </a:cubicBezTo>
                <a:cubicBezTo>
                  <a:pt x="3116383" y="1763331"/>
                  <a:pt x="3123574" y="1760160"/>
                  <a:pt x="3132356" y="1758512"/>
                </a:cubicBezTo>
                <a:cubicBezTo>
                  <a:pt x="3141138" y="1756873"/>
                  <a:pt x="3148330" y="1753835"/>
                  <a:pt x="3148330" y="1751777"/>
                </a:cubicBezTo>
                <a:cubicBezTo>
                  <a:pt x="3148330" y="1749711"/>
                  <a:pt x="3152130" y="1746815"/>
                  <a:pt x="3156788" y="1745339"/>
                </a:cubicBezTo>
                <a:cubicBezTo>
                  <a:pt x="3161446" y="1743862"/>
                  <a:pt x="3171199" y="1736595"/>
                  <a:pt x="3178467" y="1729184"/>
                </a:cubicBezTo>
                <a:cubicBezTo>
                  <a:pt x="3185725" y="1721783"/>
                  <a:pt x="3195393" y="1715668"/>
                  <a:pt x="3199927" y="1715592"/>
                </a:cubicBezTo>
                <a:cubicBezTo>
                  <a:pt x="3204470" y="1715525"/>
                  <a:pt x="3206918" y="1713421"/>
                  <a:pt x="3205365" y="1710906"/>
                </a:cubicBezTo>
                <a:cubicBezTo>
                  <a:pt x="3203813" y="1708401"/>
                  <a:pt x="3205794" y="1706343"/>
                  <a:pt x="3209766" y="1706343"/>
                </a:cubicBezTo>
                <a:cubicBezTo>
                  <a:pt x="3213747" y="1706343"/>
                  <a:pt x="3219119" y="1700695"/>
                  <a:pt x="3221710" y="1693799"/>
                </a:cubicBezTo>
                <a:cubicBezTo>
                  <a:pt x="3224311" y="1686893"/>
                  <a:pt x="3232159" y="1676111"/>
                  <a:pt x="3239160" y="1669844"/>
                </a:cubicBezTo>
                <a:cubicBezTo>
                  <a:pt x="3249228" y="1660823"/>
                  <a:pt x="3266964" y="1627486"/>
                  <a:pt x="3266964" y="1617599"/>
                </a:cubicBezTo>
                <a:cubicBezTo>
                  <a:pt x="3266964" y="1613455"/>
                  <a:pt x="3239084" y="1624057"/>
                  <a:pt x="3232407" y="1630743"/>
                </a:cubicBezTo>
                <a:cubicBezTo>
                  <a:pt x="3228464" y="1634677"/>
                  <a:pt x="3218053" y="1637897"/>
                  <a:pt x="3209271" y="1637897"/>
                </a:cubicBezTo>
                <a:cubicBezTo>
                  <a:pt x="3200489" y="1637897"/>
                  <a:pt x="3190221" y="1640983"/>
                  <a:pt x="3186458" y="1644745"/>
                </a:cubicBezTo>
                <a:cubicBezTo>
                  <a:pt x="3182696" y="1648508"/>
                  <a:pt x="3175533" y="1651594"/>
                  <a:pt x="3170542" y="1651594"/>
                </a:cubicBezTo>
                <a:cubicBezTo>
                  <a:pt x="3165561" y="1651594"/>
                  <a:pt x="3162646" y="1653480"/>
                  <a:pt x="3164065" y="1655785"/>
                </a:cubicBezTo>
                <a:cubicBezTo>
                  <a:pt x="3165494" y="1658090"/>
                  <a:pt x="3160484" y="1661328"/>
                  <a:pt x="3152931" y="1662986"/>
                </a:cubicBezTo>
                <a:cubicBezTo>
                  <a:pt x="3145377" y="1664643"/>
                  <a:pt x="3139205" y="1667729"/>
                  <a:pt x="3139205" y="1669844"/>
                </a:cubicBezTo>
                <a:cubicBezTo>
                  <a:pt x="3139205" y="1671949"/>
                  <a:pt x="3132699" y="1675111"/>
                  <a:pt x="3124755" y="1676854"/>
                </a:cubicBezTo>
                <a:cubicBezTo>
                  <a:pt x="3116802" y="1678597"/>
                  <a:pt x="3108077" y="1681883"/>
                  <a:pt x="3105362" y="1684141"/>
                </a:cubicBezTo>
                <a:lnTo>
                  <a:pt x="3089456" y="1697304"/>
                </a:lnTo>
                <a:cubicBezTo>
                  <a:pt x="3083417" y="1702276"/>
                  <a:pt x="3074692" y="1706343"/>
                  <a:pt x="3070063" y="1706343"/>
                </a:cubicBezTo>
                <a:cubicBezTo>
                  <a:pt x="3065424" y="1706343"/>
                  <a:pt x="3061633" y="1708363"/>
                  <a:pt x="3061633" y="1710820"/>
                </a:cubicBezTo>
                <a:cubicBezTo>
                  <a:pt x="3061633" y="1713278"/>
                  <a:pt x="3056509" y="1716583"/>
                  <a:pt x="3050260" y="1718154"/>
                </a:cubicBezTo>
                <a:cubicBezTo>
                  <a:pt x="3044003" y="1719726"/>
                  <a:pt x="3040012" y="1722841"/>
                  <a:pt x="3041402" y="1725079"/>
                </a:cubicBezTo>
                <a:cubicBezTo>
                  <a:pt x="3042783" y="1727327"/>
                  <a:pt x="3041174" y="1729156"/>
                  <a:pt x="3037821" y="1729156"/>
                </a:cubicBezTo>
                <a:cubicBezTo>
                  <a:pt x="3034468" y="1729156"/>
                  <a:pt x="3028201" y="1733261"/>
                  <a:pt x="3023905" y="1738281"/>
                </a:cubicBezTo>
                <a:cubicBezTo>
                  <a:pt x="3019609" y="1743300"/>
                  <a:pt x="3011970" y="1747406"/>
                  <a:pt x="3006922" y="1747406"/>
                </a:cubicBezTo>
                <a:cubicBezTo>
                  <a:pt x="3001883" y="1747406"/>
                  <a:pt x="2997749" y="1749463"/>
                  <a:pt x="2997749" y="1751977"/>
                </a:cubicBezTo>
                <a:cubicBezTo>
                  <a:pt x="2997749" y="1754483"/>
                  <a:pt x="2995425" y="1756540"/>
                  <a:pt x="2992568" y="1756540"/>
                </a:cubicBezTo>
                <a:cubicBezTo>
                  <a:pt x="2986100" y="1756540"/>
                  <a:pt x="2968869" y="1774923"/>
                  <a:pt x="2953324" y="1798412"/>
                </a:cubicBezTo>
                <a:cubicBezTo>
                  <a:pt x="2943952" y="1812576"/>
                  <a:pt x="2939046" y="1816024"/>
                  <a:pt x="2929855" y="1814938"/>
                </a:cubicBezTo>
                <a:cubicBezTo>
                  <a:pt x="2913158" y="1812976"/>
                  <a:pt x="2902404" y="1784420"/>
                  <a:pt x="2910681" y="1764017"/>
                </a:cubicBezTo>
                <a:cubicBezTo>
                  <a:pt x="2913881" y="1756140"/>
                  <a:pt x="2918320" y="1740452"/>
                  <a:pt x="2920549" y="1729156"/>
                </a:cubicBezTo>
                <a:cubicBezTo>
                  <a:pt x="2924597" y="1708629"/>
                  <a:pt x="2942285" y="1665148"/>
                  <a:pt x="2948448" y="1660576"/>
                </a:cubicBezTo>
                <a:cubicBezTo>
                  <a:pt x="2953944" y="1656489"/>
                  <a:pt x="2950553" y="1637897"/>
                  <a:pt x="2944304" y="1637897"/>
                </a:cubicBezTo>
                <a:cubicBezTo>
                  <a:pt x="2941075" y="1637897"/>
                  <a:pt x="2938437" y="1635277"/>
                  <a:pt x="2938437" y="1632067"/>
                </a:cubicBezTo>
                <a:cubicBezTo>
                  <a:pt x="2938437" y="1623704"/>
                  <a:pt x="2951667" y="1605997"/>
                  <a:pt x="2958087" y="1605769"/>
                </a:cubicBezTo>
                <a:cubicBezTo>
                  <a:pt x="2961078" y="1605664"/>
                  <a:pt x="2968564" y="1599501"/>
                  <a:pt x="2974727" y="1592081"/>
                </a:cubicBezTo>
                <a:cubicBezTo>
                  <a:pt x="2980880" y="1584652"/>
                  <a:pt x="2989729" y="1578585"/>
                  <a:pt x="2994387" y="1578585"/>
                </a:cubicBezTo>
                <a:cubicBezTo>
                  <a:pt x="2999045" y="1578585"/>
                  <a:pt x="3001721" y="1576746"/>
                  <a:pt x="3000331" y="1574508"/>
                </a:cubicBezTo>
                <a:cubicBezTo>
                  <a:pt x="2998949" y="1572270"/>
                  <a:pt x="3002931" y="1569145"/>
                  <a:pt x="3009189" y="1567574"/>
                </a:cubicBezTo>
                <a:cubicBezTo>
                  <a:pt x="3015446" y="1566002"/>
                  <a:pt x="3020562" y="1562706"/>
                  <a:pt x="3020562" y="1560249"/>
                </a:cubicBezTo>
                <a:cubicBezTo>
                  <a:pt x="3020562" y="1557782"/>
                  <a:pt x="3025762" y="1555772"/>
                  <a:pt x="3032115" y="1555772"/>
                </a:cubicBezTo>
                <a:cubicBezTo>
                  <a:pt x="3038469" y="1555772"/>
                  <a:pt x="3044850" y="1552686"/>
                  <a:pt x="3046298" y="1548924"/>
                </a:cubicBezTo>
                <a:cubicBezTo>
                  <a:pt x="3047736" y="1545161"/>
                  <a:pt x="3051784" y="1542085"/>
                  <a:pt x="3055280" y="1542085"/>
                </a:cubicBezTo>
                <a:cubicBezTo>
                  <a:pt x="3058776" y="1542085"/>
                  <a:pt x="3061633" y="1538999"/>
                  <a:pt x="3061633" y="1535236"/>
                </a:cubicBezTo>
                <a:cubicBezTo>
                  <a:pt x="3061633" y="1531474"/>
                  <a:pt x="3063910" y="1528388"/>
                  <a:pt x="3066681" y="1528388"/>
                </a:cubicBezTo>
                <a:cubicBezTo>
                  <a:pt x="3069463" y="1528388"/>
                  <a:pt x="3070549" y="1525311"/>
                  <a:pt x="3069110" y="1521549"/>
                </a:cubicBezTo>
                <a:cubicBezTo>
                  <a:pt x="3067662" y="1517787"/>
                  <a:pt x="3068110" y="1514700"/>
                  <a:pt x="3070091" y="1514700"/>
                </a:cubicBezTo>
                <a:cubicBezTo>
                  <a:pt x="3072082" y="1514700"/>
                  <a:pt x="3079407" y="1497546"/>
                  <a:pt x="3086379" y="1476581"/>
                </a:cubicBezTo>
                <a:cubicBezTo>
                  <a:pt x="3097390" y="1443444"/>
                  <a:pt x="3098248" y="1437186"/>
                  <a:pt x="3092932" y="1428670"/>
                </a:cubicBezTo>
                <a:cubicBezTo>
                  <a:pt x="3086494" y="1418374"/>
                  <a:pt x="3079883" y="1415726"/>
                  <a:pt x="3079883" y="1423441"/>
                </a:cubicBezTo>
                <a:cubicBezTo>
                  <a:pt x="3079883" y="1425956"/>
                  <a:pt x="3070825" y="1428013"/>
                  <a:pt x="3059747" y="1428013"/>
                </a:cubicBezTo>
                <a:cubicBezTo>
                  <a:pt x="3041917" y="1428013"/>
                  <a:pt x="3036935" y="1430537"/>
                  <a:pt x="3016399" y="1450026"/>
                </a:cubicBezTo>
                <a:cubicBezTo>
                  <a:pt x="3003636" y="1462141"/>
                  <a:pt x="2993187" y="1474429"/>
                  <a:pt x="2993187" y="1477353"/>
                </a:cubicBezTo>
                <a:cubicBezTo>
                  <a:pt x="2993187" y="1483525"/>
                  <a:pt x="2984004" y="1495612"/>
                  <a:pt x="2960106" y="1520882"/>
                </a:cubicBezTo>
                <a:cubicBezTo>
                  <a:pt x="2950695" y="1530826"/>
                  <a:pt x="2942999" y="1541437"/>
                  <a:pt x="2942999" y="1544447"/>
                </a:cubicBezTo>
                <a:cubicBezTo>
                  <a:pt x="2942999" y="1547466"/>
                  <a:pt x="2937589" y="1553810"/>
                  <a:pt x="2930979" y="1558554"/>
                </a:cubicBezTo>
                <a:cubicBezTo>
                  <a:pt x="2924369" y="1563297"/>
                  <a:pt x="2913177" y="1572650"/>
                  <a:pt x="2906109" y="1579346"/>
                </a:cubicBezTo>
                <a:cubicBezTo>
                  <a:pt x="2899051" y="1586033"/>
                  <a:pt x="2888707" y="1592958"/>
                  <a:pt x="2883125" y="1594730"/>
                </a:cubicBezTo>
                <a:cubicBezTo>
                  <a:pt x="2867047" y="1599835"/>
                  <a:pt x="2857551" y="1611646"/>
                  <a:pt x="2857236" y="1626924"/>
                </a:cubicBezTo>
                <a:cubicBezTo>
                  <a:pt x="2856855" y="1645478"/>
                  <a:pt x="2844016" y="1684712"/>
                  <a:pt x="2828985" y="1713192"/>
                </a:cubicBezTo>
                <a:cubicBezTo>
                  <a:pt x="2822365" y="1725736"/>
                  <a:pt x="2814183" y="1747806"/>
                  <a:pt x="2810802" y="1762236"/>
                </a:cubicBezTo>
                <a:cubicBezTo>
                  <a:pt x="2807420" y="1776666"/>
                  <a:pt x="2802925" y="1788477"/>
                  <a:pt x="2800820" y="1788477"/>
                </a:cubicBezTo>
                <a:cubicBezTo>
                  <a:pt x="2793733" y="1788477"/>
                  <a:pt x="2796905" y="1807480"/>
                  <a:pt x="2806144" y="1820472"/>
                </a:cubicBezTo>
                <a:cubicBezTo>
                  <a:pt x="2811192" y="1827549"/>
                  <a:pt x="2816564" y="1839627"/>
                  <a:pt x="2818108" y="1847304"/>
                </a:cubicBezTo>
                <a:cubicBezTo>
                  <a:pt x="2819641" y="1854990"/>
                  <a:pt x="2823727" y="1863630"/>
                  <a:pt x="2827195" y="1866497"/>
                </a:cubicBezTo>
                <a:cubicBezTo>
                  <a:pt x="2830652" y="1869373"/>
                  <a:pt x="2833490" y="1875612"/>
                  <a:pt x="2833490" y="1880356"/>
                </a:cubicBezTo>
                <a:cubicBezTo>
                  <a:pt x="2833490" y="1890005"/>
                  <a:pt x="2840891" y="1904368"/>
                  <a:pt x="2852883" y="1918008"/>
                </a:cubicBezTo>
                <a:cubicBezTo>
                  <a:pt x="2857274" y="1922999"/>
                  <a:pt x="2860865" y="1928600"/>
                  <a:pt x="2860865" y="1930447"/>
                </a:cubicBezTo>
                <a:cubicBezTo>
                  <a:pt x="2860865" y="1932305"/>
                  <a:pt x="2864456" y="1934762"/>
                  <a:pt x="2868847" y="1935905"/>
                </a:cubicBezTo>
                <a:cubicBezTo>
                  <a:pt x="2873238" y="1937058"/>
                  <a:pt x="2877534" y="1938229"/>
                  <a:pt x="2878382" y="1938525"/>
                </a:cubicBezTo>
                <a:cubicBezTo>
                  <a:pt x="2879229" y="1938811"/>
                  <a:pt x="2887964" y="1931438"/>
                  <a:pt x="2897775" y="1922142"/>
                </a:cubicBezTo>
                <a:close/>
                <a:moveTo>
                  <a:pt x="1213126" y="1914217"/>
                </a:moveTo>
                <a:cubicBezTo>
                  <a:pt x="1220451" y="1885109"/>
                  <a:pt x="1219574" y="1870821"/>
                  <a:pt x="1210240" y="1867373"/>
                </a:cubicBezTo>
                <a:cubicBezTo>
                  <a:pt x="1205849" y="1865754"/>
                  <a:pt x="1200677" y="1862229"/>
                  <a:pt x="1198753" y="1859534"/>
                </a:cubicBezTo>
                <a:cubicBezTo>
                  <a:pt x="1196438" y="1856305"/>
                  <a:pt x="1192933" y="1857657"/>
                  <a:pt x="1188485" y="1863496"/>
                </a:cubicBezTo>
                <a:cubicBezTo>
                  <a:pt x="1179731" y="1874974"/>
                  <a:pt x="1179950" y="1879441"/>
                  <a:pt x="1190590" y="1906444"/>
                </a:cubicBezTo>
                <a:cubicBezTo>
                  <a:pt x="1195467" y="1918808"/>
                  <a:pt x="1198200" y="1930181"/>
                  <a:pt x="1196676" y="1931705"/>
                </a:cubicBezTo>
                <a:cubicBezTo>
                  <a:pt x="1195143" y="1933238"/>
                  <a:pt x="1197076" y="1934486"/>
                  <a:pt x="1200953" y="1934486"/>
                </a:cubicBezTo>
                <a:cubicBezTo>
                  <a:pt x="1205506" y="1934486"/>
                  <a:pt x="1209840" y="1927276"/>
                  <a:pt x="1213126" y="1914217"/>
                </a:cubicBezTo>
                <a:close/>
                <a:moveTo>
                  <a:pt x="3093570" y="1929924"/>
                </a:moveTo>
                <a:cubicBezTo>
                  <a:pt x="3088236" y="1926476"/>
                  <a:pt x="3089494" y="1925485"/>
                  <a:pt x="3099276" y="1925428"/>
                </a:cubicBezTo>
                <a:cubicBezTo>
                  <a:pt x="3112144" y="1925352"/>
                  <a:pt x="3115392" y="1917141"/>
                  <a:pt x="3109058" y="1900644"/>
                </a:cubicBezTo>
                <a:cubicBezTo>
                  <a:pt x="3105162" y="1890490"/>
                  <a:pt x="3083407" y="1891576"/>
                  <a:pt x="3070758" y="1902549"/>
                </a:cubicBezTo>
                <a:cubicBezTo>
                  <a:pt x="3064967" y="1907569"/>
                  <a:pt x="3058500" y="1911674"/>
                  <a:pt x="3056375" y="1911674"/>
                </a:cubicBezTo>
                <a:cubicBezTo>
                  <a:pt x="3054242" y="1911674"/>
                  <a:pt x="3052508" y="1913817"/>
                  <a:pt x="3052508" y="1916427"/>
                </a:cubicBezTo>
                <a:cubicBezTo>
                  <a:pt x="3052508" y="1926761"/>
                  <a:pt x="3064795" y="1934143"/>
                  <a:pt x="3082169" y="1934248"/>
                </a:cubicBezTo>
                <a:cubicBezTo>
                  <a:pt x="3095590" y="1934324"/>
                  <a:pt x="3098609" y="1933181"/>
                  <a:pt x="3093570" y="1929924"/>
                </a:cubicBezTo>
                <a:close/>
                <a:moveTo>
                  <a:pt x="1774491" y="1887414"/>
                </a:moveTo>
                <a:cubicBezTo>
                  <a:pt x="1779740" y="1876584"/>
                  <a:pt x="1784026" y="1865516"/>
                  <a:pt x="1784026" y="1862811"/>
                </a:cubicBezTo>
                <a:cubicBezTo>
                  <a:pt x="1784026" y="1860105"/>
                  <a:pt x="1787102" y="1856714"/>
                  <a:pt x="1790874" y="1855267"/>
                </a:cubicBezTo>
                <a:cubicBezTo>
                  <a:pt x="1794637" y="1853829"/>
                  <a:pt x="1797713" y="1846999"/>
                  <a:pt x="1797713" y="1839779"/>
                </a:cubicBezTo>
                <a:cubicBezTo>
                  <a:pt x="1797713" y="1832702"/>
                  <a:pt x="1801876" y="1818776"/>
                  <a:pt x="1806953" y="1808832"/>
                </a:cubicBezTo>
                <a:cubicBezTo>
                  <a:pt x="1824907" y="1773695"/>
                  <a:pt x="1828374" y="1742757"/>
                  <a:pt x="1814335" y="1742900"/>
                </a:cubicBezTo>
                <a:cubicBezTo>
                  <a:pt x="1807496" y="1742967"/>
                  <a:pt x="1797351" y="1765941"/>
                  <a:pt x="1777216" y="1826930"/>
                </a:cubicBezTo>
                <a:cubicBezTo>
                  <a:pt x="1768157" y="1854352"/>
                  <a:pt x="1759366" y="1878994"/>
                  <a:pt x="1757670" y="1881689"/>
                </a:cubicBezTo>
                <a:cubicBezTo>
                  <a:pt x="1755984" y="1884375"/>
                  <a:pt x="1753965" y="1891195"/>
                  <a:pt x="1753184" y="1896843"/>
                </a:cubicBezTo>
                <a:cubicBezTo>
                  <a:pt x="1750755" y="1914493"/>
                  <a:pt x="1764281" y="1908512"/>
                  <a:pt x="1774491" y="1887414"/>
                </a:cubicBezTo>
                <a:close/>
                <a:moveTo>
                  <a:pt x="2003044" y="1902816"/>
                </a:moveTo>
                <a:cubicBezTo>
                  <a:pt x="2003044" y="1895167"/>
                  <a:pt x="1994948" y="1893271"/>
                  <a:pt x="1992261" y="1900291"/>
                </a:cubicBezTo>
                <a:cubicBezTo>
                  <a:pt x="1990671" y="1904435"/>
                  <a:pt x="1992261" y="1907111"/>
                  <a:pt x="1996348" y="1907111"/>
                </a:cubicBezTo>
                <a:cubicBezTo>
                  <a:pt x="2000024" y="1907111"/>
                  <a:pt x="2003044" y="1905178"/>
                  <a:pt x="2003044" y="1902816"/>
                </a:cubicBezTo>
                <a:close/>
                <a:moveTo>
                  <a:pt x="3047946" y="1886575"/>
                </a:moveTo>
                <a:cubicBezTo>
                  <a:pt x="3047946" y="1882813"/>
                  <a:pt x="3046012" y="1879737"/>
                  <a:pt x="3043650" y="1879737"/>
                </a:cubicBezTo>
                <a:cubicBezTo>
                  <a:pt x="3037897" y="1879737"/>
                  <a:pt x="3033773" y="1886861"/>
                  <a:pt x="3037421" y="1890500"/>
                </a:cubicBezTo>
                <a:cubicBezTo>
                  <a:pt x="3042564" y="1895643"/>
                  <a:pt x="3047946" y="1893633"/>
                  <a:pt x="3047946" y="1886575"/>
                </a:cubicBezTo>
                <a:close/>
                <a:moveTo>
                  <a:pt x="3014132" y="1871783"/>
                </a:moveTo>
                <a:cubicBezTo>
                  <a:pt x="3010970" y="1868621"/>
                  <a:pt x="3002312" y="1875050"/>
                  <a:pt x="3002312" y="1880565"/>
                </a:cubicBezTo>
                <a:cubicBezTo>
                  <a:pt x="3002312" y="1883585"/>
                  <a:pt x="3004931" y="1883242"/>
                  <a:pt x="3009265" y="1879641"/>
                </a:cubicBezTo>
                <a:cubicBezTo>
                  <a:pt x="3013094" y="1876469"/>
                  <a:pt x="3015285" y="1872926"/>
                  <a:pt x="3014132" y="1871783"/>
                </a:cubicBezTo>
                <a:close/>
                <a:moveTo>
                  <a:pt x="3078835" y="1874317"/>
                </a:moveTo>
                <a:cubicBezTo>
                  <a:pt x="3076016" y="1865859"/>
                  <a:pt x="3066196" y="1864449"/>
                  <a:pt x="3066196" y="1872507"/>
                </a:cubicBezTo>
                <a:cubicBezTo>
                  <a:pt x="3066196" y="1876479"/>
                  <a:pt x="3069444" y="1879737"/>
                  <a:pt x="3073416" y="1879737"/>
                </a:cubicBezTo>
                <a:cubicBezTo>
                  <a:pt x="3077397" y="1879737"/>
                  <a:pt x="3079836" y="1877298"/>
                  <a:pt x="3078835" y="1874317"/>
                </a:cubicBezTo>
                <a:close/>
                <a:moveTo>
                  <a:pt x="1887163" y="1858153"/>
                </a:moveTo>
                <a:cubicBezTo>
                  <a:pt x="1885648" y="1856638"/>
                  <a:pt x="1884572" y="1859334"/>
                  <a:pt x="1884772" y="1864144"/>
                </a:cubicBezTo>
                <a:cubicBezTo>
                  <a:pt x="1884991" y="1869459"/>
                  <a:pt x="1886067" y="1870535"/>
                  <a:pt x="1887525" y="1866897"/>
                </a:cubicBezTo>
                <a:cubicBezTo>
                  <a:pt x="1888849" y="1863610"/>
                  <a:pt x="1888687" y="1859667"/>
                  <a:pt x="1887163" y="1858153"/>
                </a:cubicBezTo>
                <a:close/>
                <a:moveTo>
                  <a:pt x="3184830" y="1858867"/>
                </a:moveTo>
                <a:cubicBezTo>
                  <a:pt x="3184830" y="1854619"/>
                  <a:pt x="3181724" y="1852285"/>
                  <a:pt x="3177219" y="1853162"/>
                </a:cubicBezTo>
                <a:cubicBezTo>
                  <a:pt x="3165780" y="1855381"/>
                  <a:pt x="3164208" y="1866049"/>
                  <a:pt x="3175324" y="1866049"/>
                </a:cubicBezTo>
                <a:cubicBezTo>
                  <a:pt x="3180924" y="1866049"/>
                  <a:pt x="3184830" y="1863096"/>
                  <a:pt x="3184830" y="1858867"/>
                </a:cubicBezTo>
                <a:close/>
                <a:moveTo>
                  <a:pt x="2117115" y="1848704"/>
                </a:moveTo>
                <a:cubicBezTo>
                  <a:pt x="2117115" y="1843961"/>
                  <a:pt x="2107228" y="1834102"/>
                  <a:pt x="2102475" y="1834102"/>
                </a:cubicBezTo>
                <a:cubicBezTo>
                  <a:pt x="2100446" y="1834102"/>
                  <a:pt x="2101351" y="1838207"/>
                  <a:pt x="2104485" y="1843227"/>
                </a:cubicBezTo>
                <a:cubicBezTo>
                  <a:pt x="2110248" y="1852447"/>
                  <a:pt x="2117115" y="1855429"/>
                  <a:pt x="2117115" y="1848704"/>
                </a:cubicBezTo>
                <a:close/>
                <a:moveTo>
                  <a:pt x="2783294" y="1831549"/>
                </a:moveTo>
                <a:cubicBezTo>
                  <a:pt x="2783294" y="1830444"/>
                  <a:pt x="2781246" y="1829540"/>
                  <a:pt x="2778731" y="1829540"/>
                </a:cubicBezTo>
                <a:cubicBezTo>
                  <a:pt x="2776226" y="1829540"/>
                  <a:pt x="2774169" y="1831721"/>
                  <a:pt x="2774169" y="1834378"/>
                </a:cubicBezTo>
                <a:cubicBezTo>
                  <a:pt x="2774169" y="1837036"/>
                  <a:pt x="2776226" y="1837941"/>
                  <a:pt x="2778731" y="1836388"/>
                </a:cubicBezTo>
                <a:cubicBezTo>
                  <a:pt x="2781246" y="1834835"/>
                  <a:pt x="2783294" y="1832664"/>
                  <a:pt x="2783294" y="1831549"/>
                </a:cubicBezTo>
                <a:close/>
                <a:moveTo>
                  <a:pt x="3055547" y="1831826"/>
                </a:moveTo>
                <a:cubicBezTo>
                  <a:pt x="3055547" y="1828063"/>
                  <a:pt x="3053842" y="1824977"/>
                  <a:pt x="3051746" y="1824977"/>
                </a:cubicBezTo>
                <a:cubicBezTo>
                  <a:pt x="3049651" y="1824977"/>
                  <a:pt x="3047946" y="1828063"/>
                  <a:pt x="3047946" y="1831826"/>
                </a:cubicBezTo>
                <a:cubicBezTo>
                  <a:pt x="3047946" y="1835588"/>
                  <a:pt x="3049651" y="1838665"/>
                  <a:pt x="3051746" y="1838665"/>
                </a:cubicBezTo>
                <a:cubicBezTo>
                  <a:pt x="3053842" y="1838665"/>
                  <a:pt x="3055547" y="1835588"/>
                  <a:pt x="3055547" y="1831826"/>
                </a:cubicBezTo>
                <a:close/>
                <a:moveTo>
                  <a:pt x="2056755" y="1819557"/>
                </a:moveTo>
                <a:cubicBezTo>
                  <a:pt x="2055765" y="1816576"/>
                  <a:pt x="2052507" y="1813328"/>
                  <a:pt x="2049526" y="1812337"/>
                </a:cubicBezTo>
                <a:cubicBezTo>
                  <a:pt x="2046192" y="1811223"/>
                  <a:pt x="2045173" y="1813309"/>
                  <a:pt x="2046878" y="1817757"/>
                </a:cubicBezTo>
                <a:cubicBezTo>
                  <a:pt x="2050059" y="1826044"/>
                  <a:pt x="2059489" y="1827777"/>
                  <a:pt x="2056755" y="1819557"/>
                </a:cubicBezTo>
                <a:close/>
                <a:moveTo>
                  <a:pt x="3143767" y="1779086"/>
                </a:moveTo>
                <a:cubicBezTo>
                  <a:pt x="3143767" y="1776724"/>
                  <a:pt x="3140681" y="1774790"/>
                  <a:pt x="3136919" y="1774790"/>
                </a:cubicBezTo>
                <a:cubicBezTo>
                  <a:pt x="3129861" y="1774790"/>
                  <a:pt x="3127851" y="1780172"/>
                  <a:pt x="3132995" y="1785315"/>
                </a:cubicBezTo>
                <a:cubicBezTo>
                  <a:pt x="3136643" y="1788954"/>
                  <a:pt x="3143767" y="1784839"/>
                  <a:pt x="3143767" y="1779086"/>
                </a:cubicBezTo>
                <a:close/>
                <a:moveTo>
                  <a:pt x="3175705" y="1779353"/>
                </a:moveTo>
                <a:cubicBezTo>
                  <a:pt x="3175705" y="1776838"/>
                  <a:pt x="3173647" y="1774790"/>
                  <a:pt x="3171142" y="1774790"/>
                </a:cubicBezTo>
                <a:cubicBezTo>
                  <a:pt x="3168628" y="1774790"/>
                  <a:pt x="3166580" y="1776838"/>
                  <a:pt x="3166580" y="1779353"/>
                </a:cubicBezTo>
                <a:cubicBezTo>
                  <a:pt x="3166580" y="1781858"/>
                  <a:pt x="3168628" y="1783915"/>
                  <a:pt x="3171142" y="1783915"/>
                </a:cubicBezTo>
                <a:cubicBezTo>
                  <a:pt x="3173647" y="1783915"/>
                  <a:pt x="3175705" y="1781858"/>
                  <a:pt x="3175705" y="1779353"/>
                </a:cubicBezTo>
                <a:close/>
                <a:moveTo>
                  <a:pt x="3241713" y="1774790"/>
                </a:moveTo>
                <a:cubicBezTo>
                  <a:pt x="3248742" y="1774790"/>
                  <a:pt x="3253114" y="1771399"/>
                  <a:pt x="3254962" y="1764522"/>
                </a:cubicBezTo>
                <a:cubicBezTo>
                  <a:pt x="3258791" y="1750225"/>
                  <a:pt x="3258515" y="1747415"/>
                  <a:pt x="3253276" y="1747415"/>
                </a:cubicBezTo>
                <a:cubicBezTo>
                  <a:pt x="3250762" y="1747415"/>
                  <a:pt x="3248714" y="1750492"/>
                  <a:pt x="3248714" y="1754254"/>
                </a:cubicBezTo>
                <a:cubicBezTo>
                  <a:pt x="3248714" y="1758340"/>
                  <a:pt x="3244513" y="1761102"/>
                  <a:pt x="3238293" y="1761102"/>
                </a:cubicBezTo>
                <a:cubicBezTo>
                  <a:pt x="3230140" y="1761102"/>
                  <a:pt x="3227740" y="1763817"/>
                  <a:pt x="3227225" y="1773647"/>
                </a:cubicBezTo>
                <a:cubicBezTo>
                  <a:pt x="3226863" y="1780552"/>
                  <a:pt x="3227616" y="1783629"/>
                  <a:pt x="3228892" y="1780495"/>
                </a:cubicBezTo>
                <a:cubicBezTo>
                  <a:pt x="3230169" y="1777352"/>
                  <a:pt x="3235941" y="1774790"/>
                  <a:pt x="3241713" y="1774790"/>
                </a:cubicBezTo>
                <a:close/>
                <a:moveTo>
                  <a:pt x="1523946" y="1769951"/>
                </a:moveTo>
                <a:cubicBezTo>
                  <a:pt x="1523946" y="1764789"/>
                  <a:pt x="1521888" y="1761827"/>
                  <a:pt x="1519383" y="1763379"/>
                </a:cubicBezTo>
                <a:cubicBezTo>
                  <a:pt x="1516869" y="1764932"/>
                  <a:pt x="1514821" y="1769161"/>
                  <a:pt x="1514821" y="1772780"/>
                </a:cubicBezTo>
                <a:cubicBezTo>
                  <a:pt x="1514821" y="1776390"/>
                  <a:pt x="1516869" y="1779353"/>
                  <a:pt x="1519383" y="1779353"/>
                </a:cubicBezTo>
                <a:cubicBezTo>
                  <a:pt x="1521888" y="1779353"/>
                  <a:pt x="1523946" y="1775123"/>
                  <a:pt x="1523946" y="1769951"/>
                </a:cubicBezTo>
                <a:close/>
                <a:moveTo>
                  <a:pt x="1170121" y="1760788"/>
                </a:moveTo>
                <a:cubicBezTo>
                  <a:pt x="1165834" y="1753845"/>
                  <a:pt x="1158976" y="1755959"/>
                  <a:pt x="1161815" y="1763350"/>
                </a:cubicBezTo>
                <a:cubicBezTo>
                  <a:pt x="1163253" y="1767103"/>
                  <a:pt x="1166301" y="1769018"/>
                  <a:pt x="1168587" y="1767599"/>
                </a:cubicBezTo>
                <a:cubicBezTo>
                  <a:pt x="1170883" y="1766189"/>
                  <a:pt x="1171568" y="1763122"/>
                  <a:pt x="1170121" y="1760788"/>
                </a:cubicBezTo>
                <a:close/>
                <a:moveTo>
                  <a:pt x="2051793" y="1748577"/>
                </a:moveTo>
                <a:cubicBezTo>
                  <a:pt x="2045697" y="1742472"/>
                  <a:pt x="2043906" y="1742681"/>
                  <a:pt x="2035543" y="1750482"/>
                </a:cubicBezTo>
                <a:cubicBezTo>
                  <a:pt x="2026161" y="1759217"/>
                  <a:pt x="2026170" y="1759226"/>
                  <a:pt x="2042401" y="1757340"/>
                </a:cubicBezTo>
                <a:cubicBezTo>
                  <a:pt x="2056860" y="1755645"/>
                  <a:pt x="2057898" y="1754683"/>
                  <a:pt x="2051793" y="1748577"/>
                </a:cubicBezTo>
                <a:close/>
                <a:moveTo>
                  <a:pt x="2979499" y="1749692"/>
                </a:moveTo>
                <a:cubicBezTo>
                  <a:pt x="2979499" y="1745929"/>
                  <a:pt x="2977670" y="1742853"/>
                  <a:pt x="2975422" y="1742853"/>
                </a:cubicBezTo>
                <a:cubicBezTo>
                  <a:pt x="2973184" y="1742853"/>
                  <a:pt x="2970165" y="1745929"/>
                  <a:pt x="2968726" y="1749692"/>
                </a:cubicBezTo>
                <a:cubicBezTo>
                  <a:pt x="2967126" y="1753864"/>
                  <a:pt x="2968717" y="1756540"/>
                  <a:pt x="2972803" y="1756540"/>
                </a:cubicBezTo>
                <a:cubicBezTo>
                  <a:pt x="2976489" y="1756540"/>
                  <a:pt x="2979499" y="1753454"/>
                  <a:pt x="2979499" y="1749692"/>
                </a:cubicBezTo>
                <a:close/>
                <a:moveTo>
                  <a:pt x="3180267" y="1749425"/>
                </a:moveTo>
                <a:cubicBezTo>
                  <a:pt x="3180267" y="1748320"/>
                  <a:pt x="3178210" y="1747415"/>
                  <a:pt x="3175705" y="1747415"/>
                </a:cubicBezTo>
                <a:cubicBezTo>
                  <a:pt x="3173190" y="1747415"/>
                  <a:pt x="3171142" y="1749587"/>
                  <a:pt x="3171142" y="1752244"/>
                </a:cubicBezTo>
                <a:cubicBezTo>
                  <a:pt x="3171142" y="1754902"/>
                  <a:pt x="3173190" y="1755807"/>
                  <a:pt x="3175705" y="1754254"/>
                </a:cubicBezTo>
                <a:cubicBezTo>
                  <a:pt x="3178210" y="1752702"/>
                  <a:pt x="3180267" y="1750530"/>
                  <a:pt x="3180267" y="1749425"/>
                </a:cubicBezTo>
                <a:close/>
                <a:moveTo>
                  <a:pt x="3511547" y="1734956"/>
                </a:moveTo>
                <a:cubicBezTo>
                  <a:pt x="3510032" y="1733442"/>
                  <a:pt x="3508956" y="1736137"/>
                  <a:pt x="3509156" y="1740948"/>
                </a:cubicBezTo>
                <a:cubicBezTo>
                  <a:pt x="3509375" y="1746263"/>
                  <a:pt x="3510451" y="1747339"/>
                  <a:pt x="3511909" y="1743700"/>
                </a:cubicBezTo>
                <a:cubicBezTo>
                  <a:pt x="3513233" y="1740405"/>
                  <a:pt x="3513071" y="1736471"/>
                  <a:pt x="3511547" y="1734956"/>
                </a:cubicBezTo>
                <a:close/>
                <a:moveTo>
                  <a:pt x="1286668" y="1739157"/>
                </a:moveTo>
                <a:cubicBezTo>
                  <a:pt x="1286668" y="1737128"/>
                  <a:pt x="1283659" y="1731480"/>
                  <a:pt x="1279972" y="1726612"/>
                </a:cubicBezTo>
                <a:cubicBezTo>
                  <a:pt x="1273391" y="1717907"/>
                  <a:pt x="1273267" y="1717916"/>
                  <a:pt x="1273134" y="1727260"/>
                </a:cubicBezTo>
                <a:cubicBezTo>
                  <a:pt x="1273038" y="1732489"/>
                  <a:pt x="1274353" y="1738128"/>
                  <a:pt x="1276029" y="1739805"/>
                </a:cubicBezTo>
                <a:cubicBezTo>
                  <a:pt x="1280230" y="1744015"/>
                  <a:pt x="1286668" y="1743624"/>
                  <a:pt x="1286668" y="1739157"/>
                </a:cubicBezTo>
                <a:close/>
                <a:moveTo>
                  <a:pt x="1888972" y="1738557"/>
                </a:moveTo>
                <a:cubicBezTo>
                  <a:pt x="1888972" y="1736195"/>
                  <a:pt x="1886915" y="1732994"/>
                  <a:pt x="1884410" y="1731442"/>
                </a:cubicBezTo>
                <a:cubicBezTo>
                  <a:pt x="1881895" y="1729889"/>
                  <a:pt x="1879847" y="1731823"/>
                  <a:pt x="1879847" y="1735737"/>
                </a:cubicBezTo>
                <a:cubicBezTo>
                  <a:pt x="1879847" y="1739643"/>
                  <a:pt x="1881895" y="1742843"/>
                  <a:pt x="1884410" y="1742843"/>
                </a:cubicBezTo>
                <a:cubicBezTo>
                  <a:pt x="1886915" y="1742843"/>
                  <a:pt x="1888972" y="1740919"/>
                  <a:pt x="1888972" y="1738557"/>
                </a:cubicBezTo>
                <a:close/>
                <a:moveTo>
                  <a:pt x="2975708" y="1734861"/>
                </a:moveTo>
                <a:cubicBezTo>
                  <a:pt x="2984071" y="1730470"/>
                  <a:pt x="2992548" y="1724307"/>
                  <a:pt x="2994558" y="1721174"/>
                </a:cubicBezTo>
                <a:cubicBezTo>
                  <a:pt x="2996568" y="1718040"/>
                  <a:pt x="3001188" y="1715468"/>
                  <a:pt x="3004826" y="1715468"/>
                </a:cubicBezTo>
                <a:cubicBezTo>
                  <a:pt x="3008465" y="1715468"/>
                  <a:pt x="3011437" y="1713421"/>
                  <a:pt x="3011437" y="1710906"/>
                </a:cubicBezTo>
                <a:cubicBezTo>
                  <a:pt x="3011437" y="1708401"/>
                  <a:pt x="3014370" y="1706343"/>
                  <a:pt x="3017961" y="1706343"/>
                </a:cubicBezTo>
                <a:cubicBezTo>
                  <a:pt x="3021543" y="1706343"/>
                  <a:pt x="3027334" y="1703486"/>
                  <a:pt x="3030830" y="1699990"/>
                </a:cubicBezTo>
                <a:cubicBezTo>
                  <a:pt x="3034325" y="1696495"/>
                  <a:pt x="3041145" y="1692780"/>
                  <a:pt x="3045984" y="1691732"/>
                </a:cubicBezTo>
                <a:cubicBezTo>
                  <a:pt x="3050832" y="1690694"/>
                  <a:pt x="3054271" y="1687389"/>
                  <a:pt x="3053651" y="1684398"/>
                </a:cubicBezTo>
                <a:cubicBezTo>
                  <a:pt x="3053013" y="1681378"/>
                  <a:pt x="3057423" y="1678969"/>
                  <a:pt x="3063586" y="1678969"/>
                </a:cubicBezTo>
                <a:cubicBezTo>
                  <a:pt x="3069682" y="1678969"/>
                  <a:pt x="3077750" y="1675882"/>
                  <a:pt x="3081512" y="1672120"/>
                </a:cubicBezTo>
                <a:cubicBezTo>
                  <a:pt x="3085274" y="1668358"/>
                  <a:pt x="3092466" y="1665281"/>
                  <a:pt x="3097485" y="1665281"/>
                </a:cubicBezTo>
                <a:cubicBezTo>
                  <a:pt x="3102505" y="1665281"/>
                  <a:pt x="3109715" y="1662166"/>
                  <a:pt x="3113516" y="1658375"/>
                </a:cubicBezTo>
                <a:cubicBezTo>
                  <a:pt x="3117316" y="1654575"/>
                  <a:pt x="3127203" y="1650108"/>
                  <a:pt x="3135490" y="1648450"/>
                </a:cubicBezTo>
                <a:cubicBezTo>
                  <a:pt x="3143786" y="1646793"/>
                  <a:pt x="3153292" y="1642716"/>
                  <a:pt x="3156617" y="1639392"/>
                </a:cubicBezTo>
                <a:cubicBezTo>
                  <a:pt x="3159941" y="1636058"/>
                  <a:pt x="3167656" y="1633334"/>
                  <a:pt x="3173752" y="1633334"/>
                </a:cubicBezTo>
                <a:cubicBezTo>
                  <a:pt x="3179848" y="1633334"/>
                  <a:pt x="3184830" y="1631448"/>
                  <a:pt x="3184830" y="1629134"/>
                </a:cubicBezTo>
                <a:cubicBezTo>
                  <a:pt x="3184830" y="1626829"/>
                  <a:pt x="3191383" y="1623495"/>
                  <a:pt x="3199403" y="1621733"/>
                </a:cubicBezTo>
                <a:cubicBezTo>
                  <a:pt x="3207414" y="1619980"/>
                  <a:pt x="3216805" y="1615704"/>
                  <a:pt x="3220263" y="1612246"/>
                </a:cubicBezTo>
                <a:cubicBezTo>
                  <a:pt x="3223720" y="1608788"/>
                  <a:pt x="3229607" y="1605959"/>
                  <a:pt x="3233331" y="1605959"/>
                </a:cubicBezTo>
                <a:cubicBezTo>
                  <a:pt x="3237065" y="1605959"/>
                  <a:pt x="3238960" y="1604073"/>
                  <a:pt x="3237531" y="1601768"/>
                </a:cubicBezTo>
                <a:cubicBezTo>
                  <a:pt x="3236103" y="1599463"/>
                  <a:pt x="3241123" y="1596225"/>
                  <a:pt x="3248666" y="1594558"/>
                </a:cubicBezTo>
                <a:cubicBezTo>
                  <a:pt x="3256220" y="1592901"/>
                  <a:pt x="3262401" y="1589700"/>
                  <a:pt x="3262401" y="1587433"/>
                </a:cubicBezTo>
                <a:cubicBezTo>
                  <a:pt x="3262401" y="1585176"/>
                  <a:pt x="3267164" y="1582128"/>
                  <a:pt x="3272993" y="1580661"/>
                </a:cubicBezTo>
                <a:cubicBezTo>
                  <a:pt x="3278822" y="1579194"/>
                  <a:pt x="3287147" y="1571974"/>
                  <a:pt x="3291500" y="1564602"/>
                </a:cubicBezTo>
                <a:cubicBezTo>
                  <a:pt x="3295853" y="1557239"/>
                  <a:pt x="3301358" y="1551210"/>
                  <a:pt x="3303721" y="1551210"/>
                </a:cubicBezTo>
                <a:cubicBezTo>
                  <a:pt x="3306092" y="1551210"/>
                  <a:pt x="3308026" y="1548124"/>
                  <a:pt x="3308026" y="1544361"/>
                </a:cubicBezTo>
                <a:cubicBezTo>
                  <a:pt x="3308026" y="1540599"/>
                  <a:pt x="3310045" y="1537522"/>
                  <a:pt x="3312503" y="1537522"/>
                </a:cubicBezTo>
                <a:cubicBezTo>
                  <a:pt x="3314960" y="1537522"/>
                  <a:pt x="3318246" y="1532455"/>
                  <a:pt x="3319799" y="1526273"/>
                </a:cubicBezTo>
                <a:cubicBezTo>
                  <a:pt x="3321351" y="1520092"/>
                  <a:pt x="3326523" y="1513795"/>
                  <a:pt x="3331295" y="1512281"/>
                </a:cubicBezTo>
                <a:cubicBezTo>
                  <a:pt x="3336068" y="1510767"/>
                  <a:pt x="3339963" y="1508071"/>
                  <a:pt x="3339963" y="1506290"/>
                </a:cubicBezTo>
                <a:cubicBezTo>
                  <a:pt x="3339963" y="1500060"/>
                  <a:pt x="3366890" y="1473638"/>
                  <a:pt x="3373234" y="1473638"/>
                </a:cubicBezTo>
                <a:cubicBezTo>
                  <a:pt x="3376758" y="1473638"/>
                  <a:pt x="3384369" y="1469533"/>
                  <a:pt x="3390160" y="1464513"/>
                </a:cubicBezTo>
                <a:cubicBezTo>
                  <a:pt x="3395951" y="1459493"/>
                  <a:pt x="3404619" y="1455388"/>
                  <a:pt x="3409439" y="1455388"/>
                </a:cubicBezTo>
                <a:cubicBezTo>
                  <a:pt x="3414249" y="1455388"/>
                  <a:pt x="3421088" y="1452493"/>
                  <a:pt x="3424621" y="1448949"/>
                </a:cubicBezTo>
                <a:cubicBezTo>
                  <a:pt x="3428165" y="1445406"/>
                  <a:pt x="3433004" y="1441815"/>
                  <a:pt x="3435366" y="1440967"/>
                </a:cubicBezTo>
                <a:cubicBezTo>
                  <a:pt x="3437738" y="1440110"/>
                  <a:pt x="3441081" y="1433766"/>
                  <a:pt x="3442786" y="1426870"/>
                </a:cubicBezTo>
                <a:cubicBezTo>
                  <a:pt x="3445214" y="1417088"/>
                  <a:pt x="3444281" y="1414316"/>
                  <a:pt x="3438566" y="1414316"/>
                </a:cubicBezTo>
                <a:cubicBezTo>
                  <a:pt x="3434528" y="1414316"/>
                  <a:pt x="3431222" y="1412269"/>
                  <a:pt x="3431222" y="1409754"/>
                </a:cubicBezTo>
                <a:cubicBezTo>
                  <a:pt x="3431222" y="1407249"/>
                  <a:pt x="3424040" y="1405191"/>
                  <a:pt x="3415258" y="1405191"/>
                </a:cubicBezTo>
                <a:cubicBezTo>
                  <a:pt x="3406467" y="1405191"/>
                  <a:pt x="3399285" y="1407249"/>
                  <a:pt x="3399285" y="1409754"/>
                </a:cubicBezTo>
                <a:cubicBezTo>
                  <a:pt x="3399285" y="1417050"/>
                  <a:pt x="3367395" y="1415021"/>
                  <a:pt x="3359604" y="1407230"/>
                </a:cubicBezTo>
                <a:cubicBezTo>
                  <a:pt x="3351927" y="1399552"/>
                  <a:pt x="3324266" y="1399743"/>
                  <a:pt x="3323618" y="1407477"/>
                </a:cubicBezTo>
                <a:cubicBezTo>
                  <a:pt x="3323409" y="1409982"/>
                  <a:pt x="3320837" y="1417821"/>
                  <a:pt x="3317913" y="1424880"/>
                </a:cubicBezTo>
                <a:cubicBezTo>
                  <a:pt x="3314989" y="1431947"/>
                  <a:pt x="3312588" y="1439548"/>
                  <a:pt x="3312588" y="1441767"/>
                </a:cubicBezTo>
                <a:cubicBezTo>
                  <a:pt x="3312588" y="1447720"/>
                  <a:pt x="3283861" y="1473590"/>
                  <a:pt x="3277232" y="1473619"/>
                </a:cubicBezTo>
                <a:cubicBezTo>
                  <a:pt x="3274089" y="1473628"/>
                  <a:pt x="3272040" y="1475467"/>
                  <a:pt x="3272669" y="1477705"/>
                </a:cubicBezTo>
                <a:cubicBezTo>
                  <a:pt x="3274803" y="1485335"/>
                  <a:pt x="3251905" y="1501013"/>
                  <a:pt x="3238617" y="1501013"/>
                </a:cubicBezTo>
                <a:cubicBezTo>
                  <a:pt x="3230940" y="1501013"/>
                  <a:pt x="3226540" y="1502937"/>
                  <a:pt x="3228178" y="1505575"/>
                </a:cubicBezTo>
                <a:cubicBezTo>
                  <a:pt x="3229854" y="1508290"/>
                  <a:pt x="3224530" y="1510138"/>
                  <a:pt x="3215081" y="1510138"/>
                </a:cubicBezTo>
                <a:cubicBezTo>
                  <a:pt x="3196364" y="1510138"/>
                  <a:pt x="3187792" y="1517634"/>
                  <a:pt x="3174762" y="1545342"/>
                </a:cubicBezTo>
                <a:cubicBezTo>
                  <a:pt x="3169494" y="1556544"/>
                  <a:pt x="3162436" y="1566773"/>
                  <a:pt x="3159064" y="1568069"/>
                </a:cubicBezTo>
                <a:cubicBezTo>
                  <a:pt x="3155693" y="1569355"/>
                  <a:pt x="3153940" y="1572031"/>
                  <a:pt x="3155169" y="1574012"/>
                </a:cubicBezTo>
                <a:cubicBezTo>
                  <a:pt x="3156388" y="1575994"/>
                  <a:pt x="3152092" y="1578937"/>
                  <a:pt x="3145625" y="1580566"/>
                </a:cubicBezTo>
                <a:cubicBezTo>
                  <a:pt x="3139157" y="1582185"/>
                  <a:pt x="3129413" y="1588243"/>
                  <a:pt x="3123984" y="1594025"/>
                </a:cubicBezTo>
                <a:cubicBezTo>
                  <a:pt x="3118545" y="1599816"/>
                  <a:pt x="3108458" y="1605931"/>
                  <a:pt x="3101553" y="1607617"/>
                </a:cubicBezTo>
                <a:cubicBezTo>
                  <a:pt x="3094656" y="1609312"/>
                  <a:pt x="3089008" y="1612684"/>
                  <a:pt x="3089008" y="1615122"/>
                </a:cubicBezTo>
                <a:cubicBezTo>
                  <a:pt x="3089008" y="1617551"/>
                  <a:pt x="3080798" y="1620856"/>
                  <a:pt x="3070758" y="1622457"/>
                </a:cubicBezTo>
                <a:cubicBezTo>
                  <a:pt x="3060719" y="1624066"/>
                  <a:pt x="3052508" y="1627010"/>
                  <a:pt x="3052508" y="1629000"/>
                </a:cubicBezTo>
                <a:cubicBezTo>
                  <a:pt x="3052508" y="1630982"/>
                  <a:pt x="3046327" y="1633972"/>
                  <a:pt x="3038773" y="1635630"/>
                </a:cubicBezTo>
                <a:cubicBezTo>
                  <a:pt x="3031230" y="1637287"/>
                  <a:pt x="3026057" y="1640278"/>
                  <a:pt x="3027286" y="1642269"/>
                </a:cubicBezTo>
                <a:cubicBezTo>
                  <a:pt x="3028515" y="1644259"/>
                  <a:pt x="3021257" y="1647212"/>
                  <a:pt x="3011141" y="1648831"/>
                </a:cubicBezTo>
                <a:cubicBezTo>
                  <a:pt x="3000883" y="1650470"/>
                  <a:pt x="2993977" y="1653746"/>
                  <a:pt x="2995520" y="1656242"/>
                </a:cubicBezTo>
                <a:cubicBezTo>
                  <a:pt x="2997063" y="1658738"/>
                  <a:pt x="2995082" y="1660719"/>
                  <a:pt x="2991177" y="1660719"/>
                </a:cubicBezTo>
                <a:cubicBezTo>
                  <a:pt x="2987262" y="1660719"/>
                  <a:pt x="2984062" y="1662786"/>
                  <a:pt x="2984062" y="1665310"/>
                </a:cubicBezTo>
                <a:cubicBezTo>
                  <a:pt x="2984062" y="1667834"/>
                  <a:pt x="2979032" y="1674273"/>
                  <a:pt x="2972879" y="1679626"/>
                </a:cubicBezTo>
                <a:cubicBezTo>
                  <a:pt x="2962088" y="1689008"/>
                  <a:pt x="2956611" y="1703962"/>
                  <a:pt x="2954325" y="1730299"/>
                </a:cubicBezTo>
                <a:cubicBezTo>
                  <a:pt x="2953048" y="1745024"/>
                  <a:pt x="2955411" y="1745529"/>
                  <a:pt x="2975708" y="1734861"/>
                </a:cubicBezTo>
                <a:close/>
                <a:moveTo>
                  <a:pt x="1556055" y="1666500"/>
                </a:moveTo>
                <a:cubicBezTo>
                  <a:pt x="1559284" y="1654537"/>
                  <a:pt x="1561560" y="1643116"/>
                  <a:pt x="1561112" y="1641116"/>
                </a:cubicBezTo>
                <a:cubicBezTo>
                  <a:pt x="1560674" y="1639125"/>
                  <a:pt x="1563398" y="1626800"/>
                  <a:pt x="1567170" y="1613741"/>
                </a:cubicBezTo>
                <a:cubicBezTo>
                  <a:pt x="1577857" y="1576737"/>
                  <a:pt x="1583887" y="1542380"/>
                  <a:pt x="1585173" y="1511147"/>
                </a:cubicBezTo>
                <a:cubicBezTo>
                  <a:pt x="1586554" y="1477963"/>
                  <a:pt x="1579829" y="1475086"/>
                  <a:pt x="1570275" y="1504766"/>
                </a:cubicBezTo>
                <a:cubicBezTo>
                  <a:pt x="1564941" y="1521358"/>
                  <a:pt x="1562427" y="1523825"/>
                  <a:pt x="1550882" y="1523825"/>
                </a:cubicBezTo>
                <a:cubicBezTo>
                  <a:pt x="1543596" y="1523825"/>
                  <a:pt x="1537633" y="1521777"/>
                  <a:pt x="1537633" y="1519263"/>
                </a:cubicBezTo>
                <a:cubicBezTo>
                  <a:pt x="1537633" y="1516758"/>
                  <a:pt x="1532775" y="1514700"/>
                  <a:pt x="1526841" y="1514700"/>
                </a:cubicBezTo>
                <a:cubicBezTo>
                  <a:pt x="1517526" y="1514700"/>
                  <a:pt x="1515678" y="1517482"/>
                  <a:pt x="1513259" y="1535131"/>
                </a:cubicBezTo>
                <a:cubicBezTo>
                  <a:pt x="1510039" y="1558592"/>
                  <a:pt x="1512944" y="1569460"/>
                  <a:pt x="1522422" y="1569460"/>
                </a:cubicBezTo>
                <a:cubicBezTo>
                  <a:pt x="1526060" y="1569460"/>
                  <a:pt x="1527918" y="1571279"/>
                  <a:pt x="1526546" y="1573498"/>
                </a:cubicBezTo>
                <a:cubicBezTo>
                  <a:pt x="1525175" y="1575727"/>
                  <a:pt x="1528556" y="1578727"/>
                  <a:pt x="1534061" y="1580166"/>
                </a:cubicBezTo>
                <a:cubicBezTo>
                  <a:pt x="1539567" y="1581604"/>
                  <a:pt x="1542701" y="1584166"/>
                  <a:pt x="1541015" y="1585843"/>
                </a:cubicBezTo>
                <a:cubicBezTo>
                  <a:pt x="1539329" y="1587528"/>
                  <a:pt x="1539910" y="1592567"/>
                  <a:pt x="1542300" y="1597034"/>
                </a:cubicBezTo>
                <a:cubicBezTo>
                  <a:pt x="1545101" y="1602264"/>
                  <a:pt x="1544815" y="1618132"/>
                  <a:pt x="1541491" y="1641640"/>
                </a:cubicBezTo>
                <a:cubicBezTo>
                  <a:pt x="1533976" y="1694809"/>
                  <a:pt x="1543872" y="1711706"/>
                  <a:pt x="1556064" y="1666500"/>
                </a:cubicBezTo>
                <a:close/>
                <a:moveTo>
                  <a:pt x="3296929" y="1684674"/>
                </a:moveTo>
                <a:cubicBezTo>
                  <a:pt x="3296291" y="1680283"/>
                  <a:pt x="3292310" y="1676016"/>
                  <a:pt x="3288081" y="1675187"/>
                </a:cubicBezTo>
                <a:cubicBezTo>
                  <a:pt x="3279956" y="1673596"/>
                  <a:pt x="3279546" y="1683321"/>
                  <a:pt x="3287490" y="1689160"/>
                </a:cubicBezTo>
                <a:cubicBezTo>
                  <a:pt x="3294977" y="1694656"/>
                  <a:pt x="3298168" y="1693142"/>
                  <a:pt x="3296929" y="1684674"/>
                </a:cubicBezTo>
                <a:close/>
                <a:moveTo>
                  <a:pt x="2180999" y="1658166"/>
                </a:moveTo>
                <a:cubicBezTo>
                  <a:pt x="2180999" y="1654251"/>
                  <a:pt x="2178942" y="1652318"/>
                  <a:pt x="2176437" y="1653870"/>
                </a:cubicBezTo>
                <a:cubicBezTo>
                  <a:pt x="2173922" y="1655423"/>
                  <a:pt x="2171874" y="1658623"/>
                  <a:pt x="2171874" y="1660985"/>
                </a:cubicBezTo>
                <a:cubicBezTo>
                  <a:pt x="2171874" y="1663347"/>
                  <a:pt x="2173922" y="1665281"/>
                  <a:pt x="2176437" y="1665281"/>
                </a:cubicBezTo>
                <a:cubicBezTo>
                  <a:pt x="2178942" y="1665281"/>
                  <a:pt x="2180999" y="1662081"/>
                  <a:pt x="2180999" y="1658166"/>
                </a:cubicBezTo>
                <a:close/>
                <a:moveTo>
                  <a:pt x="3310436" y="1660918"/>
                </a:moveTo>
                <a:cubicBezTo>
                  <a:pt x="3308950" y="1658518"/>
                  <a:pt x="3304721" y="1657709"/>
                  <a:pt x="3301035" y="1659118"/>
                </a:cubicBezTo>
                <a:cubicBezTo>
                  <a:pt x="3291605" y="1662738"/>
                  <a:pt x="3292719" y="1665281"/>
                  <a:pt x="3303730" y="1665281"/>
                </a:cubicBezTo>
                <a:cubicBezTo>
                  <a:pt x="3308902" y="1665281"/>
                  <a:pt x="3311912" y="1663319"/>
                  <a:pt x="3310436" y="1660918"/>
                </a:cubicBezTo>
                <a:close/>
                <a:moveTo>
                  <a:pt x="1227356" y="1617370"/>
                </a:moveTo>
                <a:cubicBezTo>
                  <a:pt x="1227356" y="1613608"/>
                  <a:pt x="1225299" y="1610522"/>
                  <a:pt x="1222794" y="1610522"/>
                </a:cubicBezTo>
                <a:cubicBezTo>
                  <a:pt x="1220279" y="1610522"/>
                  <a:pt x="1218231" y="1613608"/>
                  <a:pt x="1218231" y="1617370"/>
                </a:cubicBezTo>
                <a:cubicBezTo>
                  <a:pt x="1218231" y="1621133"/>
                  <a:pt x="1220279" y="1624209"/>
                  <a:pt x="1222794" y="1624209"/>
                </a:cubicBezTo>
                <a:cubicBezTo>
                  <a:pt x="1225299" y="1624209"/>
                  <a:pt x="1227356" y="1621133"/>
                  <a:pt x="1227356" y="1617370"/>
                </a:cubicBezTo>
                <a:close/>
                <a:moveTo>
                  <a:pt x="1861597" y="1614703"/>
                </a:moveTo>
                <a:cubicBezTo>
                  <a:pt x="1861597" y="1603588"/>
                  <a:pt x="1850930" y="1605159"/>
                  <a:pt x="1848710" y="1616608"/>
                </a:cubicBezTo>
                <a:cubicBezTo>
                  <a:pt x="1847834" y="1621104"/>
                  <a:pt x="1850168" y="1624209"/>
                  <a:pt x="1854416" y="1624209"/>
                </a:cubicBezTo>
                <a:cubicBezTo>
                  <a:pt x="1858645" y="1624209"/>
                  <a:pt x="1861597" y="1620313"/>
                  <a:pt x="1861597" y="1614703"/>
                </a:cubicBezTo>
                <a:close/>
                <a:moveTo>
                  <a:pt x="1510249" y="1612808"/>
                </a:moveTo>
                <a:cubicBezTo>
                  <a:pt x="1510249" y="1609036"/>
                  <a:pt x="1509439" y="1605959"/>
                  <a:pt x="1508458" y="1605959"/>
                </a:cubicBezTo>
                <a:cubicBezTo>
                  <a:pt x="1507477" y="1605959"/>
                  <a:pt x="1505486" y="1609036"/>
                  <a:pt x="1504039" y="1612808"/>
                </a:cubicBezTo>
                <a:cubicBezTo>
                  <a:pt x="1502600" y="1616570"/>
                  <a:pt x="1503400" y="1619647"/>
                  <a:pt x="1505829" y="1619647"/>
                </a:cubicBezTo>
                <a:cubicBezTo>
                  <a:pt x="1508268" y="1619647"/>
                  <a:pt x="1510249" y="1616570"/>
                  <a:pt x="1510249" y="1612808"/>
                </a:cubicBezTo>
                <a:close/>
                <a:moveTo>
                  <a:pt x="1396178" y="1603683"/>
                </a:moveTo>
                <a:cubicBezTo>
                  <a:pt x="1396178" y="1599911"/>
                  <a:pt x="1393101" y="1596834"/>
                  <a:pt x="1389339" y="1596834"/>
                </a:cubicBezTo>
                <a:cubicBezTo>
                  <a:pt x="1382214" y="1596834"/>
                  <a:pt x="1380280" y="1602235"/>
                  <a:pt x="1385538" y="1607483"/>
                </a:cubicBezTo>
                <a:cubicBezTo>
                  <a:pt x="1390786" y="1612732"/>
                  <a:pt x="1396178" y="1610808"/>
                  <a:pt x="1396178" y="1603683"/>
                </a:cubicBezTo>
                <a:close/>
                <a:moveTo>
                  <a:pt x="3076949" y="1589986"/>
                </a:moveTo>
                <a:cubicBezTo>
                  <a:pt x="3080712" y="1586224"/>
                  <a:pt x="3087484" y="1583147"/>
                  <a:pt x="3091989" y="1583147"/>
                </a:cubicBezTo>
                <a:cubicBezTo>
                  <a:pt x="3099857" y="1583147"/>
                  <a:pt x="3130080" y="1553524"/>
                  <a:pt x="3130080" y="1545819"/>
                </a:cubicBezTo>
                <a:cubicBezTo>
                  <a:pt x="3130080" y="1539818"/>
                  <a:pt x="3119498" y="1541475"/>
                  <a:pt x="3102524" y="1550143"/>
                </a:cubicBezTo>
                <a:cubicBezTo>
                  <a:pt x="3079950" y="1561659"/>
                  <a:pt x="3065834" y="1572146"/>
                  <a:pt x="3068853" y="1575155"/>
                </a:cubicBezTo>
                <a:cubicBezTo>
                  <a:pt x="3070282" y="1576584"/>
                  <a:pt x="3067377" y="1579042"/>
                  <a:pt x="3062395" y="1580623"/>
                </a:cubicBezTo>
                <a:cubicBezTo>
                  <a:pt x="3057423" y="1582204"/>
                  <a:pt x="3052194" y="1586500"/>
                  <a:pt x="3050794" y="1590167"/>
                </a:cubicBezTo>
                <a:cubicBezTo>
                  <a:pt x="3047298" y="1599263"/>
                  <a:pt x="3067815" y="1599121"/>
                  <a:pt x="3076949" y="1589995"/>
                </a:cubicBezTo>
                <a:close/>
                <a:moveTo>
                  <a:pt x="1795313" y="1578813"/>
                </a:moveTo>
                <a:cubicBezTo>
                  <a:pt x="1799142" y="1571403"/>
                  <a:pt x="1802276" y="1558230"/>
                  <a:pt x="1802276" y="1549524"/>
                </a:cubicBezTo>
                <a:cubicBezTo>
                  <a:pt x="1802276" y="1531655"/>
                  <a:pt x="1814887" y="1478467"/>
                  <a:pt x="1820878" y="1471057"/>
                </a:cubicBezTo>
                <a:cubicBezTo>
                  <a:pt x="1826555" y="1464046"/>
                  <a:pt x="1852292" y="1384046"/>
                  <a:pt x="1857330" y="1357757"/>
                </a:cubicBezTo>
                <a:cubicBezTo>
                  <a:pt x="1861388" y="1336612"/>
                  <a:pt x="1857835" y="1323067"/>
                  <a:pt x="1848224" y="1323067"/>
                </a:cubicBezTo>
                <a:cubicBezTo>
                  <a:pt x="1841509" y="1323067"/>
                  <a:pt x="1805381" y="1420460"/>
                  <a:pt x="1810277" y="1425365"/>
                </a:cubicBezTo>
                <a:cubicBezTo>
                  <a:pt x="1811734" y="1426823"/>
                  <a:pt x="1810801" y="1428013"/>
                  <a:pt x="1808200" y="1428013"/>
                </a:cubicBezTo>
                <a:cubicBezTo>
                  <a:pt x="1805600" y="1428013"/>
                  <a:pt x="1802228" y="1435710"/>
                  <a:pt x="1800704" y="1445120"/>
                </a:cubicBezTo>
                <a:cubicBezTo>
                  <a:pt x="1794970" y="1480515"/>
                  <a:pt x="1788484" y="1507061"/>
                  <a:pt x="1784331" y="1512052"/>
                </a:cubicBezTo>
                <a:cubicBezTo>
                  <a:pt x="1776492" y="1521501"/>
                  <a:pt x="1773367" y="1563868"/>
                  <a:pt x="1779435" y="1578518"/>
                </a:cubicBezTo>
                <a:cubicBezTo>
                  <a:pt x="1782569" y="1586081"/>
                  <a:pt x="1785855" y="1592272"/>
                  <a:pt x="1786741" y="1592272"/>
                </a:cubicBezTo>
                <a:cubicBezTo>
                  <a:pt x="1787626" y="1592272"/>
                  <a:pt x="1791484" y="1586214"/>
                  <a:pt x="1795313" y="1578813"/>
                </a:cubicBezTo>
                <a:close/>
                <a:moveTo>
                  <a:pt x="1942684" y="1586852"/>
                </a:moveTo>
                <a:cubicBezTo>
                  <a:pt x="1941684" y="1583871"/>
                  <a:pt x="1938436" y="1580623"/>
                  <a:pt x="1935454" y="1579632"/>
                </a:cubicBezTo>
                <a:cubicBezTo>
                  <a:pt x="1932121" y="1578518"/>
                  <a:pt x="1931102" y="1580604"/>
                  <a:pt x="1932806" y="1585042"/>
                </a:cubicBezTo>
                <a:cubicBezTo>
                  <a:pt x="1935988" y="1593339"/>
                  <a:pt x="1945418" y="1595063"/>
                  <a:pt x="1942684" y="1586852"/>
                </a:cubicBezTo>
                <a:close/>
                <a:moveTo>
                  <a:pt x="2880525" y="1561077"/>
                </a:moveTo>
                <a:cubicBezTo>
                  <a:pt x="2889879" y="1539875"/>
                  <a:pt x="2890021" y="1537522"/>
                  <a:pt x="2881925" y="1537522"/>
                </a:cubicBezTo>
                <a:cubicBezTo>
                  <a:pt x="2873877" y="1537522"/>
                  <a:pt x="2860865" y="1557153"/>
                  <a:pt x="2860865" y="1569298"/>
                </a:cubicBezTo>
                <a:cubicBezTo>
                  <a:pt x="2860865" y="1584576"/>
                  <a:pt x="2872257" y="1579813"/>
                  <a:pt x="2880525" y="1561077"/>
                </a:cubicBezTo>
                <a:close/>
                <a:moveTo>
                  <a:pt x="2025856" y="1558049"/>
                </a:moveTo>
                <a:cubicBezTo>
                  <a:pt x="2025856" y="1553877"/>
                  <a:pt x="2021608" y="1551210"/>
                  <a:pt x="2014941" y="1551210"/>
                </a:cubicBezTo>
                <a:cubicBezTo>
                  <a:pt x="2008930" y="1551210"/>
                  <a:pt x="2002834" y="1554286"/>
                  <a:pt x="2001396" y="1558049"/>
                </a:cubicBezTo>
                <a:cubicBezTo>
                  <a:pt x="1999424" y="1563183"/>
                  <a:pt x="2002148" y="1564897"/>
                  <a:pt x="2012312" y="1564897"/>
                </a:cubicBezTo>
                <a:cubicBezTo>
                  <a:pt x="2021313" y="1564897"/>
                  <a:pt x="2025856" y="1562602"/>
                  <a:pt x="2025856" y="1558049"/>
                </a:cubicBezTo>
                <a:close/>
                <a:moveTo>
                  <a:pt x="2031257" y="1541094"/>
                </a:moveTo>
                <a:cubicBezTo>
                  <a:pt x="2027980" y="1537818"/>
                  <a:pt x="2025856" y="1537551"/>
                  <a:pt x="2025856" y="1540408"/>
                </a:cubicBezTo>
                <a:cubicBezTo>
                  <a:pt x="2025856" y="1546495"/>
                  <a:pt x="2031257" y="1551895"/>
                  <a:pt x="2034305" y="1548847"/>
                </a:cubicBezTo>
                <a:cubicBezTo>
                  <a:pt x="2035600" y="1547552"/>
                  <a:pt x="2034209" y="1544066"/>
                  <a:pt x="2031257" y="1541094"/>
                </a:cubicBezTo>
                <a:close/>
                <a:moveTo>
                  <a:pt x="1402397" y="1535236"/>
                </a:moveTo>
                <a:cubicBezTo>
                  <a:pt x="1400949" y="1531474"/>
                  <a:pt x="1398959" y="1528388"/>
                  <a:pt x="1397978" y="1528388"/>
                </a:cubicBezTo>
                <a:cubicBezTo>
                  <a:pt x="1396987" y="1528388"/>
                  <a:pt x="1396178" y="1531474"/>
                  <a:pt x="1396178" y="1535236"/>
                </a:cubicBezTo>
                <a:cubicBezTo>
                  <a:pt x="1396178" y="1538999"/>
                  <a:pt x="1398168" y="1542085"/>
                  <a:pt x="1400597" y="1542085"/>
                </a:cubicBezTo>
                <a:cubicBezTo>
                  <a:pt x="1403035" y="1542085"/>
                  <a:pt x="1403836" y="1538999"/>
                  <a:pt x="1402397" y="1535236"/>
                </a:cubicBezTo>
                <a:close/>
                <a:moveTo>
                  <a:pt x="2911053" y="1532950"/>
                </a:moveTo>
                <a:cubicBezTo>
                  <a:pt x="2911053" y="1530445"/>
                  <a:pt x="2908881" y="1528388"/>
                  <a:pt x="2906223" y="1528388"/>
                </a:cubicBezTo>
                <a:cubicBezTo>
                  <a:pt x="2903566" y="1528388"/>
                  <a:pt x="2902661" y="1530445"/>
                  <a:pt x="2904214" y="1532950"/>
                </a:cubicBezTo>
                <a:cubicBezTo>
                  <a:pt x="2905766" y="1535465"/>
                  <a:pt x="2907938" y="1537522"/>
                  <a:pt x="2909043" y="1537522"/>
                </a:cubicBezTo>
                <a:cubicBezTo>
                  <a:pt x="2910148" y="1537522"/>
                  <a:pt x="2911053" y="1535465"/>
                  <a:pt x="2911053" y="1532950"/>
                </a:cubicBezTo>
                <a:close/>
                <a:moveTo>
                  <a:pt x="1663582" y="1515939"/>
                </a:moveTo>
                <a:cubicBezTo>
                  <a:pt x="1662068" y="1514424"/>
                  <a:pt x="1660991" y="1517120"/>
                  <a:pt x="1661192" y="1521930"/>
                </a:cubicBezTo>
                <a:cubicBezTo>
                  <a:pt x="1661411" y="1527245"/>
                  <a:pt x="1662487" y="1528321"/>
                  <a:pt x="1663944" y="1524683"/>
                </a:cubicBezTo>
                <a:cubicBezTo>
                  <a:pt x="1665268" y="1521387"/>
                  <a:pt x="1665097" y="1517453"/>
                  <a:pt x="1663582" y="1515939"/>
                </a:cubicBezTo>
                <a:close/>
                <a:moveTo>
                  <a:pt x="1608833" y="1511376"/>
                </a:moveTo>
                <a:cubicBezTo>
                  <a:pt x="1607318" y="1509862"/>
                  <a:pt x="1606232" y="1512557"/>
                  <a:pt x="1606432" y="1517367"/>
                </a:cubicBezTo>
                <a:cubicBezTo>
                  <a:pt x="1606651" y="1522682"/>
                  <a:pt x="1607737" y="1523759"/>
                  <a:pt x="1609195" y="1520120"/>
                </a:cubicBezTo>
                <a:cubicBezTo>
                  <a:pt x="1610509" y="1516824"/>
                  <a:pt x="1610347" y="1512891"/>
                  <a:pt x="1608833" y="1511376"/>
                </a:cubicBezTo>
                <a:close/>
                <a:moveTo>
                  <a:pt x="2027456" y="1507709"/>
                </a:moveTo>
                <a:cubicBezTo>
                  <a:pt x="2025170" y="1501775"/>
                  <a:pt x="2016731" y="1498003"/>
                  <a:pt x="2016731" y="1502928"/>
                </a:cubicBezTo>
                <a:cubicBezTo>
                  <a:pt x="2016731" y="1509700"/>
                  <a:pt x="2022903" y="1518815"/>
                  <a:pt x="2026142" y="1516815"/>
                </a:cubicBezTo>
                <a:cubicBezTo>
                  <a:pt x="2028276" y="1515491"/>
                  <a:pt x="2028866" y="1511395"/>
                  <a:pt x="2027456" y="1507709"/>
                </a:cubicBezTo>
                <a:close/>
                <a:moveTo>
                  <a:pt x="3140795" y="1503442"/>
                </a:moveTo>
                <a:cubicBezTo>
                  <a:pt x="3142205" y="1499756"/>
                  <a:pt x="3141367" y="1495507"/>
                  <a:pt x="3138929" y="1494003"/>
                </a:cubicBezTo>
                <a:cubicBezTo>
                  <a:pt x="3136490" y="1492488"/>
                  <a:pt x="3135671" y="1489345"/>
                  <a:pt x="3137119" y="1487011"/>
                </a:cubicBezTo>
                <a:cubicBezTo>
                  <a:pt x="3138557" y="1484678"/>
                  <a:pt x="3136538" y="1482763"/>
                  <a:pt x="3132623" y="1482763"/>
                </a:cubicBezTo>
                <a:cubicBezTo>
                  <a:pt x="3125222" y="1482763"/>
                  <a:pt x="3123536" y="1490564"/>
                  <a:pt x="3128280" y="1502928"/>
                </a:cubicBezTo>
                <a:cubicBezTo>
                  <a:pt x="3131756" y="1511967"/>
                  <a:pt x="3137433" y="1512205"/>
                  <a:pt x="3140795" y="1503442"/>
                </a:cubicBezTo>
                <a:close/>
                <a:moveTo>
                  <a:pt x="1677651" y="1497431"/>
                </a:moveTo>
                <a:cubicBezTo>
                  <a:pt x="1685604" y="1492374"/>
                  <a:pt x="1693148" y="1470504"/>
                  <a:pt x="1697672" y="1439415"/>
                </a:cubicBezTo>
                <a:cubicBezTo>
                  <a:pt x="1699863" y="1424356"/>
                  <a:pt x="1704578" y="1401772"/>
                  <a:pt x="1708150" y="1389228"/>
                </a:cubicBezTo>
                <a:cubicBezTo>
                  <a:pt x="1711722" y="1376674"/>
                  <a:pt x="1715370" y="1363339"/>
                  <a:pt x="1716255" y="1359586"/>
                </a:cubicBezTo>
                <a:cubicBezTo>
                  <a:pt x="1717141" y="1355823"/>
                  <a:pt x="1720618" y="1350585"/>
                  <a:pt x="1723990" y="1347927"/>
                </a:cubicBezTo>
                <a:cubicBezTo>
                  <a:pt x="1730543" y="1342765"/>
                  <a:pt x="1740163" y="1300493"/>
                  <a:pt x="1735782" y="1296111"/>
                </a:cubicBezTo>
                <a:cubicBezTo>
                  <a:pt x="1733553" y="1293882"/>
                  <a:pt x="1723790" y="1306674"/>
                  <a:pt x="1722152" y="1313932"/>
                </a:cubicBezTo>
                <a:cubicBezTo>
                  <a:pt x="1721866" y="1315190"/>
                  <a:pt x="1720085" y="1320324"/>
                  <a:pt x="1718180" y="1325343"/>
                </a:cubicBezTo>
                <a:cubicBezTo>
                  <a:pt x="1716284" y="1330363"/>
                  <a:pt x="1712617" y="1340117"/>
                  <a:pt x="1710036" y="1347022"/>
                </a:cubicBezTo>
                <a:cubicBezTo>
                  <a:pt x="1707464" y="1353918"/>
                  <a:pt x="1703749" y="1359567"/>
                  <a:pt x="1701787" y="1359567"/>
                </a:cubicBezTo>
                <a:cubicBezTo>
                  <a:pt x="1697463" y="1359567"/>
                  <a:pt x="1681337" y="1386284"/>
                  <a:pt x="1676660" y="1401210"/>
                </a:cubicBezTo>
                <a:cubicBezTo>
                  <a:pt x="1674793" y="1407163"/>
                  <a:pt x="1669545" y="1416802"/>
                  <a:pt x="1664992" y="1422622"/>
                </a:cubicBezTo>
                <a:cubicBezTo>
                  <a:pt x="1653343" y="1437548"/>
                  <a:pt x="1649285" y="1469895"/>
                  <a:pt x="1656896" y="1487097"/>
                </a:cubicBezTo>
                <a:cubicBezTo>
                  <a:pt x="1663154" y="1501242"/>
                  <a:pt x="1667926" y="1503613"/>
                  <a:pt x="1677651" y="1497431"/>
                </a:cubicBezTo>
                <a:close/>
                <a:moveTo>
                  <a:pt x="1934597" y="1443491"/>
                </a:moveTo>
                <a:cubicBezTo>
                  <a:pt x="1934597" y="1432052"/>
                  <a:pt x="1923291" y="1428109"/>
                  <a:pt x="1919605" y="1438272"/>
                </a:cubicBezTo>
                <a:cubicBezTo>
                  <a:pt x="1917976" y="1442786"/>
                  <a:pt x="1915423" y="1442720"/>
                  <a:pt x="1907375" y="1437957"/>
                </a:cubicBezTo>
                <a:cubicBezTo>
                  <a:pt x="1896002" y="1431223"/>
                  <a:pt x="1891116" y="1433376"/>
                  <a:pt x="1894973" y="1443425"/>
                </a:cubicBezTo>
                <a:cubicBezTo>
                  <a:pt x="1896497" y="1447387"/>
                  <a:pt x="1901117" y="1449178"/>
                  <a:pt x="1906317" y="1447816"/>
                </a:cubicBezTo>
                <a:cubicBezTo>
                  <a:pt x="1911680" y="1446416"/>
                  <a:pt x="1916157" y="1448302"/>
                  <a:pt x="1917833" y="1452664"/>
                </a:cubicBezTo>
                <a:cubicBezTo>
                  <a:pt x="1921881" y="1463227"/>
                  <a:pt x="1934597" y="1456274"/>
                  <a:pt x="1934597" y="1443491"/>
                </a:cubicBezTo>
                <a:close/>
                <a:moveTo>
                  <a:pt x="3119412" y="1445120"/>
                </a:moveTo>
                <a:cubicBezTo>
                  <a:pt x="3118145" y="1441987"/>
                  <a:pt x="3117107" y="1444549"/>
                  <a:pt x="3117107" y="1450826"/>
                </a:cubicBezTo>
                <a:cubicBezTo>
                  <a:pt x="3117107" y="1457093"/>
                  <a:pt x="3118145" y="1459665"/>
                  <a:pt x="3119412" y="1456531"/>
                </a:cubicBezTo>
                <a:cubicBezTo>
                  <a:pt x="3120679" y="1453388"/>
                  <a:pt x="3120679" y="1448254"/>
                  <a:pt x="3119412" y="1445120"/>
                </a:cubicBezTo>
                <a:close/>
                <a:moveTo>
                  <a:pt x="3252590" y="1446263"/>
                </a:moveTo>
                <a:cubicBezTo>
                  <a:pt x="3246533" y="1428890"/>
                  <a:pt x="3244256" y="1428880"/>
                  <a:pt x="3245475" y="1446254"/>
                </a:cubicBezTo>
                <a:cubicBezTo>
                  <a:pt x="3245999" y="1453779"/>
                  <a:pt x="3248885" y="1459932"/>
                  <a:pt x="3251895" y="1459941"/>
                </a:cubicBezTo>
                <a:cubicBezTo>
                  <a:pt x="3255991" y="1459941"/>
                  <a:pt x="3256162" y="1456512"/>
                  <a:pt x="3252590" y="1446263"/>
                </a:cubicBezTo>
                <a:close/>
                <a:moveTo>
                  <a:pt x="1613414" y="1447397"/>
                </a:moveTo>
                <a:cubicBezTo>
                  <a:pt x="1620015" y="1438700"/>
                  <a:pt x="1621939" y="1418879"/>
                  <a:pt x="1616186" y="1418879"/>
                </a:cubicBezTo>
                <a:cubicBezTo>
                  <a:pt x="1611871" y="1418879"/>
                  <a:pt x="1596945" y="1443329"/>
                  <a:pt x="1596945" y="1450387"/>
                </a:cubicBezTo>
                <a:cubicBezTo>
                  <a:pt x="1596945" y="1458074"/>
                  <a:pt x="1606642" y="1456312"/>
                  <a:pt x="1613414" y="1447397"/>
                </a:cubicBezTo>
                <a:close/>
                <a:moveTo>
                  <a:pt x="3146244" y="1451150"/>
                </a:moveTo>
                <a:cubicBezTo>
                  <a:pt x="3144806" y="1448825"/>
                  <a:pt x="3147920" y="1445558"/>
                  <a:pt x="3153169" y="1443892"/>
                </a:cubicBezTo>
                <a:cubicBezTo>
                  <a:pt x="3158407" y="1442225"/>
                  <a:pt x="3161579" y="1439739"/>
                  <a:pt x="3160217" y="1438377"/>
                </a:cubicBezTo>
                <a:cubicBezTo>
                  <a:pt x="3158846" y="1437005"/>
                  <a:pt x="3161484" y="1430518"/>
                  <a:pt x="3166075" y="1423965"/>
                </a:cubicBezTo>
                <a:cubicBezTo>
                  <a:pt x="3178057" y="1406849"/>
                  <a:pt x="3191031" y="1377931"/>
                  <a:pt x="3188049" y="1374959"/>
                </a:cubicBezTo>
                <a:cubicBezTo>
                  <a:pt x="3181905" y="1368806"/>
                  <a:pt x="3167675" y="1379312"/>
                  <a:pt x="3160693" y="1395143"/>
                </a:cubicBezTo>
                <a:cubicBezTo>
                  <a:pt x="3156502" y="1404629"/>
                  <a:pt x="3148930" y="1416850"/>
                  <a:pt x="3143862" y="1422289"/>
                </a:cubicBezTo>
                <a:cubicBezTo>
                  <a:pt x="3132747" y="1434224"/>
                  <a:pt x="3131394" y="1455388"/>
                  <a:pt x="3141748" y="1455388"/>
                </a:cubicBezTo>
                <a:cubicBezTo>
                  <a:pt x="3145663" y="1455388"/>
                  <a:pt x="3147692" y="1453483"/>
                  <a:pt x="3146244" y="1451150"/>
                </a:cubicBezTo>
                <a:close/>
                <a:moveTo>
                  <a:pt x="2007606" y="1434471"/>
                </a:moveTo>
                <a:cubicBezTo>
                  <a:pt x="2007606" y="1430499"/>
                  <a:pt x="2005168" y="1428061"/>
                  <a:pt x="2002186" y="1429052"/>
                </a:cubicBezTo>
                <a:cubicBezTo>
                  <a:pt x="1993728" y="1431871"/>
                  <a:pt x="1992328" y="1441701"/>
                  <a:pt x="2000386" y="1441701"/>
                </a:cubicBezTo>
                <a:cubicBezTo>
                  <a:pt x="2004358" y="1441701"/>
                  <a:pt x="2007606" y="1438443"/>
                  <a:pt x="2007606" y="1434471"/>
                </a:cubicBezTo>
                <a:close/>
                <a:moveTo>
                  <a:pt x="3271526" y="1434852"/>
                </a:moveTo>
                <a:cubicBezTo>
                  <a:pt x="3271526" y="1431090"/>
                  <a:pt x="3269535" y="1428004"/>
                  <a:pt x="3267107" y="1428004"/>
                </a:cubicBezTo>
                <a:cubicBezTo>
                  <a:pt x="3264678" y="1428004"/>
                  <a:pt x="3263868" y="1431090"/>
                  <a:pt x="3265316" y="1434852"/>
                </a:cubicBezTo>
                <a:cubicBezTo>
                  <a:pt x="3266754" y="1438615"/>
                  <a:pt x="3268745" y="1441701"/>
                  <a:pt x="3269736" y="1441701"/>
                </a:cubicBezTo>
                <a:cubicBezTo>
                  <a:pt x="3270717" y="1441701"/>
                  <a:pt x="3271526" y="1438615"/>
                  <a:pt x="3271526" y="1434852"/>
                </a:cubicBezTo>
                <a:close/>
                <a:moveTo>
                  <a:pt x="2068709" y="1416964"/>
                </a:moveTo>
                <a:cubicBezTo>
                  <a:pt x="2071662" y="1405201"/>
                  <a:pt x="2068271" y="1391504"/>
                  <a:pt x="2062404" y="1391504"/>
                </a:cubicBezTo>
                <a:cubicBezTo>
                  <a:pt x="2058508" y="1391504"/>
                  <a:pt x="2053393" y="1407506"/>
                  <a:pt x="2053298" y="1420022"/>
                </a:cubicBezTo>
                <a:cubicBezTo>
                  <a:pt x="2053203" y="1432062"/>
                  <a:pt x="2065537" y="1429613"/>
                  <a:pt x="2068709" y="1416964"/>
                </a:cubicBezTo>
                <a:close/>
                <a:moveTo>
                  <a:pt x="2936399" y="1423832"/>
                </a:moveTo>
                <a:cubicBezTo>
                  <a:pt x="2934979" y="1421536"/>
                  <a:pt x="2936399" y="1418622"/>
                  <a:pt x="2939551" y="1417355"/>
                </a:cubicBezTo>
                <a:cubicBezTo>
                  <a:pt x="2943199" y="1415879"/>
                  <a:pt x="2942561" y="1414907"/>
                  <a:pt x="2937780" y="1414678"/>
                </a:cubicBezTo>
                <a:cubicBezTo>
                  <a:pt x="2933656" y="1414478"/>
                  <a:pt x="2929102" y="1417403"/>
                  <a:pt x="2927655" y="1421165"/>
                </a:cubicBezTo>
                <a:cubicBezTo>
                  <a:pt x="2926026" y="1425404"/>
                  <a:pt x="2927655" y="1428004"/>
                  <a:pt x="2931998" y="1428004"/>
                </a:cubicBezTo>
                <a:cubicBezTo>
                  <a:pt x="2935836" y="1428004"/>
                  <a:pt x="2937808" y="1426127"/>
                  <a:pt x="2936399" y="1423832"/>
                </a:cubicBezTo>
                <a:close/>
                <a:moveTo>
                  <a:pt x="3654803" y="1420898"/>
                </a:moveTo>
                <a:cubicBezTo>
                  <a:pt x="3654803" y="1419784"/>
                  <a:pt x="3652755" y="1418879"/>
                  <a:pt x="3650240" y="1418879"/>
                </a:cubicBezTo>
                <a:cubicBezTo>
                  <a:pt x="3647735" y="1418879"/>
                  <a:pt x="3645678" y="1421060"/>
                  <a:pt x="3645678" y="1423718"/>
                </a:cubicBezTo>
                <a:cubicBezTo>
                  <a:pt x="3645678" y="1426375"/>
                  <a:pt x="3647735" y="1427280"/>
                  <a:pt x="3650240" y="1425727"/>
                </a:cubicBezTo>
                <a:cubicBezTo>
                  <a:pt x="3652755" y="1424175"/>
                  <a:pt x="3654803" y="1422003"/>
                  <a:pt x="3654803" y="1420898"/>
                </a:cubicBezTo>
                <a:close/>
                <a:moveTo>
                  <a:pt x="3062490" y="1420326"/>
                </a:moveTo>
                <a:cubicBezTo>
                  <a:pt x="3059195" y="1419012"/>
                  <a:pt x="3055261" y="1419174"/>
                  <a:pt x="3053746" y="1420689"/>
                </a:cubicBezTo>
                <a:cubicBezTo>
                  <a:pt x="3052223" y="1422203"/>
                  <a:pt x="3054918" y="1423280"/>
                  <a:pt x="3059728" y="1423089"/>
                </a:cubicBezTo>
                <a:cubicBezTo>
                  <a:pt x="3065043" y="1422870"/>
                  <a:pt x="3066129" y="1421784"/>
                  <a:pt x="3062490" y="1420326"/>
                </a:cubicBezTo>
                <a:close/>
                <a:moveTo>
                  <a:pt x="1948218" y="1406334"/>
                </a:moveTo>
                <a:cubicBezTo>
                  <a:pt x="1948123" y="1396562"/>
                  <a:pt x="1947170" y="1395295"/>
                  <a:pt x="1943732" y="1400629"/>
                </a:cubicBezTo>
                <a:cubicBezTo>
                  <a:pt x="1937960" y="1409563"/>
                  <a:pt x="1937960" y="1418879"/>
                  <a:pt x="1943732" y="1418879"/>
                </a:cubicBezTo>
                <a:cubicBezTo>
                  <a:pt x="1946237" y="1418879"/>
                  <a:pt x="1948256" y="1413240"/>
                  <a:pt x="1948218" y="1406334"/>
                </a:cubicBezTo>
                <a:close/>
                <a:moveTo>
                  <a:pt x="2990910" y="1396066"/>
                </a:moveTo>
                <a:cubicBezTo>
                  <a:pt x="2992463" y="1393561"/>
                  <a:pt x="2990653" y="1391504"/>
                  <a:pt x="2986881" y="1391504"/>
                </a:cubicBezTo>
                <a:cubicBezTo>
                  <a:pt x="2983119" y="1391504"/>
                  <a:pt x="2978766" y="1393561"/>
                  <a:pt x="2977223" y="1396066"/>
                </a:cubicBezTo>
                <a:cubicBezTo>
                  <a:pt x="2975670" y="1398581"/>
                  <a:pt x="2977480" y="1400629"/>
                  <a:pt x="2981242" y="1400629"/>
                </a:cubicBezTo>
                <a:cubicBezTo>
                  <a:pt x="2985014" y="1400629"/>
                  <a:pt x="2989358" y="1398581"/>
                  <a:pt x="2990910" y="1396066"/>
                </a:cubicBezTo>
                <a:close/>
                <a:moveTo>
                  <a:pt x="1544472" y="1382379"/>
                </a:moveTo>
                <a:cubicBezTo>
                  <a:pt x="1546025" y="1379874"/>
                  <a:pt x="1544091" y="1377817"/>
                  <a:pt x="1540186" y="1377817"/>
                </a:cubicBezTo>
                <a:cubicBezTo>
                  <a:pt x="1536271" y="1377817"/>
                  <a:pt x="1533071" y="1379874"/>
                  <a:pt x="1533071" y="1382379"/>
                </a:cubicBezTo>
                <a:cubicBezTo>
                  <a:pt x="1533071" y="1384894"/>
                  <a:pt x="1535004" y="1386942"/>
                  <a:pt x="1537357" y="1386942"/>
                </a:cubicBezTo>
                <a:cubicBezTo>
                  <a:pt x="1539719" y="1386942"/>
                  <a:pt x="1542920" y="1384894"/>
                  <a:pt x="1544472" y="1382379"/>
                </a:cubicBezTo>
                <a:close/>
                <a:moveTo>
                  <a:pt x="3095457" y="1375540"/>
                </a:moveTo>
                <a:cubicBezTo>
                  <a:pt x="3101267" y="1369263"/>
                  <a:pt x="3107858" y="1364129"/>
                  <a:pt x="3110096" y="1364129"/>
                </a:cubicBezTo>
                <a:cubicBezTo>
                  <a:pt x="3112325" y="1364129"/>
                  <a:pt x="3116888" y="1357966"/>
                  <a:pt x="3120221" y="1350432"/>
                </a:cubicBezTo>
                <a:cubicBezTo>
                  <a:pt x="3123555" y="1342907"/>
                  <a:pt x="3133366" y="1329449"/>
                  <a:pt x="3142034" y="1320524"/>
                </a:cubicBezTo>
                <a:cubicBezTo>
                  <a:pt x="3150692" y="1311608"/>
                  <a:pt x="3159064" y="1297749"/>
                  <a:pt x="3160636" y="1289729"/>
                </a:cubicBezTo>
                <a:cubicBezTo>
                  <a:pt x="3163284" y="1276194"/>
                  <a:pt x="3181077" y="1247581"/>
                  <a:pt x="3191650" y="1239856"/>
                </a:cubicBezTo>
                <a:cubicBezTo>
                  <a:pt x="3194174" y="1238018"/>
                  <a:pt x="3200974" y="1236475"/>
                  <a:pt x="3206775" y="1236437"/>
                </a:cubicBezTo>
                <a:cubicBezTo>
                  <a:pt x="3212566" y="1236399"/>
                  <a:pt x="3216053" y="1234342"/>
                  <a:pt x="3214490" y="1231808"/>
                </a:cubicBezTo>
                <a:cubicBezTo>
                  <a:pt x="3212890" y="1229227"/>
                  <a:pt x="3216672" y="1227245"/>
                  <a:pt x="3223187" y="1227245"/>
                </a:cubicBezTo>
                <a:cubicBezTo>
                  <a:pt x="3229540" y="1227245"/>
                  <a:pt x="3236550" y="1223664"/>
                  <a:pt x="3238817" y="1219254"/>
                </a:cubicBezTo>
                <a:cubicBezTo>
                  <a:pt x="3246742" y="1203909"/>
                  <a:pt x="3254305" y="1137996"/>
                  <a:pt x="3251781" y="1106326"/>
                </a:cubicBezTo>
                <a:cubicBezTo>
                  <a:pt x="3245732" y="1030259"/>
                  <a:pt x="3243961" y="1015762"/>
                  <a:pt x="3240122" y="1010999"/>
                </a:cubicBezTo>
                <a:cubicBezTo>
                  <a:pt x="3236741" y="1006780"/>
                  <a:pt x="3225854" y="952849"/>
                  <a:pt x="3225292" y="937495"/>
                </a:cubicBezTo>
                <a:cubicBezTo>
                  <a:pt x="3225196" y="934990"/>
                  <a:pt x="3222958" y="930332"/>
                  <a:pt x="3220320" y="927160"/>
                </a:cubicBezTo>
                <a:cubicBezTo>
                  <a:pt x="3217681" y="923979"/>
                  <a:pt x="3215834" y="913197"/>
                  <a:pt x="3216214" y="903205"/>
                </a:cubicBezTo>
                <a:cubicBezTo>
                  <a:pt x="3217053" y="881193"/>
                  <a:pt x="3217110" y="882802"/>
                  <a:pt x="3213824" y="835111"/>
                </a:cubicBezTo>
                <a:cubicBezTo>
                  <a:pt x="3211252" y="797925"/>
                  <a:pt x="3218310" y="748138"/>
                  <a:pt x="3226149" y="748138"/>
                </a:cubicBezTo>
                <a:cubicBezTo>
                  <a:pt x="3229416" y="748138"/>
                  <a:pt x="3231321" y="738279"/>
                  <a:pt x="3238951" y="681977"/>
                </a:cubicBezTo>
                <a:cubicBezTo>
                  <a:pt x="3243037" y="651830"/>
                  <a:pt x="3247552" y="638629"/>
                  <a:pt x="3253762" y="638629"/>
                </a:cubicBezTo>
                <a:cubicBezTo>
                  <a:pt x="3256000" y="638629"/>
                  <a:pt x="3257839" y="635629"/>
                  <a:pt x="3257839" y="631971"/>
                </a:cubicBezTo>
                <a:cubicBezTo>
                  <a:pt x="3257839" y="611225"/>
                  <a:pt x="3275127" y="572649"/>
                  <a:pt x="3293053" y="553399"/>
                </a:cubicBezTo>
                <a:cubicBezTo>
                  <a:pt x="3303797" y="541855"/>
                  <a:pt x="3312588" y="531673"/>
                  <a:pt x="3312588" y="530768"/>
                </a:cubicBezTo>
                <a:cubicBezTo>
                  <a:pt x="3312588" y="525291"/>
                  <a:pt x="3279975" y="530453"/>
                  <a:pt x="3273469" y="536959"/>
                </a:cubicBezTo>
                <a:cubicBezTo>
                  <a:pt x="3263821" y="546608"/>
                  <a:pt x="3211862" y="548560"/>
                  <a:pt x="3208795" y="539388"/>
                </a:cubicBezTo>
                <a:cubicBezTo>
                  <a:pt x="3206537" y="532654"/>
                  <a:pt x="3175705" y="531587"/>
                  <a:pt x="3175705" y="538245"/>
                </a:cubicBezTo>
                <a:cubicBezTo>
                  <a:pt x="3175705" y="544465"/>
                  <a:pt x="3155940" y="544036"/>
                  <a:pt x="3149587" y="537683"/>
                </a:cubicBezTo>
                <a:cubicBezTo>
                  <a:pt x="3145787" y="533882"/>
                  <a:pt x="3142586" y="538835"/>
                  <a:pt x="3137262" y="556762"/>
                </a:cubicBezTo>
                <a:cubicBezTo>
                  <a:pt x="3133309" y="570077"/>
                  <a:pt x="3130080" y="585946"/>
                  <a:pt x="3130080" y="592033"/>
                </a:cubicBezTo>
                <a:cubicBezTo>
                  <a:pt x="3130080" y="599995"/>
                  <a:pt x="3128156" y="602367"/>
                  <a:pt x="3123231" y="600481"/>
                </a:cubicBezTo>
                <a:cubicBezTo>
                  <a:pt x="3119060" y="598881"/>
                  <a:pt x="3116383" y="600472"/>
                  <a:pt x="3116383" y="604548"/>
                </a:cubicBezTo>
                <a:cubicBezTo>
                  <a:pt x="3116383" y="608235"/>
                  <a:pt x="3118517" y="611254"/>
                  <a:pt x="3121117" y="611254"/>
                </a:cubicBezTo>
                <a:cubicBezTo>
                  <a:pt x="3127099" y="611254"/>
                  <a:pt x="3123908" y="665004"/>
                  <a:pt x="3116240" y="693388"/>
                </a:cubicBezTo>
                <a:cubicBezTo>
                  <a:pt x="3107649" y="725221"/>
                  <a:pt x="3103943" y="889213"/>
                  <a:pt x="3111373" y="909110"/>
                </a:cubicBezTo>
                <a:cubicBezTo>
                  <a:pt x="3113449" y="914682"/>
                  <a:pt x="3113783" y="923074"/>
                  <a:pt x="3112116" y="927741"/>
                </a:cubicBezTo>
                <a:cubicBezTo>
                  <a:pt x="3110440" y="932418"/>
                  <a:pt x="3110239" y="944734"/>
                  <a:pt x="3111668" y="955116"/>
                </a:cubicBezTo>
                <a:cubicBezTo>
                  <a:pt x="3113097" y="965508"/>
                  <a:pt x="3112859" y="986311"/>
                  <a:pt x="3111135" y="1001350"/>
                </a:cubicBezTo>
                <a:cubicBezTo>
                  <a:pt x="3109411" y="1016400"/>
                  <a:pt x="3109830" y="1030907"/>
                  <a:pt x="3112068" y="1033602"/>
                </a:cubicBezTo>
                <a:cubicBezTo>
                  <a:pt x="3114459" y="1036488"/>
                  <a:pt x="3114078" y="1053386"/>
                  <a:pt x="3111125" y="1074703"/>
                </a:cubicBezTo>
                <a:cubicBezTo>
                  <a:pt x="3108363" y="1094600"/>
                  <a:pt x="3104496" y="1135529"/>
                  <a:pt x="3102534" y="1165647"/>
                </a:cubicBezTo>
                <a:cubicBezTo>
                  <a:pt x="3097190" y="1247381"/>
                  <a:pt x="3089722" y="1289748"/>
                  <a:pt x="3074940" y="1322362"/>
                </a:cubicBezTo>
                <a:cubicBezTo>
                  <a:pt x="3061729" y="1351489"/>
                  <a:pt x="3059090" y="1365872"/>
                  <a:pt x="3064405" y="1379721"/>
                </a:cubicBezTo>
                <a:cubicBezTo>
                  <a:pt x="3068529" y="1390475"/>
                  <a:pt x="3083484" y="1388456"/>
                  <a:pt x="3095457" y="1375540"/>
                </a:cubicBezTo>
                <a:close/>
                <a:moveTo>
                  <a:pt x="1553597" y="1368692"/>
                </a:moveTo>
                <a:cubicBezTo>
                  <a:pt x="1552054" y="1366186"/>
                  <a:pt x="1549873" y="1364129"/>
                  <a:pt x="1548768" y="1364129"/>
                </a:cubicBezTo>
                <a:cubicBezTo>
                  <a:pt x="1547663" y="1364129"/>
                  <a:pt x="1546758" y="1366186"/>
                  <a:pt x="1546758" y="1368692"/>
                </a:cubicBezTo>
                <a:cubicBezTo>
                  <a:pt x="1546758" y="1371197"/>
                  <a:pt x="1548930" y="1373254"/>
                  <a:pt x="1551587" y="1373254"/>
                </a:cubicBezTo>
                <a:cubicBezTo>
                  <a:pt x="1554245" y="1373254"/>
                  <a:pt x="1555150" y="1371197"/>
                  <a:pt x="1553597" y="1368692"/>
                </a:cubicBezTo>
                <a:close/>
                <a:moveTo>
                  <a:pt x="2053241" y="1368692"/>
                </a:moveTo>
                <a:cubicBezTo>
                  <a:pt x="2053241" y="1366186"/>
                  <a:pt x="2050154" y="1364129"/>
                  <a:pt x="2046392" y="1364129"/>
                </a:cubicBezTo>
                <a:cubicBezTo>
                  <a:pt x="2042630" y="1364129"/>
                  <a:pt x="2039543" y="1366186"/>
                  <a:pt x="2039543" y="1368692"/>
                </a:cubicBezTo>
                <a:cubicBezTo>
                  <a:pt x="2039543" y="1371197"/>
                  <a:pt x="2042630" y="1373254"/>
                  <a:pt x="2046392" y="1373254"/>
                </a:cubicBezTo>
                <a:cubicBezTo>
                  <a:pt x="2050154" y="1373254"/>
                  <a:pt x="2053241" y="1371197"/>
                  <a:pt x="2053241" y="1368692"/>
                </a:cubicBezTo>
                <a:close/>
                <a:moveTo>
                  <a:pt x="3420497" y="1350946"/>
                </a:moveTo>
                <a:cubicBezTo>
                  <a:pt x="3423374" y="1347051"/>
                  <a:pt x="3426955" y="1336621"/>
                  <a:pt x="3428460" y="1327763"/>
                </a:cubicBezTo>
                <a:cubicBezTo>
                  <a:pt x="3435594" y="1285634"/>
                  <a:pt x="3439757" y="1268860"/>
                  <a:pt x="3448291" y="1247772"/>
                </a:cubicBezTo>
                <a:cubicBezTo>
                  <a:pt x="3453368" y="1235227"/>
                  <a:pt x="3459312" y="1224997"/>
                  <a:pt x="3461493" y="1225045"/>
                </a:cubicBezTo>
                <a:cubicBezTo>
                  <a:pt x="3463664" y="1225093"/>
                  <a:pt x="3469275" y="1217911"/>
                  <a:pt x="3473952" y="1209072"/>
                </a:cubicBezTo>
                <a:cubicBezTo>
                  <a:pt x="3478638" y="1200242"/>
                  <a:pt x="3486334" y="1189345"/>
                  <a:pt x="3491068" y="1184859"/>
                </a:cubicBezTo>
                <a:cubicBezTo>
                  <a:pt x="3498488" y="1177820"/>
                  <a:pt x="3502117" y="1165190"/>
                  <a:pt x="3500212" y="1153093"/>
                </a:cubicBezTo>
                <a:cubicBezTo>
                  <a:pt x="3499917" y="1151217"/>
                  <a:pt x="3501726" y="1149674"/>
                  <a:pt x="3504231" y="1149674"/>
                </a:cubicBezTo>
                <a:cubicBezTo>
                  <a:pt x="3506737" y="1149674"/>
                  <a:pt x="3508794" y="1146597"/>
                  <a:pt x="3508794" y="1142825"/>
                </a:cubicBezTo>
                <a:cubicBezTo>
                  <a:pt x="3508794" y="1139063"/>
                  <a:pt x="3506737" y="1135986"/>
                  <a:pt x="3504231" y="1135986"/>
                </a:cubicBezTo>
                <a:cubicBezTo>
                  <a:pt x="3497859" y="1135986"/>
                  <a:pt x="3481590" y="1152893"/>
                  <a:pt x="3484838" y="1156141"/>
                </a:cubicBezTo>
                <a:cubicBezTo>
                  <a:pt x="3486306" y="1157599"/>
                  <a:pt x="3485020" y="1158799"/>
                  <a:pt x="3481991" y="1158799"/>
                </a:cubicBezTo>
                <a:cubicBezTo>
                  <a:pt x="3474428" y="1158799"/>
                  <a:pt x="3450691" y="1176086"/>
                  <a:pt x="3431870" y="1195298"/>
                </a:cubicBezTo>
                <a:cubicBezTo>
                  <a:pt x="3421964" y="1205414"/>
                  <a:pt x="3415487" y="1209176"/>
                  <a:pt x="3414220" y="1205566"/>
                </a:cubicBezTo>
                <a:cubicBezTo>
                  <a:pt x="3411410" y="1197594"/>
                  <a:pt x="3403847" y="1198432"/>
                  <a:pt x="3403847" y="1206710"/>
                </a:cubicBezTo>
                <a:cubicBezTo>
                  <a:pt x="3403847" y="1210624"/>
                  <a:pt x="3407962" y="1213558"/>
                  <a:pt x="3413468" y="1213558"/>
                </a:cubicBezTo>
                <a:cubicBezTo>
                  <a:pt x="3421535" y="1213558"/>
                  <a:pt x="3422612" y="1215454"/>
                  <a:pt x="3420126" y="1225350"/>
                </a:cubicBezTo>
                <a:cubicBezTo>
                  <a:pt x="3418497" y="1231837"/>
                  <a:pt x="3413144" y="1241466"/>
                  <a:pt x="3408229" y="1246743"/>
                </a:cubicBezTo>
                <a:cubicBezTo>
                  <a:pt x="3403304" y="1252020"/>
                  <a:pt x="3399285" y="1258002"/>
                  <a:pt x="3399285" y="1260040"/>
                </a:cubicBezTo>
                <a:cubicBezTo>
                  <a:pt x="3399285" y="1262078"/>
                  <a:pt x="3397113" y="1263745"/>
                  <a:pt x="3394456" y="1263745"/>
                </a:cubicBezTo>
                <a:cubicBezTo>
                  <a:pt x="3391798" y="1263745"/>
                  <a:pt x="3390894" y="1261688"/>
                  <a:pt x="3392437" y="1259183"/>
                </a:cubicBezTo>
                <a:cubicBezTo>
                  <a:pt x="3393989" y="1256668"/>
                  <a:pt x="3392294" y="1254620"/>
                  <a:pt x="3388674" y="1254620"/>
                </a:cubicBezTo>
                <a:cubicBezTo>
                  <a:pt x="3380635" y="1254620"/>
                  <a:pt x="3370624" y="1239876"/>
                  <a:pt x="3363119" y="1216977"/>
                </a:cubicBezTo>
                <a:cubicBezTo>
                  <a:pt x="3360032" y="1207567"/>
                  <a:pt x="3355632" y="1199861"/>
                  <a:pt x="3353336" y="1199861"/>
                </a:cubicBezTo>
                <a:cubicBezTo>
                  <a:pt x="3345402" y="1199861"/>
                  <a:pt x="3326276" y="1179935"/>
                  <a:pt x="3326276" y="1171667"/>
                </a:cubicBezTo>
                <a:cubicBezTo>
                  <a:pt x="3326276" y="1167095"/>
                  <a:pt x="3323428" y="1163361"/>
                  <a:pt x="3319942" y="1163361"/>
                </a:cubicBezTo>
                <a:cubicBezTo>
                  <a:pt x="3316456" y="1163361"/>
                  <a:pt x="3313893" y="1159989"/>
                  <a:pt x="3314236" y="1155865"/>
                </a:cubicBezTo>
                <a:cubicBezTo>
                  <a:pt x="3314589" y="1151750"/>
                  <a:pt x="3312141" y="1147416"/>
                  <a:pt x="3308797" y="1146235"/>
                </a:cubicBezTo>
                <a:cubicBezTo>
                  <a:pt x="3304940" y="1144883"/>
                  <a:pt x="3303130" y="1147207"/>
                  <a:pt x="3303854" y="1152588"/>
                </a:cubicBezTo>
                <a:cubicBezTo>
                  <a:pt x="3306112" y="1169600"/>
                  <a:pt x="3297863" y="1207024"/>
                  <a:pt x="3289109" y="1219416"/>
                </a:cubicBezTo>
                <a:cubicBezTo>
                  <a:pt x="3277670" y="1235618"/>
                  <a:pt x="3281594" y="1248534"/>
                  <a:pt x="3299111" y="1252382"/>
                </a:cubicBezTo>
                <a:cubicBezTo>
                  <a:pt x="3306521" y="1254010"/>
                  <a:pt x="3312588" y="1257097"/>
                  <a:pt x="3312588" y="1259240"/>
                </a:cubicBezTo>
                <a:cubicBezTo>
                  <a:pt x="3312588" y="1261383"/>
                  <a:pt x="3316256" y="1264298"/>
                  <a:pt x="3320742" y="1265717"/>
                </a:cubicBezTo>
                <a:cubicBezTo>
                  <a:pt x="3325400" y="1267193"/>
                  <a:pt x="3337230" y="1285910"/>
                  <a:pt x="3348345" y="1309370"/>
                </a:cubicBezTo>
                <a:cubicBezTo>
                  <a:pt x="3363042" y="1340402"/>
                  <a:pt x="3369967" y="1350442"/>
                  <a:pt x="3376692" y="1350442"/>
                </a:cubicBezTo>
                <a:cubicBezTo>
                  <a:pt x="3381587" y="1350442"/>
                  <a:pt x="3385350" y="1351975"/>
                  <a:pt x="3385055" y="1353861"/>
                </a:cubicBezTo>
                <a:cubicBezTo>
                  <a:pt x="3383712" y="1362386"/>
                  <a:pt x="3386569" y="1363710"/>
                  <a:pt x="3400428" y="1360967"/>
                </a:cubicBezTo>
                <a:cubicBezTo>
                  <a:pt x="3408581" y="1359348"/>
                  <a:pt x="3417611" y="1354842"/>
                  <a:pt x="3420497" y="1350946"/>
                </a:cubicBezTo>
                <a:close/>
                <a:moveTo>
                  <a:pt x="1565389" y="1350442"/>
                </a:moveTo>
                <a:cubicBezTo>
                  <a:pt x="1571095" y="1350442"/>
                  <a:pt x="1574133" y="1347270"/>
                  <a:pt x="1574133" y="1341317"/>
                </a:cubicBezTo>
                <a:cubicBezTo>
                  <a:pt x="1574133" y="1336297"/>
                  <a:pt x="1572323" y="1332192"/>
                  <a:pt x="1570104" y="1332192"/>
                </a:cubicBezTo>
                <a:cubicBezTo>
                  <a:pt x="1567885" y="1332192"/>
                  <a:pt x="1564989" y="1328039"/>
                  <a:pt x="1563665" y="1322972"/>
                </a:cubicBezTo>
                <a:cubicBezTo>
                  <a:pt x="1561541" y="1314847"/>
                  <a:pt x="1559865" y="1314399"/>
                  <a:pt x="1549444" y="1319143"/>
                </a:cubicBezTo>
                <a:cubicBezTo>
                  <a:pt x="1540624" y="1323162"/>
                  <a:pt x="1537633" y="1327934"/>
                  <a:pt x="1537633" y="1337973"/>
                </a:cubicBezTo>
                <a:cubicBezTo>
                  <a:pt x="1537633" y="1348051"/>
                  <a:pt x="1539348" y="1350756"/>
                  <a:pt x="1544472" y="1348794"/>
                </a:cubicBezTo>
                <a:cubicBezTo>
                  <a:pt x="1548863" y="1347108"/>
                  <a:pt x="1551444" y="1348975"/>
                  <a:pt x="1551683" y="1354004"/>
                </a:cubicBezTo>
                <a:cubicBezTo>
                  <a:pt x="1551902" y="1358767"/>
                  <a:pt x="1552940" y="1359605"/>
                  <a:pt x="1554340" y="1356147"/>
                </a:cubicBezTo>
                <a:cubicBezTo>
                  <a:pt x="1555607" y="1353004"/>
                  <a:pt x="1560579" y="1350442"/>
                  <a:pt x="1565389" y="1350442"/>
                </a:cubicBezTo>
                <a:close/>
                <a:moveTo>
                  <a:pt x="3177076" y="1342869"/>
                </a:moveTo>
                <a:cubicBezTo>
                  <a:pt x="3175781" y="1339507"/>
                  <a:pt x="3172057" y="1336754"/>
                  <a:pt x="3168799" y="1336754"/>
                </a:cubicBezTo>
                <a:cubicBezTo>
                  <a:pt x="3164132" y="1336754"/>
                  <a:pt x="3163989" y="1339107"/>
                  <a:pt x="3168094" y="1347813"/>
                </a:cubicBezTo>
                <a:cubicBezTo>
                  <a:pt x="3173409" y="1359081"/>
                  <a:pt x="3181572" y="1354585"/>
                  <a:pt x="3177076" y="1342869"/>
                </a:cubicBezTo>
                <a:close/>
                <a:moveTo>
                  <a:pt x="3020562" y="1350175"/>
                </a:moveTo>
                <a:cubicBezTo>
                  <a:pt x="3020562" y="1347508"/>
                  <a:pt x="3018514" y="1346603"/>
                  <a:pt x="3015999" y="1348156"/>
                </a:cubicBezTo>
                <a:cubicBezTo>
                  <a:pt x="3013494" y="1349708"/>
                  <a:pt x="3011437" y="1351880"/>
                  <a:pt x="3011437" y="1352994"/>
                </a:cubicBezTo>
                <a:cubicBezTo>
                  <a:pt x="3011437" y="1354099"/>
                  <a:pt x="3013494" y="1355004"/>
                  <a:pt x="3015999" y="1355004"/>
                </a:cubicBezTo>
                <a:cubicBezTo>
                  <a:pt x="3018514" y="1355004"/>
                  <a:pt x="3020562" y="1352832"/>
                  <a:pt x="3020562" y="1350175"/>
                </a:cubicBezTo>
                <a:close/>
                <a:moveTo>
                  <a:pt x="2022437" y="1347422"/>
                </a:moveTo>
                <a:cubicBezTo>
                  <a:pt x="2013121" y="1343660"/>
                  <a:pt x="2015303" y="1327458"/>
                  <a:pt x="2024723" y="1330420"/>
                </a:cubicBezTo>
                <a:cubicBezTo>
                  <a:pt x="2031781" y="1332639"/>
                  <a:pt x="2031895" y="1332230"/>
                  <a:pt x="2025732" y="1326858"/>
                </a:cubicBezTo>
                <a:cubicBezTo>
                  <a:pt x="2021894" y="1323515"/>
                  <a:pt x="2018112" y="1312723"/>
                  <a:pt x="2017322" y="1302864"/>
                </a:cubicBezTo>
                <a:cubicBezTo>
                  <a:pt x="2016541" y="1293015"/>
                  <a:pt x="2013940" y="1279814"/>
                  <a:pt x="2011559" y="1273546"/>
                </a:cubicBezTo>
                <a:lnTo>
                  <a:pt x="2007225" y="1262136"/>
                </a:lnTo>
                <a:lnTo>
                  <a:pt x="1993728" y="1276909"/>
                </a:lnTo>
                <a:cubicBezTo>
                  <a:pt x="1979926" y="1292015"/>
                  <a:pt x="1976145" y="1307246"/>
                  <a:pt x="1985413" y="1310341"/>
                </a:cubicBezTo>
                <a:cubicBezTo>
                  <a:pt x="1989175" y="1311599"/>
                  <a:pt x="1989004" y="1314618"/>
                  <a:pt x="1984794" y="1321362"/>
                </a:cubicBezTo>
                <a:cubicBezTo>
                  <a:pt x="1976098" y="1335278"/>
                  <a:pt x="1990595" y="1350556"/>
                  <a:pt x="2012045" y="1350080"/>
                </a:cubicBezTo>
                <a:cubicBezTo>
                  <a:pt x="2020894" y="1349880"/>
                  <a:pt x="2025570" y="1348680"/>
                  <a:pt x="2022437" y="1347422"/>
                </a:cubicBezTo>
                <a:close/>
                <a:moveTo>
                  <a:pt x="2046916" y="1346946"/>
                </a:moveTo>
                <a:cubicBezTo>
                  <a:pt x="2054212" y="1342136"/>
                  <a:pt x="2059508" y="1323057"/>
                  <a:pt x="2053545" y="1323057"/>
                </a:cubicBezTo>
                <a:cubicBezTo>
                  <a:pt x="2050869" y="1323057"/>
                  <a:pt x="2048668" y="1324896"/>
                  <a:pt x="2048668" y="1327134"/>
                </a:cubicBezTo>
                <a:cubicBezTo>
                  <a:pt x="2048668" y="1329363"/>
                  <a:pt x="2043363" y="1332535"/>
                  <a:pt x="2036867" y="1334163"/>
                </a:cubicBezTo>
                <a:cubicBezTo>
                  <a:pt x="2027133" y="1336602"/>
                  <a:pt x="2026028" y="1338297"/>
                  <a:pt x="2030581" y="1343784"/>
                </a:cubicBezTo>
                <a:cubicBezTo>
                  <a:pt x="2036772" y="1351251"/>
                  <a:pt x="2039563" y="1351794"/>
                  <a:pt x="2046916" y="1346946"/>
                </a:cubicBezTo>
                <a:close/>
                <a:moveTo>
                  <a:pt x="2087207" y="1341726"/>
                </a:moveTo>
                <a:cubicBezTo>
                  <a:pt x="2091007" y="1335573"/>
                  <a:pt x="2085083" y="1323057"/>
                  <a:pt x="2078377" y="1323057"/>
                </a:cubicBezTo>
                <a:cubicBezTo>
                  <a:pt x="2075176" y="1323057"/>
                  <a:pt x="2071567" y="1328191"/>
                  <a:pt x="2070367" y="1334468"/>
                </a:cubicBezTo>
                <a:cubicBezTo>
                  <a:pt x="2068700" y="1343222"/>
                  <a:pt x="2070100" y="1345879"/>
                  <a:pt x="2076415" y="1345879"/>
                </a:cubicBezTo>
                <a:cubicBezTo>
                  <a:pt x="2080939" y="1345879"/>
                  <a:pt x="2085787" y="1344012"/>
                  <a:pt x="2087207" y="1341726"/>
                </a:cubicBezTo>
                <a:close/>
                <a:moveTo>
                  <a:pt x="3517919" y="1327134"/>
                </a:moveTo>
                <a:cubicBezTo>
                  <a:pt x="3517919" y="1320581"/>
                  <a:pt x="3510003" y="1322457"/>
                  <a:pt x="3507232" y="1329677"/>
                </a:cubicBezTo>
                <a:cubicBezTo>
                  <a:pt x="3505536" y="1334097"/>
                  <a:pt x="3506889" y="1335440"/>
                  <a:pt x="3511309" y="1333744"/>
                </a:cubicBezTo>
                <a:cubicBezTo>
                  <a:pt x="3514947" y="1332354"/>
                  <a:pt x="3517919" y="1329382"/>
                  <a:pt x="3517919" y="1327134"/>
                </a:cubicBezTo>
                <a:close/>
                <a:moveTo>
                  <a:pt x="1961982" y="1327629"/>
                </a:moveTo>
                <a:cubicBezTo>
                  <a:pt x="1961982" y="1325115"/>
                  <a:pt x="1959924" y="1323067"/>
                  <a:pt x="1957419" y="1323067"/>
                </a:cubicBezTo>
                <a:cubicBezTo>
                  <a:pt x="1954904" y="1323067"/>
                  <a:pt x="1952857" y="1325115"/>
                  <a:pt x="1952857" y="1327629"/>
                </a:cubicBezTo>
                <a:cubicBezTo>
                  <a:pt x="1952857" y="1330134"/>
                  <a:pt x="1954904" y="1332192"/>
                  <a:pt x="1957419" y="1332192"/>
                </a:cubicBezTo>
                <a:cubicBezTo>
                  <a:pt x="1959924" y="1332192"/>
                  <a:pt x="1961982" y="1330134"/>
                  <a:pt x="1961982" y="1327629"/>
                </a:cubicBezTo>
                <a:close/>
                <a:moveTo>
                  <a:pt x="2978451" y="1326772"/>
                </a:moveTo>
                <a:cubicBezTo>
                  <a:pt x="2975632" y="1318314"/>
                  <a:pt x="2965812" y="1316904"/>
                  <a:pt x="2965812" y="1324962"/>
                </a:cubicBezTo>
                <a:cubicBezTo>
                  <a:pt x="2965812" y="1328934"/>
                  <a:pt x="2969060" y="1332192"/>
                  <a:pt x="2973032" y="1332192"/>
                </a:cubicBezTo>
                <a:cubicBezTo>
                  <a:pt x="2977013" y="1332192"/>
                  <a:pt x="2979452" y="1329754"/>
                  <a:pt x="2978451" y="1326772"/>
                </a:cubicBezTo>
                <a:close/>
                <a:moveTo>
                  <a:pt x="2045382" y="1313885"/>
                </a:moveTo>
                <a:cubicBezTo>
                  <a:pt x="2055050" y="1302588"/>
                  <a:pt x="2055441" y="1295682"/>
                  <a:pt x="2046392" y="1295682"/>
                </a:cubicBezTo>
                <a:cubicBezTo>
                  <a:pt x="2042630" y="1295682"/>
                  <a:pt x="2039543" y="1299378"/>
                  <a:pt x="2039543" y="1303902"/>
                </a:cubicBezTo>
                <a:cubicBezTo>
                  <a:pt x="2039543" y="1308417"/>
                  <a:pt x="2037086" y="1314580"/>
                  <a:pt x="2034076" y="1317590"/>
                </a:cubicBezTo>
                <a:cubicBezTo>
                  <a:pt x="2031057" y="1320600"/>
                  <a:pt x="2030600" y="1323067"/>
                  <a:pt x="2033057" y="1323067"/>
                </a:cubicBezTo>
                <a:cubicBezTo>
                  <a:pt x="2035514" y="1323067"/>
                  <a:pt x="2041058" y="1318933"/>
                  <a:pt x="2045382" y="1313885"/>
                </a:cubicBezTo>
                <a:close/>
                <a:moveTo>
                  <a:pt x="3006874" y="1316304"/>
                </a:moveTo>
                <a:cubicBezTo>
                  <a:pt x="3006874" y="1309018"/>
                  <a:pt x="2988205" y="1302417"/>
                  <a:pt x="2978556" y="1306284"/>
                </a:cubicBezTo>
                <a:cubicBezTo>
                  <a:pt x="2974794" y="1307798"/>
                  <a:pt x="2975556" y="1308789"/>
                  <a:pt x="2980642" y="1309018"/>
                </a:cubicBezTo>
                <a:cubicBezTo>
                  <a:pt x="2985033" y="1309208"/>
                  <a:pt x="2988624" y="1312456"/>
                  <a:pt x="2988624" y="1316218"/>
                </a:cubicBezTo>
                <a:cubicBezTo>
                  <a:pt x="2988624" y="1319981"/>
                  <a:pt x="2992682" y="1323067"/>
                  <a:pt x="2997749" y="1323067"/>
                </a:cubicBezTo>
                <a:cubicBezTo>
                  <a:pt x="3002816" y="1323067"/>
                  <a:pt x="3006874" y="1320019"/>
                  <a:pt x="3006874" y="1316304"/>
                </a:cubicBezTo>
                <a:close/>
                <a:moveTo>
                  <a:pt x="1969963" y="1312799"/>
                </a:moveTo>
                <a:cubicBezTo>
                  <a:pt x="1968925" y="1309656"/>
                  <a:pt x="1964372" y="1306379"/>
                  <a:pt x="1959857" y="1305503"/>
                </a:cubicBezTo>
                <a:cubicBezTo>
                  <a:pt x="1952752" y="1304122"/>
                  <a:pt x="1952495" y="1304865"/>
                  <a:pt x="1957953" y="1311027"/>
                </a:cubicBezTo>
                <a:cubicBezTo>
                  <a:pt x="1965582" y="1319638"/>
                  <a:pt x="1972592" y="1320676"/>
                  <a:pt x="1969963" y="1312799"/>
                </a:cubicBezTo>
                <a:close/>
                <a:moveTo>
                  <a:pt x="3280651" y="1313932"/>
                </a:moveTo>
                <a:cubicBezTo>
                  <a:pt x="3280651" y="1311427"/>
                  <a:pt x="3277575" y="1309370"/>
                  <a:pt x="3273803" y="1309370"/>
                </a:cubicBezTo>
                <a:cubicBezTo>
                  <a:pt x="3270040" y="1309370"/>
                  <a:pt x="3266964" y="1311427"/>
                  <a:pt x="3266964" y="1313932"/>
                </a:cubicBezTo>
                <a:cubicBezTo>
                  <a:pt x="3266964" y="1316447"/>
                  <a:pt x="3270040" y="1318495"/>
                  <a:pt x="3273803" y="1318495"/>
                </a:cubicBezTo>
                <a:cubicBezTo>
                  <a:pt x="3277575" y="1318495"/>
                  <a:pt x="3280651" y="1316447"/>
                  <a:pt x="3280651" y="1313932"/>
                </a:cubicBezTo>
                <a:close/>
                <a:moveTo>
                  <a:pt x="2993187" y="1288844"/>
                </a:moveTo>
                <a:cubicBezTo>
                  <a:pt x="2993187" y="1285072"/>
                  <a:pt x="2992377" y="1281995"/>
                  <a:pt x="2991396" y="1281995"/>
                </a:cubicBezTo>
                <a:cubicBezTo>
                  <a:pt x="2990415" y="1281995"/>
                  <a:pt x="2988424" y="1285072"/>
                  <a:pt x="2986976" y="1288844"/>
                </a:cubicBezTo>
                <a:cubicBezTo>
                  <a:pt x="2985529" y="1292606"/>
                  <a:pt x="2986338" y="1295682"/>
                  <a:pt x="2988767" y="1295682"/>
                </a:cubicBezTo>
                <a:cubicBezTo>
                  <a:pt x="2991205" y="1295682"/>
                  <a:pt x="2993187" y="1292606"/>
                  <a:pt x="2993187" y="1288844"/>
                </a:cubicBezTo>
                <a:close/>
                <a:moveTo>
                  <a:pt x="3308026" y="1286291"/>
                </a:moveTo>
                <a:cubicBezTo>
                  <a:pt x="3308026" y="1283633"/>
                  <a:pt x="3305978" y="1282728"/>
                  <a:pt x="3303463" y="1284281"/>
                </a:cubicBezTo>
                <a:cubicBezTo>
                  <a:pt x="3300958" y="1285834"/>
                  <a:pt x="3298901" y="1288005"/>
                  <a:pt x="3298901" y="1289110"/>
                </a:cubicBezTo>
                <a:cubicBezTo>
                  <a:pt x="3298901" y="1290215"/>
                  <a:pt x="3300958" y="1291120"/>
                  <a:pt x="3303463" y="1291120"/>
                </a:cubicBezTo>
                <a:cubicBezTo>
                  <a:pt x="3305978" y="1291120"/>
                  <a:pt x="3308026" y="1288948"/>
                  <a:pt x="3308026" y="1286291"/>
                </a:cubicBezTo>
                <a:close/>
                <a:moveTo>
                  <a:pt x="1852682" y="1258783"/>
                </a:moveTo>
                <a:cubicBezTo>
                  <a:pt x="1858978" y="1247019"/>
                  <a:pt x="1858035" y="1240933"/>
                  <a:pt x="1849920" y="1240933"/>
                </a:cubicBezTo>
                <a:cubicBezTo>
                  <a:pt x="1846005" y="1240933"/>
                  <a:pt x="1844072" y="1242981"/>
                  <a:pt x="1845624" y="1245495"/>
                </a:cubicBezTo>
                <a:cubicBezTo>
                  <a:pt x="1847215" y="1248057"/>
                  <a:pt x="1843567" y="1250058"/>
                  <a:pt x="1837299" y="1250058"/>
                </a:cubicBezTo>
                <a:cubicBezTo>
                  <a:pt x="1830127" y="1250058"/>
                  <a:pt x="1825336" y="1253191"/>
                  <a:pt x="1823850" y="1258859"/>
                </a:cubicBezTo>
                <a:cubicBezTo>
                  <a:pt x="1821954" y="1266136"/>
                  <a:pt x="1823850" y="1267603"/>
                  <a:pt x="1834947" y="1267288"/>
                </a:cubicBezTo>
                <a:cubicBezTo>
                  <a:pt x="1842824" y="1267060"/>
                  <a:pt x="1850129" y="1263564"/>
                  <a:pt x="1852682" y="1258783"/>
                </a:cubicBezTo>
                <a:close/>
                <a:moveTo>
                  <a:pt x="1967516" y="1246638"/>
                </a:moveTo>
                <a:cubicBezTo>
                  <a:pt x="1973621" y="1232303"/>
                  <a:pt x="1980079" y="1214310"/>
                  <a:pt x="1982660" y="1204423"/>
                </a:cubicBezTo>
                <a:cubicBezTo>
                  <a:pt x="1988566" y="1181840"/>
                  <a:pt x="1991538" y="1172886"/>
                  <a:pt x="1996309" y="1163361"/>
                </a:cubicBezTo>
                <a:cubicBezTo>
                  <a:pt x="2009464" y="1137082"/>
                  <a:pt x="2015226" y="1121946"/>
                  <a:pt x="2016160" y="1111212"/>
                </a:cubicBezTo>
                <a:cubicBezTo>
                  <a:pt x="2016474" y="1107630"/>
                  <a:pt x="2019303" y="1101906"/>
                  <a:pt x="2022437" y="1098487"/>
                </a:cubicBezTo>
                <a:cubicBezTo>
                  <a:pt x="2031228" y="1088923"/>
                  <a:pt x="2039543" y="1072940"/>
                  <a:pt x="2039543" y="1065616"/>
                </a:cubicBezTo>
                <a:cubicBezTo>
                  <a:pt x="2039543" y="1061987"/>
                  <a:pt x="2041944" y="1053233"/>
                  <a:pt x="2044868" y="1046166"/>
                </a:cubicBezTo>
                <a:cubicBezTo>
                  <a:pt x="2047792" y="1039098"/>
                  <a:pt x="2050536" y="1032297"/>
                  <a:pt x="2050964" y="1031040"/>
                </a:cubicBezTo>
                <a:cubicBezTo>
                  <a:pt x="2055003" y="1019181"/>
                  <a:pt x="2059698" y="1012790"/>
                  <a:pt x="2064366" y="1012790"/>
                </a:cubicBezTo>
                <a:cubicBezTo>
                  <a:pt x="2067461" y="1012790"/>
                  <a:pt x="2069452" y="1008199"/>
                  <a:pt x="2068823" y="1002522"/>
                </a:cubicBezTo>
                <a:lnTo>
                  <a:pt x="2067309" y="988834"/>
                </a:lnTo>
                <a:cubicBezTo>
                  <a:pt x="2066356" y="980281"/>
                  <a:pt x="2057803" y="986549"/>
                  <a:pt x="2057803" y="995807"/>
                </a:cubicBezTo>
                <a:cubicBezTo>
                  <a:pt x="2057803" y="1001522"/>
                  <a:pt x="2054202" y="1009437"/>
                  <a:pt x="2049811" y="1013400"/>
                </a:cubicBezTo>
                <a:cubicBezTo>
                  <a:pt x="2031609" y="1029840"/>
                  <a:pt x="2012169" y="1063320"/>
                  <a:pt x="2012169" y="1078255"/>
                </a:cubicBezTo>
                <a:cubicBezTo>
                  <a:pt x="2012169" y="1087142"/>
                  <a:pt x="1990804" y="1127709"/>
                  <a:pt x="1983861" y="1131995"/>
                </a:cubicBezTo>
                <a:cubicBezTo>
                  <a:pt x="1978831" y="1135110"/>
                  <a:pt x="1964763" y="1169095"/>
                  <a:pt x="1949170" y="1215834"/>
                </a:cubicBezTo>
                <a:cubicBezTo>
                  <a:pt x="1944979" y="1228379"/>
                  <a:pt x="1938988" y="1241333"/>
                  <a:pt x="1935864" y="1244619"/>
                </a:cubicBezTo>
                <a:cubicBezTo>
                  <a:pt x="1931340" y="1249353"/>
                  <a:pt x="1931330" y="1251896"/>
                  <a:pt x="1935769" y="1256992"/>
                </a:cubicBezTo>
                <a:cubicBezTo>
                  <a:pt x="1946504" y="1269194"/>
                  <a:pt x="1959695" y="1264879"/>
                  <a:pt x="1967468" y="1246638"/>
                </a:cubicBezTo>
                <a:close/>
                <a:moveTo>
                  <a:pt x="3508794" y="1229255"/>
                </a:moveTo>
                <a:cubicBezTo>
                  <a:pt x="3508794" y="1228150"/>
                  <a:pt x="3506737" y="1227245"/>
                  <a:pt x="3504231" y="1227245"/>
                </a:cubicBezTo>
                <a:cubicBezTo>
                  <a:pt x="3501717" y="1227245"/>
                  <a:pt x="3499669" y="1229417"/>
                  <a:pt x="3499669" y="1232075"/>
                </a:cubicBezTo>
                <a:cubicBezTo>
                  <a:pt x="3499669" y="1234732"/>
                  <a:pt x="3501726" y="1235637"/>
                  <a:pt x="3504231" y="1234084"/>
                </a:cubicBezTo>
                <a:cubicBezTo>
                  <a:pt x="3506737" y="1232532"/>
                  <a:pt x="3508794" y="1230360"/>
                  <a:pt x="3508794" y="1229255"/>
                </a:cubicBezTo>
                <a:close/>
                <a:moveTo>
                  <a:pt x="1920910" y="1223588"/>
                </a:moveTo>
                <a:cubicBezTo>
                  <a:pt x="1920910" y="1217920"/>
                  <a:pt x="1910613" y="1208986"/>
                  <a:pt x="1904079" y="1208986"/>
                </a:cubicBezTo>
                <a:cubicBezTo>
                  <a:pt x="1899907" y="1208986"/>
                  <a:pt x="1900469" y="1211662"/>
                  <a:pt x="1906003" y="1218121"/>
                </a:cubicBezTo>
                <a:cubicBezTo>
                  <a:pt x="1914042" y="1227503"/>
                  <a:pt x="1920910" y="1230027"/>
                  <a:pt x="1920910" y="1223588"/>
                </a:cubicBezTo>
                <a:close/>
                <a:moveTo>
                  <a:pt x="3048803" y="1210434"/>
                </a:moveTo>
                <a:cubicBezTo>
                  <a:pt x="3045507" y="1209119"/>
                  <a:pt x="3041574" y="1209281"/>
                  <a:pt x="3040050" y="1210796"/>
                </a:cubicBezTo>
                <a:cubicBezTo>
                  <a:pt x="3038535" y="1212310"/>
                  <a:pt x="3041231" y="1213387"/>
                  <a:pt x="3046041" y="1213196"/>
                </a:cubicBezTo>
                <a:cubicBezTo>
                  <a:pt x="3051356" y="1212977"/>
                  <a:pt x="3052442" y="1211891"/>
                  <a:pt x="3048803" y="1210434"/>
                </a:cubicBezTo>
                <a:close/>
                <a:moveTo>
                  <a:pt x="3042945" y="1191879"/>
                </a:moveTo>
                <a:cubicBezTo>
                  <a:pt x="3039583" y="1187488"/>
                  <a:pt x="3036259" y="1183040"/>
                  <a:pt x="3035544" y="1181992"/>
                </a:cubicBezTo>
                <a:cubicBezTo>
                  <a:pt x="3034839" y="1180944"/>
                  <a:pt x="3034258" y="1184545"/>
                  <a:pt x="3034258" y="1189974"/>
                </a:cubicBezTo>
                <a:cubicBezTo>
                  <a:pt x="3034258" y="1196061"/>
                  <a:pt x="3037106" y="1199861"/>
                  <a:pt x="3041659" y="1199861"/>
                </a:cubicBezTo>
                <a:cubicBezTo>
                  <a:pt x="3047994" y="1199861"/>
                  <a:pt x="3048184" y="1198718"/>
                  <a:pt x="3042945" y="1191879"/>
                </a:cubicBezTo>
                <a:close/>
                <a:moveTo>
                  <a:pt x="1920348" y="1165057"/>
                </a:moveTo>
                <a:cubicBezTo>
                  <a:pt x="1923358" y="1158456"/>
                  <a:pt x="1924710" y="1151950"/>
                  <a:pt x="1923367" y="1150607"/>
                </a:cubicBezTo>
                <a:cubicBezTo>
                  <a:pt x="1922015" y="1149255"/>
                  <a:pt x="1920910" y="1150550"/>
                  <a:pt x="1920910" y="1153474"/>
                </a:cubicBezTo>
                <a:cubicBezTo>
                  <a:pt x="1920910" y="1156408"/>
                  <a:pt x="1914757" y="1158799"/>
                  <a:pt x="1907222" y="1158799"/>
                </a:cubicBezTo>
                <a:cubicBezTo>
                  <a:pt x="1892897" y="1158799"/>
                  <a:pt x="1888620" y="1151274"/>
                  <a:pt x="1900383" y="1146759"/>
                </a:cubicBezTo>
                <a:cubicBezTo>
                  <a:pt x="1911356" y="1142549"/>
                  <a:pt x="1908404" y="1131424"/>
                  <a:pt x="1896307" y="1131424"/>
                </a:cubicBezTo>
                <a:cubicBezTo>
                  <a:pt x="1881505" y="1131424"/>
                  <a:pt x="1878504" y="1142025"/>
                  <a:pt x="1887953" y="1161018"/>
                </a:cubicBezTo>
                <a:cubicBezTo>
                  <a:pt x="1897697" y="1180601"/>
                  <a:pt x="1912432" y="1182430"/>
                  <a:pt x="1920348" y="1165057"/>
                </a:cubicBezTo>
                <a:close/>
                <a:moveTo>
                  <a:pt x="3051727" y="1166314"/>
                </a:moveTo>
                <a:cubicBezTo>
                  <a:pt x="3052889" y="1160285"/>
                  <a:pt x="3051013" y="1158418"/>
                  <a:pt x="3044984" y="1159580"/>
                </a:cubicBezTo>
                <a:cubicBezTo>
                  <a:pt x="3040393" y="1160466"/>
                  <a:pt x="3035916" y="1164942"/>
                  <a:pt x="3035030" y="1169533"/>
                </a:cubicBezTo>
                <a:cubicBezTo>
                  <a:pt x="3033877" y="1175563"/>
                  <a:pt x="3035744" y="1177430"/>
                  <a:pt x="3041774" y="1176268"/>
                </a:cubicBezTo>
                <a:cubicBezTo>
                  <a:pt x="3046365" y="1175391"/>
                  <a:pt x="3050841" y="1170905"/>
                  <a:pt x="3051727" y="1166314"/>
                </a:cubicBezTo>
                <a:close/>
                <a:moveTo>
                  <a:pt x="3687016" y="1173048"/>
                </a:moveTo>
                <a:cubicBezTo>
                  <a:pt x="3688416" y="1172743"/>
                  <a:pt x="3689721" y="1162075"/>
                  <a:pt x="3689912" y="1149359"/>
                </a:cubicBezTo>
                <a:cubicBezTo>
                  <a:pt x="3690169" y="1132138"/>
                  <a:pt x="3692684" y="1123975"/>
                  <a:pt x="3699722" y="1117422"/>
                </a:cubicBezTo>
                <a:cubicBezTo>
                  <a:pt x="3709619" y="1108202"/>
                  <a:pt x="3723249" y="1105563"/>
                  <a:pt x="3723249" y="1112860"/>
                </a:cubicBezTo>
                <a:cubicBezTo>
                  <a:pt x="3723249" y="1115203"/>
                  <a:pt x="3727031" y="1118317"/>
                  <a:pt x="3731641" y="1119784"/>
                </a:cubicBezTo>
                <a:cubicBezTo>
                  <a:pt x="3736260" y="1121251"/>
                  <a:pt x="3742766" y="1127547"/>
                  <a:pt x="3746100" y="1133777"/>
                </a:cubicBezTo>
                <a:cubicBezTo>
                  <a:pt x="3753110" y="1146864"/>
                  <a:pt x="3776542" y="1150636"/>
                  <a:pt x="3771646" y="1137891"/>
                </a:cubicBezTo>
                <a:cubicBezTo>
                  <a:pt x="3770122" y="1133919"/>
                  <a:pt x="3768874" y="1125518"/>
                  <a:pt x="3768874" y="1119213"/>
                </a:cubicBezTo>
                <a:cubicBezTo>
                  <a:pt x="3768874" y="1111840"/>
                  <a:pt x="3765826" y="1106954"/>
                  <a:pt x="3760311" y="1105516"/>
                </a:cubicBezTo>
                <a:cubicBezTo>
                  <a:pt x="3750786" y="1103020"/>
                  <a:pt x="3742337" y="1087228"/>
                  <a:pt x="3744881" y="1076665"/>
                </a:cubicBezTo>
                <a:cubicBezTo>
                  <a:pt x="3747290" y="1066644"/>
                  <a:pt x="3769217" y="1051585"/>
                  <a:pt x="3772846" y="1057462"/>
                </a:cubicBezTo>
                <a:cubicBezTo>
                  <a:pt x="3774484" y="1060101"/>
                  <a:pt x="3781076" y="1063577"/>
                  <a:pt x="3787505" y="1065187"/>
                </a:cubicBezTo>
                <a:cubicBezTo>
                  <a:pt x="3799830" y="1068283"/>
                  <a:pt x="3815213" y="1089428"/>
                  <a:pt x="3819099" y="1108612"/>
                </a:cubicBezTo>
                <a:cubicBezTo>
                  <a:pt x="3822728" y="1126547"/>
                  <a:pt x="3838854" y="1126128"/>
                  <a:pt x="3844312" y="1107954"/>
                </a:cubicBezTo>
                <a:cubicBezTo>
                  <a:pt x="3846741" y="1099858"/>
                  <a:pt x="3851294" y="1092419"/>
                  <a:pt x="3854428" y="1091419"/>
                </a:cubicBezTo>
                <a:cubicBezTo>
                  <a:pt x="3863476" y="1088533"/>
                  <a:pt x="3866324" y="1103068"/>
                  <a:pt x="3858295" y="1111097"/>
                </a:cubicBezTo>
                <a:cubicBezTo>
                  <a:pt x="3849094" y="1120299"/>
                  <a:pt x="3848989" y="1124052"/>
                  <a:pt x="3858028" y="1120575"/>
                </a:cubicBezTo>
                <a:cubicBezTo>
                  <a:pt x="3862019" y="1119051"/>
                  <a:pt x="3866162" y="1120803"/>
                  <a:pt x="3867648" y="1124652"/>
                </a:cubicBezTo>
                <a:cubicBezTo>
                  <a:pt x="3869077" y="1128376"/>
                  <a:pt x="3875278" y="1131424"/>
                  <a:pt x="3881431" y="1131424"/>
                </a:cubicBezTo>
                <a:cubicBezTo>
                  <a:pt x="3887584" y="1131424"/>
                  <a:pt x="3891442" y="1129509"/>
                  <a:pt x="3889994" y="1127176"/>
                </a:cubicBezTo>
                <a:cubicBezTo>
                  <a:pt x="3888546" y="1124842"/>
                  <a:pt x="3889556" y="1121575"/>
                  <a:pt x="3892223" y="1119927"/>
                </a:cubicBezTo>
                <a:cubicBezTo>
                  <a:pt x="3897976" y="1116365"/>
                  <a:pt x="3896319" y="1098591"/>
                  <a:pt x="3889794" y="1093943"/>
                </a:cubicBezTo>
                <a:cubicBezTo>
                  <a:pt x="3887289" y="1092162"/>
                  <a:pt x="3884746" y="1081894"/>
                  <a:pt x="3884145" y="1071131"/>
                </a:cubicBezTo>
                <a:cubicBezTo>
                  <a:pt x="3881193" y="1018324"/>
                  <a:pt x="3881602" y="1013485"/>
                  <a:pt x="3889670" y="1005417"/>
                </a:cubicBezTo>
                <a:cubicBezTo>
                  <a:pt x="3901005" y="994083"/>
                  <a:pt x="3924617" y="995045"/>
                  <a:pt x="3937857" y="1007389"/>
                </a:cubicBezTo>
                <a:cubicBezTo>
                  <a:pt x="3948516" y="1017314"/>
                  <a:pt x="3948563" y="1017743"/>
                  <a:pt x="3940648" y="1031154"/>
                </a:cubicBezTo>
                <a:cubicBezTo>
                  <a:pt x="3932837" y="1044375"/>
                  <a:pt x="3932885" y="1045223"/>
                  <a:pt x="3941991" y="1058015"/>
                </a:cubicBezTo>
                <a:cubicBezTo>
                  <a:pt x="3947163" y="1065282"/>
                  <a:pt x="3951402" y="1073483"/>
                  <a:pt x="3951402" y="1076227"/>
                </a:cubicBezTo>
                <a:cubicBezTo>
                  <a:pt x="3951402" y="1078979"/>
                  <a:pt x="3953449" y="1081227"/>
                  <a:pt x="3955964" y="1081227"/>
                </a:cubicBezTo>
                <a:cubicBezTo>
                  <a:pt x="3958469" y="1081227"/>
                  <a:pt x="3960527" y="1086142"/>
                  <a:pt x="3960527" y="1092152"/>
                </a:cubicBezTo>
                <a:cubicBezTo>
                  <a:pt x="3960527" y="1104449"/>
                  <a:pt x="3968013" y="1108612"/>
                  <a:pt x="3990178" y="1108612"/>
                </a:cubicBezTo>
                <a:cubicBezTo>
                  <a:pt x="4008895" y="1108612"/>
                  <a:pt x="4020629" y="1104449"/>
                  <a:pt x="4017267" y="1099001"/>
                </a:cubicBezTo>
                <a:cubicBezTo>
                  <a:pt x="4015876" y="1096753"/>
                  <a:pt x="4017943" y="1094915"/>
                  <a:pt x="4021848" y="1094915"/>
                </a:cubicBezTo>
                <a:cubicBezTo>
                  <a:pt x="4025763" y="1094915"/>
                  <a:pt x="4028964" y="1091771"/>
                  <a:pt x="4028964" y="1087933"/>
                </a:cubicBezTo>
                <a:cubicBezTo>
                  <a:pt x="4028964" y="1084085"/>
                  <a:pt x="4031754" y="1079875"/>
                  <a:pt x="4035155" y="1078570"/>
                </a:cubicBezTo>
                <a:cubicBezTo>
                  <a:pt x="4038565" y="1077255"/>
                  <a:pt x="4044013" y="1068140"/>
                  <a:pt x="4047261" y="1058291"/>
                </a:cubicBezTo>
                <a:cubicBezTo>
                  <a:pt x="4050509" y="1048451"/>
                  <a:pt x="4056872" y="1036412"/>
                  <a:pt x="4061415" y="1031545"/>
                </a:cubicBezTo>
                <a:cubicBezTo>
                  <a:pt x="4065949" y="1026678"/>
                  <a:pt x="4070997" y="1017381"/>
                  <a:pt x="4072626" y="1010894"/>
                </a:cubicBezTo>
                <a:cubicBezTo>
                  <a:pt x="4074255" y="1004408"/>
                  <a:pt x="4077170" y="999102"/>
                  <a:pt x="4079103" y="999102"/>
                </a:cubicBezTo>
                <a:cubicBezTo>
                  <a:pt x="4081027" y="999102"/>
                  <a:pt x="4093553" y="988663"/>
                  <a:pt x="4106926" y="975909"/>
                </a:cubicBezTo>
                <a:cubicBezTo>
                  <a:pt x="4130262" y="953649"/>
                  <a:pt x="4132024" y="952830"/>
                  <a:pt x="4150655" y="955630"/>
                </a:cubicBezTo>
                <a:cubicBezTo>
                  <a:pt x="4166790" y="958050"/>
                  <a:pt x="4171429" y="956954"/>
                  <a:pt x="4178097" y="949163"/>
                </a:cubicBezTo>
                <a:cubicBezTo>
                  <a:pt x="4183107" y="943315"/>
                  <a:pt x="4191651" y="939781"/>
                  <a:pt x="4200785" y="939781"/>
                </a:cubicBezTo>
                <a:cubicBezTo>
                  <a:pt x="4211387" y="939781"/>
                  <a:pt x="4216225" y="937276"/>
                  <a:pt x="4218302" y="930723"/>
                </a:cubicBezTo>
                <a:cubicBezTo>
                  <a:pt x="4223007" y="915892"/>
                  <a:pt x="4262660" y="871334"/>
                  <a:pt x="4271146" y="871334"/>
                </a:cubicBezTo>
                <a:cubicBezTo>
                  <a:pt x="4273680" y="871334"/>
                  <a:pt x="4278224" y="869248"/>
                  <a:pt x="4281262" y="866686"/>
                </a:cubicBezTo>
                <a:cubicBezTo>
                  <a:pt x="4304198" y="847350"/>
                  <a:pt x="4310170" y="843959"/>
                  <a:pt x="4321381" y="843959"/>
                </a:cubicBezTo>
                <a:cubicBezTo>
                  <a:pt x="4330544" y="843959"/>
                  <a:pt x="4334945" y="841111"/>
                  <a:pt x="4337250" y="833691"/>
                </a:cubicBezTo>
                <a:cubicBezTo>
                  <a:pt x="4339002" y="828043"/>
                  <a:pt x="4344136" y="818166"/>
                  <a:pt x="4348661" y="811746"/>
                </a:cubicBezTo>
                <a:cubicBezTo>
                  <a:pt x="4360891" y="794372"/>
                  <a:pt x="4364749" y="775513"/>
                  <a:pt x="4356090" y="775513"/>
                </a:cubicBezTo>
                <a:cubicBezTo>
                  <a:pt x="4352262" y="775513"/>
                  <a:pt x="4348375" y="773265"/>
                  <a:pt x="4347461" y="770502"/>
                </a:cubicBezTo>
                <a:cubicBezTo>
                  <a:pt x="4346537" y="767750"/>
                  <a:pt x="4336097" y="764397"/>
                  <a:pt x="4324258" y="763064"/>
                </a:cubicBezTo>
                <a:cubicBezTo>
                  <a:pt x="4312428" y="761730"/>
                  <a:pt x="4302741" y="758853"/>
                  <a:pt x="4302741" y="756672"/>
                </a:cubicBezTo>
                <a:cubicBezTo>
                  <a:pt x="4302741" y="754491"/>
                  <a:pt x="4296721" y="752700"/>
                  <a:pt x="4289377" y="752700"/>
                </a:cubicBezTo>
                <a:cubicBezTo>
                  <a:pt x="4282024" y="752700"/>
                  <a:pt x="4273032" y="749728"/>
                  <a:pt x="4269394" y="746080"/>
                </a:cubicBezTo>
                <a:cubicBezTo>
                  <a:pt x="4265755" y="742442"/>
                  <a:pt x="4257297" y="738089"/>
                  <a:pt x="4250601" y="736413"/>
                </a:cubicBezTo>
                <a:cubicBezTo>
                  <a:pt x="4243915" y="734727"/>
                  <a:pt x="4239524" y="732269"/>
                  <a:pt x="4240857" y="730936"/>
                </a:cubicBezTo>
                <a:cubicBezTo>
                  <a:pt x="4242191" y="729602"/>
                  <a:pt x="4239714" y="725840"/>
                  <a:pt x="4235361" y="722582"/>
                </a:cubicBezTo>
                <a:cubicBezTo>
                  <a:pt x="4228103" y="717134"/>
                  <a:pt x="4228036" y="715600"/>
                  <a:pt x="4234523" y="703875"/>
                </a:cubicBezTo>
                <a:cubicBezTo>
                  <a:pt x="4242467" y="689559"/>
                  <a:pt x="4240467" y="675300"/>
                  <a:pt x="4228589" y="661498"/>
                </a:cubicBezTo>
                <a:cubicBezTo>
                  <a:pt x="4224198" y="656393"/>
                  <a:pt x="4220607" y="650402"/>
                  <a:pt x="4220607" y="648192"/>
                </a:cubicBezTo>
                <a:cubicBezTo>
                  <a:pt x="4220607" y="642229"/>
                  <a:pt x="4208444" y="638629"/>
                  <a:pt x="4188288" y="638629"/>
                </a:cubicBezTo>
                <a:cubicBezTo>
                  <a:pt x="4178459" y="638629"/>
                  <a:pt x="4170410" y="636838"/>
                  <a:pt x="4170410" y="634657"/>
                </a:cubicBezTo>
                <a:cubicBezTo>
                  <a:pt x="4170410" y="632466"/>
                  <a:pt x="4153798" y="629714"/>
                  <a:pt x="4133491" y="628542"/>
                </a:cubicBezTo>
                <a:cubicBezTo>
                  <a:pt x="4111250" y="627256"/>
                  <a:pt x="4095181" y="624160"/>
                  <a:pt x="4093086" y="620769"/>
                </a:cubicBezTo>
                <a:cubicBezTo>
                  <a:pt x="4091171" y="617674"/>
                  <a:pt x="4078437" y="614178"/>
                  <a:pt x="4064778" y="612997"/>
                </a:cubicBezTo>
                <a:cubicBezTo>
                  <a:pt x="4044356" y="611225"/>
                  <a:pt x="4038051" y="612502"/>
                  <a:pt x="4029202" y="620169"/>
                </a:cubicBezTo>
                <a:cubicBezTo>
                  <a:pt x="4023277" y="625303"/>
                  <a:pt x="4015524" y="629504"/>
                  <a:pt x="4011971" y="629504"/>
                </a:cubicBezTo>
                <a:cubicBezTo>
                  <a:pt x="4008409" y="629504"/>
                  <a:pt x="4002418" y="632581"/>
                  <a:pt x="3998655" y="636352"/>
                </a:cubicBezTo>
                <a:cubicBezTo>
                  <a:pt x="3994883" y="640115"/>
                  <a:pt x="3987730" y="643191"/>
                  <a:pt x="3982739" y="643191"/>
                </a:cubicBezTo>
                <a:cubicBezTo>
                  <a:pt x="3977748" y="643191"/>
                  <a:pt x="3974804" y="645030"/>
                  <a:pt x="3976186" y="647268"/>
                </a:cubicBezTo>
                <a:cubicBezTo>
                  <a:pt x="3977576" y="649516"/>
                  <a:pt x="3973347" y="652688"/>
                  <a:pt x="3966794" y="654336"/>
                </a:cubicBezTo>
                <a:cubicBezTo>
                  <a:pt x="3960241" y="655983"/>
                  <a:pt x="3955974" y="658422"/>
                  <a:pt x="3957317" y="659765"/>
                </a:cubicBezTo>
                <a:cubicBezTo>
                  <a:pt x="3961355" y="663794"/>
                  <a:pt x="3943324" y="679253"/>
                  <a:pt x="3930980" y="682358"/>
                </a:cubicBezTo>
                <a:cubicBezTo>
                  <a:pt x="3924636" y="683949"/>
                  <a:pt x="3919455" y="687083"/>
                  <a:pt x="3919455" y="689321"/>
                </a:cubicBezTo>
                <a:cubicBezTo>
                  <a:pt x="3919455" y="691550"/>
                  <a:pt x="3908158" y="693388"/>
                  <a:pt x="3894356" y="693388"/>
                </a:cubicBezTo>
                <a:cubicBezTo>
                  <a:pt x="3880555" y="693388"/>
                  <a:pt x="3869258" y="691550"/>
                  <a:pt x="3869258" y="689321"/>
                </a:cubicBezTo>
                <a:cubicBezTo>
                  <a:pt x="3869258" y="687083"/>
                  <a:pt x="3864334" y="684016"/>
                  <a:pt x="3858314" y="682501"/>
                </a:cubicBezTo>
                <a:cubicBezTo>
                  <a:pt x="3843931" y="678891"/>
                  <a:pt x="3835616" y="656498"/>
                  <a:pt x="3842798" y="640734"/>
                </a:cubicBezTo>
                <a:cubicBezTo>
                  <a:pt x="3845607" y="634562"/>
                  <a:pt x="3849313" y="629504"/>
                  <a:pt x="3851037" y="629504"/>
                </a:cubicBezTo>
                <a:cubicBezTo>
                  <a:pt x="3858952" y="629504"/>
                  <a:pt x="3878888" y="607149"/>
                  <a:pt x="3882641" y="594071"/>
                </a:cubicBezTo>
                <a:cubicBezTo>
                  <a:pt x="3884936" y="586079"/>
                  <a:pt x="3886022" y="562553"/>
                  <a:pt x="3885060" y="541779"/>
                </a:cubicBezTo>
                <a:cubicBezTo>
                  <a:pt x="3884098" y="521014"/>
                  <a:pt x="3883079" y="497354"/>
                  <a:pt x="3882803" y="489201"/>
                </a:cubicBezTo>
                <a:cubicBezTo>
                  <a:pt x="3882145" y="469808"/>
                  <a:pt x="3869258" y="468465"/>
                  <a:pt x="3869258" y="487781"/>
                </a:cubicBezTo>
                <a:cubicBezTo>
                  <a:pt x="3869258" y="495163"/>
                  <a:pt x="3867267" y="502440"/>
                  <a:pt x="3864819" y="503945"/>
                </a:cubicBezTo>
                <a:cubicBezTo>
                  <a:pt x="3862381" y="505460"/>
                  <a:pt x="3858199" y="514823"/>
                  <a:pt x="3855523" y="524748"/>
                </a:cubicBezTo>
                <a:cubicBezTo>
                  <a:pt x="3851951" y="537997"/>
                  <a:pt x="3848274" y="542807"/>
                  <a:pt x="3841712" y="542807"/>
                </a:cubicBezTo>
                <a:cubicBezTo>
                  <a:pt x="3829577" y="542807"/>
                  <a:pt x="3813099" y="525682"/>
                  <a:pt x="3816556" y="516661"/>
                </a:cubicBezTo>
                <a:cubicBezTo>
                  <a:pt x="3821347" y="504193"/>
                  <a:pt x="3810489" y="480057"/>
                  <a:pt x="3798773" y="477114"/>
                </a:cubicBezTo>
                <a:cubicBezTo>
                  <a:pt x="3784714" y="473589"/>
                  <a:pt x="3743680" y="479199"/>
                  <a:pt x="3750900" y="483667"/>
                </a:cubicBezTo>
                <a:cubicBezTo>
                  <a:pt x="3756130" y="486896"/>
                  <a:pt x="3734622" y="494077"/>
                  <a:pt x="3725050" y="492296"/>
                </a:cubicBezTo>
                <a:cubicBezTo>
                  <a:pt x="3715934" y="490601"/>
                  <a:pt x="3694531" y="492792"/>
                  <a:pt x="3696913" y="495182"/>
                </a:cubicBezTo>
                <a:cubicBezTo>
                  <a:pt x="3698323" y="496592"/>
                  <a:pt x="3694560" y="503050"/>
                  <a:pt x="3688550" y="509537"/>
                </a:cubicBezTo>
                <a:cubicBezTo>
                  <a:pt x="3682539" y="516023"/>
                  <a:pt x="3677625" y="524110"/>
                  <a:pt x="3677625" y="527510"/>
                </a:cubicBezTo>
                <a:cubicBezTo>
                  <a:pt x="3677625" y="530901"/>
                  <a:pt x="3675567" y="533682"/>
                  <a:pt x="3673062" y="533682"/>
                </a:cubicBezTo>
                <a:cubicBezTo>
                  <a:pt x="3670547" y="533682"/>
                  <a:pt x="3668823" y="535226"/>
                  <a:pt x="3669223" y="537102"/>
                </a:cubicBezTo>
                <a:cubicBezTo>
                  <a:pt x="3670081" y="541179"/>
                  <a:pt x="3663442" y="557819"/>
                  <a:pt x="3659660" y="561057"/>
                </a:cubicBezTo>
                <a:cubicBezTo>
                  <a:pt x="3658194" y="562315"/>
                  <a:pt x="3651269" y="572192"/>
                  <a:pt x="3644258" y="583003"/>
                </a:cubicBezTo>
                <a:cubicBezTo>
                  <a:pt x="3633305" y="599881"/>
                  <a:pt x="3631904" y="605672"/>
                  <a:pt x="3634286" y="624065"/>
                </a:cubicBezTo>
                <a:cubicBezTo>
                  <a:pt x="3639382" y="663499"/>
                  <a:pt x="3640039" y="664784"/>
                  <a:pt x="3656431" y="667861"/>
                </a:cubicBezTo>
                <a:cubicBezTo>
                  <a:pt x="3678520" y="672005"/>
                  <a:pt x="3685292" y="667775"/>
                  <a:pt x="3688483" y="647878"/>
                </a:cubicBezTo>
                <a:cubicBezTo>
                  <a:pt x="3691074" y="631638"/>
                  <a:pt x="3692646" y="630085"/>
                  <a:pt x="3709362" y="627256"/>
                </a:cubicBezTo>
                <a:cubicBezTo>
                  <a:pt x="3721001" y="625294"/>
                  <a:pt x="3728364" y="621265"/>
                  <a:pt x="3730050" y="615950"/>
                </a:cubicBezTo>
                <a:cubicBezTo>
                  <a:pt x="3732279" y="608930"/>
                  <a:pt x="3734355" y="608473"/>
                  <a:pt x="3743899" y="612892"/>
                </a:cubicBezTo>
                <a:cubicBezTo>
                  <a:pt x="3763788" y="622113"/>
                  <a:pt x="3754044" y="652316"/>
                  <a:pt x="3731184" y="652316"/>
                </a:cubicBezTo>
                <a:cubicBezTo>
                  <a:pt x="3723068" y="652316"/>
                  <a:pt x="3716763" y="656764"/>
                  <a:pt x="3710210" y="667118"/>
                </a:cubicBezTo>
                <a:cubicBezTo>
                  <a:pt x="3701894" y="680244"/>
                  <a:pt x="3701570" y="683034"/>
                  <a:pt x="3707295" y="691778"/>
                </a:cubicBezTo>
                <a:cubicBezTo>
                  <a:pt x="3712981" y="700437"/>
                  <a:pt x="3712724" y="703751"/>
                  <a:pt x="3705219" y="719182"/>
                </a:cubicBezTo>
                <a:lnTo>
                  <a:pt x="3696675" y="736736"/>
                </a:lnTo>
                <a:lnTo>
                  <a:pt x="3654879" y="735117"/>
                </a:lnTo>
                <a:lnTo>
                  <a:pt x="3613083" y="733507"/>
                </a:lnTo>
                <a:lnTo>
                  <a:pt x="3594014" y="754062"/>
                </a:lnTo>
                <a:cubicBezTo>
                  <a:pt x="3560696" y="790000"/>
                  <a:pt x="3553333" y="800097"/>
                  <a:pt x="3553523" y="809593"/>
                </a:cubicBezTo>
                <a:cubicBezTo>
                  <a:pt x="3553628" y="814699"/>
                  <a:pt x="3554057" y="833977"/>
                  <a:pt x="3554476" y="852456"/>
                </a:cubicBezTo>
                <a:cubicBezTo>
                  <a:pt x="3554914" y="871629"/>
                  <a:pt x="3553104" y="888174"/>
                  <a:pt x="3550266" y="891013"/>
                </a:cubicBezTo>
                <a:cubicBezTo>
                  <a:pt x="3547532" y="893746"/>
                  <a:pt x="3545303" y="899433"/>
                  <a:pt x="3545303" y="903662"/>
                </a:cubicBezTo>
                <a:cubicBezTo>
                  <a:pt x="3545303" y="914340"/>
                  <a:pt x="3528482" y="917740"/>
                  <a:pt x="3519595" y="908863"/>
                </a:cubicBezTo>
                <a:cubicBezTo>
                  <a:pt x="3513842" y="903109"/>
                  <a:pt x="3512928" y="896213"/>
                  <a:pt x="3515271" y="876182"/>
                </a:cubicBezTo>
                <a:cubicBezTo>
                  <a:pt x="3516909" y="862228"/>
                  <a:pt x="3520453" y="850046"/>
                  <a:pt x="3523158" y="849112"/>
                </a:cubicBezTo>
                <a:cubicBezTo>
                  <a:pt x="3526539" y="847950"/>
                  <a:pt x="3526434" y="846398"/>
                  <a:pt x="3522805" y="844159"/>
                </a:cubicBezTo>
                <a:cubicBezTo>
                  <a:pt x="3519052" y="841835"/>
                  <a:pt x="3518767" y="835453"/>
                  <a:pt x="3521805" y="821899"/>
                </a:cubicBezTo>
                <a:cubicBezTo>
                  <a:pt x="3525234" y="806650"/>
                  <a:pt x="3524824" y="802897"/>
                  <a:pt x="3519719" y="802897"/>
                </a:cubicBezTo>
                <a:cubicBezTo>
                  <a:pt x="3515337" y="802897"/>
                  <a:pt x="3513356" y="797201"/>
                  <a:pt x="3513356" y="784647"/>
                </a:cubicBezTo>
                <a:cubicBezTo>
                  <a:pt x="3513356" y="774608"/>
                  <a:pt x="3515414" y="766388"/>
                  <a:pt x="3517919" y="766388"/>
                </a:cubicBezTo>
                <a:cubicBezTo>
                  <a:pt x="3520433" y="766388"/>
                  <a:pt x="3522481" y="764092"/>
                  <a:pt x="3522481" y="761292"/>
                </a:cubicBezTo>
                <a:cubicBezTo>
                  <a:pt x="3522481" y="758482"/>
                  <a:pt x="3530721" y="747957"/>
                  <a:pt x="3540789" y="737879"/>
                </a:cubicBezTo>
                <a:cubicBezTo>
                  <a:pt x="3557486" y="721192"/>
                  <a:pt x="3560705" y="719791"/>
                  <a:pt x="3577298" y="722020"/>
                </a:cubicBezTo>
                <a:cubicBezTo>
                  <a:pt x="3594862" y="724373"/>
                  <a:pt x="3595490" y="724002"/>
                  <a:pt x="3595490" y="711333"/>
                </a:cubicBezTo>
                <a:cubicBezTo>
                  <a:pt x="3595490" y="704123"/>
                  <a:pt x="3590480" y="687264"/>
                  <a:pt x="3584356" y="673881"/>
                </a:cubicBezTo>
                <a:cubicBezTo>
                  <a:pt x="3573573" y="650307"/>
                  <a:pt x="3572211" y="641343"/>
                  <a:pt x="3577955" y="631790"/>
                </a:cubicBezTo>
                <a:cubicBezTo>
                  <a:pt x="3583899" y="621894"/>
                  <a:pt x="3596510" y="542931"/>
                  <a:pt x="3593843" y="532311"/>
                </a:cubicBezTo>
                <a:cubicBezTo>
                  <a:pt x="3591719" y="523834"/>
                  <a:pt x="3586975" y="520271"/>
                  <a:pt x="3574802" y="517985"/>
                </a:cubicBezTo>
                <a:cubicBezTo>
                  <a:pt x="3553257" y="513947"/>
                  <a:pt x="3545418" y="516957"/>
                  <a:pt x="3523653" y="537664"/>
                </a:cubicBezTo>
                <a:cubicBezTo>
                  <a:pt x="3508184" y="552380"/>
                  <a:pt x="3501307" y="555523"/>
                  <a:pt x="3479790" y="557743"/>
                </a:cubicBezTo>
                <a:cubicBezTo>
                  <a:pt x="3465760" y="559190"/>
                  <a:pt x="3449663" y="563610"/>
                  <a:pt x="3444024" y="567563"/>
                </a:cubicBezTo>
                <a:cubicBezTo>
                  <a:pt x="3438376" y="571516"/>
                  <a:pt x="3429079" y="574754"/>
                  <a:pt x="3423364" y="574754"/>
                </a:cubicBezTo>
                <a:cubicBezTo>
                  <a:pt x="3417649" y="574754"/>
                  <a:pt x="3412972" y="576583"/>
                  <a:pt x="3412972" y="578821"/>
                </a:cubicBezTo>
                <a:cubicBezTo>
                  <a:pt x="3412972" y="581060"/>
                  <a:pt x="3407838" y="584174"/>
                  <a:pt x="3401571" y="585746"/>
                </a:cubicBezTo>
                <a:cubicBezTo>
                  <a:pt x="3395294" y="587327"/>
                  <a:pt x="3390160" y="590623"/>
                  <a:pt x="3390160" y="593090"/>
                </a:cubicBezTo>
                <a:cubicBezTo>
                  <a:pt x="3390160" y="595547"/>
                  <a:pt x="3385931" y="597567"/>
                  <a:pt x="3380768" y="597567"/>
                </a:cubicBezTo>
                <a:cubicBezTo>
                  <a:pt x="3375596" y="597567"/>
                  <a:pt x="3372644" y="595509"/>
                  <a:pt x="3374187" y="593004"/>
                </a:cubicBezTo>
                <a:cubicBezTo>
                  <a:pt x="3375739" y="590490"/>
                  <a:pt x="3374834" y="588442"/>
                  <a:pt x="3372177" y="588442"/>
                </a:cubicBezTo>
                <a:cubicBezTo>
                  <a:pt x="3369519" y="588442"/>
                  <a:pt x="3367348" y="590270"/>
                  <a:pt x="3367348" y="592509"/>
                </a:cubicBezTo>
                <a:cubicBezTo>
                  <a:pt x="3367348" y="594747"/>
                  <a:pt x="3362423" y="597814"/>
                  <a:pt x="3356394" y="599319"/>
                </a:cubicBezTo>
                <a:cubicBezTo>
                  <a:pt x="3349841" y="600967"/>
                  <a:pt x="3343649" y="607235"/>
                  <a:pt x="3340964" y="614921"/>
                </a:cubicBezTo>
                <a:cubicBezTo>
                  <a:pt x="3338497" y="621989"/>
                  <a:pt x="3333058" y="631199"/>
                  <a:pt x="3328876" y="635381"/>
                </a:cubicBezTo>
                <a:cubicBezTo>
                  <a:pt x="3324695" y="639562"/>
                  <a:pt x="3319475" y="653812"/>
                  <a:pt x="3317275" y="667042"/>
                </a:cubicBezTo>
                <a:cubicBezTo>
                  <a:pt x="3315074" y="680282"/>
                  <a:pt x="3309836" y="699217"/>
                  <a:pt x="3305635" y="709143"/>
                </a:cubicBezTo>
                <a:cubicBezTo>
                  <a:pt x="3301435" y="719068"/>
                  <a:pt x="3297225" y="733441"/>
                  <a:pt x="3296262" y="741089"/>
                </a:cubicBezTo>
                <a:cubicBezTo>
                  <a:pt x="3295310" y="748728"/>
                  <a:pt x="3293329" y="760473"/>
                  <a:pt x="3291862" y="767178"/>
                </a:cubicBezTo>
                <a:cubicBezTo>
                  <a:pt x="3289586" y="777627"/>
                  <a:pt x="3290490" y="779037"/>
                  <a:pt x="3298177" y="777027"/>
                </a:cubicBezTo>
                <a:cubicBezTo>
                  <a:pt x="3311646" y="773503"/>
                  <a:pt x="3315170" y="790619"/>
                  <a:pt x="3305197" y="811146"/>
                </a:cubicBezTo>
                <a:cubicBezTo>
                  <a:pt x="3299301" y="823309"/>
                  <a:pt x="3297129" y="838073"/>
                  <a:pt x="3297406" y="864228"/>
                </a:cubicBezTo>
                <a:cubicBezTo>
                  <a:pt x="3297663" y="888441"/>
                  <a:pt x="3295815" y="902452"/>
                  <a:pt x="3291833" y="906443"/>
                </a:cubicBezTo>
                <a:cubicBezTo>
                  <a:pt x="3284804" y="913463"/>
                  <a:pt x="3278880" y="914397"/>
                  <a:pt x="3282937" y="907843"/>
                </a:cubicBezTo>
                <a:cubicBezTo>
                  <a:pt x="3284480" y="905329"/>
                  <a:pt x="3282594" y="903281"/>
                  <a:pt x="3278727" y="903281"/>
                </a:cubicBezTo>
                <a:cubicBezTo>
                  <a:pt x="3274774" y="903281"/>
                  <a:pt x="3270497" y="908758"/>
                  <a:pt x="3268955" y="915826"/>
                </a:cubicBezTo>
                <a:cubicBezTo>
                  <a:pt x="3267440" y="922731"/>
                  <a:pt x="3265563" y="930551"/>
                  <a:pt x="3264773" y="933218"/>
                </a:cubicBezTo>
                <a:cubicBezTo>
                  <a:pt x="3263992" y="935885"/>
                  <a:pt x="3267192" y="943067"/>
                  <a:pt x="3271898" y="949192"/>
                </a:cubicBezTo>
                <a:cubicBezTo>
                  <a:pt x="3277184" y="956059"/>
                  <a:pt x="3280565" y="968165"/>
                  <a:pt x="3280756" y="980843"/>
                </a:cubicBezTo>
                <a:cubicBezTo>
                  <a:pt x="3280918" y="992140"/>
                  <a:pt x="3284013" y="1009590"/>
                  <a:pt x="3287633" y="1019629"/>
                </a:cubicBezTo>
                <a:cubicBezTo>
                  <a:pt x="3291243" y="1029668"/>
                  <a:pt x="3294243" y="1044042"/>
                  <a:pt x="3294300" y="1051566"/>
                </a:cubicBezTo>
                <a:cubicBezTo>
                  <a:pt x="3294358" y="1059101"/>
                  <a:pt x="3298482" y="1071416"/>
                  <a:pt x="3303463" y="1078951"/>
                </a:cubicBezTo>
                <a:cubicBezTo>
                  <a:pt x="3308455" y="1086475"/>
                  <a:pt x="3312550" y="1090066"/>
                  <a:pt x="3312560" y="1086933"/>
                </a:cubicBezTo>
                <a:cubicBezTo>
                  <a:pt x="3312579" y="1083799"/>
                  <a:pt x="3314770" y="1081227"/>
                  <a:pt x="3317427" y="1081227"/>
                </a:cubicBezTo>
                <a:cubicBezTo>
                  <a:pt x="3320085" y="1081227"/>
                  <a:pt x="3321056" y="1083180"/>
                  <a:pt x="3319580" y="1085561"/>
                </a:cubicBezTo>
                <a:cubicBezTo>
                  <a:pt x="3318104" y="1087942"/>
                  <a:pt x="3324657" y="1091133"/>
                  <a:pt x="3334144" y="1092657"/>
                </a:cubicBezTo>
                <a:cubicBezTo>
                  <a:pt x="3343621" y="1094172"/>
                  <a:pt x="3354946" y="1097362"/>
                  <a:pt x="3359299" y="1099734"/>
                </a:cubicBezTo>
                <a:cubicBezTo>
                  <a:pt x="3376368" y="1109021"/>
                  <a:pt x="3408410" y="1101420"/>
                  <a:pt x="3408410" y="1088085"/>
                </a:cubicBezTo>
                <a:cubicBezTo>
                  <a:pt x="3408410" y="1086475"/>
                  <a:pt x="3414515" y="1076284"/>
                  <a:pt x="3421974" y="1065444"/>
                </a:cubicBezTo>
                <a:cubicBezTo>
                  <a:pt x="3429432" y="1054605"/>
                  <a:pt x="3439185" y="1034793"/>
                  <a:pt x="3443653" y="1021420"/>
                </a:cubicBezTo>
                <a:cubicBezTo>
                  <a:pt x="3449872" y="1002779"/>
                  <a:pt x="3454425" y="996388"/>
                  <a:pt x="3463169" y="993997"/>
                </a:cubicBezTo>
                <a:cubicBezTo>
                  <a:pt x="3469446" y="992283"/>
                  <a:pt x="3472523" y="990549"/>
                  <a:pt x="3470008" y="990140"/>
                </a:cubicBezTo>
                <a:cubicBezTo>
                  <a:pt x="3467503" y="989730"/>
                  <a:pt x="3470103" y="987539"/>
                  <a:pt x="3475714" y="985263"/>
                </a:cubicBezTo>
                <a:cubicBezTo>
                  <a:pt x="3483486" y="982148"/>
                  <a:pt x="3485982" y="977443"/>
                  <a:pt x="3485982" y="965936"/>
                </a:cubicBezTo>
                <a:cubicBezTo>
                  <a:pt x="3485982" y="946715"/>
                  <a:pt x="3492916" y="939781"/>
                  <a:pt x="3512137" y="939781"/>
                </a:cubicBezTo>
                <a:cubicBezTo>
                  <a:pt x="3522434" y="939781"/>
                  <a:pt x="3528292" y="942352"/>
                  <a:pt x="3530311" y="947763"/>
                </a:cubicBezTo>
                <a:cubicBezTo>
                  <a:pt x="3531949" y="952154"/>
                  <a:pt x="3536750" y="958240"/>
                  <a:pt x="3540969" y="961288"/>
                </a:cubicBezTo>
                <a:cubicBezTo>
                  <a:pt x="3546570" y="965327"/>
                  <a:pt x="3549513" y="977071"/>
                  <a:pt x="3551828" y="1004636"/>
                </a:cubicBezTo>
                <a:cubicBezTo>
                  <a:pt x="3555181" y="1044575"/>
                  <a:pt x="3560591" y="1069540"/>
                  <a:pt x="3571068" y="1093543"/>
                </a:cubicBezTo>
                <a:cubicBezTo>
                  <a:pt x="3574574" y="1101563"/>
                  <a:pt x="3578660" y="1116965"/>
                  <a:pt x="3580155" y="1127757"/>
                </a:cubicBezTo>
                <a:cubicBezTo>
                  <a:pt x="3581651" y="1138558"/>
                  <a:pt x="3584223" y="1148416"/>
                  <a:pt x="3585870" y="1149674"/>
                </a:cubicBezTo>
                <a:cubicBezTo>
                  <a:pt x="3587509" y="1150931"/>
                  <a:pt x="3592280" y="1157351"/>
                  <a:pt x="3596471" y="1163942"/>
                </a:cubicBezTo>
                <a:cubicBezTo>
                  <a:pt x="3603863" y="1175563"/>
                  <a:pt x="3605311" y="1175886"/>
                  <a:pt x="3644278" y="1174763"/>
                </a:cubicBezTo>
                <a:cubicBezTo>
                  <a:pt x="3666385" y="1174134"/>
                  <a:pt x="3685616" y="1173362"/>
                  <a:pt x="3687016" y="1173048"/>
                </a:cubicBezTo>
                <a:close/>
                <a:moveTo>
                  <a:pt x="3990502" y="904615"/>
                </a:moveTo>
                <a:cubicBezTo>
                  <a:pt x="3977538" y="890632"/>
                  <a:pt x="3971881" y="863238"/>
                  <a:pt x="3975433" y="831701"/>
                </a:cubicBezTo>
                <a:cubicBezTo>
                  <a:pt x="3978062" y="808345"/>
                  <a:pt x="3984844" y="801544"/>
                  <a:pt x="4001589" y="805497"/>
                </a:cubicBezTo>
                <a:cubicBezTo>
                  <a:pt x="4014133" y="808450"/>
                  <a:pt x="4020953" y="817546"/>
                  <a:pt x="4023363" y="834530"/>
                </a:cubicBezTo>
                <a:cubicBezTo>
                  <a:pt x="4025220" y="847636"/>
                  <a:pt x="4040546" y="862209"/>
                  <a:pt x="4052472" y="862209"/>
                </a:cubicBezTo>
                <a:cubicBezTo>
                  <a:pt x="4057110" y="862209"/>
                  <a:pt x="4060901" y="864267"/>
                  <a:pt x="4060901" y="866772"/>
                </a:cubicBezTo>
                <a:cubicBezTo>
                  <a:pt x="4060901" y="869286"/>
                  <a:pt x="4065006" y="871334"/>
                  <a:pt x="4070026" y="871334"/>
                </a:cubicBezTo>
                <a:cubicBezTo>
                  <a:pt x="4076341" y="871334"/>
                  <a:pt x="4079151" y="868296"/>
                  <a:pt x="4079151" y="861476"/>
                </a:cubicBezTo>
                <a:cubicBezTo>
                  <a:pt x="4079151" y="848750"/>
                  <a:pt x="4042956" y="794868"/>
                  <a:pt x="4031898" y="791143"/>
                </a:cubicBezTo>
                <a:cubicBezTo>
                  <a:pt x="4018839" y="786733"/>
                  <a:pt x="4006151" y="774312"/>
                  <a:pt x="4006151" y="765940"/>
                </a:cubicBezTo>
                <a:cubicBezTo>
                  <a:pt x="4006151" y="761778"/>
                  <a:pt x="4003065" y="755824"/>
                  <a:pt x="3999303" y="752700"/>
                </a:cubicBezTo>
                <a:cubicBezTo>
                  <a:pt x="3990730" y="745585"/>
                  <a:pt x="3990368" y="727107"/>
                  <a:pt x="3998741" y="723887"/>
                </a:cubicBezTo>
                <a:cubicBezTo>
                  <a:pt x="4007828" y="720401"/>
                  <a:pt x="4043880" y="725945"/>
                  <a:pt x="4050005" y="731774"/>
                </a:cubicBezTo>
                <a:cubicBezTo>
                  <a:pt x="4052872" y="734498"/>
                  <a:pt x="4059834" y="739813"/>
                  <a:pt x="4065463" y="743575"/>
                </a:cubicBezTo>
                <a:cubicBezTo>
                  <a:pt x="4071102" y="747338"/>
                  <a:pt x="4078389" y="752986"/>
                  <a:pt x="4081665" y="756129"/>
                </a:cubicBezTo>
                <a:cubicBezTo>
                  <a:pt x="4084952" y="759263"/>
                  <a:pt x="4089314" y="761882"/>
                  <a:pt x="4091371" y="761940"/>
                </a:cubicBezTo>
                <a:cubicBezTo>
                  <a:pt x="4096039" y="762082"/>
                  <a:pt x="4111098" y="791762"/>
                  <a:pt x="4111098" y="800801"/>
                </a:cubicBezTo>
                <a:cubicBezTo>
                  <a:pt x="4111098" y="804459"/>
                  <a:pt x="4112660" y="807460"/>
                  <a:pt x="4114584" y="807460"/>
                </a:cubicBezTo>
                <a:cubicBezTo>
                  <a:pt x="4116498" y="807460"/>
                  <a:pt x="4123137" y="815670"/>
                  <a:pt x="4129348" y="825710"/>
                </a:cubicBezTo>
                <a:cubicBezTo>
                  <a:pt x="4135548" y="835749"/>
                  <a:pt x="4143149" y="843959"/>
                  <a:pt x="4146236" y="843959"/>
                </a:cubicBezTo>
                <a:cubicBezTo>
                  <a:pt x="4154398" y="843959"/>
                  <a:pt x="4162066" y="860742"/>
                  <a:pt x="4160428" y="874982"/>
                </a:cubicBezTo>
                <a:cubicBezTo>
                  <a:pt x="4159056" y="886860"/>
                  <a:pt x="4158008" y="887308"/>
                  <a:pt x="4131329" y="887308"/>
                </a:cubicBezTo>
                <a:cubicBezTo>
                  <a:pt x="4111069" y="887308"/>
                  <a:pt x="4101506" y="889451"/>
                  <a:pt x="4095639" y="895290"/>
                </a:cubicBezTo>
                <a:cubicBezTo>
                  <a:pt x="4091238" y="899681"/>
                  <a:pt x="4085599" y="903281"/>
                  <a:pt x="4083123" y="903281"/>
                </a:cubicBezTo>
                <a:cubicBezTo>
                  <a:pt x="4080646" y="903281"/>
                  <a:pt x="4079741" y="905100"/>
                  <a:pt x="4081113" y="907320"/>
                </a:cubicBezTo>
                <a:cubicBezTo>
                  <a:pt x="4084818" y="913320"/>
                  <a:pt x="4067035" y="916835"/>
                  <a:pt x="4032574" y="916902"/>
                </a:cubicBezTo>
                <a:cubicBezTo>
                  <a:pt x="4005113" y="916959"/>
                  <a:pt x="4000770" y="915692"/>
                  <a:pt x="3990502" y="904615"/>
                </a:cubicBezTo>
                <a:close/>
                <a:moveTo>
                  <a:pt x="3698541" y="840540"/>
                </a:moveTo>
                <a:cubicBezTo>
                  <a:pt x="3702532" y="818470"/>
                  <a:pt x="3703771" y="816585"/>
                  <a:pt x="3714391" y="816585"/>
                </a:cubicBezTo>
                <a:cubicBezTo>
                  <a:pt x="3719268" y="816585"/>
                  <a:pt x="3723249" y="813632"/>
                  <a:pt x="3723249" y="810022"/>
                </a:cubicBezTo>
                <a:cubicBezTo>
                  <a:pt x="3723249" y="806412"/>
                  <a:pt x="3729307" y="796830"/>
                  <a:pt x="3736708" y="788724"/>
                </a:cubicBezTo>
                <a:cubicBezTo>
                  <a:pt x="3744109" y="780618"/>
                  <a:pt x="3750786" y="768683"/>
                  <a:pt x="3751538" y="762206"/>
                </a:cubicBezTo>
                <a:cubicBezTo>
                  <a:pt x="3752472" y="754196"/>
                  <a:pt x="3756034" y="749976"/>
                  <a:pt x="3762664" y="749033"/>
                </a:cubicBezTo>
                <a:cubicBezTo>
                  <a:pt x="3770036" y="747976"/>
                  <a:pt x="3774541" y="741299"/>
                  <a:pt x="3781104" y="721649"/>
                </a:cubicBezTo>
                <a:cubicBezTo>
                  <a:pt x="3788457" y="699646"/>
                  <a:pt x="3791629" y="695446"/>
                  <a:pt x="3801840" y="694255"/>
                </a:cubicBezTo>
                <a:cubicBezTo>
                  <a:pt x="3810460" y="693245"/>
                  <a:pt x="3815413" y="695674"/>
                  <a:pt x="3819223" y="702789"/>
                </a:cubicBezTo>
                <a:cubicBezTo>
                  <a:pt x="3826700" y="716772"/>
                  <a:pt x="3820842" y="758206"/>
                  <a:pt x="3809689" y="770179"/>
                </a:cubicBezTo>
                <a:cubicBezTo>
                  <a:pt x="3804812" y="775417"/>
                  <a:pt x="3800821" y="780809"/>
                  <a:pt x="3800821" y="782171"/>
                </a:cubicBezTo>
                <a:cubicBezTo>
                  <a:pt x="3800821" y="785971"/>
                  <a:pt x="3783019" y="802897"/>
                  <a:pt x="3779018" y="802897"/>
                </a:cubicBezTo>
                <a:cubicBezTo>
                  <a:pt x="3777066" y="802897"/>
                  <a:pt x="3769617" y="809565"/>
                  <a:pt x="3762464" y="817727"/>
                </a:cubicBezTo>
                <a:cubicBezTo>
                  <a:pt x="3755310" y="825881"/>
                  <a:pt x="3740518" y="836863"/>
                  <a:pt x="3729593" y="842140"/>
                </a:cubicBezTo>
                <a:cubicBezTo>
                  <a:pt x="3718658" y="847407"/>
                  <a:pt x="3711057" y="853056"/>
                  <a:pt x="3712686" y="854685"/>
                </a:cubicBezTo>
                <a:cubicBezTo>
                  <a:pt x="3714315" y="856313"/>
                  <a:pt x="3711105" y="857647"/>
                  <a:pt x="3705552" y="857647"/>
                </a:cubicBezTo>
                <a:cubicBezTo>
                  <a:pt x="3696379" y="857647"/>
                  <a:pt x="3695741" y="856085"/>
                  <a:pt x="3698541" y="840540"/>
                </a:cubicBezTo>
                <a:close/>
                <a:moveTo>
                  <a:pt x="3393198" y="749662"/>
                </a:moveTo>
                <a:cubicBezTo>
                  <a:pt x="3391532" y="747985"/>
                  <a:pt x="3390160" y="735603"/>
                  <a:pt x="3390160" y="722144"/>
                </a:cubicBezTo>
                <a:cubicBezTo>
                  <a:pt x="3390160" y="704285"/>
                  <a:pt x="3392065" y="696931"/>
                  <a:pt x="3397199" y="694960"/>
                </a:cubicBezTo>
                <a:cubicBezTo>
                  <a:pt x="3407715" y="690931"/>
                  <a:pt x="3409934" y="695465"/>
                  <a:pt x="3412096" y="725421"/>
                </a:cubicBezTo>
                <a:cubicBezTo>
                  <a:pt x="3413887" y="750119"/>
                  <a:pt x="3413230" y="752700"/>
                  <a:pt x="3405152" y="752700"/>
                </a:cubicBezTo>
                <a:cubicBezTo>
                  <a:pt x="3400257" y="752700"/>
                  <a:pt x="3394875" y="751338"/>
                  <a:pt x="3393198" y="749662"/>
                </a:cubicBezTo>
                <a:close/>
                <a:moveTo>
                  <a:pt x="3436585" y="710266"/>
                </a:moveTo>
                <a:cubicBezTo>
                  <a:pt x="3424002" y="689359"/>
                  <a:pt x="3422802" y="682901"/>
                  <a:pt x="3430137" y="675576"/>
                </a:cubicBezTo>
                <a:cubicBezTo>
                  <a:pt x="3436975" y="668737"/>
                  <a:pt x="3438499" y="669804"/>
                  <a:pt x="3448996" y="688826"/>
                </a:cubicBezTo>
                <a:cubicBezTo>
                  <a:pt x="3464312" y="716553"/>
                  <a:pt x="3452577" y="736832"/>
                  <a:pt x="3436585" y="710266"/>
                </a:cubicBezTo>
                <a:close/>
                <a:moveTo>
                  <a:pt x="3469351" y="660327"/>
                </a:moveTo>
                <a:cubicBezTo>
                  <a:pt x="3475704" y="638381"/>
                  <a:pt x="3487182" y="632952"/>
                  <a:pt x="3495259" y="648049"/>
                </a:cubicBezTo>
                <a:cubicBezTo>
                  <a:pt x="3503127" y="662737"/>
                  <a:pt x="3492992" y="679701"/>
                  <a:pt x="3476371" y="679701"/>
                </a:cubicBezTo>
                <a:lnTo>
                  <a:pt x="3463741" y="679701"/>
                </a:lnTo>
                <a:lnTo>
                  <a:pt x="3469351" y="660327"/>
                </a:lnTo>
                <a:close/>
                <a:moveTo>
                  <a:pt x="3511080" y="632571"/>
                </a:moveTo>
                <a:cubicBezTo>
                  <a:pt x="3505670" y="625808"/>
                  <a:pt x="3503145" y="615817"/>
                  <a:pt x="3506841" y="615817"/>
                </a:cubicBezTo>
                <a:cubicBezTo>
                  <a:pt x="3510842" y="615817"/>
                  <a:pt x="3520062" y="626770"/>
                  <a:pt x="3521338" y="633038"/>
                </a:cubicBezTo>
                <a:cubicBezTo>
                  <a:pt x="3522805" y="640210"/>
                  <a:pt x="3516976" y="639953"/>
                  <a:pt x="3511080" y="632571"/>
                </a:cubicBezTo>
                <a:close/>
                <a:moveTo>
                  <a:pt x="3683321" y="612845"/>
                </a:moveTo>
                <a:cubicBezTo>
                  <a:pt x="3677425" y="610416"/>
                  <a:pt x="3675491" y="581041"/>
                  <a:pt x="3680387" y="568277"/>
                </a:cubicBezTo>
                <a:cubicBezTo>
                  <a:pt x="3683444" y="560314"/>
                  <a:pt x="3702818" y="558409"/>
                  <a:pt x="3707276" y="565629"/>
                </a:cubicBezTo>
                <a:cubicBezTo>
                  <a:pt x="3708829" y="568134"/>
                  <a:pt x="3715115" y="570192"/>
                  <a:pt x="3721239" y="570192"/>
                </a:cubicBezTo>
                <a:cubicBezTo>
                  <a:pt x="3727364" y="570192"/>
                  <a:pt x="3732374" y="568134"/>
                  <a:pt x="3732374" y="565629"/>
                </a:cubicBezTo>
                <a:cubicBezTo>
                  <a:pt x="3732374" y="563115"/>
                  <a:pt x="3737289" y="561057"/>
                  <a:pt x="3743290" y="561057"/>
                </a:cubicBezTo>
                <a:cubicBezTo>
                  <a:pt x="3755872" y="561057"/>
                  <a:pt x="3761673" y="550361"/>
                  <a:pt x="3755415" y="538674"/>
                </a:cubicBezTo>
                <a:cubicBezTo>
                  <a:pt x="3752301" y="532854"/>
                  <a:pt x="3747262" y="531196"/>
                  <a:pt x="3737184" y="532673"/>
                </a:cubicBezTo>
                <a:cubicBezTo>
                  <a:pt x="3729517" y="533797"/>
                  <a:pt x="3723249" y="536302"/>
                  <a:pt x="3723249" y="538235"/>
                </a:cubicBezTo>
                <a:cubicBezTo>
                  <a:pt x="3723249" y="543426"/>
                  <a:pt x="3705409" y="547170"/>
                  <a:pt x="3702571" y="542569"/>
                </a:cubicBezTo>
                <a:cubicBezTo>
                  <a:pt x="3698570" y="536111"/>
                  <a:pt x="3710638" y="520719"/>
                  <a:pt x="3721906" y="517890"/>
                </a:cubicBezTo>
                <a:cubicBezTo>
                  <a:pt x="3727659" y="516442"/>
                  <a:pt x="3732374" y="513242"/>
                  <a:pt x="3732374" y="510784"/>
                </a:cubicBezTo>
                <a:cubicBezTo>
                  <a:pt x="3732374" y="508317"/>
                  <a:pt x="3738661" y="506308"/>
                  <a:pt x="3746328" y="506308"/>
                </a:cubicBezTo>
                <a:cubicBezTo>
                  <a:pt x="3754472" y="506308"/>
                  <a:pt x="3759121" y="508213"/>
                  <a:pt x="3757473" y="510870"/>
                </a:cubicBezTo>
                <a:cubicBezTo>
                  <a:pt x="3755920" y="513375"/>
                  <a:pt x="3758730" y="515433"/>
                  <a:pt x="3763721" y="515433"/>
                </a:cubicBezTo>
                <a:cubicBezTo>
                  <a:pt x="3778361" y="515433"/>
                  <a:pt x="3787133" y="527996"/>
                  <a:pt x="3787133" y="548970"/>
                </a:cubicBezTo>
                <a:cubicBezTo>
                  <a:pt x="3787133" y="568230"/>
                  <a:pt x="3780256" y="578536"/>
                  <a:pt x="3762969" y="585165"/>
                </a:cubicBezTo>
                <a:cubicBezTo>
                  <a:pt x="3758692" y="586813"/>
                  <a:pt x="3755187" y="590175"/>
                  <a:pt x="3755187" y="592652"/>
                </a:cubicBezTo>
                <a:cubicBezTo>
                  <a:pt x="3755187" y="595128"/>
                  <a:pt x="3747490" y="598567"/>
                  <a:pt x="3738080" y="600300"/>
                </a:cubicBezTo>
                <a:cubicBezTo>
                  <a:pt x="3728669" y="602024"/>
                  <a:pt x="3719944" y="604939"/>
                  <a:pt x="3718687" y="606777"/>
                </a:cubicBezTo>
                <a:cubicBezTo>
                  <a:pt x="3715534" y="611378"/>
                  <a:pt x="3690283" y="615712"/>
                  <a:pt x="3683321" y="612845"/>
                </a:cubicBezTo>
                <a:close/>
                <a:moveTo>
                  <a:pt x="3408410" y="1126861"/>
                </a:moveTo>
                <a:cubicBezTo>
                  <a:pt x="3408410" y="1124347"/>
                  <a:pt x="3406362" y="1122299"/>
                  <a:pt x="3403847" y="1122299"/>
                </a:cubicBezTo>
                <a:cubicBezTo>
                  <a:pt x="3401342" y="1122299"/>
                  <a:pt x="3399285" y="1124347"/>
                  <a:pt x="3399285" y="1126861"/>
                </a:cubicBezTo>
                <a:cubicBezTo>
                  <a:pt x="3399285" y="1129366"/>
                  <a:pt x="3401342" y="1131424"/>
                  <a:pt x="3403847" y="1131424"/>
                </a:cubicBezTo>
                <a:cubicBezTo>
                  <a:pt x="3406362" y="1131424"/>
                  <a:pt x="3408410" y="1129366"/>
                  <a:pt x="3408410" y="1126861"/>
                </a:cubicBezTo>
                <a:close/>
                <a:moveTo>
                  <a:pt x="1911785" y="1110888"/>
                </a:moveTo>
                <a:cubicBezTo>
                  <a:pt x="1911785" y="1106316"/>
                  <a:pt x="1907622" y="1104249"/>
                  <a:pt x="1899240" y="1104668"/>
                </a:cubicBezTo>
                <a:cubicBezTo>
                  <a:pt x="1888477" y="1105202"/>
                  <a:pt x="1888153" y="1105573"/>
                  <a:pt x="1896954" y="1107269"/>
                </a:cubicBezTo>
                <a:cubicBezTo>
                  <a:pt x="1902603" y="1108354"/>
                  <a:pt x="1907222" y="1111155"/>
                  <a:pt x="1907222" y="1113488"/>
                </a:cubicBezTo>
                <a:cubicBezTo>
                  <a:pt x="1907222" y="1115822"/>
                  <a:pt x="1908251" y="1117737"/>
                  <a:pt x="1909508" y="1117737"/>
                </a:cubicBezTo>
                <a:cubicBezTo>
                  <a:pt x="1910756" y="1117737"/>
                  <a:pt x="1911785" y="1114650"/>
                  <a:pt x="1911785" y="1110888"/>
                </a:cubicBezTo>
                <a:close/>
                <a:moveTo>
                  <a:pt x="3026781" y="1110888"/>
                </a:moveTo>
                <a:cubicBezTo>
                  <a:pt x="3028381" y="1106716"/>
                  <a:pt x="3026791" y="1104049"/>
                  <a:pt x="3022705" y="1104049"/>
                </a:cubicBezTo>
                <a:cubicBezTo>
                  <a:pt x="3019018" y="1104049"/>
                  <a:pt x="3015999" y="1107126"/>
                  <a:pt x="3015999" y="1110888"/>
                </a:cubicBezTo>
                <a:cubicBezTo>
                  <a:pt x="3015999" y="1114650"/>
                  <a:pt x="3017837" y="1117737"/>
                  <a:pt x="3020076" y="1117737"/>
                </a:cubicBezTo>
                <a:cubicBezTo>
                  <a:pt x="3022324" y="1117737"/>
                  <a:pt x="3025334" y="1114650"/>
                  <a:pt x="3026781" y="1110888"/>
                </a:cubicBezTo>
                <a:close/>
                <a:moveTo>
                  <a:pt x="3934352" y="1115003"/>
                </a:moveTo>
                <a:cubicBezTo>
                  <a:pt x="3935847" y="1113507"/>
                  <a:pt x="3935905" y="1109231"/>
                  <a:pt x="3934476" y="1105497"/>
                </a:cubicBezTo>
                <a:cubicBezTo>
                  <a:pt x="3932352" y="1099972"/>
                  <a:pt x="3931161" y="1099839"/>
                  <a:pt x="3928008" y="1104802"/>
                </a:cubicBezTo>
                <a:cubicBezTo>
                  <a:pt x="3921284" y="1115412"/>
                  <a:pt x="3926132" y="1123223"/>
                  <a:pt x="3934342" y="1115003"/>
                </a:cubicBezTo>
                <a:close/>
                <a:moveTo>
                  <a:pt x="1904308" y="1088076"/>
                </a:moveTo>
                <a:cubicBezTo>
                  <a:pt x="1905755" y="1084313"/>
                  <a:pt x="1905165" y="1081227"/>
                  <a:pt x="1903003" y="1081227"/>
                </a:cubicBezTo>
                <a:cubicBezTo>
                  <a:pt x="1900841" y="1081227"/>
                  <a:pt x="1897897" y="1084313"/>
                  <a:pt x="1896450" y="1088076"/>
                </a:cubicBezTo>
                <a:cubicBezTo>
                  <a:pt x="1895002" y="1091838"/>
                  <a:pt x="1895592" y="1094915"/>
                  <a:pt x="1897754" y="1094915"/>
                </a:cubicBezTo>
                <a:cubicBezTo>
                  <a:pt x="1899917" y="1094915"/>
                  <a:pt x="1902869" y="1091838"/>
                  <a:pt x="1904308" y="1088076"/>
                </a:cubicBezTo>
                <a:close/>
                <a:moveTo>
                  <a:pt x="1866160" y="1047004"/>
                </a:moveTo>
                <a:cubicBezTo>
                  <a:pt x="1866160" y="1043241"/>
                  <a:pt x="1864103" y="1040165"/>
                  <a:pt x="1861597" y="1040165"/>
                </a:cubicBezTo>
                <a:cubicBezTo>
                  <a:pt x="1859083" y="1040165"/>
                  <a:pt x="1857035" y="1043241"/>
                  <a:pt x="1857035" y="1047004"/>
                </a:cubicBezTo>
                <a:cubicBezTo>
                  <a:pt x="1857035" y="1050776"/>
                  <a:pt x="1859083" y="1053852"/>
                  <a:pt x="1861597" y="1053852"/>
                </a:cubicBezTo>
                <a:cubicBezTo>
                  <a:pt x="1864103" y="1053852"/>
                  <a:pt x="1866160" y="1050776"/>
                  <a:pt x="1866160" y="1047004"/>
                </a:cubicBezTo>
                <a:close/>
                <a:moveTo>
                  <a:pt x="2089740" y="1031525"/>
                </a:moveTo>
                <a:cubicBezTo>
                  <a:pt x="2089740" y="1029287"/>
                  <a:pt x="2086664" y="1026268"/>
                  <a:pt x="2082892" y="1024830"/>
                </a:cubicBezTo>
                <a:cubicBezTo>
                  <a:pt x="2078729" y="1023229"/>
                  <a:pt x="2076053" y="1024820"/>
                  <a:pt x="2076053" y="1028897"/>
                </a:cubicBezTo>
                <a:cubicBezTo>
                  <a:pt x="2076053" y="1032583"/>
                  <a:pt x="2079129" y="1035602"/>
                  <a:pt x="2082892" y="1035602"/>
                </a:cubicBezTo>
                <a:cubicBezTo>
                  <a:pt x="2086664" y="1035602"/>
                  <a:pt x="2089740" y="1033764"/>
                  <a:pt x="2089740" y="1031525"/>
                </a:cubicBezTo>
                <a:close/>
                <a:moveTo>
                  <a:pt x="2126240" y="1015066"/>
                </a:moveTo>
                <a:cubicBezTo>
                  <a:pt x="2126240" y="1011304"/>
                  <a:pt x="2124192" y="1008227"/>
                  <a:pt x="2121678" y="1008227"/>
                </a:cubicBezTo>
                <a:cubicBezTo>
                  <a:pt x="2119173" y="1008227"/>
                  <a:pt x="2117115" y="1011304"/>
                  <a:pt x="2117115" y="1015066"/>
                </a:cubicBezTo>
                <a:cubicBezTo>
                  <a:pt x="2117115" y="1018829"/>
                  <a:pt x="2119173" y="1021915"/>
                  <a:pt x="2121678" y="1021915"/>
                </a:cubicBezTo>
                <a:cubicBezTo>
                  <a:pt x="2124192" y="1021915"/>
                  <a:pt x="2126240" y="1018829"/>
                  <a:pt x="2126240" y="1015066"/>
                </a:cubicBezTo>
                <a:close/>
                <a:moveTo>
                  <a:pt x="2046145" y="981986"/>
                </a:moveTo>
                <a:cubicBezTo>
                  <a:pt x="2044554" y="964260"/>
                  <a:pt x="2044459" y="964117"/>
                  <a:pt x="2039543" y="971718"/>
                </a:cubicBezTo>
                <a:cubicBezTo>
                  <a:pt x="2033114" y="981672"/>
                  <a:pt x="2034010" y="994531"/>
                  <a:pt x="2041125" y="994531"/>
                </a:cubicBezTo>
                <a:cubicBezTo>
                  <a:pt x="2045049" y="994531"/>
                  <a:pt x="2046859" y="990016"/>
                  <a:pt x="2046145" y="981986"/>
                </a:cubicBezTo>
                <a:close/>
                <a:moveTo>
                  <a:pt x="1942208" y="978567"/>
                </a:moveTo>
                <a:cubicBezTo>
                  <a:pt x="1942208" y="974804"/>
                  <a:pt x="1940493" y="971718"/>
                  <a:pt x="1938407" y="971718"/>
                </a:cubicBezTo>
                <a:cubicBezTo>
                  <a:pt x="1936312" y="971718"/>
                  <a:pt x="1934597" y="974804"/>
                  <a:pt x="1934597" y="978567"/>
                </a:cubicBezTo>
                <a:cubicBezTo>
                  <a:pt x="1934597" y="982329"/>
                  <a:pt x="1936312" y="985406"/>
                  <a:pt x="1938407" y="985406"/>
                </a:cubicBezTo>
                <a:cubicBezTo>
                  <a:pt x="1940493" y="985406"/>
                  <a:pt x="1942208" y="982329"/>
                  <a:pt x="1942208" y="978567"/>
                </a:cubicBezTo>
                <a:close/>
                <a:moveTo>
                  <a:pt x="3086732" y="962593"/>
                </a:moveTo>
                <a:cubicBezTo>
                  <a:pt x="3085179" y="960088"/>
                  <a:pt x="3082998" y="958031"/>
                  <a:pt x="3081893" y="958031"/>
                </a:cubicBezTo>
                <a:cubicBezTo>
                  <a:pt x="3080788" y="958031"/>
                  <a:pt x="3079883" y="960088"/>
                  <a:pt x="3079883" y="962593"/>
                </a:cubicBezTo>
                <a:cubicBezTo>
                  <a:pt x="3079883" y="965108"/>
                  <a:pt x="3082055" y="967156"/>
                  <a:pt x="3084712" y="967156"/>
                </a:cubicBezTo>
                <a:cubicBezTo>
                  <a:pt x="3087370" y="967156"/>
                  <a:pt x="3088275" y="965108"/>
                  <a:pt x="3086732" y="962593"/>
                </a:cubicBezTo>
                <a:close/>
                <a:moveTo>
                  <a:pt x="2042268" y="942067"/>
                </a:moveTo>
                <a:cubicBezTo>
                  <a:pt x="2043096" y="934285"/>
                  <a:pt x="2041239" y="930656"/>
                  <a:pt x="2036419" y="930656"/>
                </a:cubicBezTo>
                <a:cubicBezTo>
                  <a:pt x="2031324" y="930656"/>
                  <a:pt x="2030123" y="933513"/>
                  <a:pt x="2032105" y="940924"/>
                </a:cubicBezTo>
                <a:cubicBezTo>
                  <a:pt x="2033619" y="946572"/>
                  <a:pt x="2034886" y="953068"/>
                  <a:pt x="2034924" y="955373"/>
                </a:cubicBezTo>
                <a:cubicBezTo>
                  <a:pt x="2035057" y="963984"/>
                  <a:pt x="2041106" y="953030"/>
                  <a:pt x="2042268" y="942067"/>
                </a:cubicBezTo>
                <a:close/>
                <a:moveTo>
                  <a:pt x="2177285" y="954916"/>
                </a:moveTo>
                <a:cubicBezTo>
                  <a:pt x="2173998" y="953601"/>
                  <a:pt x="2170065" y="953764"/>
                  <a:pt x="2168541" y="955278"/>
                </a:cubicBezTo>
                <a:cubicBezTo>
                  <a:pt x="2167026" y="956793"/>
                  <a:pt x="2169722" y="957869"/>
                  <a:pt x="2174532" y="957669"/>
                </a:cubicBezTo>
                <a:cubicBezTo>
                  <a:pt x="2179847" y="957450"/>
                  <a:pt x="2180933" y="956373"/>
                  <a:pt x="2177285" y="954916"/>
                </a:cubicBezTo>
                <a:close/>
                <a:moveTo>
                  <a:pt x="2104981" y="939781"/>
                </a:moveTo>
                <a:cubicBezTo>
                  <a:pt x="2109429" y="932256"/>
                  <a:pt x="2115525" y="926017"/>
                  <a:pt x="2118515" y="925931"/>
                </a:cubicBezTo>
                <a:cubicBezTo>
                  <a:pt x="2123354" y="925779"/>
                  <a:pt x="2153748" y="869686"/>
                  <a:pt x="2153653" y="861076"/>
                </a:cubicBezTo>
                <a:cubicBezTo>
                  <a:pt x="2153653" y="859190"/>
                  <a:pt x="2150538" y="857647"/>
                  <a:pt x="2146776" y="857647"/>
                </a:cubicBezTo>
                <a:cubicBezTo>
                  <a:pt x="2143014" y="857647"/>
                  <a:pt x="2139928" y="854637"/>
                  <a:pt x="2139928" y="850951"/>
                </a:cubicBezTo>
                <a:cubicBezTo>
                  <a:pt x="2139928" y="839597"/>
                  <a:pt x="2127002" y="848370"/>
                  <a:pt x="2124069" y="861704"/>
                </a:cubicBezTo>
                <a:cubicBezTo>
                  <a:pt x="2122573" y="868534"/>
                  <a:pt x="2117315" y="877030"/>
                  <a:pt x="2112381" y="880583"/>
                </a:cubicBezTo>
                <a:cubicBezTo>
                  <a:pt x="2107457" y="884136"/>
                  <a:pt x="2103428" y="890356"/>
                  <a:pt x="2103428" y="894394"/>
                </a:cubicBezTo>
                <a:cubicBezTo>
                  <a:pt x="2103428" y="898442"/>
                  <a:pt x="2101885" y="903300"/>
                  <a:pt x="2100008" y="905177"/>
                </a:cubicBezTo>
                <a:cubicBezTo>
                  <a:pt x="2098123" y="907062"/>
                  <a:pt x="2096370" y="913044"/>
                  <a:pt x="2096112" y="918483"/>
                </a:cubicBezTo>
                <a:cubicBezTo>
                  <a:pt x="2095846" y="923922"/>
                  <a:pt x="2094084" y="934018"/>
                  <a:pt x="2092198" y="940924"/>
                </a:cubicBezTo>
                <a:cubicBezTo>
                  <a:pt x="2087626" y="957554"/>
                  <a:pt x="2094865" y="956916"/>
                  <a:pt x="2104981" y="939781"/>
                </a:cubicBezTo>
                <a:close/>
                <a:moveTo>
                  <a:pt x="2062365" y="930656"/>
                </a:moveTo>
                <a:cubicBezTo>
                  <a:pt x="2062365" y="923122"/>
                  <a:pt x="2060479" y="916969"/>
                  <a:pt x="2058175" y="916969"/>
                </a:cubicBezTo>
                <a:cubicBezTo>
                  <a:pt x="2052593" y="916969"/>
                  <a:pt x="2049669" y="926494"/>
                  <a:pt x="2052231" y="936361"/>
                </a:cubicBezTo>
                <a:cubicBezTo>
                  <a:pt x="2055584" y="949306"/>
                  <a:pt x="2062365" y="945486"/>
                  <a:pt x="2062365" y="930656"/>
                </a:cubicBezTo>
                <a:close/>
                <a:moveTo>
                  <a:pt x="3254848" y="929513"/>
                </a:moveTo>
                <a:cubicBezTo>
                  <a:pt x="3262458" y="911215"/>
                  <a:pt x="3259668" y="899176"/>
                  <a:pt x="3250600" y="911130"/>
                </a:cubicBezTo>
                <a:cubicBezTo>
                  <a:pt x="3244771" y="918807"/>
                  <a:pt x="3241551" y="944343"/>
                  <a:pt x="3246418" y="944343"/>
                </a:cubicBezTo>
                <a:cubicBezTo>
                  <a:pt x="3247666" y="944343"/>
                  <a:pt x="3251457" y="937666"/>
                  <a:pt x="3254848" y="929513"/>
                </a:cubicBezTo>
                <a:close/>
                <a:moveTo>
                  <a:pt x="1971964" y="913854"/>
                </a:moveTo>
                <a:cubicBezTo>
                  <a:pt x="1968668" y="912530"/>
                  <a:pt x="1964734" y="912692"/>
                  <a:pt x="1963210" y="914206"/>
                </a:cubicBezTo>
                <a:cubicBezTo>
                  <a:pt x="1961696" y="915730"/>
                  <a:pt x="1964391" y="916807"/>
                  <a:pt x="1969202" y="916607"/>
                </a:cubicBezTo>
                <a:cubicBezTo>
                  <a:pt x="1974516" y="916387"/>
                  <a:pt x="1975602" y="915301"/>
                  <a:pt x="1971964" y="913854"/>
                </a:cubicBezTo>
                <a:close/>
                <a:moveTo>
                  <a:pt x="1975669" y="903281"/>
                </a:moveTo>
                <a:cubicBezTo>
                  <a:pt x="1981203" y="899700"/>
                  <a:pt x="1980546" y="898842"/>
                  <a:pt x="1972249" y="898785"/>
                </a:cubicBezTo>
                <a:cubicBezTo>
                  <a:pt x="1966601" y="898747"/>
                  <a:pt x="1961982" y="900766"/>
                  <a:pt x="1961982" y="903281"/>
                </a:cubicBezTo>
                <a:cubicBezTo>
                  <a:pt x="1961982" y="908996"/>
                  <a:pt x="1966820" y="908996"/>
                  <a:pt x="1975669" y="903281"/>
                </a:cubicBezTo>
                <a:close/>
                <a:moveTo>
                  <a:pt x="2048668" y="891604"/>
                </a:moveTo>
                <a:cubicBezTo>
                  <a:pt x="2048668" y="890498"/>
                  <a:pt x="2046621" y="889584"/>
                  <a:pt x="2044106" y="889584"/>
                </a:cubicBezTo>
                <a:cubicBezTo>
                  <a:pt x="2041601" y="889584"/>
                  <a:pt x="2039543" y="891765"/>
                  <a:pt x="2039543" y="894423"/>
                </a:cubicBezTo>
                <a:cubicBezTo>
                  <a:pt x="2039543" y="897080"/>
                  <a:pt x="2041601" y="897985"/>
                  <a:pt x="2044106" y="896433"/>
                </a:cubicBezTo>
                <a:cubicBezTo>
                  <a:pt x="2046621" y="894880"/>
                  <a:pt x="2048668" y="892708"/>
                  <a:pt x="2048668" y="891604"/>
                </a:cubicBezTo>
                <a:close/>
                <a:moveTo>
                  <a:pt x="2081758" y="886565"/>
                </a:moveTo>
                <a:cubicBezTo>
                  <a:pt x="2078615" y="885298"/>
                  <a:pt x="2073481" y="885298"/>
                  <a:pt x="2070347" y="886565"/>
                </a:cubicBezTo>
                <a:cubicBezTo>
                  <a:pt x="2067214" y="887831"/>
                  <a:pt x="2069776" y="888870"/>
                  <a:pt x="2076053" y="888870"/>
                </a:cubicBezTo>
                <a:cubicBezTo>
                  <a:pt x="2082330" y="888870"/>
                  <a:pt x="2084892" y="887831"/>
                  <a:pt x="2081758" y="886565"/>
                </a:cubicBezTo>
                <a:close/>
                <a:moveTo>
                  <a:pt x="2112553" y="825710"/>
                </a:moveTo>
                <a:cubicBezTo>
                  <a:pt x="2112553" y="823195"/>
                  <a:pt x="2109476" y="821147"/>
                  <a:pt x="2105714" y="821147"/>
                </a:cubicBezTo>
                <a:cubicBezTo>
                  <a:pt x="2101942" y="821147"/>
                  <a:pt x="2098865" y="823195"/>
                  <a:pt x="2098865" y="825710"/>
                </a:cubicBezTo>
                <a:cubicBezTo>
                  <a:pt x="2098865" y="828215"/>
                  <a:pt x="2101942" y="830272"/>
                  <a:pt x="2105714" y="830272"/>
                </a:cubicBezTo>
                <a:cubicBezTo>
                  <a:pt x="2109476" y="830272"/>
                  <a:pt x="2112553" y="828215"/>
                  <a:pt x="2112553" y="825710"/>
                </a:cubicBezTo>
                <a:close/>
                <a:moveTo>
                  <a:pt x="2263124" y="825385"/>
                </a:moveTo>
                <a:cubicBezTo>
                  <a:pt x="2263124" y="819890"/>
                  <a:pt x="2251837" y="807460"/>
                  <a:pt x="2246846" y="807460"/>
                </a:cubicBezTo>
                <a:cubicBezTo>
                  <a:pt x="2243055" y="807460"/>
                  <a:pt x="2231549" y="821842"/>
                  <a:pt x="2231329" y="826853"/>
                </a:cubicBezTo>
                <a:cubicBezTo>
                  <a:pt x="2231234" y="828729"/>
                  <a:pt x="2238378" y="830272"/>
                  <a:pt x="2247160" y="830272"/>
                </a:cubicBezTo>
                <a:cubicBezTo>
                  <a:pt x="2255942" y="830272"/>
                  <a:pt x="2263124" y="828072"/>
                  <a:pt x="2263124" y="825385"/>
                </a:cubicBezTo>
                <a:close/>
                <a:moveTo>
                  <a:pt x="3079883" y="800611"/>
                </a:moveTo>
                <a:cubicBezTo>
                  <a:pt x="3079883" y="796849"/>
                  <a:pt x="3077826" y="793772"/>
                  <a:pt x="3075321" y="793772"/>
                </a:cubicBezTo>
                <a:cubicBezTo>
                  <a:pt x="3072816" y="793772"/>
                  <a:pt x="3070758" y="796849"/>
                  <a:pt x="3070758" y="800611"/>
                </a:cubicBezTo>
                <a:cubicBezTo>
                  <a:pt x="3070758" y="804373"/>
                  <a:pt x="3072816" y="807460"/>
                  <a:pt x="3075321" y="807460"/>
                </a:cubicBezTo>
                <a:cubicBezTo>
                  <a:pt x="3077835" y="807460"/>
                  <a:pt x="3079883" y="804373"/>
                  <a:pt x="3079883" y="800611"/>
                </a:cubicBezTo>
                <a:close/>
                <a:moveTo>
                  <a:pt x="2274535" y="798334"/>
                </a:moveTo>
                <a:cubicBezTo>
                  <a:pt x="2276088" y="795820"/>
                  <a:pt x="2276373" y="793772"/>
                  <a:pt x="2275183" y="793772"/>
                </a:cubicBezTo>
                <a:cubicBezTo>
                  <a:pt x="2273992" y="793772"/>
                  <a:pt x="2270020" y="792620"/>
                  <a:pt x="2266381" y="791229"/>
                </a:cubicBezTo>
                <a:cubicBezTo>
                  <a:pt x="2262733" y="789829"/>
                  <a:pt x="2258523" y="791877"/>
                  <a:pt x="2257018" y="795791"/>
                </a:cubicBezTo>
                <a:cubicBezTo>
                  <a:pt x="2253932" y="803840"/>
                  <a:pt x="2269715" y="806135"/>
                  <a:pt x="2274544" y="798334"/>
                </a:cubicBezTo>
                <a:close/>
                <a:moveTo>
                  <a:pt x="2317883" y="759549"/>
                </a:moveTo>
                <a:cubicBezTo>
                  <a:pt x="2317883" y="755786"/>
                  <a:pt x="2316045" y="752700"/>
                  <a:pt x="2313806" y="752700"/>
                </a:cubicBezTo>
                <a:cubicBezTo>
                  <a:pt x="2311568" y="752700"/>
                  <a:pt x="2308549" y="755786"/>
                  <a:pt x="2307110" y="759549"/>
                </a:cubicBezTo>
                <a:cubicBezTo>
                  <a:pt x="2305510" y="763721"/>
                  <a:pt x="2307101" y="766388"/>
                  <a:pt x="2311178" y="766388"/>
                </a:cubicBezTo>
                <a:cubicBezTo>
                  <a:pt x="2314864" y="766388"/>
                  <a:pt x="2317883" y="763311"/>
                  <a:pt x="2317883" y="759549"/>
                </a:cubicBezTo>
                <a:close/>
                <a:moveTo>
                  <a:pt x="2162749" y="757263"/>
                </a:moveTo>
                <a:cubicBezTo>
                  <a:pt x="2162749" y="754758"/>
                  <a:pt x="2160692" y="752700"/>
                  <a:pt x="2158187" y="752700"/>
                </a:cubicBezTo>
                <a:cubicBezTo>
                  <a:pt x="2155672" y="752700"/>
                  <a:pt x="2153615" y="754758"/>
                  <a:pt x="2153615" y="757263"/>
                </a:cubicBezTo>
                <a:cubicBezTo>
                  <a:pt x="2153615" y="759777"/>
                  <a:pt x="2155672" y="761825"/>
                  <a:pt x="2158187" y="761825"/>
                </a:cubicBezTo>
                <a:cubicBezTo>
                  <a:pt x="2160692" y="761825"/>
                  <a:pt x="2162749" y="759777"/>
                  <a:pt x="2162749" y="757263"/>
                </a:cubicBezTo>
                <a:close/>
                <a:moveTo>
                  <a:pt x="2190124" y="743575"/>
                </a:moveTo>
                <a:cubicBezTo>
                  <a:pt x="2190124" y="741070"/>
                  <a:pt x="2188067" y="739013"/>
                  <a:pt x="2185562" y="739013"/>
                </a:cubicBezTo>
                <a:cubicBezTo>
                  <a:pt x="2183047" y="739013"/>
                  <a:pt x="2180999" y="741070"/>
                  <a:pt x="2180999" y="743575"/>
                </a:cubicBezTo>
                <a:cubicBezTo>
                  <a:pt x="2180999" y="746090"/>
                  <a:pt x="2183047" y="748138"/>
                  <a:pt x="2185562" y="748138"/>
                </a:cubicBezTo>
                <a:cubicBezTo>
                  <a:pt x="2188067" y="748138"/>
                  <a:pt x="2190124" y="746090"/>
                  <a:pt x="2190124" y="743575"/>
                </a:cubicBezTo>
                <a:close/>
                <a:moveTo>
                  <a:pt x="2299633" y="725059"/>
                </a:moveTo>
                <a:cubicBezTo>
                  <a:pt x="2299633" y="722697"/>
                  <a:pt x="2297605" y="720763"/>
                  <a:pt x="2295118" y="720763"/>
                </a:cubicBezTo>
                <a:cubicBezTo>
                  <a:pt x="2288175" y="720763"/>
                  <a:pt x="2272258" y="705761"/>
                  <a:pt x="2272258" y="699217"/>
                </a:cubicBezTo>
                <a:cubicBezTo>
                  <a:pt x="2272258" y="695779"/>
                  <a:pt x="2266629" y="693388"/>
                  <a:pt x="2258562" y="693388"/>
                </a:cubicBezTo>
                <a:cubicBezTo>
                  <a:pt x="2251037" y="693388"/>
                  <a:pt x="2244874" y="691331"/>
                  <a:pt x="2244874" y="688826"/>
                </a:cubicBezTo>
                <a:cubicBezTo>
                  <a:pt x="2244874" y="680196"/>
                  <a:pt x="2237206" y="684273"/>
                  <a:pt x="2232015" y="695665"/>
                </a:cubicBezTo>
                <a:cubicBezTo>
                  <a:pt x="2227234" y="706161"/>
                  <a:pt x="2227720" y="707076"/>
                  <a:pt x="2238130" y="707076"/>
                </a:cubicBezTo>
                <a:cubicBezTo>
                  <a:pt x="2244350" y="707076"/>
                  <a:pt x="2249437" y="705018"/>
                  <a:pt x="2249437" y="702513"/>
                </a:cubicBezTo>
                <a:cubicBezTo>
                  <a:pt x="2249437" y="699998"/>
                  <a:pt x="2251494" y="697951"/>
                  <a:pt x="2253999" y="697951"/>
                </a:cubicBezTo>
                <a:cubicBezTo>
                  <a:pt x="2256514" y="697951"/>
                  <a:pt x="2258562" y="703085"/>
                  <a:pt x="2258562" y="709352"/>
                </a:cubicBezTo>
                <a:cubicBezTo>
                  <a:pt x="2258562" y="719010"/>
                  <a:pt x="2260686" y="720763"/>
                  <a:pt x="2272401" y="720763"/>
                </a:cubicBezTo>
                <a:cubicBezTo>
                  <a:pt x="2280459" y="720763"/>
                  <a:pt x="2287317" y="723611"/>
                  <a:pt x="2288841" y="727583"/>
                </a:cubicBezTo>
                <a:cubicBezTo>
                  <a:pt x="2291537" y="734603"/>
                  <a:pt x="2299633" y="732707"/>
                  <a:pt x="2299633" y="725059"/>
                </a:cubicBezTo>
                <a:close/>
                <a:moveTo>
                  <a:pt x="2436517" y="718991"/>
                </a:moveTo>
                <a:cubicBezTo>
                  <a:pt x="2436517" y="715362"/>
                  <a:pt x="2443337" y="711371"/>
                  <a:pt x="2452490" y="709657"/>
                </a:cubicBezTo>
                <a:cubicBezTo>
                  <a:pt x="2461272" y="708009"/>
                  <a:pt x="2468454" y="704704"/>
                  <a:pt x="2468454" y="702304"/>
                </a:cubicBezTo>
                <a:cubicBezTo>
                  <a:pt x="2468454" y="695817"/>
                  <a:pt x="2490181" y="697036"/>
                  <a:pt x="2492553" y="703656"/>
                </a:cubicBezTo>
                <a:cubicBezTo>
                  <a:pt x="2493734" y="706971"/>
                  <a:pt x="2496277" y="707666"/>
                  <a:pt x="2498629" y="705304"/>
                </a:cubicBezTo>
                <a:cubicBezTo>
                  <a:pt x="2500982" y="702951"/>
                  <a:pt x="2500297" y="700408"/>
                  <a:pt x="2496972" y="699227"/>
                </a:cubicBezTo>
                <a:cubicBezTo>
                  <a:pt x="2490162" y="696789"/>
                  <a:pt x="2489247" y="679701"/>
                  <a:pt x="2495934" y="679701"/>
                </a:cubicBezTo>
                <a:cubicBezTo>
                  <a:pt x="2498496" y="679701"/>
                  <a:pt x="2502935" y="674567"/>
                  <a:pt x="2505792" y="668290"/>
                </a:cubicBezTo>
                <a:cubicBezTo>
                  <a:pt x="2508650" y="662013"/>
                  <a:pt x="2513384" y="656879"/>
                  <a:pt x="2516308" y="656879"/>
                </a:cubicBezTo>
                <a:cubicBezTo>
                  <a:pt x="2524233" y="656879"/>
                  <a:pt x="2541130" y="637295"/>
                  <a:pt x="2539978" y="629437"/>
                </a:cubicBezTo>
                <a:cubicBezTo>
                  <a:pt x="2539425" y="625675"/>
                  <a:pt x="2535234" y="617483"/>
                  <a:pt x="2530672" y="611225"/>
                </a:cubicBezTo>
                <a:cubicBezTo>
                  <a:pt x="2522747" y="600367"/>
                  <a:pt x="2522509" y="600319"/>
                  <a:pt x="2525385" y="610140"/>
                </a:cubicBezTo>
                <a:cubicBezTo>
                  <a:pt x="2527471" y="617255"/>
                  <a:pt x="2526233" y="621255"/>
                  <a:pt x="2521337" y="623132"/>
                </a:cubicBezTo>
                <a:cubicBezTo>
                  <a:pt x="2517451" y="624627"/>
                  <a:pt x="2509955" y="632828"/>
                  <a:pt x="2504678" y="641363"/>
                </a:cubicBezTo>
                <a:cubicBezTo>
                  <a:pt x="2499411" y="649897"/>
                  <a:pt x="2492057" y="656879"/>
                  <a:pt x="2488352" y="656879"/>
                </a:cubicBezTo>
                <a:cubicBezTo>
                  <a:pt x="2484637" y="656879"/>
                  <a:pt x="2482789" y="658784"/>
                  <a:pt x="2484228" y="661117"/>
                </a:cubicBezTo>
                <a:cubicBezTo>
                  <a:pt x="2485666" y="663442"/>
                  <a:pt x="2482704" y="666661"/>
                  <a:pt x="2477646" y="668271"/>
                </a:cubicBezTo>
                <a:cubicBezTo>
                  <a:pt x="2472598" y="669871"/>
                  <a:pt x="2468454" y="673100"/>
                  <a:pt x="2468454" y="675443"/>
                </a:cubicBezTo>
                <a:cubicBezTo>
                  <a:pt x="2468454" y="677786"/>
                  <a:pt x="2465378" y="679701"/>
                  <a:pt x="2461615" y="679701"/>
                </a:cubicBezTo>
                <a:cubicBezTo>
                  <a:pt x="2457853" y="679701"/>
                  <a:pt x="2454767" y="683749"/>
                  <a:pt x="2454767" y="688826"/>
                </a:cubicBezTo>
                <a:cubicBezTo>
                  <a:pt x="2454767" y="693893"/>
                  <a:pt x="2452567" y="697951"/>
                  <a:pt x="2449881" y="697951"/>
                </a:cubicBezTo>
                <a:cubicBezTo>
                  <a:pt x="2447195" y="697951"/>
                  <a:pt x="2442099" y="700846"/>
                  <a:pt x="2438556" y="704389"/>
                </a:cubicBezTo>
                <a:cubicBezTo>
                  <a:pt x="2435012" y="707923"/>
                  <a:pt x="2429669" y="711638"/>
                  <a:pt x="2426668" y="712638"/>
                </a:cubicBezTo>
                <a:cubicBezTo>
                  <a:pt x="2423668" y="713638"/>
                  <a:pt x="2422725" y="716905"/>
                  <a:pt x="2424573" y="719887"/>
                </a:cubicBezTo>
                <a:cubicBezTo>
                  <a:pt x="2429154" y="727307"/>
                  <a:pt x="2436517" y="726754"/>
                  <a:pt x="2436517" y="718991"/>
                </a:cubicBezTo>
                <a:close/>
                <a:moveTo>
                  <a:pt x="2402294" y="710962"/>
                </a:moveTo>
                <a:cubicBezTo>
                  <a:pt x="2408533" y="709790"/>
                  <a:pt x="2411562" y="705409"/>
                  <a:pt x="2411876" y="697170"/>
                </a:cubicBezTo>
                <a:cubicBezTo>
                  <a:pt x="2412266" y="686787"/>
                  <a:pt x="2410219" y="684854"/>
                  <a:pt x="2397255" y="683339"/>
                </a:cubicBezTo>
                <a:cubicBezTo>
                  <a:pt x="2386568" y="682091"/>
                  <a:pt x="2380034" y="684082"/>
                  <a:pt x="2374804" y="690197"/>
                </a:cubicBezTo>
                <a:cubicBezTo>
                  <a:pt x="2366432" y="699970"/>
                  <a:pt x="2368899" y="711638"/>
                  <a:pt x="2379338" y="711638"/>
                </a:cubicBezTo>
                <a:cubicBezTo>
                  <a:pt x="2383187" y="711638"/>
                  <a:pt x="2386358" y="714200"/>
                  <a:pt x="2386396" y="717343"/>
                </a:cubicBezTo>
                <a:cubicBezTo>
                  <a:pt x="2386396" y="721430"/>
                  <a:pt x="2387416" y="721573"/>
                  <a:pt x="2389816" y="717867"/>
                </a:cubicBezTo>
                <a:cubicBezTo>
                  <a:pt x="2391664" y="715019"/>
                  <a:pt x="2397274" y="711914"/>
                  <a:pt x="2402294" y="710962"/>
                </a:cubicBezTo>
                <a:close/>
                <a:moveTo>
                  <a:pt x="2808392" y="702513"/>
                </a:moveTo>
                <a:cubicBezTo>
                  <a:pt x="2806839" y="699998"/>
                  <a:pt x="2804668" y="697951"/>
                  <a:pt x="2803563" y="697951"/>
                </a:cubicBezTo>
                <a:cubicBezTo>
                  <a:pt x="2802458" y="697951"/>
                  <a:pt x="2801544" y="699998"/>
                  <a:pt x="2801544" y="702513"/>
                </a:cubicBezTo>
                <a:cubicBezTo>
                  <a:pt x="2801544" y="705018"/>
                  <a:pt x="2803725" y="707076"/>
                  <a:pt x="2806382" y="707076"/>
                </a:cubicBezTo>
                <a:cubicBezTo>
                  <a:pt x="2809040" y="707076"/>
                  <a:pt x="2809945" y="705018"/>
                  <a:pt x="2808392" y="702513"/>
                </a:cubicBezTo>
                <a:close/>
                <a:moveTo>
                  <a:pt x="3086103" y="700256"/>
                </a:moveTo>
                <a:cubicBezTo>
                  <a:pt x="3084665" y="696503"/>
                  <a:pt x="3081617" y="694598"/>
                  <a:pt x="3079331" y="696007"/>
                </a:cubicBezTo>
                <a:cubicBezTo>
                  <a:pt x="3074549" y="698970"/>
                  <a:pt x="3078388" y="707076"/>
                  <a:pt x="3084570" y="707076"/>
                </a:cubicBezTo>
                <a:cubicBezTo>
                  <a:pt x="3086855" y="707076"/>
                  <a:pt x="3087541" y="704009"/>
                  <a:pt x="3086103" y="700256"/>
                </a:cubicBezTo>
                <a:close/>
                <a:moveTo>
                  <a:pt x="2285946" y="688826"/>
                </a:moveTo>
                <a:cubicBezTo>
                  <a:pt x="2285946" y="686311"/>
                  <a:pt x="2283888" y="684263"/>
                  <a:pt x="2281383" y="684263"/>
                </a:cubicBezTo>
                <a:cubicBezTo>
                  <a:pt x="2278869" y="684263"/>
                  <a:pt x="2276821" y="686311"/>
                  <a:pt x="2276821" y="688826"/>
                </a:cubicBezTo>
                <a:cubicBezTo>
                  <a:pt x="2276821" y="691331"/>
                  <a:pt x="2278869" y="693388"/>
                  <a:pt x="2281383" y="693388"/>
                </a:cubicBezTo>
                <a:cubicBezTo>
                  <a:pt x="2283888" y="693388"/>
                  <a:pt x="2285946" y="691331"/>
                  <a:pt x="2285946" y="688826"/>
                </a:cubicBezTo>
                <a:close/>
                <a:moveTo>
                  <a:pt x="4372674" y="686930"/>
                </a:moveTo>
                <a:cubicBezTo>
                  <a:pt x="4374702" y="681653"/>
                  <a:pt x="4368787" y="680710"/>
                  <a:pt x="4340088" y="681749"/>
                </a:cubicBezTo>
                <a:cubicBezTo>
                  <a:pt x="4296712" y="683320"/>
                  <a:pt x="4297016" y="683263"/>
                  <a:pt x="4300455" y="688826"/>
                </a:cubicBezTo>
                <a:cubicBezTo>
                  <a:pt x="4305075" y="696293"/>
                  <a:pt x="4369740" y="694598"/>
                  <a:pt x="4372674" y="686930"/>
                </a:cubicBezTo>
                <a:close/>
                <a:moveTo>
                  <a:pt x="2372633" y="674862"/>
                </a:moveTo>
                <a:cubicBezTo>
                  <a:pt x="2372633" y="672500"/>
                  <a:pt x="2370585" y="670566"/>
                  <a:pt x="2368070" y="670566"/>
                </a:cubicBezTo>
                <a:cubicBezTo>
                  <a:pt x="2365565" y="670566"/>
                  <a:pt x="2363508" y="673776"/>
                  <a:pt x="2363508" y="677681"/>
                </a:cubicBezTo>
                <a:cubicBezTo>
                  <a:pt x="2363508" y="681596"/>
                  <a:pt x="2365565" y="683530"/>
                  <a:pt x="2368070" y="681977"/>
                </a:cubicBezTo>
                <a:cubicBezTo>
                  <a:pt x="2370585" y="680425"/>
                  <a:pt x="2372633" y="677224"/>
                  <a:pt x="2372633" y="674862"/>
                </a:cubicBezTo>
                <a:close/>
                <a:moveTo>
                  <a:pt x="2395455" y="672852"/>
                </a:moveTo>
                <a:cubicBezTo>
                  <a:pt x="2395455" y="669090"/>
                  <a:pt x="2393398" y="666004"/>
                  <a:pt x="2390892" y="666004"/>
                </a:cubicBezTo>
                <a:cubicBezTo>
                  <a:pt x="2388378" y="666004"/>
                  <a:pt x="2386330" y="669090"/>
                  <a:pt x="2386330" y="672852"/>
                </a:cubicBezTo>
                <a:cubicBezTo>
                  <a:pt x="2386330" y="676615"/>
                  <a:pt x="2388378" y="679701"/>
                  <a:pt x="2390892" y="679701"/>
                </a:cubicBezTo>
                <a:cubicBezTo>
                  <a:pt x="2393398" y="679701"/>
                  <a:pt x="2395455" y="676615"/>
                  <a:pt x="2395455" y="672852"/>
                </a:cubicBezTo>
                <a:close/>
                <a:moveTo>
                  <a:pt x="3643106" y="675615"/>
                </a:moveTo>
                <a:cubicBezTo>
                  <a:pt x="3644497" y="673367"/>
                  <a:pt x="3642563" y="670347"/>
                  <a:pt x="3638810" y="668909"/>
                </a:cubicBezTo>
                <a:cubicBezTo>
                  <a:pt x="3634667" y="667318"/>
                  <a:pt x="3631990" y="668918"/>
                  <a:pt x="3631990" y="672995"/>
                </a:cubicBezTo>
                <a:cubicBezTo>
                  <a:pt x="3631990" y="680377"/>
                  <a:pt x="3639124" y="682053"/>
                  <a:pt x="3643106" y="675615"/>
                </a:cubicBezTo>
                <a:close/>
                <a:moveTo>
                  <a:pt x="3116383" y="647754"/>
                </a:moveTo>
                <a:cubicBezTo>
                  <a:pt x="3116383" y="645249"/>
                  <a:pt x="3114335" y="643191"/>
                  <a:pt x="3111821" y="643191"/>
                </a:cubicBezTo>
                <a:cubicBezTo>
                  <a:pt x="3109315" y="643191"/>
                  <a:pt x="3107258" y="645249"/>
                  <a:pt x="3107258" y="647754"/>
                </a:cubicBezTo>
                <a:cubicBezTo>
                  <a:pt x="3107258" y="650268"/>
                  <a:pt x="3109315" y="652316"/>
                  <a:pt x="3111821" y="652316"/>
                </a:cubicBezTo>
                <a:cubicBezTo>
                  <a:pt x="3114335" y="652316"/>
                  <a:pt x="3116383" y="650268"/>
                  <a:pt x="3116383" y="647754"/>
                </a:cubicBezTo>
                <a:close/>
                <a:moveTo>
                  <a:pt x="4309580" y="647754"/>
                </a:moveTo>
                <a:cubicBezTo>
                  <a:pt x="4307999" y="645201"/>
                  <a:pt x="4311580" y="643191"/>
                  <a:pt x="4317733" y="643191"/>
                </a:cubicBezTo>
                <a:cubicBezTo>
                  <a:pt x="4328697" y="643191"/>
                  <a:pt x="4348290" y="629752"/>
                  <a:pt x="4348442" y="622122"/>
                </a:cubicBezTo>
                <a:cubicBezTo>
                  <a:pt x="4348442" y="619912"/>
                  <a:pt x="4343870" y="608425"/>
                  <a:pt x="4338174" y="596605"/>
                </a:cubicBezTo>
                <a:cubicBezTo>
                  <a:pt x="4326001" y="571316"/>
                  <a:pt x="4312352" y="567972"/>
                  <a:pt x="4295492" y="586156"/>
                </a:cubicBezTo>
                <a:cubicBezTo>
                  <a:pt x="4289673" y="592433"/>
                  <a:pt x="4280614" y="597567"/>
                  <a:pt x="4275347" y="597567"/>
                </a:cubicBezTo>
                <a:cubicBezTo>
                  <a:pt x="4268746" y="597567"/>
                  <a:pt x="4263726" y="602443"/>
                  <a:pt x="4259221" y="613226"/>
                </a:cubicBezTo>
                <a:cubicBezTo>
                  <a:pt x="4255630" y="621836"/>
                  <a:pt x="4250601" y="630171"/>
                  <a:pt x="4248048" y="631742"/>
                </a:cubicBezTo>
                <a:cubicBezTo>
                  <a:pt x="4237380" y="638343"/>
                  <a:pt x="4245115" y="641877"/>
                  <a:pt x="4271937" y="642668"/>
                </a:cubicBezTo>
                <a:cubicBezTo>
                  <a:pt x="4287625" y="643134"/>
                  <a:pt x="4301141" y="645487"/>
                  <a:pt x="4301979" y="647916"/>
                </a:cubicBezTo>
                <a:cubicBezTo>
                  <a:pt x="4302808" y="650335"/>
                  <a:pt x="4305503" y="652316"/>
                  <a:pt x="4307951" y="652316"/>
                </a:cubicBezTo>
                <a:cubicBezTo>
                  <a:pt x="4310399" y="652316"/>
                  <a:pt x="4311132" y="650268"/>
                  <a:pt x="4309580" y="647754"/>
                </a:cubicBezTo>
                <a:close/>
                <a:moveTo>
                  <a:pt x="2468454" y="606692"/>
                </a:moveTo>
                <a:cubicBezTo>
                  <a:pt x="2468454" y="601672"/>
                  <a:pt x="2466597" y="597567"/>
                  <a:pt x="2464321" y="597567"/>
                </a:cubicBezTo>
                <a:cubicBezTo>
                  <a:pt x="2462044" y="597567"/>
                  <a:pt x="2461263" y="601672"/>
                  <a:pt x="2462578" y="606692"/>
                </a:cubicBezTo>
                <a:cubicBezTo>
                  <a:pt x="2463882" y="611711"/>
                  <a:pt x="2465749" y="615817"/>
                  <a:pt x="2466711" y="615817"/>
                </a:cubicBezTo>
                <a:cubicBezTo>
                  <a:pt x="2467673" y="615817"/>
                  <a:pt x="2468454" y="611711"/>
                  <a:pt x="2468454" y="606692"/>
                </a:cubicBezTo>
                <a:close/>
                <a:moveTo>
                  <a:pt x="4402077" y="607549"/>
                </a:moveTo>
                <a:cubicBezTo>
                  <a:pt x="4403077" y="604539"/>
                  <a:pt x="4399715" y="602129"/>
                  <a:pt x="4394514" y="602129"/>
                </a:cubicBezTo>
                <a:cubicBezTo>
                  <a:pt x="4387952" y="602129"/>
                  <a:pt x="4385961" y="604234"/>
                  <a:pt x="4387856" y="609168"/>
                </a:cubicBezTo>
                <a:cubicBezTo>
                  <a:pt x="4390838" y="616950"/>
                  <a:pt x="4399257" y="615998"/>
                  <a:pt x="4402077" y="607549"/>
                </a:cubicBezTo>
                <a:close/>
                <a:moveTo>
                  <a:pt x="2450205" y="606692"/>
                </a:moveTo>
                <a:cubicBezTo>
                  <a:pt x="2450205" y="604177"/>
                  <a:pt x="2448033" y="602129"/>
                  <a:pt x="2445375" y="602129"/>
                </a:cubicBezTo>
                <a:cubicBezTo>
                  <a:pt x="2442718" y="602129"/>
                  <a:pt x="2441813" y="604177"/>
                  <a:pt x="2443365" y="606692"/>
                </a:cubicBezTo>
                <a:cubicBezTo>
                  <a:pt x="2444909" y="609197"/>
                  <a:pt x="2447090" y="611254"/>
                  <a:pt x="2448195" y="611254"/>
                </a:cubicBezTo>
                <a:cubicBezTo>
                  <a:pt x="2449300" y="611254"/>
                  <a:pt x="2450205" y="609197"/>
                  <a:pt x="2450205" y="606692"/>
                </a:cubicBezTo>
                <a:close/>
                <a:moveTo>
                  <a:pt x="2790142" y="606692"/>
                </a:moveTo>
                <a:cubicBezTo>
                  <a:pt x="2788590" y="604177"/>
                  <a:pt x="2786418" y="602129"/>
                  <a:pt x="2785313" y="602129"/>
                </a:cubicBezTo>
                <a:cubicBezTo>
                  <a:pt x="2784199" y="602129"/>
                  <a:pt x="2783294" y="604177"/>
                  <a:pt x="2783294" y="606692"/>
                </a:cubicBezTo>
                <a:cubicBezTo>
                  <a:pt x="2783294" y="609197"/>
                  <a:pt x="2785475" y="611254"/>
                  <a:pt x="2788132" y="611254"/>
                </a:cubicBezTo>
                <a:cubicBezTo>
                  <a:pt x="2790790" y="611254"/>
                  <a:pt x="2791695" y="609197"/>
                  <a:pt x="2790142" y="606692"/>
                </a:cubicBezTo>
                <a:close/>
                <a:moveTo>
                  <a:pt x="2576163" y="585108"/>
                </a:moveTo>
                <a:cubicBezTo>
                  <a:pt x="2571524" y="580469"/>
                  <a:pt x="2567695" y="587461"/>
                  <a:pt x="2571505" y="593614"/>
                </a:cubicBezTo>
                <a:cubicBezTo>
                  <a:pt x="2574373" y="598262"/>
                  <a:pt x="2575449" y="598271"/>
                  <a:pt x="2576992" y="593633"/>
                </a:cubicBezTo>
                <a:cubicBezTo>
                  <a:pt x="2578049" y="590461"/>
                  <a:pt x="2577678" y="586632"/>
                  <a:pt x="2576154" y="585108"/>
                </a:cubicBezTo>
                <a:close/>
                <a:moveTo>
                  <a:pt x="4485249" y="586641"/>
                </a:moveTo>
                <a:cubicBezTo>
                  <a:pt x="4485249" y="580641"/>
                  <a:pt x="4482316" y="574602"/>
                  <a:pt x="4478735" y="573230"/>
                </a:cubicBezTo>
                <a:cubicBezTo>
                  <a:pt x="4473391" y="571173"/>
                  <a:pt x="4473067" y="573135"/>
                  <a:pt x="4476906" y="584146"/>
                </a:cubicBezTo>
                <a:cubicBezTo>
                  <a:pt x="4482573" y="600415"/>
                  <a:pt x="4485249" y="601215"/>
                  <a:pt x="4485249" y="586641"/>
                </a:cubicBezTo>
                <a:close/>
                <a:moveTo>
                  <a:pt x="4229732" y="565629"/>
                </a:moveTo>
                <a:cubicBezTo>
                  <a:pt x="4229732" y="560610"/>
                  <a:pt x="4227894" y="556495"/>
                  <a:pt x="4225655" y="556495"/>
                </a:cubicBezTo>
                <a:cubicBezTo>
                  <a:pt x="4220521" y="556495"/>
                  <a:pt x="4215740" y="568363"/>
                  <a:pt x="4219397" y="572021"/>
                </a:cubicBezTo>
                <a:cubicBezTo>
                  <a:pt x="4224893" y="577517"/>
                  <a:pt x="4229732" y="574516"/>
                  <a:pt x="4229732" y="565629"/>
                </a:cubicBezTo>
                <a:close/>
                <a:moveTo>
                  <a:pt x="4179535" y="565629"/>
                </a:moveTo>
                <a:cubicBezTo>
                  <a:pt x="4179535" y="563115"/>
                  <a:pt x="4177487" y="561057"/>
                  <a:pt x="4174972" y="561057"/>
                </a:cubicBezTo>
                <a:cubicBezTo>
                  <a:pt x="4172467" y="561057"/>
                  <a:pt x="4170410" y="563115"/>
                  <a:pt x="4170410" y="565629"/>
                </a:cubicBezTo>
                <a:cubicBezTo>
                  <a:pt x="4170410" y="568134"/>
                  <a:pt x="4172467" y="570192"/>
                  <a:pt x="4174972" y="570192"/>
                </a:cubicBezTo>
                <a:cubicBezTo>
                  <a:pt x="4177487" y="570192"/>
                  <a:pt x="4179535" y="568134"/>
                  <a:pt x="4179535" y="565629"/>
                </a:cubicBezTo>
                <a:close/>
                <a:moveTo>
                  <a:pt x="4284481" y="551123"/>
                </a:moveTo>
                <a:cubicBezTo>
                  <a:pt x="4284481" y="546008"/>
                  <a:pt x="4271156" y="531787"/>
                  <a:pt x="4268699" y="534283"/>
                </a:cubicBezTo>
                <a:cubicBezTo>
                  <a:pt x="4267784" y="535207"/>
                  <a:pt x="4268099" y="541464"/>
                  <a:pt x="4269384" y="548189"/>
                </a:cubicBezTo>
                <a:cubicBezTo>
                  <a:pt x="4270937" y="556266"/>
                  <a:pt x="4273899" y="559581"/>
                  <a:pt x="4278109" y="557971"/>
                </a:cubicBezTo>
                <a:cubicBezTo>
                  <a:pt x="4281614" y="556619"/>
                  <a:pt x="4284481" y="553542"/>
                  <a:pt x="4284481" y="551123"/>
                </a:cubicBezTo>
                <a:close/>
                <a:moveTo>
                  <a:pt x="2696597" y="538378"/>
                </a:moveTo>
                <a:cubicBezTo>
                  <a:pt x="2696597" y="535940"/>
                  <a:pt x="2703274" y="532216"/>
                  <a:pt x="2711428" y="530101"/>
                </a:cubicBezTo>
                <a:cubicBezTo>
                  <a:pt x="2729344" y="525462"/>
                  <a:pt x="2730782" y="518242"/>
                  <a:pt x="2714180" y="516318"/>
                </a:cubicBezTo>
                <a:cubicBezTo>
                  <a:pt x="2704579" y="515204"/>
                  <a:pt x="2700664" y="517785"/>
                  <a:pt x="2695130" y="528863"/>
                </a:cubicBezTo>
                <a:cubicBezTo>
                  <a:pt x="2691311" y="536530"/>
                  <a:pt x="2690072" y="542807"/>
                  <a:pt x="2692387" y="542807"/>
                </a:cubicBezTo>
                <a:cubicBezTo>
                  <a:pt x="2694702" y="542807"/>
                  <a:pt x="2696597" y="540817"/>
                  <a:pt x="2696597" y="538378"/>
                </a:cubicBezTo>
                <a:close/>
                <a:moveTo>
                  <a:pt x="2859341" y="535968"/>
                </a:moveTo>
                <a:cubicBezTo>
                  <a:pt x="2859341" y="532206"/>
                  <a:pt x="2856608" y="529120"/>
                  <a:pt x="2853265" y="529120"/>
                </a:cubicBezTo>
                <a:cubicBezTo>
                  <a:pt x="2849912" y="529120"/>
                  <a:pt x="2847178" y="532206"/>
                  <a:pt x="2847178" y="535968"/>
                </a:cubicBezTo>
                <a:cubicBezTo>
                  <a:pt x="2847178" y="539731"/>
                  <a:pt x="2849912" y="542807"/>
                  <a:pt x="2853265" y="542807"/>
                </a:cubicBezTo>
                <a:cubicBezTo>
                  <a:pt x="2856608" y="542807"/>
                  <a:pt x="2859341" y="539731"/>
                  <a:pt x="2859341" y="535968"/>
                </a:cubicBezTo>
                <a:close/>
                <a:moveTo>
                  <a:pt x="4247143" y="527548"/>
                </a:moveTo>
                <a:cubicBezTo>
                  <a:pt x="4247705" y="519147"/>
                  <a:pt x="4245058" y="506317"/>
                  <a:pt x="4241257" y="499031"/>
                </a:cubicBezTo>
                <a:cubicBezTo>
                  <a:pt x="4237457" y="491734"/>
                  <a:pt x="4234332" y="483210"/>
                  <a:pt x="4234323" y="480066"/>
                </a:cubicBezTo>
                <a:cubicBezTo>
                  <a:pt x="4234304" y="476932"/>
                  <a:pt x="4230322" y="474370"/>
                  <a:pt x="4225474" y="474370"/>
                </a:cubicBezTo>
                <a:cubicBezTo>
                  <a:pt x="4216073" y="474370"/>
                  <a:pt x="4208796" y="459578"/>
                  <a:pt x="4214034" y="451101"/>
                </a:cubicBezTo>
                <a:cubicBezTo>
                  <a:pt x="4217502" y="445500"/>
                  <a:pt x="4252811" y="449300"/>
                  <a:pt x="4256973" y="455711"/>
                </a:cubicBezTo>
                <a:cubicBezTo>
                  <a:pt x="4258297" y="457768"/>
                  <a:pt x="4264022" y="460892"/>
                  <a:pt x="4269680" y="462664"/>
                </a:cubicBezTo>
                <a:cubicBezTo>
                  <a:pt x="4281853" y="466464"/>
                  <a:pt x="4289911" y="453225"/>
                  <a:pt x="4279443" y="446595"/>
                </a:cubicBezTo>
                <a:cubicBezTo>
                  <a:pt x="4275938" y="444386"/>
                  <a:pt x="4275128" y="442462"/>
                  <a:pt x="4277643" y="442338"/>
                </a:cubicBezTo>
                <a:cubicBezTo>
                  <a:pt x="4280148" y="442204"/>
                  <a:pt x="4277071" y="439166"/>
                  <a:pt x="4270794" y="435585"/>
                </a:cubicBezTo>
                <a:cubicBezTo>
                  <a:pt x="4264517" y="431994"/>
                  <a:pt x="4261441" y="428869"/>
                  <a:pt x="4263955" y="428641"/>
                </a:cubicBezTo>
                <a:cubicBezTo>
                  <a:pt x="4272670" y="427822"/>
                  <a:pt x="4222816" y="406248"/>
                  <a:pt x="4211853" y="406086"/>
                </a:cubicBezTo>
                <a:cubicBezTo>
                  <a:pt x="4205795" y="406000"/>
                  <a:pt x="4202071" y="404685"/>
                  <a:pt x="4203586" y="403171"/>
                </a:cubicBezTo>
                <a:cubicBezTo>
                  <a:pt x="4205091" y="401656"/>
                  <a:pt x="4204471" y="395522"/>
                  <a:pt x="4202185" y="389521"/>
                </a:cubicBezTo>
                <a:cubicBezTo>
                  <a:pt x="4194870" y="370291"/>
                  <a:pt x="4200861" y="364242"/>
                  <a:pt x="4224579" y="366928"/>
                </a:cubicBezTo>
                <a:cubicBezTo>
                  <a:pt x="4236190" y="368252"/>
                  <a:pt x="4243476" y="367804"/>
                  <a:pt x="4240771" y="365947"/>
                </a:cubicBezTo>
                <a:cubicBezTo>
                  <a:pt x="4238057" y="364099"/>
                  <a:pt x="4231065" y="352907"/>
                  <a:pt x="4225227" y="341087"/>
                </a:cubicBezTo>
                <a:cubicBezTo>
                  <a:pt x="4217102" y="324637"/>
                  <a:pt x="4215825" y="318141"/>
                  <a:pt x="4219797" y="313360"/>
                </a:cubicBezTo>
                <a:cubicBezTo>
                  <a:pt x="4225588" y="306387"/>
                  <a:pt x="4222045" y="290538"/>
                  <a:pt x="4208862" y="264477"/>
                </a:cubicBezTo>
                <a:cubicBezTo>
                  <a:pt x="4199375" y="245713"/>
                  <a:pt x="4194556" y="241827"/>
                  <a:pt x="4180678" y="241732"/>
                </a:cubicBezTo>
                <a:cubicBezTo>
                  <a:pt x="4175029" y="241694"/>
                  <a:pt x="4170410" y="239827"/>
                  <a:pt x="4170410" y="237588"/>
                </a:cubicBezTo>
                <a:cubicBezTo>
                  <a:pt x="4170410" y="235350"/>
                  <a:pt x="4165276" y="232235"/>
                  <a:pt x="4159009" y="230664"/>
                </a:cubicBezTo>
                <a:cubicBezTo>
                  <a:pt x="4152732" y="229082"/>
                  <a:pt x="4147598" y="225787"/>
                  <a:pt x="4147598" y="223320"/>
                </a:cubicBezTo>
                <a:cubicBezTo>
                  <a:pt x="4147598" y="220862"/>
                  <a:pt x="4142683" y="218843"/>
                  <a:pt x="4136682" y="218843"/>
                </a:cubicBezTo>
                <a:cubicBezTo>
                  <a:pt x="4128852" y="218843"/>
                  <a:pt x="4124966" y="222063"/>
                  <a:pt x="4122909" y="230254"/>
                </a:cubicBezTo>
                <a:cubicBezTo>
                  <a:pt x="4120651" y="239227"/>
                  <a:pt x="4117146" y="241665"/>
                  <a:pt x="4106440" y="241665"/>
                </a:cubicBezTo>
                <a:cubicBezTo>
                  <a:pt x="4098963" y="241665"/>
                  <a:pt x="4092838" y="239608"/>
                  <a:pt x="4092838" y="237093"/>
                </a:cubicBezTo>
                <a:cubicBezTo>
                  <a:pt x="4092838" y="234588"/>
                  <a:pt x="4087590" y="232530"/>
                  <a:pt x="4081170" y="232530"/>
                </a:cubicBezTo>
                <a:cubicBezTo>
                  <a:pt x="4074741" y="232530"/>
                  <a:pt x="4070626" y="234369"/>
                  <a:pt x="4072007" y="236607"/>
                </a:cubicBezTo>
                <a:cubicBezTo>
                  <a:pt x="4073398" y="238855"/>
                  <a:pt x="4069407" y="241970"/>
                  <a:pt x="4063149" y="243541"/>
                </a:cubicBezTo>
                <a:cubicBezTo>
                  <a:pt x="4056891" y="245113"/>
                  <a:pt x="4051776" y="248247"/>
                  <a:pt x="4051776" y="250514"/>
                </a:cubicBezTo>
                <a:cubicBezTo>
                  <a:pt x="4051776" y="252771"/>
                  <a:pt x="4045413" y="256019"/>
                  <a:pt x="4037641" y="257734"/>
                </a:cubicBezTo>
                <a:cubicBezTo>
                  <a:pt x="4026735" y="260124"/>
                  <a:pt x="4024773" y="262039"/>
                  <a:pt x="4029078" y="266078"/>
                </a:cubicBezTo>
                <a:cubicBezTo>
                  <a:pt x="4033298" y="270040"/>
                  <a:pt x="4035174" y="269926"/>
                  <a:pt x="4036755" y="265611"/>
                </a:cubicBezTo>
                <a:cubicBezTo>
                  <a:pt x="4039174" y="259029"/>
                  <a:pt x="4101973" y="257372"/>
                  <a:pt x="4101973" y="263896"/>
                </a:cubicBezTo>
                <a:cubicBezTo>
                  <a:pt x="4101973" y="266087"/>
                  <a:pt x="4112450" y="268887"/>
                  <a:pt x="4125271" y="270116"/>
                </a:cubicBezTo>
                <a:cubicBezTo>
                  <a:pt x="4138082" y="271345"/>
                  <a:pt x="4149912" y="274526"/>
                  <a:pt x="4151550" y="277174"/>
                </a:cubicBezTo>
                <a:cubicBezTo>
                  <a:pt x="4153189" y="279832"/>
                  <a:pt x="4160161" y="283413"/>
                  <a:pt x="4167038" y="285137"/>
                </a:cubicBezTo>
                <a:cubicBezTo>
                  <a:pt x="4187850" y="290366"/>
                  <a:pt x="4181088" y="296415"/>
                  <a:pt x="4154446" y="296415"/>
                </a:cubicBezTo>
                <a:cubicBezTo>
                  <a:pt x="4140635" y="296415"/>
                  <a:pt x="4129348" y="294614"/>
                  <a:pt x="4129348" y="292424"/>
                </a:cubicBezTo>
                <a:cubicBezTo>
                  <a:pt x="4129348" y="286842"/>
                  <a:pt x="4101106" y="281765"/>
                  <a:pt x="4096382" y="286490"/>
                </a:cubicBezTo>
                <a:cubicBezTo>
                  <a:pt x="4089800" y="293071"/>
                  <a:pt x="4100868" y="314665"/>
                  <a:pt x="4110821" y="314665"/>
                </a:cubicBezTo>
                <a:cubicBezTo>
                  <a:pt x="4120299" y="314665"/>
                  <a:pt x="4147598" y="338258"/>
                  <a:pt x="4147598" y="346450"/>
                </a:cubicBezTo>
                <a:cubicBezTo>
                  <a:pt x="4147598" y="349050"/>
                  <a:pt x="4140406" y="351164"/>
                  <a:pt x="4131624" y="351164"/>
                </a:cubicBezTo>
                <a:cubicBezTo>
                  <a:pt x="4122842" y="351164"/>
                  <a:pt x="4115660" y="349117"/>
                  <a:pt x="4115660" y="346602"/>
                </a:cubicBezTo>
                <a:cubicBezTo>
                  <a:pt x="4115660" y="344097"/>
                  <a:pt x="4107402" y="342040"/>
                  <a:pt x="4097315" y="342040"/>
                </a:cubicBezTo>
                <a:cubicBezTo>
                  <a:pt x="4079608" y="342040"/>
                  <a:pt x="4079084" y="342478"/>
                  <a:pt x="4082056" y="354593"/>
                </a:cubicBezTo>
                <a:cubicBezTo>
                  <a:pt x="4083742" y="361489"/>
                  <a:pt x="4086876" y="367824"/>
                  <a:pt x="4089009" y="368671"/>
                </a:cubicBezTo>
                <a:cubicBezTo>
                  <a:pt x="4091152" y="369509"/>
                  <a:pt x="4091743" y="372081"/>
                  <a:pt x="4090324" y="374377"/>
                </a:cubicBezTo>
                <a:cubicBezTo>
                  <a:pt x="4088904" y="376672"/>
                  <a:pt x="4097582" y="378549"/>
                  <a:pt x="4109688" y="378549"/>
                </a:cubicBezTo>
                <a:cubicBezTo>
                  <a:pt x="4130862" y="378549"/>
                  <a:pt x="4132005" y="379235"/>
                  <a:pt x="4141911" y="397942"/>
                </a:cubicBezTo>
                <a:cubicBezTo>
                  <a:pt x="4154598" y="421897"/>
                  <a:pt x="4154598" y="423126"/>
                  <a:pt x="4141911" y="425269"/>
                </a:cubicBezTo>
                <a:cubicBezTo>
                  <a:pt x="4131929" y="426945"/>
                  <a:pt x="4131986" y="427155"/>
                  <a:pt x="4144054" y="433098"/>
                </a:cubicBezTo>
                <a:cubicBezTo>
                  <a:pt x="4150874" y="436451"/>
                  <a:pt x="4155370" y="440947"/>
                  <a:pt x="4154046" y="443090"/>
                </a:cubicBezTo>
                <a:cubicBezTo>
                  <a:pt x="4152722" y="445233"/>
                  <a:pt x="4154580" y="446986"/>
                  <a:pt x="4158190" y="446986"/>
                </a:cubicBezTo>
                <a:cubicBezTo>
                  <a:pt x="4161866" y="446986"/>
                  <a:pt x="4165981" y="453234"/>
                  <a:pt x="4167581" y="461245"/>
                </a:cubicBezTo>
                <a:cubicBezTo>
                  <a:pt x="4172248" y="484591"/>
                  <a:pt x="4171143" y="488058"/>
                  <a:pt x="4159028" y="488058"/>
                </a:cubicBezTo>
                <a:cubicBezTo>
                  <a:pt x="4152751" y="488058"/>
                  <a:pt x="4147617" y="486000"/>
                  <a:pt x="4147617" y="483495"/>
                </a:cubicBezTo>
                <a:cubicBezTo>
                  <a:pt x="4147617" y="480981"/>
                  <a:pt x="4144540" y="478933"/>
                  <a:pt x="4140778" y="478933"/>
                </a:cubicBezTo>
                <a:cubicBezTo>
                  <a:pt x="4136511" y="478933"/>
                  <a:pt x="4133929" y="483238"/>
                  <a:pt x="4133929" y="490334"/>
                </a:cubicBezTo>
                <a:cubicBezTo>
                  <a:pt x="4133929" y="500964"/>
                  <a:pt x="4135472" y="501745"/>
                  <a:pt x="4156418" y="501745"/>
                </a:cubicBezTo>
                <a:cubicBezTo>
                  <a:pt x="4170324" y="501745"/>
                  <a:pt x="4181516" y="504355"/>
                  <a:pt x="4185755" y="508584"/>
                </a:cubicBezTo>
                <a:cubicBezTo>
                  <a:pt x="4189517" y="512356"/>
                  <a:pt x="4194861" y="515433"/>
                  <a:pt x="4197623" y="515433"/>
                </a:cubicBezTo>
                <a:cubicBezTo>
                  <a:pt x="4200395" y="515433"/>
                  <a:pt x="4203843" y="518509"/>
                  <a:pt x="4205281" y="522281"/>
                </a:cubicBezTo>
                <a:cubicBezTo>
                  <a:pt x="4206729" y="526043"/>
                  <a:pt x="4210834" y="529120"/>
                  <a:pt x="4214406" y="529120"/>
                </a:cubicBezTo>
                <a:cubicBezTo>
                  <a:pt x="4217987" y="529120"/>
                  <a:pt x="4222093" y="532197"/>
                  <a:pt x="4223541" y="535968"/>
                </a:cubicBezTo>
                <a:cubicBezTo>
                  <a:pt x="4224979" y="539731"/>
                  <a:pt x="4230656" y="542807"/>
                  <a:pt x="4236152" y="542807"/>
                </a:cubicBezTo>
                <a:cubicBezTo>
                  <a:pt x="4244229" y="542807"/>
                  <a:pt x="4246334" y="539893"/>
                  <a:pt x="4247162" y="527548"/>
                </a:cubicBezTo>
                <a:close/>
                <a:moveTo>
                  <a:pt x="2819803" y="522281"/>
                </a:moveTo>
                <a:cubicBezTo>
                  <a:pt x="2819803" y="518509"/>
                  <a:pt x="2817746" y="515433"/>
                  <a:pt x="2815241" y="515433"/>
                </a:cubicBezTo>
                <a:cubicBezTo>
                  <a:pt x="2812726" y="515433"/>
                  <a:pt x="2810678" y="518509"/>
                  <a:pt x="2810678" y="522281"/>
                </a:cubicBezTo>
                <a:cubicBezTo>
                  <a:pt x="2810678" y="526043"/>
                  <a:pt x="2812726" y="529120"/>
                  <a:pt x="2815241" y="529120"/>
                </a:cubicBezTo>
                <a:cubicBezTo>
                  <a:pt x="2817746" y="529120"/>
                  <a:pt x="2819803" y="526043"/>
                  <a:pt x="2819803" y="522281"/>
                </a:cubicBezTo>
                <a:close/>
                <a:moveTo>
                  <a:pt x="3954707" y="520052"/>
                </a:moveTo>
                <a:cubicBezTo>
                  <a:pt x="3954297" y="514671"/>
                  <a:pt x="3952354" y="512651"/>
                  <a:pt x="3949916" y="515090"/>
                </a:cubicBezTo>
                <a:cubicBezTo>
                  <a:pt x="3947649" y="517347"/>
                  <a:pt x="3947182" y="521433"/>
                  <a:pt x="3948868" y="524157"/>
                </a:cubicBezTo>
                <a:cubicBezTo>
                  <a:pt x="3953459" y="531596"/>
                  <a:pt x="3955469" y="530177"/>
                  <a:pt x="3954707" y="520052"/>
                </a:cubicBezTo>
                <a:close/>
                <a:moveTo>
                  <a:pt x="2660098" y="510603"/>
                </a:moveTo>
                <a:cubicBezTo>
                  <a:pt x="2660098" y="507946"/>
                  <a:pt x="2658049" y="507041"/>
                  <a:pt x="2655535" y="508584"/>
                </a:cubicBezTo>
                <a:cubicBezTo>
                  <a:pt x="2653030" y="510137"/>
                  <a:pt x="2650972" y="512318"/>
                  <a:pt x="2650972" y="513423"/>
                </a:cubicBezTo>
                <a:cubicBezTo>
                  <a:pt x="2650972" y="514528"/>
                  <a:pt x="2653030" y="515433"/>
                  <a:pt x="2655535" y="515433"/>
                </a:cubicBezTo>
                <a:cubicBezTo>
                  <a:pt x="2658049" y="515433"/>
                  <a:pt x="2660098" y="513261"/>
                  <a:pt x="2660098" y="510603"/>
                </a:cubicBezTo>
                <a:close/>
                <a:moveTo>
                  <a:pt x="2812954" y="510870"/>
                </a:moveTo>
                <a:cubicBezTo>
                  <a:pt x="2814507" y="508365"/>
                  <a:pt x="2812574" y="506308"/>
                  <a:pt x="2808659" y="506308"/>
                </a:cubicBezTo>
                <a:cubicBezTo>
                  <a:pt x="2804754" y="506308"/>
                  <a:pt x="2801544" y="508365"/>
                  <a:pt x="2801544" y="510870"/>
                </a:cubicBezTo>
                <a:cubicBezTo>
                  <a:pt x="2801544" y="513385"/>
                  <a:pt x="2803477" y="515433"/>
                  <a:pt x="2805839" y="515433"/>
                </a:cubicBezTo>
                <a:cubicBezTo>
                  <a:pt x="2808202" y="515433"/>
                  <a:pt x="2811402" y="513385"/>
                  <a:pt x="2812954" y="510870"/>
                </a:cubicBezTo>
                <a:close/>
                <a:moveTo>
                  <a:pt x="3990826" y="508594"/>
                </a:moveTo>
                <a:cubicBezTo>
                  <a:pt x="3996769" y="502650"/>
                  <a:pt x="3996788" y="501745"/>
                  <a:pt x="3990987" y="501745"/>
                </a:cubicBezTo>
                <a:cubicBezTo>
                  <a:pt x="3987320" y="501745"/>
                  <a:pt x="3983130" y="504822"/>
                  <a:pt x="3981682" y="508594"/>
                </a:cubicBezTo>
                <a:cubicBezTo>
                  <a:pt x="3980234" y="512356"/>
                  <a:pt x="3980167" y="515433"/>
                  <a:pt x="3981520" y="515433"/>
                </a:cubicBezTo>
                <a:cubicBezTo>
                  <a:pt x="3982872" y="515433"/>
                  <a:pt x="3987063" y="512356"/>
                  <a:pt x="3990826" y="508594"/>
                </a:cubicBezTo>
                <a:close/>
                <a:moveTo>
                  <a:pt x="2728468" y="498326"/>
                </a:moveTo>
                <a:cubicBezTo>
                  <a:pt x="2728468" y="493763"/>
                  <a:pt x="2726944" y="492296"/>
                  <a:pt x="2725001" y="494897"/>
                </a:cubicBezTo>
                <a:cubicBezTo>
                  <a:pt x="2723124" y="497411"/>
                  <a:pt x="2719733" y="501002"/>
                  <a:pt x="2717466" y="502888"/>
                </a:cubicBezTo>
                <a:cubicBezTo>
                  <a:pt x="2715190" y="504765"/>
                  <a:pt x="2716761" y="506308"/>
                  <a:pt x="2720934" y="506308"/>
                </a:cubicBezTo>
                <a:cubicBezTo>
                  <a:pt x="2725115" y="506308"/>
                  <a:pt x="2728515" y="502764"/>
                  <a:pt x="2728468" y="498326"/>
                </a:cubicBezTo>
                <a:close/>
                <a:moveTo>
                  <a:pt x="3846446" y="494897"/>
                </a:moveTo>
                <a:cubicBezTo>
                  <a:pt x="3846446" y="491134"/>
                  <a:pt x="3842407" y="488058"/>
                  <a:pt x="3837463" y="488058"/>
                </a:cubicBezTo>
                <a:cubicBezTo>
                  <a:pt x="3831358" y="488058"/>
                  <a:pt x="3829320" y="490248"/>
                  <a:pt x="3831110" y="494897"/>
                </a:cubicBezTo>
                <a:cubicBezTo>
                  <a:pt x="3832549" y="498669"/>
                  <a:pt x="3836597" y="501745"/>
                  <a:pt x="3840092" y="501745"/>
                </a:cubicBezTo>
                <a:cubicBezTo>
                  <a:pt x="3843588" y="501745"/>
                  <a:pt x="3846446" y="498669"/>
                  <a:pt x="3846446" y="494897"/>
                </a:cubicBezTo>
                <a:close/>
                <a:moveTo>
                  <a:pt x="3955954" y="494897"/>
                </a:moveTo>
                <a:cubicBezTo>
                  <a:pt x="3955954" y="491134"/>
                  <a:pt x="3953907" y="488058"/>
                  <a:pt x="3951392" y="488058"/>
                </a:cubicBezTo>
                <a:cubicBezTo>
                  <a:pt x="3948887" y="488058"/>
                  <a:pt x="3946830" y="484972"/>
                  <a:pt x="3946830" y="481209"/>
                </a:cubicBezTo>
                <a:cubicBezTo>
                  <a:pt x="3946830" y="477447"/>
                  <a:pt x="3943715" y="474370"/>
                  <a:pt x="3939914" y="474370"/>
                </a:cubicBezTo>
                <a:cubicBezTo>
                  <a:pt x="3935038" y="474370"/>
                  <a:pt x="3933304" y="478409"/>
                  <a:pt x="3934037" y="488058"/>
                </a:cubicBezTo>
                <a:cubicBezTo>
                  <a:pt x="3934866" y="498973"/>
                  <a:pt x="3937200" y="501745"/>
                  <a:pt x="3945515" y="501745"/>
                </a:cubicBezTo>
                <a:cubicBezTo>
                  <a:pt x="3951754" y="501745"/>
                  <a:pt x="3955954" y="498992"/>
                  <a:pt x="3955954" y="494897"/>
                </a:cubicBezTo>
                <a:close/>
                <a:moveTo>
                  <a:pt x="4357491" y="484352"/>
                </a:moveTo>
                <a:cubicBezTo>
                  <a:pt x="4357491" y="479285"/>
                  <a:pt x="4339803" y="460683"/>
                  <a:pt x="4334983" y="460683"/>
                </a:cubicBezTo>
                <a:cubicBezTo>
                  <a:pt x="4327725" y="460683"/>
                  <a:pt x="4325592" y="474666"/>
                  <a:pt x="4332440" y="477304"/>
                </a:cubicBezTo>
                <a:cubicBezTo>
                  <a:pt x="4336154" y="478723"/>
                  <a:pt x="4338050" y="481724"/>
                  <a:pt x="4336660" y="483971"/>
                </a:cubicBezTo>
                <a:cubicBezTo>
                  <a:pt x="4335269" y="486219"/>
                  <a:pt x="4339393" y="488058"/>
                  <a:pt x="4345813" y="488058"/>
                </a:cubicBezTo>
                <a:cubicBezTo>
                  <a:pt x="4352233" y="488058"/>
                  <a:pt x="4357491" y="486391"/>
                  <a:pt x="4357491" y="484352"/>
                </a:cubicBezTo>
                <a:close/>
                <a:moveTo>
                  <a:pt x="4423165" y="480838"/>
                </a:moveTo>
                <a:cubicBezTo>
                  <a:pt x="4427795" y="468779"/>
                  <a:pt x="4426347" y="465245"/>
                  <a:pt x="4416803" y="465245"/>
                </a:cubicBezTo>
                <a:cubicBezTo>
                  <a:pt x="4410116" y="465245"/>
                  <a:pt x="4407678" y="468284"/>
                  <a:pt x="4407678" y="476647"/>
                </a:cubicBezTo>
                <a:cubicBezTo>
                  <a:pt x="4407678" y="489391"/>
                  <a:pt x="4418737" y="492382"/>
                  <a:pt x="4423165" y="480838"/>
                </a:cubicBezTo>
                <a:close/>
                <a:moveTo>
                  <a:pt x="3563553" y="474370"/>
                </a:moveTo>
                <a:cubicBezTo>
                  <a:pt x="3563553" y="469293"/>
                  <a:pt x="3560505" y="465245"/>
                  <a:pt x="3556705" y="465245"/>
                </a:cubicBezTo>
                <a:cubicBezTo>
                  <a:pt x="3548456" y="465245"/>
                  <a:pt x="3547885" y="470570"/>
                  <a:pt x="3555333" y="478018"/>
                </a:cubicBezTo>
                <a:cubicBezTo>
                  <a:pt x="3562696" y="485381"/>
                  <a:pt x="3563553" y="485000"/>
                  <a:pt x="3563553" y="474370"/>
                </a:cubicBezTo>
                <a:close/>
                <a:moveTo>
                  <a:pt x="3968918" y="443881"/>
                </a:moveTo>
                <a:cubicBezTo>
                  <a:pt x="3974243" y="434365"/>
                  <a:pt x="3965289" y="424173"/>
                  <a:pt x="3951602" y="424173"/>
                </a:cubicBezTo>
                <a:cubicBezTo>
                  <a:pt x="3942439" y="424173"/>
                  <a:pt x="3942334" y="424755"/>
                  <a:pt x="3949116" y="437861"/>
                </a:cubicBezTo>
                <a:cubicBezTo>
                  <a:pt x="3957117" y="453349"/>
                  <a:pt x="3962679" y="455034"/>
                  <a:pt x="3968918" y="443881"/>
                </a:cubicBezTo>
                <a:close/>
                <a:moveTo>
                  <a:pt x="4127404" y="429288"/>
                </a:moveTo>
                <a:cubicBezTo>
                  <a:pt x="4124176" y="424059"/>
                  <a:pt x="4106535" y="419459"/>
                  <a:pt x="4106535" y="423840"/>
                </a:cubicBezTo>
                <a:cubicBezTo>
                  <a:pt x="4106535" y="429622"/>
                  <a:pt x="4112260" y="433298"/>
                  <a:pt x="4121251" y="433298"/>
                </a:cubicBezTo>
                <a:cubicBezTo>
                  <a:pt x="4125995" y="433298"/>
                  <a:pt x="4128767" y="431498"/>
                  <a:pt x="4127404" y="429288"/>
                </a:cubicBezTo>
                <a:close/>
                <a:moveTo>
                  <a:pt x="3749224" y="398770"/>
                </a:moveTo>
                <a:cubicBezTo>
                  <a:pt x="3762540" y="384797"/>
                  <a:pt x="3773437" y="371805"/>
                  <a:pt x="3773437" y="369900"/>
                </a:cubicBezTo>
                <a:cubicBezTo>
                  <a:pt x="3773437" y="363956"/>
                  <a:pt x="3744680" y="370338"/>
                  <a:pt x="3736708" y="378053"/>
                </a:cubicBezTo>
                <a:cubicBezTo>
                  <a:pt x="3723287" y="391046"/>
                  <a:pt x="3713048" y="410229"/>
                  <a:pt x="3715763" y="417296"/>
                </a:cubicBezTo>
                <a:cubicBezTo>
                  <a:pt x="3719839" y="427917"/>
                  <a:pt x="3723221" y="426040"/>
                  <a:pt x="3749224" y="398770"/>
                </a:cubicBezTo>
                <a:close/>
                <a:moveTo>
                  <a:pt x="4430500" y="415049"/>
                </a:moveTo>
                <a:cubicBezTo>
                  <a:pt x="4430500" y="412543"/>
                  <a:pt x="4428442" y="410486"/>
                  <a:pt x="4425937" y="410486"/>
                </a:cubicBezTo>
                <a:cubicBezTo>
                  <a:pt x="4423423" y="410486"/>
                  <a:pt x="4421365" y="412543"/>
                  <a:pt x="4421365" y="415049"/>
                </a:cubicBezTo>
                <a:cubicBezTo>
                  <a:pt x="4421365" y="417563"/>
                  <a:pt x="4423423" y="419611"/>
                  <a:pt x="4425937" y="419611"/>
                </a:cubicBezTo>
                <a:cubicBezTo>
                  <a:pt x="4428442" y="419611"/>
                  <a:pt x="4430500" y="417563"/>
                  <a:pt x="4430500" y="415049"/>
                </a:cubicBezTo>
                <a:close/>
                <a:moveTo>
                  <a:pt x="3704999" y="401361"/>
                </a:moveTo>
                <a:cubicBezTo>
                  <a:pt x="3704999" y="398856"/>
                  <a:pt x="3702942" y="396799"/>
                  <a:pt x="3700437" y="396799"/>
                </a:cubicBezTo>
                <a:cubicBezTo>
                  <a:pt x="3697922" y="396799"/>
                  <a:pt x="3695874" y="398856"/>
                  <a:pt x="3695874" y="401361"/>
                </a:cubicBezTo>
                <a:cubicBezTo>
                  <a:pt x="3695874" y="403866"/>
                  <a:pt x="3697922" y="405924"/>
                  <a:pt x="3700437" y="405924"/>
                </a:cubicBezTo>
                <a:cubicBezTo>
                  <a:pt x="3702942" y="405924"/>
                  <a:pt x="3704999" y="403866"/>
                  <a:pt x="3704999" y="401361"/>
                </a:cubicBezTo>
                <a:close/>
                <a:moveTo>
                  <a:pt x="4381827" y="389617"/>
                </a:moveTo>
                <a:cubicBezTo>
                  <a:pt x="4378208" y="380206"/>
                  <a:pt x="4366615" y="381616"/>
                  <a:pt x="4366615" y="391474"/>
                </a:cubicBezTo>
                <a:cubicBezTo>
                  <a:pt x="4366615" y="396075"/>
                  <a:pt x="4367968" y="401190"/>
                  <a:pt x="4369616" y="402847"/>
                </a:cubicBezTo>
                <a:cubicBezTo>
                  <a:pt x="4374455" y="407686"/>
                  <a:pt x="4384561" y="396742"/>
                  <a:pt x="4381827" y="389617"/>
                </a:cubicBezTo>
                <a:close/>
                <a:moveTo>
                  <a:pt x="3695960" y="366976"/>
                </a:moveTo>
                <a:cubicBezTo>
                  <a:pt x="3699227" y="360870"/>
                  <a:pt x="3705676" y="354689"/>
                  <a:pt x="3710295" y="353222"/>
                </a:cubicBezTo>
                <a:cubicBezTo>
                  <a:pt x="3720782" y="349888"/>
                  <a:pt x="3721087" y="340544"/>
                  <a:pt x="3710971" y="332333"/>
                </a:cubicBezTo>
                <a:cubicBezTo>
                  <a:pt x="3706609" y="328800"/>
                  <a:pt x="3704647" y="328409"/>
                  <a:pt x="3706466" y="331448"/>
                </a:cubicBezTo>
                <a:cubicBezTo>
                  <a:pt x="3708352" y="334591"/>
                  <a:pt x="3706228" y="337925"/>
                  <a:pt x="3701370" y="339468"/>
                </a:cubicBezTo>
                <a:cubicBezTo>
                  <a:pt x="3694398" y="341677"/>
                  <a:pt x="3677625" y="370262"/>
                  <a:pt x="3677625" y="379939"/>
                </a:cubicBezTo>
                <a:cubicBezTo>
                  <a:pt x="3677625" y="386378"/>
                  <a:pt x="3690417" y="377329"/>
                  <a:pt x="3695960" y="366976"/>
                </a:cubicBezTo>
                <a:close/>
                <a:moveTo>
                  <a:pt x="3618303" y="360299"/>
                </a:moveTo>
                <a:cubicBezTo>
                  <a:pt x="3618303" y="347450"/>
                  <a:pt x="3616360" y="342040"/>
                  <a:pt x="3611731" y="342040"/>
                </a:cubicBezTo>
                <a:cubicBezTo>
                  <a:pt x="3603329" y="342040"/>
                  <a:pt x="3597462" y="351279"/>
                  <a:pt x="3603415" y="355098"/>
                </a:cubicBezTo>
                <a:cubicBezTo>
                  <a:pt x="3605911" y="356708"/>
                  <a:pt x="3609388" y="362632"/>
                  <a:pt x="3611150" y="368281"/>
                </a:cubicBezTo>
                <a:cubicBezTo>
                  <a:pt x="3615903" y="383492"/>
                  <a:pt x="3618303" y="380806"/>
                  <a:pt x="3618303" y="360299"/>
                </a:cubicBezTo>
                <a:close/>
                <a:moveTo>
                  <a:pt x="3871544" y="373986"/>
                </a:moveTo>
                <a:cubicBezTo>
                  <a:pt x="3869991" y="371472"/>
                  <a:pt x="3867820" y="369424"/>
                  <a:pt x="3866715" y="369424"/>
                </a:cubicBezTo>
                <a:cubicBezTo>
                  <a:pt x="3865600" y="369424"/>
                  <a:pt x="3864695" y="371472"/>
                  <a:pt x="3864695" y="373986"/>
                </a:cubicBezTo>
                <a:cubicBezTo>
                  <a:pt x="3864695" y="376491"/>
                  <a:pt x="3866877" y="378549"/>
                  <a:pt x="3869534" y="378549"/>
                </a:cubicBezTo>
                <a:cubicBezTo>
                  <a:pt x="3872192" y="378549"/>
                  <a:pt x="3873097" y="376491"/>
                  <a:pt x="3871544" y="373986"/>
                </a:cubicBezTo>
                <a:close/>
                <a:moveTo>
                  <a:pt x="3880669" y="360299"/>
                </a:moveTo>
                <a:cubicBezTo>
                  <a:pt x="3882221" y="357784"/>
                  <a:pt x="3880288" y="355736"/>
                  <a:pt x="3876373" y="355736"/>
                </a:cubicBezTo>
                <a:cubicBezTo>
                  <a:pt x="3872468" y="355736"/>
                  <a:pt x="3869258" y="357784"/>
                  <a:pt x="3869258" y="360299"/>
                </a:cubicBezTo>
                <a:cubicBezTo>
                  <a:pt x="3869258" y="362804"/>
                  <a:pt x="3871192" y="364861"/>
                  <a:pt x="3873554" y="364861"/>
                </a:cubicBezTo>
                <a:cubicBezTo>
                  <a:pt x="3875916" y="364861"/>
                  <a:pt x="3879116" y="362804"/>
                  <a:pt x="3880669" y="360299"/>
                </a:cubicBezTo>
                <a:close/>
                <a:moveTo>
                  <a:pt x="3652955" y="326533"/>
                </a:moveTo>
                <a:cubicBezTo>
                  <a:pt x="3653641" y="321761"/>
                  <a:pt x="3656898" y="316151"/>
                  <a:pt x="3660203" y="314055"/>
                </a:cubicBezTo>
                <a:cubicBezTo>
                  <a:pt x="3664194" y="311521"/>
                  <a:pt x="3664423" y="310216"/>
                  <a:pt x="3660880" y="310178"/>
                </a:cubicBezTo>
                <a:cubicBezTo>
                  <a:pt x="3651659" y="310055"/>
                  <a:pt x="3641077" y="315474"/>
                  <a:pt x="3643353" y="319151"/>
                </a:cubicBezTo>
                <a:cubicBezTo>
                  <a:pt x="3644554" y="321094"/>
                  <a:pt x="3639410" y="323904"/>
                  <a:pt x="3631914" y="325409"/>
                </a:cubicBezTo>
                <a:cubicBezTo>
                  <a:pt x="3612312" y="329324"/>
                  <a:pt x="3614798" y="338325"/>
                  <a:pt x="3635000" y="336620"/>
                </a:cubicBezTo>
                <a:cubicBezTo>
                  <a:pt x="3647316" y="335572"/>
                  <a:pt x="3652031" y="332924"/>
                  <a:pt x="3652955" y="326533"/>
                </a:cubicBezTo>
                <a:close/>
                <a:moveTo>
                  <a:pt x="4073074" y="321513"/>
                </a:moveTo>
                <a:cubicBezTo>
                  <a:pt x="4073074" y="317751"/>
                  <a:pt x="4070331" y="314665"/>
                  <a:pt x="4066988" y="314665"/>
                </a:cubicBezTo>
                <a:cubicBezTo>
                  <a:pt x="4059301" y="314665"/>
                  <a:pt x="4059025" y="322275"/>
                  <a:pt x="4066606" y="325333"/>
                </a:cubicBezTo>
                <a:cubicBezTo>
                  <a:pt x="4069740" y="326599"/>
                  <a:pt x="4072483" y="327800"/>
                  <a:pt x="4072693" y="328000"/>
                </a:cubicBezTo>
                <a:cubicBezTo>
                  <a:pt x="4072893" y="328190"/>
                  <a:pt x="4073074" y="325275"/>
                  <a:pt x="4073074" y="321513"/>
                </a:cubicBezTo>
                <a:close/>
                <a:moveTo>
                  <a:pt x="4003256" y="303206"/>
                </a:moveTo>
                <a:cubicBezTo>
                  <a:pt x="4004713" y="299415"/>
                  <a:pt x="4004608" y="289842"/>
                  <a:pt x="4003027" y="281927"/>
                </a:cubicBezTo>
                <a:lnTo>
                  <a:pt x="4000151" y="267535"/>
                </a:lnTo>
                <a:lnTo>
                  <a:pt x="3991950" y="277660"/>
                </a:lnTo>
                <a:cubicBezTo>
                  <a:pt x="3985282" y="285899"/>
                  <a:pt x="3984701" y="289852"/>
                  <a:pt x="3988844" y="298939"/>
                </a:cubicBezTo>
                <a:cubicBezTo>
                  <a:pt x="3994664" y="311721"/>
                  <a:pt x="3999446" y="313141"/>
                  <a:pt x="4003256" y="303206"/>
                </a:cubicBezTo>
                <a:close/>
                <a:moveTo>
                  <a:pt x="3647135" y="283889"/>
                </a:moveTo>
                <a:cubicBezTo>
                  <a:pt x="3664537" y="283613"/>
                  <a:pt x="3672300" y="280451"/>
                  <a:pt x="3667452" y="275603"/>
                </a:cubicBezTo>
                <a:cubicBezTo>
                  <a:pt x="3666042" y="274193"/>
                  <a:pt x="3653688" y="271888"/>
                  <a:pt x="3640001" y="270469"/>
                </a:cubicBezTo>
                <a:cubicBezTo>
                  <a:pt x="3618265" y="268230"/>
                  <a:pt x="3614817" y="268992"/>
                  <a:pt x="3612883" y="276450"/>
                </a:cubicBezTo>
                <a:cubicBezTo>
                  <a:pt x="3611664" y="281156"/>
                  <a:pt x="3611569" y="287699"/>
                  <a:pt x="3612674" y="290995"/>
                </a:cubicBezTo>
                <a:cubicBezTo>
                  <a:pt x="3614302" y="295834"/>
                  <a:pt x="3616112" y="295757"/>
                  <a:pt x="3622199" y="290566"/>
                </a:cubicBezTo>
                <a:cubicBezTo>
                  <a:pt x="3626332" y="287052"/>
                  <a:pt x="3637553" y="284042"/>
                  <a:pt x="3647135" y="283889"/>
                </a:cubicBezTo>
                <a:close/>
                <a:moveTo>
                  <a:pt x="3887517" y="291852"/>
                </a:moveTo>
                <a:cubicBezTo>
                  <a:pt x="3887517" y="289347"/>
                  <a:pt x="3882383" y="287290"/>
                  <a:pt x="3876106" y="287290"/>
                </a:cubicBezTo>
                <a:cubicBezTo>
                  <a:pt x="3869010" y="287290"/>
                  <a:pt x="3864695" y="284708"/>
                  <a:pt x="3864695" y="280441"/>
                </a:cubicBezTo>
                <a:cubicBezTo>
                  <a:pt x="3864695" y="276679"/>
                  <a:pt x="3862648" y="273602"/>
                  <a:pt x="3860133" y="273602"/>
                </a:cubicBezTo>
                <a:cubicBezTo>
                  <a:pt x="3854932" y="273602"/>
                  <a:pt x="3854332" y="278755"/>
                  <a:pt x="3858342" y="289195"/>
                </a:cubicBezTo>
                <a:cubicBezTo>
                  <a:pt x="3861381" y="297101"/>
                  <a:pt x="3887517" y="299482"/>
                  <a:pt x="3887517" y="291852"/>
                </a:cubicBezTo>
                <a:close/>
                <a:moveTo>
                  <a:pt x="3974205" y="294624"/>
                </a:moveTo>
                <a:cubicBezTo>
                  <a:pt x="3974205" y="293633"/>
                  <a:pt x="3971128" y="291643"/>
                  <a:pt x="3967365" y="290204"/>
                </a:cubicBezTo>
                <a:cubicBezTo>
                  <a:pt x="3963603" y="288757"/>
                  <a:pt x="3960517" y="289566"/>
                  <a:pt x="3960517" y="291995"/>
                </a:cubicBezTo>
                <a:cubicBezTo>
                  <a:pt x="3960517" y="294424"/>
                  <a:pt x="3963603" y="296415"/>
                  <a:pt x="3967365" y="296415"/>
                </a:cubicBezTo>
                <a:cubicBezTo>
                  <a:pt x="3971128" y="296415"/>
                  <a:pt x="3974205" y="295605"/>
                  <a:pt x="3974205" y="294624"/>
                </a:cubicBezTo>
                <a:close/>
                <a:moveTo>
                  <a:pt x="3819928" y="284175"/>
                </a:moveTo>
                <a:cubicBezTo>
                  <a:pt x="3816632" y="282851"/>
                  <a:pt x="3812699" y="283013"/>
                  <a:pt x="3811184" y="284537"/>
                </a:cubicBezTo>
                <a:cubicBezTo>
                  <a:pt x="3809660" y="286051"/>
                  <a:pt x="3812356" y="287128"/>
                  <a:pt x="3817166" y="286928"/>
                </a:cubicBezTo>
                <a:cubicBezTo>
                  <a:pt x="3822481" y="286709"/>
                  <a:pt x="3823567" y="285632"/>
                  <a:pt x="3819928" y="284175"/>
                </a:cubicBezTo>
                <a:close/>
                <a:moveTo>
                  <a:pt x="3809946" y="264477"/>
                </a:moveTo>
                <a:cubicBezTo>
                  <a:pt x="3809946" y="261963"/>
                  <a:pt x="3806860" y="259915"/>
                  <a:pt x="3803098" y="259915"/>
                </a:cubicBezTo>
                <a:cubicBezTo>
                  <a:pt x="3799335" y="259915"/>
                  <a:pt x="3796258" y="261963"/>
                  <a:pt x="3796258" y="264477"/>
                </a:cubicBezTo>
                <a:cubicBezTo>
                  <a:pt x="3796258" y="266982"/>
                  <a:pt x="3799335" y="269040"/>
                  <a:pt x="3803098" y="269040"/>
                </a:cubicBezTo>
                <a:cubicBezTo>
                  <a:pt x="3806860" y="269040"/>
                  <a:pt x="3809946" y="266982"/>
                  <a:pt x="3809946" y="264477"/>
                </a:cubicBezTo>
                <a:close/>
                <a:moveTo>
                  <a:pt x="4330116" y="257867"/>
                </a:moveTo>
                <a:cubicBezTo>
                  <a:pt x="4330116" y="253476"/>
                  <a:pt x="4308265" y="232530"/>
                  <a:pt x="4303674" y="232530"/>
                </a:cubicBezTo>
                <a:cubicBezTo>
                  <a:pt x="4301007" y="232530"/>
                  <a:pt x="4295502" y="229206"/>
                  <a:pt x="4291435" y="225149"/>
                </a:cubicBezTo>
                <a:cubicBezTo>
                  <a:pt x="4287377" y="221081"/>
                  <a:pt x="4282691" y="219110"/>
                  <a:pt x="4281043" y="220767"/>
                </a:cubicBezTo>
                <a:cubicBezTo>
                  <a:pt x="4278262" y="223548"/>
                  <a:pt x="4286339" y="231530"/>
                  <a:pt x="4312571" y="251923"/>
                </a:cubicBezTo>
                <a:cubicBezTo>
                  <a:pt x="4322429" y="259591"/>
                  <a:pt x="4330116" y="262191"/>
                  <a:pt x="4330116" y="257867"/>
                </a:cubicBezTo>
                <a:close/>
                <a:moveTo>
                  <a:pt x="4188660" y="210080"/>
                </a:moveTo>
                <a:cubicBezTo>
                  <a:pt x="4188660" y="207775"/>
                  <a:pt x="4182507" y="204527"/>
                  <a:pt x="4174972" y="202879"/>
                </a:cubicBezTo>
                <a:cubicBezTo>
                  <a:pt x="4167448" y="201222"/>
                  <a:pt x="4161285" y="197983"/>
                  <a:pt x="4161285" y="195669"/>
                </a:cubicBezTo>
                <a:cubicBezTo>
                  <a:pt x="4161285" y="193364"/>
                  <a:pt x="4159237" y="191468"/>
                  <a:pt x="4156722" y="191468"/>
                </a:cubicBezTo>
                <a:cubicBezTo>
                  <a:pt x="4154217" y="191468"/>
                  <a:pt x="4152160" y="194545"/>
                  <a:pt x="4152160" y="198317"/>
                </a:cubicBezTo>
                <a:cubicBezTo>
                  <a:pt x="4152160" y="202079"/>
                  <a:pt x="4155237" y="205156"/>
                  <a:pt x="4159009" y="205156"/>
                </a:cubicBezTo>
                <a:cubicBezTo>
                  <a:pt x="4162771" y="205156"/>
                  <a:pt x="4165847" y="207213"/>
                  <a:pt x="4165847" y="209718"/>
                </a:cubicBezTo>
                <a:cubicBezTo>
                  <a:pt x="4165847" y="212233"/>
                  <a:pt x="4170981" y="214281"/>
                  <a:pt x="4177258" y="214281"/>
                </a:cubicBezTo>
                <a:cubicBezTo>
                  <a:pt x="4183526" y="214281"/>
                  <a:pt x="4188660" y="212395"/>
                  <a:pt x="4188660" y="210080"/>
                </a:cubicBezTo>
                <a:close/>
                <a:moveTo>
                  <a:pt x="3741499" y="182343"/>
                </a:moveTo>
                <a:cubicBezTo>
                  <a:pt x="3741499" y="177276"/>
                  <a:pt x="3738461" y="173218"/>
                  <a:pt x="3734660" y="173218"/>
                </a:cubicBezTo>
                <a:cubicBezTo>
                  <a:pt x="3730850" y="173218"/>
                  <a:pt x="3727650" y="170647"/>
                  <a:pt x="3727450" y="167513"/>
                </a:cubicBezTo>
                <a:cubicBezTo>
                  <a:pt x="3727183" y="163274"/>
                  <a:pt x="3726526" y="163208"/>
                  <a:pt x="3724878" y="167265"/>
                </a:cubicBezTo>
                <a:cubicBezTo>
                  <a:pt x="3722163" y="173923"/>
                  <a:pt x="3731022" y="191468"/>
                  <a:pt x="3737099" y="191468"/>
                </a:cubicBezTo>
                <a:cubicBezTo>
                  <a:pt x="3739518" y="191468"/>
                  <a:pt x="3741499" y="187363"/>
                  <a:pt x="3741499" y="182343"/>
                </a:cubicBezTo>
                <a:close/>
                <a:moveTo>
                  <a:pt x="4116498" y="176638"/>
                </a:moveTo>
                <a:cubicBezTo>
                  <a:pt x="4127747" y="164484"/>
                  <a:pt x="4147598" y="159388"/>
                  <a:pt x="4147598" y="168656"/>
                </a:cubicBezTo>
                <a:cubicBezTo>
                  <a:pt x="4147598" y="171161"/>
                  <a:pt x="4155665" y="173218"/>
                  <a:pt x="4165524" y="173218"/>
                </a:cubicBezTo>
                <a:cubicBezTo>
                  <a:pt x="4175382" y="173218"/>
                  <a:pt x="4186526" y="176295"/>
                  <a:pt x="4190289" y="180057"/>
                </a:cubicBezTo>
                <a:cubicBezTo>
                  <a:pt x="4194061" y="183829"/>
                  <a:pt x="4201538" y="186906"/>
                  <a:pt x="4206910" y="186906"/>
                </a:cubicBezTo>
                <a:cubicBezTo>
                  <a:pt x="4214425" y="186906"/>
                  <a:pt x="4216340" y="184544"/>
                  <a:pt x="4215216" y="176638"/>
                </a:cubicBezTo>
                <a:cubicBezTo>
                  <a:pt x="4214139" y="169046"/>
                  <a:pt x="4209310" y="165274"/>
                  <a:pt x="4196652" y="162150"/>
                </a:cubicBezTo>
                <a:cubicBezTo>
                  <a:pt x="4187241" y="159817"/>
                  <a:pt x="4179535" y="156226"/>
                  <a:pt x="4179535" y="154159"/>
                </a:cubicBezTo>
                <a:cubicBezTo>
                  <a:pt x="4179535" y="152092"/>
                  <a:pt x="4176915" y="150406"/>
                  <a:pt x="4173706" y="150406"/>
                </a:cubicBezTo>
                <a:cubicBezTo>
                  <a:pt x="4170496" y="150406"/>
                  <a:pt x="4164362" y="146301"/>
                  <a:pt x="4160066" y="141281"/>
                </a:cubicBezTo>
                <a:cubicBezTo>
                  <a:pt x="4147731" y="126870"/>
                  <a:pt x="4133253" y="130403"/>
                  <a:pt x="4127376" y="149263"/>
                </a:cubicBezTo>
                <a:cubicBezTo>
                  <a:pt x="4124747" y="157655"/>
                  <a:pt x="4120851" y="159531"/>
                  <a:pt x="4105954" y="159531"/>
                </a:cubicBezTo>
                <a:cubicBezTo>
                  <a:pt x="4094972" y="159531"/>
                  <a:pt x="4088857" y="157721"/>
                  <a:pt x="4090562" y="154968"/>
                </a:cubicBezTo>
                <a:cubicBezTo>
                  <a:pt x="4092210" y="152301"/>
                  <a:pt x="4087571" y="150406"/>
                  <a:pt x="4079427" y="150406"/>
                </a:cubicBezTo>
                <a:cubicBezTo>
                  <a:pt x="4071750" y="150406"/>
                  <a:pt x="4065463" y="152454"/>
                  <a:pt x="4065463" y="154968"/>
                </a:cubicBezTo>
                <a:cubicBezTo>
                  <a:pt x="4065463" y="157473"/>
                  <a:pt x="4060844" y="159559"/>
                  <a:pt x="4055195" y="159588"/>
                </a:cubicBezTo>
                <a:cubicBezTo>
                  <a:pt x="4039089" y="159693"/>
                  <a:pt x="4024258" y="164732"/>
                  <a:pt x="4027002" y="169170"/>
                </a:cubicBezTo>
                <a:cubicBezTo>
                  <a:pt x="4028373" y="171399"/>
                  <a:pt x="4026611" y="173218"/>
                  <a:pt x="4023087" y="173218"/>
                </a:cubicBezTo>
                <a:cubicBezTo>
                  <a:pt x="4019562" y="173218"/>
                  <a:pt x="4011733" y="177505"/>
                  <a:pt x="4005704" y="182743"/>
                </a:cubicBezTo>
                <a:lnTo>
                  <a:pt x="3994740" y="192268"/>
                </a:lnTo>
                <a:lnTo>
                  <a:pt x="4049805" y="190725"/>
                </a:lnTo>
                <a:cubicBezTo>
                  <a:pt x="4103135" y="189239"/>
                  <a:pt x="4105249" y="188792"/>
                  <a:pt x="4116498" y="176638"/>
                </a:cubicBezTo>
                <a:close/>
                <a:moveTo>
                  <a:pt x="4234294" y="182343"/>
                </a:moveTo>
                <a:cubicBezTo>
                  <a:pt x="4234294" y="179838"/>
                  <a:pt x="4231208" y="177781"/>
                  <a:pt x="4227446" y="177781"/>
                </a:cubicBezTo>
                <a:cubicBezTo>
                  <a:pt x="4223683" y="177781"/>
                  <a:pt x="4220607" y="179838"/>
                  <a:pt x="4220607" y="182343"/>
                </a:cubicBezTo>
                <a:cubicBezTo>
                  <a:pt x="4220607" y="184848"/>
                  <a:pt x="4223683" y="186906"/>
                  <a:pt x="4227446" y="186906"/>
                </a:cubicBezTo>
                <a:cubicBezTo>
                  <a:pt x="4231208" y="186906"/>
                  <a:pt x="4234294" y="184848"/>
                  <a:pt x="4234294" y="182343"/>
                </a:cubicBezTo>
                <a:close/>
                <a:moveTo>
                  <a:pt x="3795820" y="151073"/>
                </a:moveTo>
                <a:cubicBezTo>
                  <a:pt x="3789077" y="148749"/>
                  <a:pt x="3785657" y="153454"/>
                  <a:pt x="3789524" y="159712"/>
                </a:cubicBezTo>
                <a:cubicBezTo>
                  <a:pt x="3791982" y="163684"/>
                  <a:pt x="3793829" y="163465"/>
                  <a:pt x="3796678" y="158874"/>
                </a:cubicBezTo>
                <a:cubicBezTo>
                  <a:pt x="3798935" y="155235"/>
                  <a:pt x="3798583" y="152016"/>
                  <a:pt x="3795820" y="151073"/>
                </a:cubicBezTo>
                <a:close/>
                <a:moveTo>
                  <a:pt x="3749110" y="152682"/>
                </a:moveTo>
                <a:cubicBezTo>
                  <a:pt x="3749110" y="148920"/>
                  <a:pt x="3747395" y="145843"/>
                  <a:pt x="3745300" y="145843"/>
                </a:cubicBezTo>
                <a:cubicBezTo>
                  <a:pt x="3743214" y="145843"/>
                  <a:pt x="3741499" y="148920"/>
                  <a:pt x="3741499" y="152682"/>
                </a:cubicBezTo>
                <a:cubicBezTo>
                  <a:pt x="3741499" y="156445"/>
                  <a:pt x="3743214" y="159531"/>
                  <a:pt x="3745300" y="159531"/>
                </a:cubicBezTo>
                <a:cubicBezTo>
                  <a:pt x="3747395" y="159531"/>
                  <a:pt x="3749110" y="156445"/>
                  <a:pt x="3749110" y="152682"/>
                </a:cubicBezTo>
                <a:close/>
                <a:moveTo>
                  <a:pt x="3823633" y="154968"/>
                </a:moveTo>
                <a:cubicBezTo>
                  <a:pt x="3823633" y="152454"/>
                  <a:pt x="3819404" y="150406"/>
                  <a:pt x="3814242" y="150406"/>
                </a:cubicBezTo>
                <a:cubicBezTo>
                  <a:pt x="3809070" y="150406"/>
                  <a:pt x="3806107" y="152454"/>
                  <a:pt x="3807660" y="154968"/>
                </a:cubicBezTo>
                <a:cubicBezTo>
                  <a:pt x="3809213" y="157473"/>
                  <a:pt x="3813442" y="159531"/>
                  <a:pt x="3817061" y="159531"/>
                </a:cubicBezTo>
                <a:cubicBezTo>
                  <a:pt x="3820671" y="159531"/>
                  <a:pt x="3823633" y="157473"/>
                  <a:pt x="3823633" y="154968"/>
                </a:cubicBezTo>
                <a:close/>
                <a:moveTo>
                  <a:pt x="4100944" y="114735"/>
                </a:moveTo>
                <a:cubicBezTo>
                  <a:pt x="4102039" y="111439"/>
                  <a:pt x="4098611" y="107601"/>
                  <a:pt x="4093324" y="106219"/>
                </a:cubicBezTo>
                <a:cubicBezTo>
                  <a:pt x="4088038" y="104838"/>
                  <a:pt x="4083714" y="102162"/>
                  <a:pt x="4083714" y="100266"/>
                </a:cubicBezTo>
                <a:cubicBezTo>
                  <a:pt x="4083714" y="98371"/>
                  <a:pt x="4075503" y="95504"/>
                  <a:pt x="4065463" y="93894"/>
                </a:cubicBezTo>
                <a:cubicBezTo>
                  <a:pt x="4055424" y="92294"/>
                  <a:pt x="4047214" y="88951"/>
                  <a:pt x="4047214" y="86465"/>
                </a:cubicBezTo>
                <a:cubicBezTo>
                  <a:pt x="4047214" y="83988"/>
                  <a:pt x="4043108" y="81959"/>
                  <a:pt x="4038089" y="81959"/>
                </a:cubicBezTo>
                <a:cubicBezTo>
                  <a:pt x="4033069" y="81959"/>
                  <a:pt x="4028964" y="84017"/>
                  <a:pt x="4028964" y="86522"/>
                </a:cubicBezTo>
                <a:cubicBezTo>
                  <a:pt x="4028964" y="89036"/>
                  <a:pt x="4024916" y="91084"/>
                  <a:pt x="4019982" y="91084"/>
                </a:cubicBezTo>
                <a:cubicBezTo>
                  <a:pt x="4006456" y="91084"/>
                  <a:pt x="4013524" y="103667"/>
                  <a:pt x="4028964" y="107058"/>
                </a:cubicBezTo>
                <a:cubicBezTo>
                  <a:pt x="4036069" y="108620"/>
                  <a:pt x="4043061" y="112954"/>
                  <a:pt x="4044499" y="116687"/>
                </a:cubicBezTo>
                <a:cubicBezTo>
                  <a:pt x="4047899" y="125565"/>
                  <a:pt x="4097944" y="123841"/>
                  <a:pt x="4100944" y="114735"/>
                </a:cubicBezTo>
                <a:close/>
                <a:moveTo>
                  <a:pt x="2203059" y="6197619"/>
                </a:moveTo>
                <a:cubicBezTo>
                  <a:pt x="2193868" y="6196571"/>
                  <a:pt x="2185200" y="6192742"/>
                  <a:pt x="2183809" y="6189123"/>
                </a:cubicBezTo>
                <a:cubicBezTo>
                  <a:pt x="2181799" y="6183865"/>
                  <a:pt x="2186391" y="6182532"/>
                  <a:pt x="2206507" y="6182532"/>
                </a:cubicBezTo>
                <a:cubicBezTo>
                  <a:pt x="2222157" y="6182532"/>
                  <a:pt x="2230653" y="6180798"/>
                  <a:pt x="2228910" y="6177969"/>
                </a:cubicBezTo>
                <a:cubicBezTo>
                  <a:pt x="2227196" y="6175188"/>
                  <a:pt x="2233787" y="6173426"/>
                  <a:pt x="2245750" y="6173473"/>
                </a:cubicBezTo>
                <a:cubicBezTo>
                  <a:pt x="2260124" y="6173521"/>
                  <a:pt x="2263572" y="6174730"/>
                  <a:pt x="2258562" y="6177969"/>
                </a:cubicBezTo>
                <a:cubicBezTo>
                  <a:pt x="2250484" y="6183189"/>
                  <a:pt x="2283803" y="6184208"/>
                  <a:pt x="2411419" y="6182646"/>
                </a:cubicBezTo>
                <a:cubicBezTo>
                  <a:pt x="2464664" y="6181998"/>
                  <a:pt x="2498772" y="6179807"/>
                  <a:pt x="2499811" y="6176978"/>
                </a:cubicBezTo>
                <a:cubicBezTo>
                  <a:pt x="2500773" y="6174369"/>
                  <a:pt x="2503240" y="6175064"/>
                  <a:pt x="2505516" y="6178588"/>
                </a:cubicBezTo>
                <a:cubicBezTo>
                  <a:pt x="2508869" y="6183789"/>
                  <a:pt x="2510221" y="6183722"/>
                  <a:pt x="2513784" y="6178188"/>
                </a:cubicBezTo>
                <a:cubicBezTo>
                  <a:pt x="2517013" y="6173159"/>
                  <a:pt x="2529748" y="6171397"/>
                  <a:pt x="2566695" y="6170873"/>
                </a:cubicBezTo>
                <a:cubicBezTo>
                  <a:pt x="2612825" y="6170206"/>
                  <a:pt x="2615854" y="6169568"/>
                  <a:pt x="2625169" y="6158538"/>
                </a:cubicBezTo>
                <a:cubicBezTo>
                  <a:pt x="2634818" y="6147118"/>
                  <a:pt x="2636466" y="6146851"/>
                  <a:pt x="2712285" y="6144375"/>
                </a:cubicBezTo>
                <a:cubicBezTo>
                  <a:pt x="2780170" y="6142155"/>
                  <a:pt x="2790133" y="6140860"/>
                  <a:pt x="2794295" y="6133668"/>
                </a:cubicBezTo>
                <a:cubicBezTo>
                  <a:pt x="2796896" y="6129173"/>
                  <a:pt x="2799153" y="6124467"/>
                  <a:pt x="2799305" y="6123210"/>
                </a:cubicBezTo>
                <a:cubicBezTo>
                  <a:pt x="2800486" y="6113666"/>
                  <a:pt x="2812650" y="6100398"/>
                  <a:pt x="2820232" y="6100398"/>
                </a:cubicBezTo>
                <a:cubicBezTo>
                  <a:pt x="2825309" y="6100398"/>
                  <a:pt x="2828195" y="6098340"/>
                  <a:pt x="2826642" y="6095835"/>
                </a:cubicBezTo>
                <a:cubicBezTo>
                  <a:pt x="2824870" y="6092959"/>
                  <a:pt x="2835596" y="6091273"/>
                  <a:pt x="2855655" y="6091273"/>
                </a:cubicBezTo>
                <a:cubicBezTo>
                  <a:pt x="2873791" y="6091273"/>
                  <a:pt x="2888164" y="6093330"/>
                  <a:pt x="2889078" y="6096054"/>
                </a:cubicBezTo>
                <a:cubicBezTo>
                  <a:pt x="2889955" y="6098683"/>
                  <a:pt x="2902928" y="6102102"/>
                  <a:pt x="2917911" y="6103646"/>
                </a:cubicBezTo>
                <a:cubicBezTo>
                  <a:pt x="2932893" y="6105189"/>
                  <a:pt x="2947990" y="6109304"/>
                  <a:pt x="2951467" y="6112770"/>
                </a:cubicBezTo>
                <a:cubicBezTo>
                  <a:pt x="2956296" y="6117609"/>
                  <a:pt x="2965440" y="6118362"/>
                  <a:pt x="2990320" y="6116009"/>
                </a:cubicBezTo>
                <a:cubicBezTo>
                  <a:pt x="3008208" y="6114304"/>
                  <a:pt x="3025000" y="6111218"/>
                  <a:pt x="3027629" y="6109151"/>
                </a:cubicBezTo>
                <a:cubicBezTo>
                  <a:pt x="3030248" y="6107075"/>
                  <a:pt x="3078502" y="6105170"/>
                  <a:pt x="3134852" y="6104913"/>
                </a:cubicBezTo>
                <a:cubicBezTo>
                  <a:pt x="3275660" y="6104274"/>
                  <a:pt x="3281518" y="6104436"/>
                  <a:pt x="3278765" y="6108875"/>
                </a:cubicBezTo>
                <a:cubicBezTo>
                  <a:pt x="3277432" y="6111037"/>
                  <a:pt x="3291176" y="6114171"/>
                  <a:pt x="3309293" y="6115847"/>
                </a:cubicBezTo>
                <a:cubicBezTo>
                  <a:pt x="3327419" y="6117523"/>
                  <a:pt x="3342935" y="6120895"/>
                  <a:pt x="3343773" y="6123334"/>
                </a:cubicBezTo>
                <a:cubicBezTo>
                  <a:pt x="3344602" y="6125772"/>
                  <a:pt x="3350317" y="6127772"/>
                  <a:pt x="3356461" y="6127772"/>
                </a:cubicBezTo>
                <a:cubicBezTo>
                  <a:pt x="3370177" y="6127772"/>
                  <a:pt x="3375234" y="6138783"/>
                  <a:pt x="3365833" y="6148194"/>
                </a:cubicBezTo>
                <a:cubicBezTo>
                  <a:pt x="3358394" y="6155623"/>
                  <a:pt x="3330838" y="6157890"/>
                  <a:pt x="3330838" y="6151061"/>
                </a:cubicBezTo>
                <a:cubicBezTo>
                  <a:pt x="3330838" y="6148813"/>
                  <a:pt x="3314417" y="6145518"/>
                  <a:pt x="3294338" y="6143746"/>
                </a:cubicBezTo>
                <a:cubicBezTo>
                  <a:pt x="3274260" y="6141964"/>
                  <a:pt x="3257839" y="6138669"/>
                  <a:pt x="3257839" y="6136421"/>
                </a:cubicBezTo>
                <a:cubicBezTo>
                  <a:pt x="3257839" y="6134173"/>
                  <a:pt x="3248599" y="6132335"/>
                  <a:pt x="3237303" y="6132335"/>
                </a:cubicBezTo>
                <a:cubicBezTo>
                  <a:pt x="3226006" y="6132335"/>
                  <a:pt x="3216767" y="6134392"/>
                  <a:pt x="3216767" y="6136897"/>
                </a:cubicBezTo>
                <a:cubicBezTo>
                  <a:pt x="3216767" y="6139564"/>
                  <a:pt x="3201470" y="6141460"/>
                  <a:pt x="3180000" y="6141460"/>
                </a:cubicBezTo>
                <a:cubicBezTo>
                  <a:pt x="3156645" y="6141460"/>
                  <a:pt x="3144253" y="6139793"/>
                  <a:pt x="3146044" y="6136897"/>
                </a:cubicBezTo>
                <a:cubicBezTo>
                  <a:pt x="3147835" y="6134001"/>
                  <a:pt x="3136204" y="6132335"/>
                  <a:pt x="3114373" y="6132335"/>
                </a:cubicBezTo>
                <a:cubicBezTo>
                  <a:pt x="3094418" y="6132335"/>
                  <a:pt x="3079883" y="6134259"/>
                  <a:pt x="3079883" y="6136897"/>
                </a:cubicBezTo>
                <a:cubicBezTo>
                  <a:pt x="3079883" y="6139412"/>
                  <a:pt x="3070129" y="6141488"/>
                  <a:pt x="3058214" y="6141527"/>
                </a:cubicBezTo>
                <a:cubicBezTo>
                  <a:pt x="3031925" y="6141603"/>
                  <a:pt x="3015228" y="6145641"/>
                  <a:pt x="3018609" y="6151109"/>
                </a:cubicBezTo>
                <a:cubicBezTo>
                  <a:pt x="3019980" y="6153328"/>
                  <a:pt x="3007636" y="6155147"/>
                  <a:pt x="2991177" y="6155147"/>
                </a:cubicBezTo>
                <a:cubicBezTo>
                  <a:pt x="2974718" y="6155147"/>
                  <a:pt x="2961249" y="6153366"/>
                  <a:pt x="2961249" y="6151185"/>
                </a:cubicBezTo>
                <a:cubicBezTo>
                  <a:pt x="2961249" y="6149003"/>
                  <a:pt x="2951753" y="6146146"/>
                  <a:pt x="2940151" y="6144832"/>
                </a:cubicBezTo>
                <a:cubicBezTo>
                  <a:pt x="2928550" y="6143526"/>
                  <a:pt x="2917549" y="6140021"/>
                  <a:pt x="2915710" y="6137050"/>
                </a:cubicBezTo>
                <a:cubicBezTo>
                  <a:pt x="2913872" y="6134078"/>
                  <a:pt x="2903909" y="6130506"/>
                  <a:pt x="2893555" y="6129125"/>
                </a:cubicBezTo>
                <a:cubicBezTo>
                  <a:pt x="2883211" y="6127734"/>
                  <a:pt x="2875705" y="6125039"/>
                  <a:pt x="2876877" y="6123143"/>
                </a:cubicBezTo>
                <a:cubicBezTo>
                  <a:pt x="2881153" y="6116218"/>
                  <a:pt x="2860513" y="6115094"/>
                  <a:pt x="2853721" y="6121877"/>
                </a:cubicBezTo>
                <a:cubicBezTo>
                  <a:pt x="2847521" y="6128077"/>
                  <a:pt x="2847502" y="6129696"/>
                  <a:pt x="2853569" y="6136402"/>
                </a:cubicBezTo>
                <a:cubicBezTo>
                  <a:pt x="2866104" y="6150251"/>
                  <a:pt x="2855284" y="6157081"/>
                  <a:pt x="2817784" y="6158967"/>
                </a:cubicBezTo>
                <a:cubicBezTo>
                  <a:pt x="2798858" y="6159929"/>
                  <a:pt x="2784503" y="6162539"/>
                  <a:pt x="2785885" y="6164777"/>
                </a:cubicBezTo>
                <a:cubicBezTo>
                  <a:pt x="2787266" y="6167006"/>
                  <a:pt x="2774159" y="6168844"/>
                  <a:pt x="2756757" y="6168844"/>
                </a:cubicBezTo>
                <a:cubicBezTo>
                  <a:pt x="2720467" y="6168844"/>
                  <a:pt x="2695721" y="6172844"/>
                  <a:pt x="2699017" y="6178188"/>
                </a:cubicBezTo>
                <a:cubicBezTo>
                  <a:pt x="2701455" y="6182132"/>
                  <a:pt x="2659659" y="6188552"/>
                  <a:pt x="2641486" y="6187018"/>
                </a:cubicBezTo>
                <a:cubicBezTo>
                  <a:pt x="2616082" y="6184865"/>
                  <a:pt x="2591241" y="6187294"/>
                  <a:pt x="2593937" y="6191657"/>
                </a:cubicBezTo>
                <a:cubicBezTo>
                  <a:pt x="2595756" y="6194590"/>
                  <a:pt x="2577573" y="6196305"/>
                  <a:pt x="2542873" y="6196467"/>
                </a:cubicBezTo>
                <a:cubicBezTo>
                  <a:pt x="2513241" y="6196609"/>
                  <a:pt x="2428421" y="6197352"/>
                  <a:pt x="2354383" y="6198124"/>
                </a:cubicBezTo>
                <a:cubicBezTo>
                  <a:pt x="2280355" y="6198896"/>
                  <a:pt x="2212251" y="6198667"/>
                  <a:pt x="2203059" y="6197619"/>
                </a:cubicBezTo>
                <a:close/>
                <a:moveTo>
                  <a:pt x="193919" y="6064107"/>
                </a:moveTo>
                <a:cubicBezTo>
                  <a:pt x="177223" y="6060964"/>
                  <a:pt x="173915" y="6048962"/>
                  <a:pt x="186724" y="6037990"/>
                </a:cubicBezTo>
                <a:cubicBezTo>
                  <a:pt x="191905" y="6033551"/>
                  <a:pt x="196145" y="6026512"/>
                  <a:pt x="196145" y="6022340"/>
                </a:cubicBezTo>
                <a:cubicBezTo>
                  <a:pt x="196145" y="6015825"/>
                  <a:pt x="191799" y="6015025"/>
                  <a:pt x="165345" y="6016692"/>
                </a:cubicBezTo>
                <a:cubicBezTo>
                  <a:pt x="116115" y="6019807"/>
                  <a:pt x="95402" y="6023121"/>
                  <a:pt x="98081" y="6027455"/>
                </a:cubicBezTo>
                <a:cubicBezTo>
                  <a:pt x="99454" y="6029674"/>
                  <a:pt x="92820" y="6032913"/>
                  <a:pt x="83340" y="6034666"/>
                </a:cubicBezTo>
                <a:cubicBezTo>
                  <a:pt x="73860" y="6036409"/>
                  <a:pt x="64921" y="6039647"/>
                  <a:pt x="63477" y="6041857"/>
                </a:cubicBezTo>
                <a:cubicBezTo>
                  <a:pt x="62034" y="6044067"/>
                  <a:pt x="50226" y="6047143"/>
                  <a:pt x="37241" y="6048676"/>
                </a:cubicBezTo>
                <a:cubicBezTo>
                  <a:pt x="24254" y="6050220"/>
                  <a:pt x="13629" y="6053239"/>
                  <a:pt x="13629" y="6055402"/>
                </a:cubicBezTo>
                <a:cubicBezTo>
                  <a:pt x="13629" y="6057564"/>
                  <a:pt x="10549" y="6059326"/>
                  <a:pt x="6785" y="6059326"/>
                </a:cubicBezTo>
                <a:cubicBezTo>
                  <a:pt x="1132" y="6059326"/>
                  <a:pt x="-59" y="6050905"/>
                  <a:pt x="-59" y="6010929"/>
                </a:cubicBezTo>
                <a:lnTo>
                  <a:pt x="-59" y="5962523"/>
                </a:lnTo>
                <a:lnTo>
                  <a:pt x="12479" y="5965666"/>
                </a:lnTo>
                <a:cubicBezTo>
                  <a:pt x="29658" y="5969981"/>
                  <a:pt x="29662" y="5969991"/>
                  <a:pt x="24457" y="5995394"/>
                </a:cubicBezTo>
                <a:cubicBezTo>
                  <a:pt x="21107" y="6011748"/>
                  <a:pt x="21259" y="6018463"/>
                  <a:pt x="25010" y="6019901"/>
                </a:cubicBezTo>
                <a:cubicBezTo>
                  <a:pt x="32209" y="6022664"/>
                  <a:pt x="54695" y="6017959"/>
                  <a:pt x="54695" y="6013691"/>
                </a:cubicBezTo>
                <a:cubicBezTo>
                  <a:pt x="54695" y="6011758"/>
                  <a:pt x="63935" y="6008786"/>
                  <a:pt x="75228" y="6007091"/>
                </a:cubicBezTo>
                <a:cubicBezTo>
                  <a:pt x="86521" y="6005405"/>
                  <a:pt x="95761" y="6002376"/>
                  <a:pt x="95761" y="6000366"/>
                </a:cubicBezTo>
                <a:cubicBezTo>
                  <a:pt x="95761" y="5998366"/>
                  <a:pt x="106529" y="5995441"/>
                  <a:pt x="119688" y="5993889"/>
                </a:cubicBezTo>
                <a:cubicBezTo>
                  <a:pt x="132848" y="5992327"/>
                  <a:pt x="144312" y="5988964"/>
                  <a:pt x="145164" y="5986402"/>
                </a:cubicBezTo>
                <a:cubicBezTo>
                  <a:pt x="147172" y="5980382"/>
                  <a:pt x="200707" y="5980306"/>
                  <a:pt x="200707" y="5986316"/>
                </a:cubicBezTo>
                <a:cubicBezTo>
                  <a:pt x="200707" y="5988831"/>
                  <a:pt x="209434" y="5990898"/>
                  <a:pt x="220099" y="5990908"/>
                </a:cubicBezTo>
                <a:cubicBezTo>
                  <a:pt x="235165" y="5990908"/>
                  <a:pt x="242621" y="5993861"/>
                  <a:pt x="253517" y="6004071"/>
                </a:cubicBezTo>
                <a:cubicBezTo>
                  <a:pt x="266113" y="6015882"/>
                  <a:pt x="271264" y="6017387"/>
                  <a:pt x="304035" y="6018882"/>
                </a:cubicBezTo>
                <a:cubicBezTo>
                  <a:pt x="330442" y="6020083"/>
                  <a:pt x="342644" y="6022664"/>
                  <a:pt x="348186" y="6028198"/>
                </a:cubicBezTo>
                <a:cubicBezTo>
                  <a:pt x="356138" y="6036152"/>
                  <a:pt x="358367" y="6045457"/>
                  <a:pt x="352422" y="6045886"/>
                </a:cubicBezTo>
                <a:cubicBezTo>
                  <a:pt x="350540" y="6046029"/>
                  <a:pt x="327030" y="6046714"/>
                  <a:pt x="300179" y="6047420"/>
                </a:cubicBezTo>
                <a:cubicBezTo>
                  <a:pt x="273327" y="6048124"/>
                  <a:pt x="248687" y="6050877"/>
                  <a:pt x="245424" y="6053544"/>
                </a:cubicBezTo>
                <a:cubicBezTo>
                  <a:pt x="235907" y="6061297"/>
                  <a:pt x="208697" y="6066879"/>
                  <a:pt x="193919" y="6064098"/>
                </a:cubicBezTo>
                <a:close/>
                <a:moveTo>
                  <a:pt x="1753317" y="6029198"/>
                </a:moveTo>
                <a:cubicBezTo>
                  <a:pt x="1754841" y="6027684"/>
                  <a:pt x="1758775" y="6027522"/>
                  <a:pt x="1762071" y="6028836"/>
                </a:cubicBezTo>
                <a:cubicBezTo>
                  <a:pt x="1765709" y="6030293"/>
                  <a:pt x="1764623" y="6031370"/>
                  <a:pt x="1759309" y="6031589"/>
                </a:cubicBezTo>
                <a:cubicBezTo>
                  <a:pt x="1754498" y="6031789"/>
                  <a:pt x="1751803" y="6030712"/>
                  <a:pt x="1753317" y="6029198"/>
                </a:cubicBezTo>
                <a:close/>
                <a:moveTo>
                  <a:pt x="4833264" y="5933376"/>
                </a:moveTo>
                <a:cubicBezTo>
                  <a:pt x="4834779" y="5931862"/>
                  <a:pt x="4838713" y="5931700"/>
                  <a:pt x="4842008" y="5933015"/>
                </a:cubicBezTo>
                <a:cubicBezTo>
                  <a:pt x="4845647" y="5934472"/>
                  <a:pt x="4844570" y="5935548"/>
                  <a:pt x="4839256" y="5935768"/>
                </a:cubicBezTo>
                <a:cubicBezTo>
                  <a:pt x="4834445" y="5935968"/>
                  <a:pt x="4831750" y="5934891"/>
                  <a:pt x="4833264" y="5933376"/>
                </a:cubicBezTo>
                <a:close/>
                <a:moveTo>
                  <a:pt x="606260" y="4694031"/>
                </a:moveTo>
                <a:cubicBezTo>
                  <a:pt x="608365" y="4681363"/>
                  <a:pt x="609003" y="4680715"/>
                  <a:pt x="610441" y="4689849"/>
                </a:cubicBezTo>
                <a:cubicBezTo>
                  <a:pt x="611375" y="4695784"/>
                  <a:pt x="610260" y="4702528"/>
                  <a:pt x="607955" y="4704823"/>
                </a:cubicBezTo>
                <a:cubicBezTo>
                  <a:pt x="605431" y="4707357"/>
                  <a:pt x="604755" y="4703099"/>
                  <a:pt x="606260" y="4694031"/>
                </a:cubicBezTo>
                <a:close/>
                <a:moveTo>
                  <a:pt x="4492155" y="3405480"/>
                </a:moveTo>
                <a:cubicBezTo>
                  <a:pt x="4478163" y="3384115"/>
                  <a:pt x="4492403" y="3371790"/>
                  <a:pt x="4531065" y="3371790"/>
                </a:cubicBezTo>
                <a:cubicBezTo>
                  <a:pt x="4538075" y="3371790"/>
                  <a:pt x="4544495" y="3369847"/>
                  <a:pt x="4545324" y="3367475"/>
                </a:cubicBezTo>
                <a:cubicBezTo>
                  <a:pt x="4546210" y="3364951"/>
                  <a:pt x="4614961" y="3361846"/>
                  <a:pt x="4711116" y="3359997"/>
                </a:cubicBezTo>
                <a:cubicBezTo>
                  <a:pt x="4823244" y="3357835"/>
                  <a:pt x="4876441" y="3355226"/>
                  <a:pt x="4878727" y="3351768"/>
                </a:cubicBezTo>
                <a:cubicBezTo>
                  <a:pt x="4881071" y="3348225"/>
                  <a:pt x="4882099" y="3348416"/>
                  <a:pt x="4882147" y="3352406"/>
                </a:cubicBezTo>
                <a:cubicBezTo>
                  <a:pt x="4882242" y="3355864"/>
                  <a:pt x="4888490" y="3358102"/>
                  <a:pt x="4898187" y="3358102"/>
                </a:cubicBezTo>
                <a:cubicBezTo>
                  <a:pt x="4906978" y="3358102"/>
                  <a:pt x="4914160" y="3356359"/>
                  <a:pt x="4914160" y="3354216"/>
                </a:cubicBezTo>
                <a:cubicBezTo>
                  <a:pt x="4914160" y="3352073"/>
                  <a:pt x="4968034" y="3348834"/>
                  <a:pt x="5033890" y="3347015"/>
                </a:cubicBezTo>
                <a:cubicBezTo>
                  <a:pt x="5099736" y="3345196"/>
                  <a:pt x="5154667" y="3342072"/>
                  <a:pt x="5155943" y="3340071"/>
                </a:cubicBezTo>
                <a:cubicBezTo>
                  <a:pt x="5157229" y="3338071"/>
                  <a:pt x="5200139" y="3335337"/>
                  <a:pt x="5251297" y="3333985"/>
                </a:cubicBezTo>
                <a:cubicBezTo>
                  <a:pt x="5321554" y="3332128"/>
                  <a:pt x="5345367" y="3330032"/>
                  <a:pt x="5348605" y="3325422"/>
                </a:cubicBezTo>
                <a:cubicBezTo>
                  <a:pt x="5351958" y="3320660"/>
                  <a:pt x="5353396" y="3320564"/>
                  <a:pt x="5355206" y="3325022"/>
                </a:cubicBezTo>
                <a:cubicBezTo>
                  <a:pt x="5357968" y="3331832"/>
                  <a:pt x="5397830" y="3332899"/>
                  <a:pt x="5397830" y="3326165"/>
                </a:cubicBezTo>
                <a:cubicBezTo>
                  <a:pt x="5397830" y="3323660"/>
                  <a:pt x="5403078" y="3321603"/>
                  <a:pt x="5409498" y="3321603"/>
                </a:cubicBezTo>
                <a:cubicBezTo>
                  <a:pt x="5416128" y="3321603"/>
                  <a:pt x="5419957" y="3323574"/>
                  <a:pt x="5418356" y="3326165"/>
                </a:cubicBezTo>
                <a:cubicBezTo>
                  <a:pt x="5416652" y="3328927"/>
                  <a:pt x="5422966" y="3330727"/>
                  <a:pt x="5434330" y="3330727"/>
                </a:cubicBezTo>
                <a:cubicBezTo>
                  <a:pt x="5445693" y="3330727"/>
                  <a:pt x="5452008" y="3328927"/>
                  <a:pt x="5450294" y="3326165"/>
                </a:cubicBezTo>
                <a:cubicBezTo>
                  <a:pt x="5448751" y="3323660"/>
                  <a:pt x="5450465" y="3321603"/>
                  <a:pt x="5454104" y="3321603"/>
                </a:cubicBezTo>
                <a:cubicBezTo>
                  <a:pt x="5462515" y="3321603"/>
                  <a:pt x="5466267" y="3331404"/>
                  <a:pt x="5466267" y="3353387"/>
                </a:cubicBezTo>
                <a:lnTo>
                  <a:pt x="5466267" y="3370742"/>
                </a:lnTo>
                <a:lnTo>
                  <a:pt x="5441169" y="3373876"/>
                </a:lnTo>
                <a:cubicBezTo>
                  <a:pt x="5427367" y="3375599"/>
                  <a:pt x="5416080" y="3378914"/>
                  <a:pt x="5416080" y="3381248"/>
                </a:cubicBezTo>
                <a:cubicBezTo>
                  <a:pt x="5416080" y="3383581"/>
                  <a:pt x="5408765" y="3385487"/>
                  <a:pt x="5399840" y="3385487"/>
                </a:cubicBezTo>
                <a:cubicBezTo>
                  <a:pt x="5390172" y="3385487"/>
                  <a:pt x="5384743" y="3383639"/>
                  <a:pt x="5386419" y="3380924"/>
                </a:cubicBezTo>
                <a:cubicBezTo>
                  <a:pt x="5388095" y="3378200"/>
                  <a:pt x="5382571" y="3376352"/>
                  <a:pt x="5372732" y="3376352"/>
                </a:cubicBezTo>
                <a:cubicBezTo>
                  <a:pt x="5362883" y="3376352"/>
                  <a:pt x="5357358" y="3378200"/>
                  <a:pt x="5359044" y="3380924"/>
                </a:cubicBezTo>
                <a:cubicBezTo>
                  <a:pt x="5362331" y="3386239"/>
                  <a:pt x="5352377" y="3386944"/>
                  <a:pt x="5258660" y="3388049"/>
                </a:cubicBezTo>
                <a:cubicBezTo>
                  <a:pt x="5159658" y="3389211"/>
                  <a:pt x="5155124" y="3389506"/>
                  <a:pt x="5158276" y="3394612"/>
                </a:cubicBezTo>
                <a:cubicBezTo>
                  <a:pt x="5161534" y="3399879"/>
                  <a:pt x="5135454" y="3401469"/>
                  <a:pt x="5078428" y="3399469"/>
                </a:cubicBezTo>
                <a:cubicBezTo>
                  <a:pt x="5057092" y="3398726"/>
                  <a:pt x="5038957" y="3396298"/>
                  <a:pt x="5038118" y="3394078"/>
                </a:cubicBezTo>
                <a:cubicBezTo>
                  <a:pt x="5037280" y="3391859"/>
                  <a:pt x="5031518" y="3390049"/>
                  <a:pt x="5025298" y="3390049"/>
                </a:cubicBezTo>
                <a:cubicBezTo>
                  <a:pt x="5018935" y="3390049"/>
                  <a:pt x="5015240" y="3392040"/>
                  <a:pt x="5016830" y="3394612"/>
                </a:cubicBezTo>
                <a:cubicBezTo>
                  <a:pt x="5018564" y="3397421"/>
                  <a:pt x="5010696" y="3399174"/>
                  <a:pt x="4996294" y="3399174"/>
                </a:cubicBezTo>
                <a:cubicBezTo>
                  <a:pt x="4981883" y="3399174"/>
                  <a:pt x="4974015" y="3397421"/>
                  <a:pt x="4975758" y="3394612"/>
                </a:cubicBezTo>
                <a:cubicBezTo>
                  <a:pt x="4977406" y="3391935"/>
                  <a:pt x="4972672" y="3390049"/>
                  <a:pt x="4964357" y="3390049"/>
                </a:cubicBezTo>
                <a:cubicBezTo>
                  <a:pt x="4956032" y="3390049"/>
                  <a:pt x="4951298" y="3391935"/>
                  <a:pt x="4952946" y="3394612"/>
                </a:cubicBezTo>
                <a:cubicBezTo>
                  <a:pt x="4954499" y="3397117"/>
                  <a:pt x="4952565" y="3399174"/>
                  <a:pt x="4948650" y="3399174"/>
                </a:cubicBezTo>
                <a:cubicBezTo>
                  <a:pt x="4944735" y="3399174"/>
                  <a:pt x="4941535" y="3397117"/>
                  <a:pt x="4941535" y="3394612"/>
                </a:cubicBezTo>
                <a:cubicBezTo>
                  <a:pt x="4941535" y="3392097"/>
                  <a:pt x="4938458" y="3390049"/>
                  <a:pt x="4934696" y="3390049"/>
                </a:cubicBezTo>
                <a:cubicBezTo>
                  <a:pt x="4930934" y="3390049"/>
                  <a:pt x="4927848" y="3392097"/>
                  <a:pt x="4927848" y="3394612"/>
                </a:cubicBezTo>
                <a:cubicBezTo>
                  <a:pt x="4927848" y="3397117"/>
                  <a:pt x="4919514" y="3399174"/>
                  <a:pt x="4909331" y="3399174"/>
                </a:cubicBezTo>
                <a:cubicBezTo>
                  <a:pt x="4898139" y="3399174"/>
                  <a:pt x="4891929" y="3397364"/>
                  <a:pt x="4893624" y="3394612"/>
                </a:cubicBezTo>
                <a:cubicBezTo>
                  <a:pt x="4895367" y="3391792"/>
                  <a:pt x="4887500" y="3390049"/>
                  <a:pt x="4873098" y="3390049"/>
                </a:cubicBezTo>
                <a:cubicBezTo>
                  <a:pt x="4860249" y="3390049"/>
                  <a:pt x="4850857" y="3391850"/>
                  <a:pt x="4852219" y="3394049"/>
                </a:cubicBezTo>
                <a:cubicBezTo>
                  <a:pt x="4855629" y="3399574"/>
                  <a:pt x="4831997" y="3403737"/>
                  <a:pt x="4797241" y="3403737"/>
                </a:cubicBezTo>
                <a:cubicBezTo>
                  <a:pt x="4780887" y="3403737"/>
                  <a:pt x="4768151" y="3405736"/>
                  <a:pt x="4768151" y="3408299"/>
                </a:cubicBezTo>
                <a:cubicBezTo>
                  <a:pt x="4768151" y="3410804"/>
                  <a:pt x="4756731" y="3412862"/>
                  <a:pt x="4742787" y="3412862"/>
                </a:cubicBezTo>
                <a:cubicBezTo>
                  <a:pt x="4727032" y="3412862"/>
                  <a:pt x="4718488" y="3411128"/>
                  <a:pt x="4720241" y="3408299"/>
                </a:cubicBezTo>
                <a:cubicBezTo>
                  <a:pt x="4721974" y="3405499"/>
                  <a:pt x="4713706" y="3403527"/>
                  <a:pt x="4698838" y="3403213"/>
                </a:cubicBezTo>
                <a:cubicBezTo>
                  <a:pt x="4666691" y="3402508"/>
                  <a:pt x="4656662" y="3403765"/>
                  <a:pt x="4654833" y="3408728"/>
                </a:cubicBezTo>
                <a:cubicBezTo>
                  <a:pt x="4652747" y="3414395"/>
                  <a:pt x="4617571" y="3413985"/>
                  <a:pt x="4617571" y="3408299"/>
                </a:cubicBezTo>
                <a:cubicBezTo>
                  <a:pt x="4617571" y="3402746"/>
                  <a:pt x="4605255" y="3402174"/>
                  <a:pt x="4603121" y="3407622"/>
                </a:cubicBezTo>
                <a:cubicBezTo>
                  <a:pt x="4602283" y="3409757"/>
                  <a:pt x="4578642" y="3412690"/>
                  <a:pt x="4550581" y="3414128"/>
                </a:cubicBezTo>
                <a:cubicBezTo>
                  <a:pt x="4500042" y="3416729"/>
                  <a:pt x="4499480" y="3416653"/>
                  <a:pt x="4492155" y="3405470"/>
                </a:cubicBezTo>
                <a:close/>
                <a:moveTo>
                  <a:pt x="5082705" y="3335118"/>
                </a:moveTo>
                <a:cubicBezTo>
                  <a:pt x="5073018" y="3329127"/>
                  <a:pt x="5081600" y="3324155"/>
                  <a:pt x="5092916" y="3329203"/>
                </a:cubicBezTo>
                <a:cubicBezTo>
                  <a:pt x="5100898" y="3332766"/>
                  <a:pt x="5101517" y="3334214"/>
                  <a:pt x="5095964" y="3336338"/>
                </a:cubicBezTo>
                <a:cubicBezTo>
                  <a:pt x="5092135" y="3337805"/>
                  <a:pt x="5086172" y="3337262"/>
                  <a:pt x="5082705" y="3335118"/>
                </a:cubicBezTo>
                <a:close/>
                <a:moveTo>
                  <a:pt x="762298" y="3023117"/>
                </a:moveTo>
                <a:cubicBezTo>
                  <a:pt x="762108" y="3018308"/>
                  <a:pt x="763184" y="3015612"/>
                  <a:pt x="764698" y="3017126"/>
                </a:cubicBezTo>
                <a:cubicBezTo>
                  <a:pt x="766213" y="3018641"/>
                  <a:pt x="766375" y="3022575"/>
                  <a:pt x="765060" y="3025870"/>
                </a:cubicBezTo>
                <a:cubicBezTo>
                  <a:pt x="763603" y="3029509"/>
                  <a:pt x="762517" y="3028432"/>
                  <a:pt x="762298" y="3023117"/>
                </a:cubicBezTo>
                <a:close/>
                <a:moveTo>
                  <a:pt x="4358110" y="2397068"/>
                </a:moveTo>
                <a:cubicBezTo>
                  <a:pt x="4357767" y="2394249"/>
                  <a:pt x="4347223" y="2381352"/>
                  <a:pt x="4334678" y="2368407"/>
                </a:cubicBezTo>
                <a:cubicBezTo>
                  <a:pt x="4322124" y="2355453"/>
                  <a:pt x="4311856" y="2342871"/>
                  <a:pt x="4311856" y="2340442"/>
                </a:cubicBezTo>
                <a:cubicBezTo>
                  <a:pt x="4311856" y="2338013"/>
                  <a:pt x="4310047" y="2336022"/>
                  <a:pt x="4307827" y="2336022"/>
                </a:cubicBezTo>
                <a:cubicBezTo>
                  <a:pt x="4305608" y="2336022"/>
                  <a:pt x="4302789" y="2330726"/>
                  <a:pt x="4301550" y="2324259"/>
                </a:cubicBezTo>
                <a:cubicBezTo>
                  <a:pt x="4299503" y="2313543"/>
                  <a:pt x="4300360" y="2312753"/>
                  <a:pt x="4311285" y="2315343"/>
                </a:cubicBezTo>
                <a:cubicBezTo>
                  <a:pt x="4317876" y="2316906"/>
                  <a:pt x="4328239" y="2321782"/>
                  <a:pt x="4334316" y="2326183"/>
                </a:cubicBezTo>
                <a:cubicBezTo>
                  <a:pt x="4346413" y="2334946"/>
                  <a:pt x="4363434" y="2378361"/>
                  <a:pt x="4360529" y="2393058"/>
                </a:cubicBezTo>
                <a:cubicBezTo>
                  <a:pt x="4359538" y="2398077"/>
                  <a:pt x="4358452" y="2399878"/>
                  <a:pt x="4358110" y="2397068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4" name="图形 12">
            <a:extLst>
              <a:ext uri="{FF2B5EF4-FFF2-40B4-BE49-F238E27FC236}">
                <a16:creationId xmlns:a16="http://schemas.microsoft.com/office/drawing/2014/main" id="{92AE6767-FAE5-19E1-1B85-F73859F29BE8}"/>
              </a:ext>
            </a:extLst>
          </p:cNvPr>
          <p:cNvGrpSpPr/>
          <p:nvPr/>
        </p:nvGrpSpPr>
        <p:grpSpPr>
          <a:xfrm>
            <a:off x="1668202" y="1299624"/>
            <a:ext cx="3125741" cy="4242902"/>
            <a:chOff x="3574804" y="4704"/>
            <a:chExt cx="5047592" cy="6851634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E79CC1A1-1C09-B928-3A5D-9C6FA6E91652}"/>
                </a:ext>
              </a:extLst>
            </p:cNvPr>
            <p:cNvSpPr/>
            <p:nvPr/>
          </p:nvSpPr>
          <p:spPr>
            <a:xfrm>
              <a:off x="3707189" y="3233180"/>
              <a:ext cx="1435392" cy="3383934"/>
            </a:xfrm>
            <a:custGeom>
              <a:avLst/>
              <a:gdLst>
                <a:gd name="connsiteX0" fmla="*/ 33692 w 1435392"/>
                <a:gd name="connsiteY0" fmla="*/ 4138 h 3383934"/>
                <a:gd name="connsiteX1" fmla="*/ 94549 w 1435392"/>
                <a:gd name="connsiteY1" fmla="*/ 331205 h 3383934"/>
                <a:gd name="connsiteX2" fmla="*/ 370515 w 1435392"/>
                <a:gd name="connsiteY2" fmla="*/ 1726042 h 3383934"/>
                <a:gd name="connsiteX3" fmla="*/ 288642 w 1435392"/>
                <a:gd name="connsiteY3" fmla="*/ 2001349 h 3383934"/>
                <a:gd name="connsiteX4" fmla="*/ 194371 w 1435392"/>
                <a:gd name="connsiteY4" fmla="*/ 2326046 h 3383934"/>
                <a:gd name="connsiteX5" fmla="*/ 155593 w 1435392"/>
                <a:gd name="connsiteY5" fmla="*/ 3046672 h 3383934"/>
                <a:gd name="connsiteX6" fmla="*/ 222301 w 1435392"/>
                <a:gd name="connsiteY6" fmla="*/ 3284059 h 3383934"/>
                <a:gd name="connsiteX7" fmla="*/ 820810 w 1435392"/>
                <a:gd name="connsiteY7" fmla="*/ 3056173 h 3383934"/>
                <a:gd name="connsiteX8" fmla="*/ 727949 w 1435392"/>
                <a:gd name="connsiteY8" fmla="*/ 2473676 h 3383934"/>
                <a:gd name="connsiteX9" fmla="*/ 611740 w 1435392"/>
                <a:gd name="connsiteY9" fmla="*/ 1972845 h 3383934"/>
                <a:gd name="connsiteX10" fmla="*/ 792296 w 1435392"/>
                <a:gd name="connsiteY10" fmla="*/ 3360249 h 3383934"/>
                <a:gd name="connsiteX11" fmla="*/ 995882 w 1435392"/>
                <a:gd name="connsiteY11" fmla="*/ 3378679 h 3383934"/>
                <a:gd name="connsiteX12" fmla="*/ 1413232 w 1435392"/>
                <a:gd name="connsiteY12" fmla="*/ 3165949 h 3383934"/>
                <a:gd name="connsiteX13" fmla="*/ 1400485 w 1435392"/>
                <a:gd name="connsiteY13" fmla="*/ 3008638 h 3383934"/>
                <a:gd name="connsiteX14" fmla="*/ 1305442 w 1435392"/>
                <a:gd name="connsiteY14" fmla="*/ 2685540 h 3383934"/>
                <a:gd name="connsiteX15" fmla="*/ 1229421 w 1435392"/>
                <a:gd name="connsiteY15" fmla="*/ 2096364 h 3383934"/>
                <a:gd name="connsiteX16" fmla="*/ 1200916 w 1435392"/>
                <a:gd name="connsiteY16" fmla="*/ 1611713 h 3383934"/>
                <a:gd name="connsiteX17" fmla="*/ 1229421 w 1435392"/>
                <a:gd name="connsiteY17" fmla="*/ 1022537 h 3383934"/>
                <a:gd name="connsiteX18" fmla="*/ 1048864 w 1435392"/>
                <a:gd name="connsiteY18" fmla="*/ 442861 h 3383934"/>
                <a:gd name="connsiteX19" fmla="*/ 1134397 w 1435392"/>
                <a:gd name="connsiteY19" fmla="*/ 5728 h 3383934"/>
                <a:gd name="connsiteX20" fmla="*/ 33730 w 1435392"/>
                <a:gd name="connsiteY20" fmla="*/ 4100 h 3383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35392" h="3383934">
                  <a:moveTo>
                    <a:pt x="33692" y="4138"/>
                  </a:moveTo>
                  <a:cubicBezTo>
                    <a:pt x="-60533" y="114741"/>
                    <a:pt x="69657" y="227253"/>
                    <a:pt x="94549" y="331205"/>
                  </a:cubicBezTo>
                  <a:cubicBezTo>
                    <a:pt x="379207" y="723880"/>
                    <a:pt x="367100" y="1331965"/>
                    <a:pt x="370515" y="1726042"/>
                  </a:cubicBezTo>
                  <a:cubicBezTo>
                    <a:pt x="371691" y="1861602"/>
                    <a:pt x="269639" y="1864819"/>
                    <a:pt x="288642" y="2001349"/>
                  </a:cubicBezTo>
                  <a:cubicBezTo>
                    <a:pt x="308737" y="2142582"/>
                    <a:pt x="213054" y="2208613"/>
                    <a:pt x="194371" y="2326046"/>
                  </a:cubicBezTo>
                  <a:cubicBezTo>
                    <a:pt x="159516" y="2545163"/>
                    <a:pt x="161078" y="2799013"/>
                    <a:pt x="155593" y="3046672"/>
                  </a:cubicBezTo>
                  <a:cubicBezTo>
                    <a:pt x="206948" y="3063728"/>
                    <a:pt x="170956" y="3283522"/>
                    <a:pt x="222301" y="3284059"/>
                  </a:cubicBezTo>
                  <a:cubicBezTo>
                    <a:pt x="508136" y="3269769"/>
                    <a:pt x="655371" y="3156466"/>
                    <a:pt x="820810" y="3056173"/>
                  </a:cubicBezTo>
                  <a:cubicBezTo>
                    <a:pt x="792983" y="2916154"/>
                    <a:pt x="760179" y="2704863"/>
                    <a:pt x="727949" y="2473676"/>
                  </a:cubicBezTo>
                  <a:cubicBezTo>
                    <a:pt x="702342" y="2290025"/>
                    <a:pt x="640950" y="2105301"/>
                    <a:pt x="611740" y="1972845"/>
                  </a:cubicBezTo>
                  <a:cubicBezTo>
                    <a:pt x="773368" y="2332715"/>
                    <a:pt x="874112" y="2972099"/>
                    <a:pt x="792296" y="3360249"/>
                  </a:cubicBezTo>
                  <a:cubicBezTo>
                    <a:pt x="872193" y="3384671"/>
                    <a:pt x="936483" y="3388989"/>
                    <a:pt x="995882" y="3378679"/>
                  </a:cubicBezTo>
                  <a:cubicBezTo>
                    <a:pt x="1122553" y="3356684"/>
                    <a:pt x="1226984" y="3268113"/>
                    <a:pt x="1413232" y="3165949"/>
                  </a:cubicBezTo>
                  <a:cubicBezTo>
                    <a:pt x="1476883" y="3131029"/>
                    <a:pt x="1380607" y="3042138"/>
                    <a:pt x="1400485" y="3008638"/>
                  </a:cubicBezTo>
                  <a:lnTo>
                    <a:pt x="1305442" y="2685540"/>
                  </a:lnTo>
                  <a:lnTo>
                    <a:pt x="1229421" y="2096364"/>
                  </a:lnTo>
                  <a:cubicBezTo>
                    <a:pt x="1229421" y="1950869"/>
                    <a:pt x="1200916" y="1782091"/>
                    <a:pt x="1200916" y="1611713"/>
                  </a:cubicBezTo>
                  <a:lnTo>
                    <a:pt x="1229421" y="1022537"/>
                  </a:lnTo>
                  <a:lnTo>
                    <a:pt x="1048864" y="442861"/>
                  </a:lnTo>
                  <a:cubicBezTo>
                    <a:pt x="1115930" y="284300"/>
                    <a:pt x="1143352" y="138946"/>
                    <a:pt x="1134397" y="5728"/>
                  </a:cubicBezTo>
                  <a:cubicBezTo>
                    <a:pt x="763020" y="-31187"/>
                    <a:pt x="673434" y="126415"/>
                    <a:pt x="33730" y="4100"/>
                  </a:cubicBezTo>
                  <a:close/>
                </a:path>
              </a:pathLst>
            </a:custGeom>
            <a:solidFill>
              <a:srgbClr val="000000"/>
            </a:solidFill>
            <a:ln w="940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2E9D2E7-29FB-1081-8B79-B2BDDA479727}"/>
                </a:ext>
              </a:extLst>
            </p:cNvPr>
            <p:cNvSpPr/>
            <p:nvPr/>
          </p:nvSpPr>
          <p:spPr>
            <a:xfrm>
              <a:off x="3574804" y="4704"/>
              <a:ext cx="1911619" cy="3280337"/>
            </a:xfrm>
            <a:custGeom>
              <a:avLst/>
              <a:gdLst>
                <a:gd name="connsiteX0" fmla="*/ 1066836 w 1911619"/>
                <a:gd name="connsiteY0" fmla="*/ 627938 h 3280337"/>
                <a:gd name="connsiteX1" fmla="*/ 1083807 w 1911619"/>
                <a:gd name="connsiteY1" fmla="*/ 250898 h 3280337"/>
                <a:gd name="connsiteX2" fmla="*/ 1109057 w 1911619"/>
                <a:gd name="connsiteY2" fmla="*/ 109937 h 3280337"/>
                <a:gd name="connsiteX3" fmla="*/ 1811442 w 1911619"/>
                <a:gd name="connsiteY3" fmla="*/ 13210 h 3280337"/>
                <a:gd name="connsiteX4" fmla="*/ 1810699 w 1911619"/>
                <a:gd name="connsiteY4" fmla="*/ 183654 h 3280337"/>
                <a:gd name="connsiteX5" fmla="*/ 1792383 w 1911619"/>
                <a:gd name="connsiteY5" fmla="*/ 312865 h 3280337"/>
                <a:gd name="connsiteX6" fmla="*/ 1792637 w 1911619"/>
                <a:gd name="connsiteY6" fmla="*/ 373677 h 3280337"/>
                <a:gd name="connsiteX7" fmla="*/ 1573237 w 1911619"/>
                <a:gd name="connsiteY7" fmla="*/ 349556 h 3280337"/>
                <a:gd name="connsiteX8" fmla="*/ 1776230 w 1911619"/>
                <a:gd name="connsiteY8" fmla="*/ 394758 h 3280337"/>
                <a:gd name="connsiteX9" fmla="*/ 1785195 w 1911619"/>
                <a:gd name="connsiteY9" fmla="*/ 476548 h 3280337"/>
                <a:gd name="connsiteX10" fmla="*/ 1797594 w 1911619"/>
                <a:gd name="connsiteY10" fmla="*/ 532186 h 3280337"/>
                <a:gd name="connsiteX11" fmla="*/ 1774358 w 1911619"/>
                <a:gd name="connsiteY11" fmla="*/ 576559 h 3280337"/>
                <a:gd name="connsiteX12" fmla="*/ 1789955 w 1911619"/>
                <a:gd name="connsiteY12" fmla="*/ 630943 h 3280337"/>
                <a:gd name="connsiteX13" fmla="*/ 1833446 w 1911619"/>
                <a:gd name="connsiteY13" fmla="*/ 737412 h 3280337"/>
                <a:gd name="connsiteX14" fmla="*/ 1795214 w 1911619"/>
                <a:gd name="connsiteY14" fmla="*/ 767939 h 3280337"/>
                <a:gd name="connsiteX15" fmla="*/ 1709541 w 1911619"/>
                <a:gd name="connsiteY15" fmla="*/ 776631 h 3280337"/>
                <a:gd name="connsiteX16" fmla="*/ 1751771 w 1911619"/>
                <a:gd name="connsiteY16" fmla="*/ 783677 h 3280337"/>
                <a:gd name="connsiteX17" fmla="*/ 1763991 w 1911619"/>
                <a:gd name="connsiteY17" fmla="*/ 869840 h 3280337"/>
                <a:gd name="connsiteX18" fmla="*/ 1726916 w 1911619"/>
                <a:gd name="connsiteY18" fmla="*/ 890404 h 3280337"/>
                <a:gd name="connsiteX19" fmla="*/ 1709014 w 1911619"/>
                <a:gd name="connsiteY19" fmla="*/ 943462 h 3280337"/>
                <a:gd name="connsiteX20" fmla="*/ 1693727 w 1911619"/>
                <a:gd name="connsiteY20" fmla="*/ 1031591 h 3280337"/>
                <a:gd name="connsiteX21" fmla="*/ 1379595 w 1911619"/>
                <a:gd name="connsiteY21" fmla="*/ 995438 h 3280337"/>
                <a:gd name="connsiteX22" fmla="*/ 1277139 w 1911619"/>
                <a:gd name="connsiteY22" fmla="*/ 890639 h 3280337"/>
                <a:gd name="connsiteX23" fmla="*/ 1375559 w 1911619"/>
                <a:gd name="connsiteY23" fmla="*/ 1016727 h 3280337"/>
                <a:gd name="connsiteX24" fmla="*/ 1490179 w 1911619"/>
                <a:gd name="connsiteY24" fmla="*/ 1414124 h 3280337"/>
                <a:gd name="connsiteX25" fmla="*/ 1490179 w 1911619"/>
                <a:gd name="connsiteY25" fmla="*/ 1790420 h 3280337"/>
                <a:gd name="connsiteX26" fmla="*/ 1369228 w 1911619"/>
                <a:gd name="connsiteY26" fmla="*/ 2086086 h 3280337"/>
                <a:gd name="connsiteX27" fmla="*/ 1342351 w 1911619"/>
                <a:gd name="connsiteY27" fmla="*/ 2307828 h 3280337"/>
                <a:gd name="connsiteX28" fmla="*/ 1106366 w 1911619"/>
                <a:gd name="connsiteY28" fmla="*/ 2475044 h 3280337"/>
                <a:gd name="connsiteX29" fmla="*/ 1011285 w 1911619"/>
                <a:gd name="connsiteY29" fmla="*/ 2427386 h 3280337"/>
                <a:gd name="connsiteX30" fmla="*/ 896026 w 1911619"/>
                <a:gd name="connsiteY30" fmla="*/ 2293604 h 3280337"/>
                <a:gd name="connsiteX31" fmla="*/ 894078 w 1911619"/>
                <a:gd name="connsiteY31" fmla="*/ 2224064 h 3280337"/>
                <a:gd name="connsiteX32" fmla="*/ 794049 w 1911619"/>
                <a:gd name="connsiteY32" fmla="*/ 2041005 h 3280337"/>
                <a:gd name="connsiteX33" fmla="*/ 845094 w 1911619"/>
                <a:gd name="connsiteY33" fmla="*/ 2119670 h 3280337"/>
                <a:gd name="connsiteX34" fmla="*/ 878697 w 1911619"/>
                <a:gd name="connsiteY34" fmla="*/ 2240621 h 3280337"/>
                <a:gd name="connsiteX35" fmla="*/ 865254 w 1911619"/>
                <a:gd name="connsiteY35" fmla="*/ 2294375 h 3280337"/>
                <a:gd name="connsiteX36" fmla="*/ 983900 w 1911619"/>
                <a:gd name="connsiteY36" fmla="*/ 2322409 h 3280337"/>
                <a:gd name="connsiteX37" fmla="*/ 979488 w 1911619"/>
                <a:gd name="connsiteY37" fmla="*/ 2442212 h 3280337"/>
                <a:gd name="connsiteX38" fmla="*/ 1038736 w 1911619"/>
                <a:gd name="connsiteY38" fmla="*/ 2494405 h 3280337"/>
                <a:gd name="connsiteX39" fmla="*/ 1094466 w 1911619"/>
                <a:gd name="connsiteY39" fmla="*/ 2585290 h 3280337"/>
                <a:gd name="connsiteX40" fmla="*/ 1104353 w 1911619"/>
                <a:gd name="connsiteY40" fmla="*/ 2602016 h 3280337"/>
                <a:gd name="connsiteX41" fmla="*/ 1174353 w 1911619"/>
                <a:gd name="connsiteY41" fmla="*/ 2657238 h 3280337"/>
                <a:gd name="connsiteX42" fmla="*/ 934897 w 1911619"/>
                <a:gd name="connsiteY42" fmla="*/ 2982565 h 3280337"/>
                <a:gd name="connsiteX43" fmla="*/ 743965 w 1911619"/>
                <a:gd name="connsiteY43" fmla="*/ 2779346 h 3280337"/>
                <a:gd name="connsiteX44" fmla="*/ 671311 w 1911619"/>
                <a:gd name="connsiteY44" fmla="*/ 2727304 h 3280337"/>
                <a:gd name="connsiteX45" fmla="*/ 632515 w 1911619"/>
                <a:gd name="connsiteY45" fmla="*/ 2686833 h 3280337"/>
                <a:gd name="connsiteX46" fmla="*/ 422034 w 1911619"/>
                <a:gd name="connsiteY46" fmla="*/ 2465355 h 3280337"/>
                <a:gd name="connsiteX47" fmla="*/ 518553 w 1911619"/>
                <a:gd name="connsiteY47" fmla="*/ 2597454 h 3280337"/>
                <a:gd name="connsiteX48" fmla="*/ 754012 w 1911619"/>
                <a:gd name="connsiteY48" fmla="*/ 2827107 h 3280337"/>
                <a:gd name="connsiteX49" fmla="*/ 785780 w 1911619"/>
                <a:gd name="connsiteY49" fmla="*/ 2927512 h 3280337"/>
                <a:gd name="connsiteX50" fmla="*/ 892141 w 1911619"/>
                <a:gd name="connsiteY50" fmla="*/ 2966337 h 3280337"/>
                <a:gd name="connsiteX51" fmla="*/ 935584 w 1911619"/>
                <a:gd name="connsiteY51" fmla="*/ 3072255 h 3280337"/>
                <a:gd name="connsiteX52" fmla="*/ 952621 w 1911619"/>
                <a:gd name="connsiteY52" fmla="*/ 3127608 h 3280337"/>
                <a:gd name="connsiteX53" fmla="*/ 1007833 w 1911619"/>
                <a:gd name="connsiteY53" fmla="*/ 3146611 h 3280337"/>
                <a:gd name="connsiteX54" fmla="*/ 1079103 w 1911619"/>
                <a:gd name="connsiteY54" fmla="*/ 3127608 h 3280337"/>
                <a:gd name="connsiteX55" fmla="*/ 1179019 w 1911619"/>
                <a:gd name="connsiteY55" fmla="*/ 3118398 h 3280337"/>
                <a:gd name="connsiteX56" fmla="*/ 1245502 w 1911619"/>
                <a:gd name="connsiteY56" fmla="*/ 3095143 h 3280337"/>
                <a:gd name="connsiteX57" fmla="*/ 1297289 w 1911619"/>
                <a:gd name="connsiteY57" fmla="*/ 3080091 h 3280337"/>
                <a:gd name="connsiteX58" fmla="*/ 1290902 w 1911619"/>
                <a:gd name="connsiteY58" fmla="*/ 2918820 h 3280337"/>
                <a:gd name="connsiteX59" fmla="*/ 1338381 w 1911619"/>
                <a:gd name="connsiteY59" fmla="*/ 2979018 h 3280337"/>
                <a:gd name="connsiteX60" fmla="*/ 1368635 w 1911619"/>
                <a:gd name="connsiteY60" fmla="*/ 3037428 h 3280337"/>
                <a:gd name="connsiteX61" fmla="*/ 1477225 w 1911619"/>
                <a:gd name="connsiteY61" fmla="*/ 3067871 h 3280337"/>
                <a:gd name="connsiteX62" fmla="*/ 1443151 w 1911619"/>
                <a:gd name="connsiteY62" fmla="*/ 3268710 h 3280337"/>
                <a:gd name="connsiteX63" fmla="*/ 786890 w 1911619"/>
                <a:gd name="connsiteY63" fmla="*/ 3236424 h 3280337"/>
                <a:gd name="connsiteX64" fmla="*/ 168165 w 1911619"/>
                <a:gd name="connsiteY64" fmla="*/ 3182274 h 3280337"/>
                <a:gd name="connsiteX65" fmla="*/ 7645 w 1911619"/>
                <a:gd name="connsiteY65" fmla="*/ 3129706 h 3280337"/>
                <a:gd name="connsiteX66" fmla="*/ 5153 w 1911619"/>
                <a:gd name="connsiteY66" fmla="*/ 3094005 h 3280337"/>
                <a:gd name="connsiteX67" fmla="*/ 247056 w 1911619"/>
                <a:gd name="connsiteY67" fmla="*/ 1992021 h 3280337"/>
                <a:gd name="connsiteX68" fmla="*/ 509118 w 1911619"/>
                <a:gd name="connsiteY68" fmla="*/ 1239428 h 3280337"/>
                <a:gd name="connsiteX69" fmla="*/ 999648 w 1911619"/>
                <a:gd name="connsiteY69" fmla="*/ 748898 h 3280337"/>
                <a:gd name="connsiteX70" fmla="*/ 1066846 w 1911619"/>
                <a:gd name="connsiteY70" fmla="*/ 627947 h 3280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911619" h="3280337">
                  <a:moveTo>
                    <a:pt x="1066836" y="627938"/>
                  </a:moveTo>
                  <a:cubicBezTo>
                    <a:pt x="1057626" y="512574"/>
                    <a:pt x="1034672" y="360720"/>
                    <a:pt x="1083807" y="250898"/>
                  </a:cubicBezTo>
                  <a:cubicBezTo>
                    <a:pt x="1093243" y="208704"/>
                    <a:pt x="1062321" y="141951"/>
                    <a:pt x="1109057" y="109937"/>
                  </a:cubicBezTo>
                  <a:cubicBezTo>
                    <a:pt x="1270732" y="69491"/>
                    <a:pt x="1648073" y="-37129"/>
                    <a:pt x="1811442" y="13210"/>
                  </a:cubicBezTo>
                  <a:cubicBezTo>
                    <a:pt x="1874434" y="32621"/>
                    <a:pt x="1794320" y="97405"/>
                    <a:pt x="1810699" y="183654"/>
                  </a:cubicBezTo>
                  <a:cubicBezTo>
                    <a:pt x="1812806" y="219857"/>
                    <a:pt x="1795854" y="257764"/>
                    <a:pt x="1792383" y="312865"/>
                  </a:cubicBezTo>
                  <a:cubicBezTo>
                    <a:pt x="1763464" y="317820"/>
                    <a:pt x="2074200" y="437870"/>
                    <a:pt x="1792637" y="373677"/>
                  </a:cubicBezTo>
                  <a:cubicBezTo>
                    <a:pt x="1732909" y="360062"/>
                    <a:pt x="1620585" y="350341"/>
                    <a:pt x="1573237" y="349556"/>
                  </a:cubicBezTo>
                  <a:cubicBezTo>
                    <a:pt x="1609832" y="374012"/>
                    <a:pt x="1719061" y="373851"/>
                    <a:pt x="1776230" y="394758"/>
                  </a:cubicBezTo>
                  <a:cubicBezTo>
                    <a:pt x="1783304" y="415951"/>
                    <a:pt x="1783295" y="455356"/>
                    <a:pt x="1785195" y="476548"/>
                  </a:cubicBezTo>
                  <a:lnTo>
                    <a:pt x="1797594" y="532186"/>
                  </a:lnTo>
                  <a:lnTo>
                    <a:pt x="1774358" y="576559"/>
                  </a:lnTo>
                  <a:cubicBezTo>
                    <a:pt x="1774198" y="604729"/>
                    <a:pt x="1783069" y="617350"/>
                    <a:pt x="1789955" y="630943"/>
                  </a:cubicBezTo>
                  <a:cubicBezTo>
                    <a:pt x="1810520" y="671486"/>
                    <a:pt x="1818018" y="695427"/>
                    <a:pt x="1833446" y="737412"/>
                  </a:cubicBezTo>
                  <a:cubicBezTo>
                    <a:pt x="1825393" y="752360"/>
                    <a:pt x="1807726" y="770827"/>
                    <a:pt x="1795214" y="767939"/>
                  </a:cubicBezTo>
                  <a:lnTo>
                    <a:pt x="1709541" y="776631"/>
                  </a:lnTo>
                  <a:cubicBezTo>
                    <a:pt x="1720670" y="781485"/>
                    <a:pt x="1744461" y="769453"/>
                    <a:pt x="1751771" y="783677"/>
                  </a:cubicBezTo>
                  <a:cubicBezTo>
                    <a:pt x="1761291" y="802181"/>
                    <a:pt x="1756079" y="848663"/>
                    <a:pt x="1763991" y="869840"/>
                  </a:cubicBezTo>
                  <a:lnTo>
                    <a:pt x="1726916" y="890404"/>
                  </a:lnTo>
                  <a:lnTo>
                    <a:pt x="1709014" y="943462"/>
                  </a:lnTo>
                  <a:lnTo>
                    <a:pt x="1693727" y="1031591"/>
                  </a:lnTo>
                  <a:cubicBezTo>
                    <a:pt x="1581647" y="1043434"/>
                    <a:pt x="1474055" y="970320"/>
                    <a:pt x="1379595" y="995438"/>
                  </a:cubicBezTo>
                  <a:cubicBezTo>
                    <a:pt x="1343903" y="946425"/>
                    <a:pt x="1282821" y="885776"/>
                    <a:pt x="1277139" y="890639"/>
                  </a:cubicBezTo>
                  <a:lnTo>
                    <a:pt x="1375559" y="1016727"/>
                  </a:lnTo>
                  <a:cubicBezTo>
                    <a:pt x="1430752" y="1144799"/>
                    <a:pt x="1467714" y="1276635"/>
                    <a:pt x="1490179" y="1414124"/>
                  </a:cubicBezTo>
                  <a:cubicBezTo>
                    <a:pt x="1493716" y="1441603"/>
                    <a:pt x="1490179" y="1790420"/>
                    <a:pt x="1490179" y="1790420"/>
                  </a:cubicBezTo>
                  <a:cubicBezTo>
                    <a:pt x="1454111" y="1918728"/>
                    <a:pt x="1417695" y="2044571"/>
                    <a:pt x="1369228" y="2086086"/>
                  </a:cubicBezTo>
                  <a:lnTo>
                    <a:pt x="1342351" y="2307828"/>
                  </a:lnTo>
                  <a:cubicBezTo>
                    <a:pt x="1248992" y="2368684"/>
                    <a:pt x="1131728" y="2448986"/>
                    <a:pt x="1106366" y="2475044"/>
                  </a:cubicBezTo>
                  <a:cubicBezTo>
                    <a:pt x="1080270" y="2500557"/>
                    <a:pt x="1000307" y="2486258"/>
                    <a:pt x="1011285" y="2427386"/>
                  </a:cubicBezTo>
                  <a:cubicBezTo>
                    <a:pt x="1039508" y="2275965"/>
                    <a:pt x="938105" y="2293237"/>
                    <a:pt x="896026" y="2293604"/>
                  </a:cubicBezTo>
                  <a:cubicBezTo>
                    <a:pt x="881284" y="2274864"/>
                    <a:pt x="911623" y="2246077"/>
                    <a:pt x="894078" y="2224064"/>
                  </a:cubicBezTo>
                  <a:cubicBezTo>
                    <a:pt x="857822" y="2178551"/>
                    <a:pt x="844022" y="2105841"/>
                    <a:pt x="794049" y="2041005"/>
                  </a:cubicBezTo>
                  <a:lnTo>
                    <a:pt x="845094" y="2119670"/>
                  </a:lnTo>
                  <a:cubicBezTo>
                    <a:pt x="863947" y="2187300"/>
                    <a:pt x="830466" y="2185541"/>
                    <a:pt x="878697" y="2240621"/>
                  </a:cubicBezTo>
                  <a:lnTo>
                    <a:pt x="865254" y="2294375"/>
                  </a:lnTo>
                  <a:cubicBezTo>
                    <a:pt x="849111" y="2317884"/>
                    <a:pt x="931304" y="2311402"/>
                    <a:pt x="983900" y="2322409"/>
                  </a:cubicBezTo>
                  <a:cubicBezTo>
                    <a:pt x="1022734" y="2359954"/>
                    <a:pt x="984324" y="2410905"/>
                    <a:pt x="979488" y="2442212"/>
                  </a:cubicBezTo>
                  <a:cubicBezTo>
                    <a:pt x="979488" y="2442212"/>
                    <a:pt x="991248" y="2483210"/>
                    <a:pt x="1038736" y="2494405"/>
                  </a:cubicBezTo>
                  <a:cubicBezTo>
                    <a:pt x="1105952" y="2510256"/>
                    <a:pt x="1094466" y="2585290"/>
                    <a:pt x="1094466" y="2585290"/>
                  </a:cubicBezTo>
                  <a:cubicBezTo>
                    <a:pt x="1092772" y="2595854"/>
                    <a:pt x="1098125" y="2600624"/>
                    <a:pt x="1104353" y="2602016"/>
                  </a:cubicBezTo>
                  <a:cubicBezTo>
                    <a:pt x="1148116" y="2611762"/>
                    <a:pt x="1163008" y="2625168"/>
                    <a:pt x="1174353" y="2657238"/>
                  </a:cubicBezTo>
                  <a:cubicBezTo>
                    <a:pt x="1112773" y="2795009"/>
                    <a:pt x="1037889" y="2886205"/>
                    <a:pt x="934897" y="2982565"/>
                  </a:cubicBezTo>
                  <a:cubicBezTo>
                    <a:pt x="934897" y="2982565"/>
                    <a:pt x="763617" y="2756618"/>
                    <a:pt x="743965" y="2779346"/>
                  </a:cubicBezTo>
                  <a:cubicBezTo>
                    <a:pt x="736213" y="2788321"/>
                    <a:pt x="700305" y="2756138"/>
                    <a:pt x="671311" y="2727304"/>
                  </a:cubicBezTo>
                  <a:cubicBezTo>
                    <a:pt x="650050" y="2706166"/>
                    <a:pt x="632515" y="2686833"/>
                    <a:pt x="632515" y="2686833"/>
                  </a:cubicBezTo>
                  <a:lnTo>
                    <a:pt x="422034" y="2465355"/>
                  </a:lnTo>
                  <a:cubicBezTo>
                    <a:pt x="448638" y="2514160"/>
                    <a:pt x="486239" y="2554358"/>
                    <a:pt x="518553" y="2597454"/>
                  </a:cubicBezTo>
                  <a:cubicBezTo>
                    <a:pt x="587914" y="2695300"/>
                    <a:pt x="665648" y="2773588"/>
                    <a:pt x="754012" y="2827107"/>
                  </a:cubicBezTo>
                  <a:lnTo>
                    <a:pt x="785780" y="2927512"/>
                  </a:lnTo>
                  <a:lnTo>
                    <a:pt x="892141" y="2966337"/>
                  </a:lnTo>
                  <a:lnTo>
                    <a:pt x="935584" y="3072255"/>
                  </a:lnTo>
                  <a:lnTo>
                    <a:pt x="952621" y="3127608"/>
                  </a:lnTo>
                  <a:lnTo>
                    <a:pt x="1007833" y="3146611"/>
                  </a:lnTo>
                  <a:cubicBezTo>
                    <a:pt x="1028426" y="3154504"/>
                    <a:pt x="1058520" y="3176940"/>
                    <a:pt x="1079103" y="3127608"/>
                  </a:cubicBezTo>
                  <a:cubicBezTo>
                    <a:pt x="1124052" y="3149038"/>
                    <a:pt x="1149189" y="3133883"/>
                    <a:pt x="1179019" y="3118398"/>
                  </a:cubicBezTo>
                  <a:cubicBezTo>
                    <a:pt x="1194165" y="3111220"/>
                    <a:pt x="1228013" y="3118511"/>
                    <a:pt x="1245502" y="3095143"/>
                  </a:cubicBezTo>
                  <a:cubicBezTo>
                    <a:pt x="1265953" y="3103506"/>
                    <a:pt x="1283470" y="3084720"/>
                    <a:pt x="1297289" y="3080091"/>
                  </a:cubicBezTo>
                  <a:cubicBezTo>
                    <a:pt x="1311767" y="3032979"/>
                    <a:pt x="1297214" y="2974249"/>
                    <a:pt x="1290902" y="2918820"/>
                  </a:cubicBezTo>
                  <a:cubicBezTo>
                    <a:pt x="1303922" y="2940777"/>
                    <a:pt x="1316800" y="2965029"/>
                    <a:pt x="1338381" y="2979018"/>
                  </a:cubicBezTo>
                  <a:cubicBezTo>
                    <a:pt x="1357516" y="2991417"/>
                    <a:pt x="1356678" y="3022904"/>
                    <a:pt x="1368635" y="3037428"/>
                  </a:cubicBezTo>
                  <a:cubicBezTo>
                    <a:pt x="1393988" y="3068219"/>
                    <a:pt x="1430912" y="3081531"/>
                    <a:pt x="1477225" y="3067871"/>
                  </a:cubicBezTo>
                  <a:lnTo>
                    <a:pt x="1443151" y="3268710"/>
                  </a:lnTo>
                  <a:cubicBezTo>
                    <a:pt x="1250732" y="3245332"/>
                    <a:pt x="790879" y="3327073"/>
                    <a:pt x="786890" y="3236424"/>
                  </a:cubicBezTo>
                  <a:cubicBezTo>
                    <a:pt x="558093" y="3232059"/>
                    <a:pt x="334168" y="3222077"/>
                    <a:pt x="168165" y="3182274"/>
                  </a:cubicBezTo>
                  <a:cubicBezTo>
                    <a:pt x="108530" y="3167975"/>
                    <a:pt x="60580" y="3148050"/>
                    <a:pt x="7645" y="3129706"/>
                  </a:cubicBezTo>
                  <a:cubicBezTo>
                    <a:pt x="-17580" y="3120957"/>
                    <a:pt x="29083" y="3104334"/>
                    <a:pt x="5153" y="3094005"/>
                  </a:cubicBezTo>
                  <a:cubicBezTo>
                    <a:pt x="5153" y="3094005"/>
                    <a:pt x="260969" y="2023348"/>
                    <a:pt x="247056" y="1992021"/>
                  </a:cubicBezTo>
                  <a:cubicBezTo>
                    <a:pt x="235071" y="1965041"/>
                    <a:pt x="412654" y="1278714"/>
                    <a:pt x="509118" y="1239428"/>
                  </a:cubicBezTo>
                  <a:cubicBezTo>
                    <a:pt x="570144" y="995316"/>
                    <a:pt x="803730" y="865268"/>
                    <a:pt x="999648" y="748898"/>
                  </a:cubicBezTo>
                  <a:cubicBezTo>
                    <a:pt x="1012875" y="707392"/>
                    <a:pt x="1016883" y="685087"/>
                    <a:pt x="1066846" y="627947"/>
                  </a:cubicBezTo>
                  <a:close/>
                </a:path>
              </a:pathLst>
            </a:custGeom>
            <a:solidFill>
              <a:srgbClr val="000000">
                <a:alpha val="99000"/>
              </a:srgbClr>
            </a:solidFill>
            <a:ln w="9401" cap="flat">
              <a:solidFill>
                <a:srgbClr val="000000">
                  <a:alpha val="99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07A2C42-CC7B-11AC-50CD-0136544A8763}"/>
                </a:ext>
              </a:extLst>
            </p:cNvPr>
            <p:cNvSpPr/>
            <p:nvPr/>
          </p:nvSpPr>
          <p:spPr>
            <a:xfrm>
              <a:off x="4506053" y="6477253"/>
              <a:ext cx="1048305" cy="379085"/>
            </a:xfrm>
            <a:custGeom>
              <a:avLst/>
              <a:gdLst>
                <a:gd name="connsiteX0" fmla="*/ 38126 w 1048305"/>
                <a:gd name="connsiteY0" fmla="*/ 164887 h 379085"/>
                <a:gd name="connsiteX1" fmla="*/ -87 w 1048305"/>
                <a:gd name="connsiteY1" fmla="*/ 310269 h 379085"/>
                <a:gd name="connsiteX2" fmla="*/ 10769 w 1048305"/>
                <a:gd name="connsiteY2" fmla="*/ 344869 h 379085"/>
                <a:gd name="connsiteX3" fmla="*/ 345005 w 1048305"/>
                <a:gd name="connsiteY3" fmla="*/ 365500 h 379085"/>
                <a:gd name="connsiteX4" fmla="*/ 402023 w 1048305"/>
                <a:gd name="connsiteY4" fmla="*/ 344286 h 379085"/>
                <a:gd name="connsiteX5" fmla="*/ 1048218 w 1048305"/>
                <a:gd name="connsiteY5" fmla="*/ 239751 h 379085"/>
                <a:gd name="connsiteX6" fmla="*/ 1021915 w 1048305"/>
                <a:gd name="connsiteY6" fmla="*/ 169976 h 379085"/>
                <a:gd name="connsiteX7" fmla="*/ 696607 w 1048305"/>
                <a:gd name="connsiteY7" fmla="*/ 106712 h 379085"/>
                <a:gd name="connsiteX8" fmla="*/ 560209 w 1048305"/>
                <a:gd name="connsiteY8" fmla="*/ -25 h 379085"/>
                <a:gd name="connsiteX9" fmla="*/ 38126 w 1048305"/>
                <a:gd name="connsiteY9" fmla="*/ 164887 h 379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8305" h="379085">
                  <a:moveTo>
                    <a:pt x="38126" y="164887"/>
                  </a:moveTo>
                  <a:cubicBezTo>
                    <a:pt x="27627" y="220071"/>
                    <a:pt x="336" y="261812"/>
                    <a:pt x="-87" y="310269"/>
                  </a:cubicBezTo>
                  <a:lnTo>
                    <a:pt x="10769" y="344869"/>
                  </a:lnTo>
                  <a:cubicBezTo>
                    <a:pt x="109509" y="405096"/>
                    <a:pt x="234778" y="367937"/>
                    <a:pt x="345005" y="365500"/>
                  </a:cubicBezTo>
                  <a:lnTo>
                    <a:pt x="402023" y="344286"/>
                  </a:lnTo>
                  <a:cubicBezTo>
                    <a:pt x="876015" y="408906"/>
                    <a:pt x="1038867" y="353854"/>
                    <a:pt x="1048218" y="239751"/>
                  </a:cubicBezTo>
                  <a:lnTo>
                    <a:pt x="1021915" y="169976"/>
                  </a:lnTo>
                  <a:cubicBezTo>
                    <a:pt x="997324" y="104736"/>
                    <a:pt x="867370" y="117982"/>
                    <a:pt x="696607" y="106712"/>
                  </a:cubicBezTo>
                  <a:lnTo>
                    <a:pt x="560209" y="-25"/>
                  </a:lnTo>
                  <a:cubicBezTo>
                    <a:pt x="331637" y="162827"/>
                    <a:pt x="150751" y="220315"/>
                    <a:pt x="38126" y="164887"/>
                  </a:cubicBezTo>
                  <a:close/>
                </a:path>
              </a:pathLst>
            </a:custGeom>
            <a:solidFill>
              <a:srgbClr val="000000"/>
            </a:solidFill>
            <a:ln w="940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BBA278DB-FE2C-0387-75A9-4AAABB82EFFC}"/>
                </a:ext>
              </a:extLst>
            </p:cNvPr>
            <p:cNvSpPr/>
            <p:nvPr/>
          </p:nvSpPr>
          <p:spPr>
            <a:xfrm>
              <a:off x="3944152" y="6373894"/>
              <a:ext cx="577993" cy="339694"/>
            </a:xfrm>
            <a:custGeom>
              <a:avLst/>
              <a:gdLst>
                <a:gd name="connsiteX0" fmla="*/ 5290 w 577993"/>
                <a:gd name="connsiteY0" fmla="*/ 182733 h 339694"/>
                <a:gd name="connsiteX1" fmla="*/ 21509 w 577993"/>
                <a:gd name="connsiteY1" fmla="*/ 326911 h 339694"/>
                <a:gd name="connsiteX2" fmla="*/ 562595 w 577993"/>
                <a:gd name="connsiteY2" fmla="*/ 317503 h 339694"/>
                <a:gd name="connsiteX3" fmla="*/ 573752 w 577993"/>
                <a:gd name="connsiteY3" fmla="*/ 261360 h 339694"/>
                <a:gd name="connsiteX4" fmla="*/ 522228 w 577993"/>
                <a:gd name="connsiteY4" fmla="*/ 238858 h 339694"/>
                <a:gd name="connsiteX5" fmla="*/ 531212 w 577993"/>
                <a:gd name="connsiteY5" fmla="*/ -25 h 339694"/>
                <a:gd name="connsiteX6" fmla="*/ 5290 w 577993"/>
                <a:gd name="connsiteY6" fmla="*/ 182742 h 339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7993" h="339694">
                  <a:moveTo>
                    <a:pt x="5290" y="182733"/>
                  </a:moveTo>
                  <a:cubicBezTo>
                    <a:pt x="-2273" y="237070"/>
                    <a:pt x="-5641" y="263891"/>
                    <a:pt x="21509" y="326911"/>
                  </a:cubicBezTo>
                  <a:cubicBezTo>
                    <a:pt x="216731" y="351050"/>
                    <a:pt x="376093" y="336949"/>
                    <a:pt x="562595" y="317503"/>
                  </a:cubicBezTo>
                  <a:cubicBezTo>
                    <a:pt x="556113" y="302640"/>
                    <a:pt x="564420" y="272734"/>
                    <a:pt x="573752" y="261360"/>
                  </a:cubicBezTo>
                  <a:cubicBezTo>
                    <a:pt x="596066" y="234154"/>
                    <a:pt x="521174" y="251322"/>
                    <a:pt x="522228" y="238858"/>
                  </a:cubicBezTo>
                  <a:lnTo>
                    <a:pt x="531212" y="-25"/>
                  </a:lnTo>
                  <a:cubicBezTo>
                    <a:pt x="372123" y="92403"/>
                    <a:pt x="186393" y="150447"/>
                    <a:pt x="5290" y="182742"/>
                  </a:cubicBezTo>
                  <a:close/>
                </a:path>
              </a:pathLst>
            </a:custGeom>
            <a:solidFill>
              <a:srgbClr val="000000"/>
            </a:solidFill>
            <a:ln w="940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" name="图形 12">
              <a:extLst>
                <a:ext uri="{FF2B5EF4-FFF2-40B4-BE49-F238E27FC236}">
                  <a16:creationId xmlns:a16="http://schemas.microsoft.com/office/drawing/2014/main" id="{73648D63-BCF8-EA81-5AAE-5910B6F6C4BA}"/>
                </a:ext>
              </a:extLst>
            </p:cNvPr>
            <p:cNvGrpSpPr/>
            <p:nvPr/>
          </p:nvGrpSpPr>
          <p:grpSpPr>
            <a:xfrm>
              <a:off x="6664777" y="6082747"/>
              <a:ext cx="681560" cy="681560"/>
              <a:chOff x="6664777" y="6082747"/>
              <a:chExt cx="681560" cy="681560"/>
            </a:xfrm>
            <a:solidFill>
              <a:srgbClr val="000000">
                <a:alpha val="99000"/>
              </a:srgbClr>
            </a:solidFill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F6A3F6E0-4E23-D9B5-44D1-3014452D0AAF}"/>
                  </a:ext>
                </a:extLst>
              </p:cNvPr>
              <p:cNvSpPr/>
              <p:nvPr/>
            </p:nvSpPr>
            <p:spPr>
              <a:xfrm>
                <a:off x="6664777" y="6082747"/>
                <a:ext cx="681560" cy="681560"/>
              </a:xfrm>
              <a:custGeom>
                <a:avLst/>
                <a:gdLst>
                  <a:gd name="connsiteX0" fmla="*/ 340774 w 681560"/>
                  <a:gd name="connsiteY0" fmla="*/ -195 h 681560"/>
                  <a:gd name="connsiteX1" fmla="*/ -6 w 681560"/>
                  <a:gd name="connsiteY1" fmla="*/ 340585 h 681560"/>
                  <a:gd name="connsiteX2" fmla="*/ 340774 w 681560"/>
                  <a:gd name="connsiteY2" fmla="*/ 681365 h 681560"/>
                  <a:gd name="connsiteX3" fmla="*/ 681554 w 681560"/>
                  <a:gd name="connsiteY3" fmla="*/ 340585 h 681560"/>
                  <a:gd name="connsiteX4" fmla="*/ 340774 w 681560"/>
                  <a:gd name="connsiteY4" fmla="*/ -195 h 681560"/>
                  <a:gd name="connsiteX5" fmla="*/ 334451 w 681560"/>
                  <a:gd name="connsiteY5" fmla="*/ 111388 h 681560"/>
                  <a:gd name="connsiteX6" fmla="*/ 557334 w 681560"/>
                  <a:gd name="connsiteY6" fmla="*/ 334271 h 681560"/>
                  <a:gd name="connsiteX7" fmla="*/ 334451 w 681560"/>
                  <a:gd name="connsiteY7" fmla="*/ 557427 h 681560"/>
                  <a:gd name="connsiteX8" fmla="*/ 111295 w 681560"/>
                  <a:gd name="connsiteY8" fmla="*/ 334271 h 681560"/>
                  <a:gd name="connsiteX9" fmla="*/ 334451 w 681560"/>
                  <a:gd name="connsiteY9" fmla="*/ 111388 h 681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81560" h="681560">
                    <a:moveTo>
                      <a:pt x="340774" y="-195"/>
                    </a:moveTo>
                    <a:cubicBezTo>
                      <a:pt x="152663" y="-195"/>
                      <a:pt x="-6" y="152475"/>
                      <a:pt x="-6" y="340585"/>
                    </a:cubicBezTo>
                    <a:cubicBezTo>
                      <a:pt x="-6" y="528696"/>
                      <a:pt x="152663" y="681365"/>
                      <a:pt x="340774" y="681365"/>
                    </a:cubicBezTo>
                    <a:cubicBezTo>
                      <a:pt x="528884" y="681365"/>
                      <a:pt x="681554" y="528696"/>
                      <a:pt x="681554" y="340585"/>
                    </a:cubicBezTo>
                    <a:cubicBezTo>
                      <a:pt x="681554" y="152475"/>
                      <a:pt x="528884" y="-195"/>
                      <a:pt x="340774" y="-195"/>
                    </a:cubicBezTo>
                    <a:close/>
                    <a:moveTo>
                      <a:pt x="334451" y="111388"/>
                    </a:moveTo>
                    <a:cubicBezTo>
                      <a:pt x="457545" y="111388"/>
                      <a:pt x="557334" y="211177"/>
                      <a:pt x="557334" y="334271"/>
                    </a:cubicBezTo>
                    <a:cubicBezTo>
                      <a:pt x="557334" y="457366"/>
                      <a:pt x="457545" y="557427"/>
                      <a:pt x="334451" y="557427"/>
                    </a:cubicBezTo>
                    <a:cubicBezTo>
                      <a:pt x="211357" y="557427"/>
                      <a:pt x="111295" y="457366"/>
                      <a:pt x="111295" y="334271"/>
                    </a:cubicBezTo>
                    <a:cubicBezTo>
                      <a:pt x="111295" y="211177"/>
                      <a:pt x="211357" y="111388"/>
                      <a:pt x="334451" y="111388"/>
                    </a:cubicBezTo>
                    <a:close/>
                  </a:path>
                </a:pathLst>
              </a:custGeom>
              <a:solidFill>
                <a:srgbClr val="000000">
                  <a:alpha val="99000"/>
                </a:srgbClr>
              </a:solidFill>
              <a:ln w="87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424B0287-FBDC-7AC3-40C5-60672CF738F0}"/>
                  </a:ext>
                </a:extLst>
              </p:cNvPr>
              <p:cNvSpPr/>
              <p:nvPr/>
            </p:nvSpPr>
            <p:spPr>
              <a:xfrm>
                <a:off x="6890791" y="6310433"/>
                <a:ext cx="219858" cy="219858"/>
              </a:xfrm>
              <a:custGeom>
                <a:avLst/>
                <a:gdLst>
                  <a:gd name="connsiteX0" fmla="*/ 219852 w 219858"/>
                  <a:gd name="connsiteY0" fmla="*/ 109734 h 219858"/>
                  <a:gd name="connsiteX1" fmla="*/ 109923 w 219858"/>
                  <a:gd name="connsiteY1" fmla="*/ 219663 h 219858"/>
                  <a:gd name="connsiteX2" fmla="*/ -6 w 219858"/>
                  <a:gd name="connsiteY2" fmla="*/ 109734 h 219858"/>
                  <a:gd name="connsiteX3" fmla="*/ 109923 w 219858"/>
                  <a:gd name="connsiteY3" fmla="*/ -195 h 219858"/>
                  <a:gd name="connsiteX4" fmla="*/ 219852 w 219858"/>
                  <a:gd name="connsiteY4" fmla="*/ 109734 h 219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9858" h="219858">
                    <a:moveTo>
                      <a:pt x="219852" y="109734"/>
                    </a:moveTo>
                    <a:cubicBezTo>
                      <a:pt x="219852" y="170450"/>
                      <a:pt x="170639" y="219663"/>
                      <a:pt x="109923" y="219663"/>
                    </a:cubicBezTo>
                    <a:cubicBezTo>
                      <a:pt x="49207" y="219663"/>
                      <a:pt x="-6" y="170450"/>
                      <a:pt x="-6" y="109734"/>
                    </a:cubicBezTo>
                    <a:cubicBezTo>
                      <a:pt x="-6" y="49018"/>
                      <a:pt x="49207" y="-195"/>
                      <a:pt x="109923" y="-195"/>
                    </a:cubicBezTo>
                    <a:cubicBezTo>
                      <a:pt x="170639" y="-195"/>
                      <a:pt x="219852" y="49018"/>
                      <a:pt x="219852" y="109734"/>
                    </a:cubicBezTo>
                    <a:close/>
                  </a:path>
                </a:pathLst>
              </a:custGeom>
              <a:solidFill>
                <a:srgbClr val="000000">
                  <a:alpha val="99000"/>
                </a:srgbClr>
              </a:solidFill>
              <a:ln w="87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DC33CC26-A476-CA0A-FF4B-E20A665A9CA2}"/>
                </a:ext>
              </a:extLst>
            </p:cNvPr>
            <p:cNvSpPr/>
            <p:nvPr/>
          </p:nvSpPr>
          <p:spPr>
            <a:xfrm>
              <a:off x="6910623" y="4605841"/>
              <a:ext cx="1711773" cy="1413300"/>
            </a:xfrm>
            <a:custGeom>
              <a:avLst/>
              <a:gdLst>
                <a:gd name="connsiteX0" fmla="*/ 35079 w 1711773"/>
                <a:gd name="connsiteY0" fmla="*/ 955482 h 1413300"/>
                <a:gd name="connsiteX1" fmla="*/ 864 w 1711773"/>
                <a:gd name="connsiteY1" fmla="*/ 999556 h 1413300"/>
                <a:gd name="connsiteX2" fmla="*/ 259191 w 1711773"/>
                <a:gd name="connsiteY2" fmla="*/ 1409954 h 1413300"/>
                <a:gd name="connsiteX3" fmla="*/ 311506 w 1711773"/>
                <a:gd name="connsiteY3" fmla="*/ 1394639 h 1413300"/>
                <a:gd name="connsiteX4" fmla="*/ 1676897 w 1711773"/>
                <a:gd name="connsiteY4" fmla="*/ 457548 h 1413300"/>
                <a:gd name="connsiteX5" fmla="*/ 1710717 w 1711773"/>
                <a:gd name="connsiteY5" fmla="*/ 413756 h 1413300"/>
                <a:gd name="connsiteX6" fmla="*/ 1452390 w 1711773"/>
                <a:gd name="connsiteY6" fmla="*/ 3349 h 1413300"/>
                <a:gd name="connsiteX7" fmla="*/ 1400470 w 1711773"/>
                <a:gd name="connsiteY7" fmla="*/ 18392 h 1413300"/>
                <a:gd name="connsiteX8" fmla="*/ 35079 w 1711773"/>
                <a:gd name="connsiteY8" fmla="*/ 955482 h 1413300"/>
                <a:gd name="connsiteX9" fmla="*/ 64740 w 1711773"/>
                <a:gd name="connsiteY9" fmla="*/ 978229 h 1413300"/>
                <a:gd name="connsiteX10" fmla="*/ 1421853 w 1711773"/>
                <a:gd name="connsiteY10" fmla="*/ 46858 h 1413300"/>
                <a:gd name="connsiteX11" fmla="*/ 1662363 w 1711773"/>
                <a:gd name="connsiteY11" fmla="*/ 428959 h 1413300"/>
                <a:gd name="connsiteX12" fmla="*/ 305250 w 1711773"/>
                <a:gd name="connsiteY12" fmla="*/ 1360330 h 1413300"/>
                <a:gd name="connsiteX13" fmla="*/ 64740 w 1711773"/>
                <a:gd name="connsiteY13" fmla="*/ 978229 h 1413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11773" h="1413300">
                  <a:moveTo>
                    <a:pt x="35079" y="955482"/>
                  </a:moveTo>
                  <a:cubicBezTo>
                    <a:pt x="11156" y="971898"/>
                    <a:pt x="-4150" y="991588"/>
                    <a:pt x="864" y="999556"/>
                  </a:cubicBezTo>
                  <a:lnTo>
                    <a:pt x="259191" y="1409954"/>
                  </a:lnTo>
                  <a:cubicBezTo>
                    <a:pt x="264206" y="1417922"/>
                    <a:pt x="287583" y="1411064"/>
                    <a:pt x="311506" y="1394639"/>
                  </a:cubicBezTo>
                  <a:lnTo>
                    <a:pt x="1676897" y="457548"/>
                  </a:lnTo>
                  <a:cubicBezTo>
                    <a:pt x="1700820" y="441132"/>
                    <a:pt x="1715731" y="421715"/>
                    <a:pt x="1710717" y="413756"/>
                  </a:cubicBezTo>
                  <a:lnTo>
                    <a:pt x="1452390" y="3349"/>
                  </a:lnTo>
                  <a:cubicBezTo>
                    <a:pt x="1447375" y="-4619"/>
                    <a:pt x="1424393" y="1976"/>
                    <a:pt x="1400470" y="18392"/>
                  </a:cubicBezTo>
                  <a:lnTo>
                    <a:pt x="35079" y="955482"/>
                  </a:lnTo>
                  <a:close/>
                  <a:moveTo>
                    <a:pt x="64740" y="978229"/>
                  </a:moveTo>
                  <a:lnTo>
                    <a:pt x="1421853" y="46858"/>
                  </a:lnTo>
                  <a:lnTo>
                    <a:pt x="1662363" y="428959"/>
                  </a:lnTo>
                  <a:lnTo>
                    <a:pt x="305250" y="1360330"/>
                  </a:lnTo>
                  <a:lnTo>
                    <a:pt x="64740" y="978229"/>
                  </a:lnTo>
                  <a:close/>
                </a:path>
              </a:pathLst>
            </a:custGeom>
            <a:solidFill>
              <a:srgbClr val="000000"/>
            </a:solidFill>
            <a:ln w="94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DAB9D0B-8F95-4733-E961-3E5ECCF40884}"/>
                </a:ext>
              </a:extLst>
            </p:cNvPr>
            <p:cNvSpPr/>
            <p:nvPr/>
          </p:nvSpPr>
          <p:spPr>
            <a:xfrm>
              <a:off x="4712362" y="1662036"/>
              <a:ext cx="1721057" cy="1631622"/>
            </a:xfrm>
            <a:custGeom>
              <a:avLst/>
              <a:gdLst>
                <a:gd name="connsiteX0" fmla="*/ 1433 w 1721057"/>
                <a:gd name="connsiteY0" fmla="*/ 830497 h 1631622"/>
                <a:gd name="connsiteX1" fmla="*/ 498822 w 1721057"/>
                <a:gd name="connsiteY1" fmla="*/ 1623711 h 1631622"/>
                <a:gd name="connsiteX2" fmla="*/ 528512 w 1721057"/>
                <a:gd name="connsiteY2" fmla="*/ 1629036 h 1631622"/>
                <a:gd name="connsiteX3" fmla="*/ 1714974 w 1721057"/>
                <a:gd name="connsiteY3" fmla="*/ 840977 h 1631622"/>
                <a:gd name="connsiteX4" fmla="*/ 1707279 w 1721057"/>
                <a:gd name="connsiteY4" fmla="*/ 787205 h 1631622"/>
                <a:gd name="connsiteX5" fmla="*/ 1217218 w 1721057"/>
                <a:gd name="connsiteY5" fmla="*/ 8648 h 1631622"/>
                <a:gd name="connsiteX6" fmla="*/ 1187105 w 1721057"/>
                <a:gd name="connsiteY6" fmla="*/ 2928 h 1631622"/>
                <a:gd name="connsiteX7" fmla="*/ 15036 w 1721057"/>
                <a:gd name="connsiteY7" fmla="*/ 807318 h 1631622"/>
                <a:gd name="connsiteX8" fmla="*/ 1405 w 1721057"/>
                <a:gd name="connsiteY8" fmla="*/ 830507 h 1631622"/>
                <a:gd name="connsiteX9" fmla="*/ 70841 w 1721057"/>
                <a:gd name="connsiteY9" fmla="*/ 841674 h 1631622"/>
                <a:gd name="connsiteX10" fmla="*/ 1187595 w 1721057"/>
                <a:gd name="connsiteY10" fmla="*/ 75252 h 1631622"/>
                <a:gd name="connsiteX11" fmla="*/ 1634954 w 1721057"/>
                <a:gd name="connsiteY11" fmla="*/ 785982 h 1631622"/>
                <a:gd name="connsiteX12" fmla="*/ 518201 w 1721057"/>
                <a:gd name="connsiteY12" fmla="*/ 1552403 h 1631622"/>
                <a:gd name="connsiteX13" fmla="*/ 70841 w 1721057"/>
                <a:gd name="connsiteY13" fmla="*/ 841674 h 1631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721057" h="1631622">
                  <a:moveTo>
                    <a:pt x="1433" y="830497"/>
                  </a:moveTo>
                  <a:cubicBezTo>
                    <a:pt x="170992" y="1100885"/>
                    <a:pt x="189036" y="1134093"/>
                    <a:pt x="498822" y="1623711"/>
                  </a:cubicBezTo>
                  <a:cubicBezTo>
                    <a:pt x="507806" y="1630099"/>
                    <a:pt x="517138" y="1634699"/>
                    <a:pt x="528512" y="1629036"/>
                  </a:cubicBezTo>
                  <a:lnTo>
                    <a:pt x="1714974" y="840977"/>
                  </a:lnTo>
                  <a:cubicBezTo>
                    <a:pt x="1730251" y="826151"/>
                    <a:pt x="1712086" y="794853"/>
                    <a:pt x="1707279" y="787205"/>
                  </a:cubicBezTo>
                  <a:cubicBezTo>
                    <a:pt x="1544173" y="527833"/>
                    <a:pt x="1385000" y="270879"/>
                    <a:pt x="1217218" y="8648"/>
                  </a:cubicBezTo>
                  <a:cubicBezTo>
                    <a:pt x="1210248" y="-807"/>
                    <a:pt x="1200022" y="-2237"/>
                    <a:pt x="1187105" y="2928"/>
                  </a:cubicBezTo>
                  <a:lnTo>
                    <a:pt x="15036" y="807318"/>
                  </a:lnTo>
                  <a:cubicBezTo>
                    <a:pt x="-110" y="815117"/>
                    <a:pt x="-2113" y="825013"/>
                    <a:pt x="1405" y="830507"/>
                  </a:cubicBezTo>
                  <a:close/>
                  <a:moveTo>
                    <a:pt x="70841" y="841674"/>
                  </a:moveTo>
                  <a:lnTo>
                    <a:pt x="1187595" y="75252"/>
                  </a:lnTo>
                  <a:lnTo>
                    <a:pt x="1634954" y="785982"/>
                  </a:lnTo>
                  <a:lnTo>
                    <a:pt x="518201" y="1552403"/>
                  </a:lnTo>
                  <a:lnTo>
                    <a:pt x="70841" y="841674"/>
                  </a:lnTo>
                  <a:close/>
                </a:path>
              </a:pathLst>
            </a:custGeom>
            <a:solidFill>
              <a:srgbClr val="000000"/>
            </a:solidFill>
            <a:ln w="94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5B91C41-04B5-2294-B06B-7BF2F2402E33}"/>
                </a:ext>
              </a:extLst>
            </p:cNvPr>
            <p:cNvSpPr/>
            <p:nvPr/>
          </p:nvSpPr>
          <p:spPr>
            <a:xfrm>
              <a:off x="5259060" y="2427888"/>
              <a:ext cx="1601374" cy="1387924"/>
            </a:xfrm>
            <a:custGeom>
              <a:avLst/>
              <a:gdLst>
                <a:gd name="connsiteX0" fmla="*/ 459 w 1601374"/>
                <a:gd name="connsiteY0" fmla="*/ 875940 h 1387924"/>
                <a:gd name="connsiteX1" fmla="*/ 317093 w 1601374"/>
                <a:gd name="connsiteY1" fmla="*/ 1382152 h 1387924"/>
                <a:gd name="connsiteX2" fmla="*/ 357987 w 1601374"/>
                <a:gd name="connsiteY2" fmla="*/ 1385012 h 1387924"/>
                <a:gd name="connsiteX3" fmla="*/ 1591769 w 1601374"/>
                <a:gd name="connsiteY3" fmla="*/ 526285 h 1387924"/>
                <a:gd name="connsiteX4" fmla="*/ 1595428 w 1601374"/>
                <a:gd name="connsiteY4" fmla="*/ 500311 h 1387924"/>
                <a:gd name="connsiteX5" fmla="*/ 1282914 w 1601374"/>
                <a:gd name="connsiteY5" fmla="*/ 3826 h 1387924"/>
                <a:gd name="connsiteX6" fmla="*/ 1255962 w 1601374"/>
                <a:gd name="connsiteY6" fmla="*/ 5500 h 1387924"/>
                <a:gd name="connsiteX7" fmla="*/ 17477 w 1601374"/>
                <a:gd name="connsiteY7" fmla="*/ 855478 h 1387924"/>
                <a:gd name="connsiteX8" fmla="*/ 524 w 1601374"/>
                <a:gd name="connsiteY8" fmla="*/ 875930 h 1387924"/>
                <a:gd name="connsiteX9" fmla="*/ 62971 w 1601374"/>
                <a:gd name="connsiteY9" fmla="*/ 870540 h 1387924"/>
                <a:gd name="connsiteX10" fmla="*/ 1243036 w 1601374"/>
                <a:gd name="connsiteY10" fmla="*/ 60675 h 1387924"/>
                <a:gd name="connsiteX11" fmla="*/ 1528316 w 1601374"/>
                <a:gd name="connsiteY11" fmla="*/ 513905 h 1387924"/>
                <a:gd name="connsiteX12" fmla="*/ 348251 w 1601374"/>
                <a:gd name="connsiteY12" fmla="*/ 1323770 h 1387924"/>
                <a:gd name="connsiteX13" fmla="*/ 62971 w 1601374"/>
                <a:gd name="connsiteY13" fmla="*/ 870540 h 1387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01374" h="1387924">
                  <a:moveTo>
                    <a:pt x="459" y="875940"/>
                  </a:moveTo>
                  <a:cubicBezTo>
                    <a:pt x="108399" y="1048490"/>
                    <a:pt x="119077" y="1070240"/>
                    <a:pt x="317093" y="1382152"/>
                  </a:cubicBezTo>
                  <a:cubicBezTo>
                    <a:pt x="324271" y="1385228"/>
                    <a:pt x="346360" y="1391625"/>
                    <a:pt x="357987" y="1385012"/>
                  </a:cubicBezTo>
                  <a:lnTo>
                    <a:pt x="1591769" y="526285"/>
                  </a:lnTo>
                  <a:cubicBezTo>
                    <a:pt x="1608711" y="511892"/>
                    <a:pt x="1598495" y="505184"/>
                    <a:pt x="1595428" y="500311"/>
                  </a:cubicBezTo>
                  <a:cubicBezTo>
                    <a:pt x="1491458" y="334882"/>
                    <a:pt x="1390704" y="170506"/>
                    <a:pt x="1282914" y="3826"/>
                  </a:cubicBezTo>
                  <a:cubicBezTo>
                    <a:pt x="1278173" y="-1997"/>
                    <a:pt x="1268925" y="-1038"/>
                    <a:pt x="1255962" y="5500"/>
                  </a:cubicBezTo>
                  <a:lnTo>
                    <a:pt x="17477" y="855478"/>
                  </a:lnTo>
                  <a:cubicBezTo>
                    <a:pt x="1945" y="864481"/>
                    <a:pt x="-1743" y="872440"/>
                    <a:pt x="524" y="875930"/>
                  </a:cubicBezTo>
                  <a:close/>
                  <a:moveTo>
                    <a:pt x="62971" y="870540"/>
                  </a:moveTo>
                  <a:lnTo>
                    <a:pt x="1243036" y="60675"/>
                  </a:lnTo>
                  <a:lnTo>
                    <a:pt x="1528316" y="513905"/>
                  </a:lnTo>
                  <a:lnTo>
                    <a:pt x="348251" y="1323770"/>
                  </a:lnTo>
                  <a:lnTo>
                    <a:pt x="62971" y="870540"/>
                  </a:lnTo>
                  <a:close/>
                </a:path>
              </a:pathLst>
            </a:custGeom>
            <a:solidFill>
              <a:srgbClr val="000000"/>
            </a:solidFill>
            <a:ln w="94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19785362-70FC-CE24-F87A-C9956FB4B7BB}"/>
                </a:ext>
              </a:extLst>
            </p:cNvPr>
            <p:cNvSpPr/>
            <p:nvPr/>
          </p:nvSpPr>
          <p:spPr>
            <a:xfrm>
              <a:off x="5641198" y="3093231"/>
              <a:ext cx="1547181" cy="1495164"/>
            </a:xfrm>
            <a:custGeom>
              <a:avLst/>
              <a:gdLst>
                <a:gd name="connsiteX0" fmla="*/ 1578 w 1547181"/>
                <a:gd name="connsiteY0" fmla="*/ 711823 h 1495164"/>
                <a:gd name="connsiteX1" fmla="*/ 499155 w 1547181"/>
                <a:gd name="connsiteY1" fmla="*/ 1471650 h 1495164"/>
                <a:gd name="connsiteX2" fmla="*/ 545204 w 1547181"/>
                <a:gd name="connsiteY2" fmla="*/ 1488292 h 1495164"/>
                <a:gd name="connsiteX3" fmla="*/ 1538156 w 1547181"/>
                <a:gd name="connsiteY3" fmla="*/ 821504 h 1495164"/>
                <a:gd name="connsiteX4" fmla="*/ 1542813 w 1547181"/>
                <a:gd name="connsiteY4" fmla="*/ 783301 h 1495164"/>
                <a:gd name="connsiteX5" fmla="*/ 1043251 w 1547181"/>
                <a:gd name="connsiteY5" fmla="*/ 9494 h 1495164"/>
                <a:gd name="connsiteX6" fmla="*/ 1015801 w 1547181"/>
                <a:gd name="connsiteY6" fmla="*/ 1940 h 1495164"/>
                <a:gd name="connsiteX7" fmla="*/ 12406 w 1547181"/>
                <a:gd name="connsiteY7" fmla="*/ 690581 h 1495164"/>
                <a:gd name="connsiteX8" fmla="*/ 1616 w 1547181"/>
                <a:gd name="connsiteY8" fmla="*/ 711823 h 1495164"/>
                <a:gd name="connsiteX9" fmla="*/ 64721 w 1547181"/>
                <a:gd name="connsiteY9" fmla="*/ 727298 h 1495164"/>
                <a:gd name="connsiteX10" fmla="*/ 1020796 w 1547181"/>
                <a:gd name="connsiteY10" fmla="*/ 71151 h 1495164"/>
                <a:gd name="connsiteX11" fmla="*/ 1482408 w 1547181"/>
                <a:gd name="connsiteY11" fmla="*/ 786631 h 1495164"/>
                <a:gd name="connsiteX12" fmla="*/ 531131 w 1547181"/>
                <a:gd name="connsiteY12" fmla="*/ 1419016 h 1495164"/>
                <a:gd name="connsiteX13" fmla="*/ 64768 w 1547181"/>
                <a:gd name="connsiteY13" fmla="*/ 727298 h 1495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7181" h="1495164">
                  <a:moveTo>
                    <a:pt x="1578" y="711823"/>
                  </a:moveTo>
                  <a:cubicBezTo>
                    <a:pt x="171203" y="982164"/>
                    <a:pt x="189539" y="981919"/>
                    <a:pt x="499155" y="1471650"/>
                  </a:cubicBezTo>
                  <a:cubicBezTo>
                    <a:pt x="474432" y="1447831"/>
                    <a:pt x="533294" y="1516288"/>
                    <a:pt x="545204" y="1488292"/>
                  </a:cubicBezTo>
                  <a:lnTo>
                    <a:pt x="1538156" y="821504"/>
                  </a:lnTo>
                  <a:cubicBezTo>
                    <a:pt x="1550960" y="808381"/>
                    <a:pt x="1547611" y="790940"/>
                    <a:pt x="1542813" y="783301"/>
                  </a:cubicBezTo>
                  <a:cubicBezTo>
                    <a:pt x="1379688" y="523938"/>
                    <a:pt x="1210760" y="271914"/>
                    <a:pt x="1043251" y="9494"/>
                  </a:cubicBezTo>
                  <a:cubicBezTo>
                    <a:pt x="1036384" y="-35"/>
                    <a:pt x="1027090" y="-2114"/>
                    <a:pt x="1015801" y="1940"/>
                  </a:cubicBezTo>
                  <a:lnTo>
                    <a:pt x="12406" y="690581"/>
                  </a:lnTo>
                  <a:cubicBezTo>
                    <a:pt x="-726" y="696997"/>
                    <a:pt x="-1902" y="706320"/>
                    <a:pt x="1616" y="711823"/>
                  </a:cubicBezTo>
                  <a:close/>
                  <a:moveTo>
                    <a:pt x="64721" y="727298"/>
                  </a:moveTo>
                  <a:lnTo>
                    <a:pt x="1020796" y="71151"/>
                  </a:lnTo>
                  <a:lnTo>
                    <a:pt x="1482408" y="786631"/>
                  </a:lnTo>
                  <a:lnTo>
                    <a:pt x="531131" y="1419016"/>
                  </a:lnTo>
                  <a:lnTo>
                    <a:pt x="64768" y="727298"/>
                  </a:lnTo>
                  <a:close/>
                </a:path>
              </a:pathLst>
            </a:custGeom>
            <a:solidFill>
              <a:srgbClr val="000000"/>
            </a:solidFill>
            <a:ln w="94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DA5D769-033C-3380-B764-61210120EFEA}"/>
                </a:ext>
              </a:extLst>
            </p:cNvPr>
            <p:cNvSpPr/>
            <p:nvPr/>
          </p:nvSpPr>
          <p:spPr>
            <a:xfrm>
              <a:off x="6188418" y="3664618"/>
              <a:ext cx="1669881" cy="1431590"/>
            </a:xfrm>
            <a:custGeom>
              <a:avLst/>
              <a:gdLst>
                <a:gd name="connsiteX0" fmla="*/ 458 w 1669881"/>
                <a:gd name="connsiteY0" fmla="*/ 922851 h 1431590"/>
                <a:gd name="connsiteX1" fmla="*/ 317017 w 1669881"/>
                <a:gd name="connsiteY1" fmla="*/ 1429120 h 1431590"/>
                <a:gd name="connsiteX2" fmla="*/ 344694 w 1669881"/>
                <a:gd name="connsiteY2" fmla="*/ 1426514 h 1431590"/>
                <a:gd name="connsiteX3" fmla="*/ 1659567 w 1669881"/>
                <a:gd name="connsiteY3" fmla="*/ 526639 h 1431590"/>
                <a:gd name="connsiteX4" fmla="*/ 1663979 w 1669881"/>
                <a:gd name="connsiteY4" fmla="*/ 500148 h 1431590"/>
                <a:gd name="connsiteX5" fmla="*/ 1351465 w 1669881"/>
                <a:gd name="connsiteY5" fmla="*/ 3663 h 1431590"/>
                <a:gd name="connsiteX6" fmla="*/ 1323469 w 1669881"/>
                <a:gd name="connsiteY6" fmla="*/ 6052 h 1431590"/>
                <a:gd name="connsiteX7" fmla="*/ 18567 w 1669881"/>
                <a:gd name="connsiteY7" fmla="*/ 901628 h 1431590"/>
                <a:gd name="connsiteX8" fmla="*/ 496 w 1669881"/>
                <a:gd name="connsiteY8" fmla="*/ 922861 h 1431590"/>
                <a:gd name="connsiteX9" fmla="*/ 65444 w 1669881"/>
                <a:gd name="connsiteY9" fmla="*/ 915758 h 1431590"/>
                <a:gd name="connsiteX10" fmla="*/ 1308821 w 1669881"/>
                <a:gd name="connsiteY10" fmla="*/ 62449 h 1431590"/>
                <a:gd name="connsiteX11" fmla="*/ 1594101 w 1669881"/>
                <a:gd name="connsiteY11" fmla="*/ 515679 h 1431590"/>
                <a:gd name="connsiteX12" fmla="*/ 350724 w 1669881"/>
                <a:gd name="connsiteY12" fmla="*/ 1368988 h 1431590"/>
                <a:gd name="connsiteX13" fmla="*/ 65444 w 1669881"/>
                <a:gd name="connsiteY13" fmla="*/ 915758 h 1431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69881" h="1431590">
                  <a:moveTo>
                    <a:pt x="458" y="922851"/>
                  </a:moveTo>
                  <a:cubicBezTo>
                    <a:pt x="108380" y="1095420"/>
                    <a:pt x="118935" y="1117245"/>
                    <a:pt x="317017" y="1429120"/>
                  </a:cubicBezTo>
                  <a:cubicBezTo>
                    <a:pt x="324393" y="1432065"/>
                    <a:pt x="332483" y="1433532"/>
                    <a:pt x="344694" y="1426514"/>
                  </a:cubicBezTo>
                  <a:lnTo>
                    <a:pt x="1659567" y="526639"/>
                  </a:lnTo>
                  <a:cubicBezTo>
                    <a:pt x="1677488" y="511578"/>
                    <a:pt x="1667046" y="505021"/>
                    <a:pt x="1663979" y="500148"/>
                  </a:cubicBezTo>
                  <a:cubicBezTo>
                    <a:pt x="1560018" y="334718"/>
                    <a:pt x="1459359" y="170268"/>
                    <a:pt x="1351465" y="3663"/>
                  </a:cubicBezTo>
                  <a:cubicBezTo>
                    <a:pt x="1346686" y="-2132"/>
                    <a:pt x="1337062" y="-919"/>
                    <a:pt x="1323469" y="6052"/>
                  </a:cubicBezTo>
                  <a:lnTo>
                    <a:pt x="18567" y="901628"/>
                  </a:lnTo>
                  <a:cubicBezTo>
                    <a:pt x="2236" y="911186"/>
                    <a:pt x="-1772" y="919370"/>
                    <a:pt x="496" y="922861"/>
                  </a:cubicBezTo>
                  <a:close/>
                  <a:moveTo>
                    <a:pt x="65444" y="915758"/>
                  </a:moveTo>
                  <a:lnTo>
                    <a:pt x="1308821" y="62449"/>
                  </a:lnTo>
                  <a:lnTo>
                    <a:pt x="1594101" y="515679"/>
                  </a:lnTo>
                  <a:lnTo>
                    <a:pt x="350724" y="1368988"/>
                  </a:lnTo>
                  <a:lnTo>
                    <a:pt x="65444" y="915758"/>
                  </a:lnTo>
                  <a:close/>
                </a:path>
              </a:pathLst>
            </a:custGeom>
            <a:solidFill>
              <a:srgbClr val="000000"/>
            </a:solidFill>
            <a:ln w="94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BEF7442A-BC83-7FF9-DE63-02B8E772CFF8}"/>
                </a:ext>
              </a:extLst>
            </p:cNvPr>
            <p:cNvSpPr/>
            <p:nvPr/>
          </p:nvSpPr>
          <p:spPr>
            <a:xfrm>
              <a:off x="6524313" y="4185600"/>
              <a:ext cx="1669455" cy="1431590"/>
            </a:xfrm>
            <a:custGeom>
              <a:avLst/>
              <a:gdLst>
                <a:gd name="connsiteX0" fmla="*/ 32 w 1669455"/>
                <a:gd name="connsiteY0" fmla="*/ 922851 h 1431590"/>
                <a:gd name="connsiteX1" fmla="*/ 316591 w 1669455"/>
                <a:gd name="connsiteY1" fmla="*/ 1429120 h 1431590"/>
                <a:gd name="connsiteX2" fmla="*/ 344268 w 1669455"/>
                <a:gd name="connsiteY2" fmla="*/ 1426514 h 1431590"/>
                <a:gd name="connsiteX3" fmla="*/ 1659141 w 1669455"/>
                <a:gd name="connsiteY3" fmla="*/ 526639 h 1431590"/>
                <a:gd name="connsiteX4" fmla="*/ 1663553 w 1669455"/>
                <a:gd name="connsiteY4" fmla="*/ 500148 h 1431590"/>
                <a:gd name="connsiteX5" fmla="*/ 1351039 w 1669455"/>
                <a:gd name="connsiteY5" fmla="*/ 3663 h 1431590"/>
                <a:gd name="connsiteX6" fmla="*/ 1323043 w 1669455"/>
                <a:gd name="connsiteY6" fmla="*/ 6052 h 1431590"/>
                <a:gd name="connsiteX7" fmla="*/ 37144 w 1669455"/>
                <a:gd name="connsiteY7" fmla="*/ 892126 h 1431590"/>
                <a:gd name="connsiteX8" fmla="*/ 70 w 1669455"/>
                <a:gd name="connsiteY8" fmla="*/ 922860 h 1431590"/>
                <a:gd name="connsiteX9" fmla="*/ 76147 w 1669455"/>
                <a:gd name="connsiteY9" fmla="*/ 914262 h 1431590"/>
                <a:gd name="connsiteX10" fmla="*/ 1281518 w 1669455"/>
                <a:gd name="connsiteY10" fmla="*/ 107652 h 1431590"/>
                <a:gd name="connsiteX11" fmla="*/ 1568153 w 1669455"/>
                <a:gd name="connsiteY11" fmla="*/ 517834 h 1431590"/>
                <a:gd name="connsiteX12" fmla="*/ 371530 w 1669455"/>
                <a:gd name="connsiteY12" fmla="*/ 1328386 h 1431590"/>
                <a:gd name="connsiteX13" fmla="*/ 76213 w 1669455"/>
                <a:gd name="connsiteY13" fmla="*/ 914262 h 1431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669455" h="1431590">
                  <a:moveTo>
                    <a:pt x="32" y="922851"/>
                  </a:moveTo>
                  <a:cubicBezTo>
                    <a:pt x="107954" y="1095420"/>
                    <a:pt x="118509" y="1117245"/>
                    <a:pt x="316591" y="1429120"/>
                  </a:cubicBezTo>
                  <a:cubicBezTo>
                    <a:pt x="323967" y="1432065"/>
                    <a:pt x="332057" y="1433532"/>
                    <a:pt x="344268" y="1426514"/>
                  </a:cubicBezTo>
                  <a:lnTo>
                    <a:pt x="1659141" y="526639"/>
                  </a:lnTo>
                  <a:cubicBezTo>
                    <a:pt x="1677062" y="511578"/>
                    <a:pt x="1666620" y="505021"/>
                    <a:pt x="1663553" y="500148"/>
                  </a:cubicBezTo>
                  <a:cubicBezTo>
                    <a:pt x="1559592" y="334718"/>
                    <a:pt x="1458933" y="170268"/>
                    <a:pt x="1351039" y="3663"/>
                  </a:cubicBezTo>
                  <a:cubicBezTo>
                    <a:pt x="1346260" y="-2132"/>
                    <a:pt x="1336636" y="-919"/>
                    <a:pt x="1323043" y="6052"/>
                  </a:cubicBezTo>
                  <a:lnTo>
                    <a:pt x="37144" y="892126"/>
                  </a:lnTo>
                  <a:cubicBezTo>
                    <a:pt x="20813" y="901684"/>
                    <a:pt x="-2207" y="919370"/>
                    <a:pt x="70" y="922860"/>
                  </a:cubicBezTo>
                  <a:close/>
                  <a:moveTo>
                    <a:pt x="76147" y="914262"/>
                  </a:moveTo>
                  <a:lnTo>
                    <a:pt x="1281518" y="107652"/>
                  </a:lnTo>
                  <a:lnTo>
                    <a:pt x="1568153" y="517834"/>
                  </a:lnTo>
                  <a:lnTo>
                    <a:pt x="371530" y="1328386"/>
                  </a:lnTo>
                  <a:lnTo>
                    <a:pt x="76213" y="914262"/>
                  </a:lnTo>
                  <a:close/>
                </a:path>
              </a:pathLst>
            </a:custGeom>
            <a:solidFill>
              <a:srgbClr val="000000"/>
            </a:solidFill>
            <a:ln w="94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E3B0843-6898-9067-2DB7-0E4F75CCC10E}"/>
                </a:ext>
              </a:extLst>
            </p:cNvPr>
            <p:cNvSpPr/>
            <p:nvPr/>
          </p:nvSpPr>
          <p:spPr>
            <a:xfrm>
              <a:off x="7223240" y="5317060"/>
              <a:ext cx="1254677" cy="1107299"/>
            </a:xfrm>
            <a:custGeom>
              <a:avLst/>
              <a:gdLst>
                <a:gd name="connsiteX0" fmla="*/ 22088 w 1254677"/>
                <a:gd name="connsiteY0" fmla="*/ 657437 h 1107299"/>
                <a:gd name="connsiteX1" fmla="*/ 1270 w 1254677"/>
                <a:gd name="connsiteY1" fmla="*/ 692310 h 1107299"/>
                <a:gd name="connsiteX2" fmla="*/ 259597 w 1254677"/>
                <a:gd name="connsiteY2" fmla="*/ 1102718 h 1107299"/>
                <a:gd name="connsiteX3" fmla="*/ 298516 w 1254677"/>
                <a:gd name="connsiteY3" fmla="*/ 1096593 h 1107299"/>
                <a:gd name="connsiteX4" fmla="*/ 1254590 w 1254677"/>
                <a:gd name="connsiteY4" fmla="*/ 422807 h 1107299"/>
                <a:gd name="connsiteX5" fmla="*/ 1003375 w 1254677"/>
                <a:gd name="connsiteY5" fmla="*/ 4591 h 1107299"/>
                <a:gd name="connsiteX6" fmla="*/ 964730 w 1254677"/>
                <a:gd name="connsiteY6" fmla="*/ 10527 h 1107299"/>
                <a:gd name="connsiteX7" fmla="*/ 22107 w 1254677"/>
                <a:gd name="connsiteY7" fmla="*/ 657437 h 1107299"/>
                <a:gd name="connsiteX8" fmla="*/ 48438 w 1254677"/>
                <a:gd name="connsiteY8" fmla="*/ 682461 h 1107299"/>
                <a:gd name="connsiteX9" fmla="*/ 985294 w 1254677"/>
                <a:gd name="connsiteY9" fmla="*/ 39502 h 1107299"/>
                <a:gd name="connsiteX10" fmla="*/ 1205634 w 1254677"/>
                <a:gd name="connsiteY10" fmla="*/ 394726 h 1107299"/>
                <a:gd name="connsiteX11" fmla="*/ 268788 w 1254677"/>
                <a:gd name="connsiteY11" fmla="*/ 1024241 h 1107299"/>
                <a:gd name="connsiteX12" fmla="*/ 48438 w 1254677"/>
                <a:gd name="connsiteY12" fmla="*/ 682461 h 11072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54677" h="1107299">
                  <a:moveTo>
                    <a:pt x="22088" y="657437"/>
                  </a:moveTo>
                  <a:cubicBezTo>
                    <a:pt x="5569" y="668773"/>
                    <a:pt x="-3744" y="684352"/>
                    <a:pt x="1270" y="692310"/>
                  </a:cubicBezTo>
                  <a:lnTo>
                    <a:pt x="259597" y="1102718"/>
                  </a:lnTo>
                  <a:cubicBezTo>
                    <a:pt x="264611" y="1110686"/>
                    <a:pt x="281996" y="1107929"/>
                    <a:pt x="298516" y="1096593"/>
                  </a:cubicBezTo>
                  <a:lnTo>
                    <a:pt x="1254590" y="422807"/>
                  </a:lnTo>
                  <a:lnTo>
                    <a:pt x="1003375" y="4591"/>
                  </a:lnTo>
                  <a:cubicBezTo>
                    <a:pt x="998361" y="-3368"/>
                    <a:pt x="981249" y="-809"/>
                    <a:pt x="964730" y="10527"/>
                  </a:cubicBezTo>
                  <a:lnTo>
                    <a:pt x="22107" y="657437"/>
                  </a:lnTo>
                  <a:close/>
                  <a:moveTo>
                    <a:pt x="48438" y="682461"/>
                  </a:moveTo>
                  <a:lnTo>
                    <a:pt x="985294" y="39502"/>
                  </a:lnTo>
                  <a:lnTo>
                    <a:pt x="1205634" y="394726"/>
                  </a:lnTo>
                  <a:lnTo>
                    <a:pt x="268788" y="1024241"/>
                  </a:lnTo>
                  <a:lnTo>
                    <a:pt x="48438" y="682461"/>
                  </a:lnTo>
                  <a:close/>
                </a:path>
              </a:pathLst>
            </a:custGeom>
            <a:solidFill>
              <a:srgbClr val="000000"/>
            </a:solidFill>
            <a:ln w="940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DFA44EE2-2F04-9004-D745-9CF46D64BF0E}"/>
                </a:ext>
              </a:extLst>
            </p:cNvPr>
            <p:cNvSpPr/>
            <p:nvPr/>
          </p:nvSpPr>
          <p:spPr>
            <a:xfrm>
              <a:off x="5196019" y="3429065"/>
              <a:ext cx="1665019" cy="2698843"/>
            </a:xfrm>
            <a:custGeom>
              <a:avLst/>
              <a:gdLst>
                <a:gd name="connsiteX0" fmla="*/ 54187 w 1665019"/>
                <a:gd name="connsiteY0" fmla="*/ -25 h 2698843"/>
                <a:gd name="connsiteX1" fmla="*/ 25673 w 1665019"/>
                <a:gd name="connsiteY1" fmla="*/ 285067 h 2698843"/>
                <a:gd name="connsiteX2" fmla="*/ 1598413 w 1665019"/>
                <a:gd name="connsiteY2" fmla="*/ 2698819 h 2698843"/>
                <a:gd name="connsiteX3" fmla="*/ 1664932 w 1665019"/>
                <a:gd name="connsiteY3" fmla="*/ 2656053 h 2698843"/>
                <a:gd name="connsiteX4" fmla="*/ 828680 w 1665019"/>
                <a:gd name="connsiteY4" fmla="*/ 1382666 h 2698843"/>
                <a:gd name="connsiteX5" fmla="*/ 960571 w 1665019"/>
                <a:gd name="connsiteY5" fmla="*/ 1290182 h 2698843"/>
                <a:gd name="connsiteX6" fmla="*/ 914447 w 1665019"/>
                <a:gd name="connsiteY6" fmla="*/ 1209410 h 2698843"/>
                <a:gd name="connsiteX7" fmla="*/ 781163 w 1665019"/>
                <a:gd name="connsiteY7" fmla="*/ 1301894 h 2698843"/>
                <a:gd name="connsiteX8" fmla="*/ 96952 w 1665019"/>
                <a:gd name="connsiteY8" fmla="*/ 289846 h 2698843"/>
                <a:gd name="connsiteX9" fmla="*/ 94695 w 1665019"/>
                <a:gd name="connsiteY9" fmla="*/ 58179 h 2698843"/>
                <a:gd name="connsiteX10" fmla="*/ 54187 w 1665019"/>
                <a:gd name="connsiteY10" fmla="*/ 3 h 269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65019" h="2698843">
                  <a:moveTo>
                    <a:pt x="54187" y="-25"/>
                  </a:moveTo>
                  <a:cubicBezTo>
                    <a:pt x="-913" y="55102"/>
                    <a:pt x="-20377" y="141416"/>
                    <a:pt x="25673" y="285067"/>
                  </a:cubicBezTo>
                  <a:lnTo>
                    <a:pt x="1598413" y="2698819"/>
                  </a:lnTo>
                  <a:lnTo>
                    <a:pt x="1664932" y="2656053"/>
                  </a:lnTo>
                  <a:lnTo>
                    <a:pt x="828680" y="1382666"/>
                  </a:lnTo>
                  <a:lnTo>
                    <a:pt x="960571" y="1290182"/>
                  </a:lnTo>
                  <a:lnTo>
                    <a:pt x="914447" y="1209410"/>
                  </a:lnTo>
                  <a:lnTo>
                    <a:pt x="781163" y="1301894"/>
                  </a:lnTo>
                  <a:lnTo>
                    <a:pt x="96952" y="289846"/>
                  </a:lnTo>
                  <a:cubicBezTo>
                    <a:pt x="46256" y="165508"/>
                    <a:pt x="44111" y="106561"/>
                    <a:pt x="94695" y="58179"/>
                  </a:cubicBezTo>
                  <a:lnTo>
                    <a:pt x="54187" y="3"/>
                  </a:lnTo>
                  <a:close/>
                </a:path>
              </a:pathLst>
            </a:custGeom>
            <a:solidFill>
              <a:srgbClr val="000000"/>
            </a:solidFill>
            <a:ln w="940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837EB2B-8D31-372B-EB66-E329CC15DB6D}"/>
                </a:ext>
              </a:extLst>
            </p:cNvPr>
            <p:cNvSpPr/>
            <p:nvPr/>
          </p:nvSpPr>
          <p:spPr>
            <a:xfrm>
              <a:off x="7272132" y="5814248"/>
              <a:ext cx="1190225" cy="857635"/>
            </a:xfrm>
            <a:custGeom>
              <a:avLst/>
              <a:gdLst>
                <a:gd name="connsiteX0" fmla="*/ 80629 w 1190225"/>
                <a:gd name="connsiteY0" fmla="*/ 717450 h 857635"/>
                <a:gd name="connsiteX1" fmla="*/ 1190138 w 1190225"/>
                <a:gd name="connsiteY1" fmla="*/ -25 h 857635"/>
                <a:gd name="connsiteX2" fmla="*/ -87 w 1190225"/>
                <a:gd name="connsiteY2" fmla="*/ 857611 h 857635"/>
                <a:gd name="connsiteX3" fmla="*/ 80685 w 1190225"/>
                <a:gd name="connsiteY3" fmla="*/ 717440 h 85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0225" h="857635">
                  <a:moveTo>
                    <a:pt x="80629" y="717450"/>
                  </a:moveTo>
                  <a:lnTo>
                    <a:pt x="1190138" y="-25"/>
                  </a:lnTo>
                  <a:lnTo>
                    <a:pt x="-87" y="857611"/>
                  </a:lnTo>
                  <a:cubicBezTo>
                    <a:pt x="43563" y="806933"/>
                    <a:pt x="63817" y="782380"/>
                    <a:pt x="80685" y="717440"/>
                  </a:cubicBezTo>
                  <a:close/>
                </a:path>
              </a:pathLst>
            </a:custGeom>
            <a:solidFill>
              <a:srgbClr val="000000"/>
            </a:solidFill>
            <a:ln w="940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19ADBDEA-0B2B-6079-E156-26D56FB94262}"/>
                </a:ext>
              </a:extLst>
            </p:cNvPr>
            <p:cNvSpPr/>
            <p:nvPr/>
          </p:nvSpPr>
          <p:spPr>
            <a:xfrm>
              <a:off x="5033922" y="3062089"/>
              <a:ext cx="2105114" cy="3032452"/>
            </a:xfrm>
            <a:custGeom>
              <a:avLst/>
              <a:gdLst>
                <a:gd name="connsiteX0" fmla="*/ -87 w 2105114"/>
                <a:gd name="connsiteY0" fmla="*/ 49358 h 3032452"/>
                <a:gd name="connsiteX1" fmla="*/ 23168 w 2105114"/>
                <a:gd name="connsiteY1" fmla="*/ 11898 h 3032452"/>
                <a:gd name="connsiteX2" fmla="*/ 2105028 w 2105114"/>
                <a:gd name="connsiteY2" fmla="*/ 3032428 h 3032452"/>
                <a:gd name="connsiteX3" fmla="*/ 2028997 w 2105114"/>
                <a:gd name="connsiteY3" fmla="*/ 3006294 h 3032452"/>
                <a:gd name="connsiteX4" fmla="*/ -87 w 2105114"/>
                <a:gd name="connsiteY4" fmla="*/ 49358 h 3032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05114" h="3032452">
                  <a:moveTo>
                    <a:pt x="-87" y="49358"/>
                  </a:moveTo>
                  <a:cubicBezTo>
                    <a:pt x="14381" y="-20511"/>
                    <a:pt x="15416" y="863"/>
                    <a:pt x="23168" y="11898"/>
                  </a:cubicBezTo>
                  <a:lnTo>
                    <a:pt x="2105028" y="3032428"/>
                  </a:lnTo>
                  <a:cubicBezTo>
                    <a:pt x="2093184" y="3019474"/>
                    <a:pt x="2059721" y="3006671"/>
                    <a:pt x="2028997" y="3006294"/>
                  </a:cubicBezTo>
                  <a:lnTo>
                    <a:pt x="-87" y="49358"/>
                  </a:lnTo>
                  <a:close/>
                </a:path>
              </a:pathLst>
            </a:custGeom>
            <a:solidFill>
              <a:srgbClr val="000000"/>
            </a:solidFill>
            <a:ln w="9401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19225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1">
            <a:extLst>
              <a:ext uri="{FF2B5EF4-FFF2-40B4-BE49-F238E27FC236}">
                <a16:creationId xmlns:a16="http://schemas.microsoft.com/office/drawing/2014/main" id="{CEA05672-1BF5-67B0-32F4-57729B8CC357}"/>
              </a:ext>
            </a:extLst>
          </p:cNvPr>
          <p:cNvSpPr/>
          <p:nvPr/>
        </p:nvSpPr>
        <p:spPr>
          <a:xfrm>
            <a:off x="1806266" y="1332485"/>
            <a:ext cx="3280083" cy="4193029"/>
          </a:xfrm>
          <a:custGeom>
            <a:avLst/>
            <a:gdLst>
              <a:gd name="connsiteX0" fmla="*/ 516014 w 1227805"/>
              <a:gd name="connsiteY0" fmla="*/ 446964 h 1569540"/>
              <a:gd name="connsiteX1" fmla="*/ 517054 w 1227805"/>
              <a:gd name="connsiteY1" fmla="*/ 447217 h 1569540"/>
              <a:gd name="connsiteX2" fmla="*/ 535042 w 1227805"/>
              <a:gd name="connsiteY2" fmla="*/ 460610 h 1569540"/>
              <a:gd name="connsiteX3" fmla="*/ 552222 w 1227805"/>
              <a:gd name="connsiteY3" fmla="*/ 488731 h 1569540"/>
              <a:gd name="connsiteX4" fmla="*/ 600692 w 1227805"/>
              <a:gd name="connsiteY4" fmla="*/ 479744 h 1569540"/>
              <a:gd name="connsiteX5" fmla="*/ 601106 w 1227805"/>
              <a:gd name="connsiteY5" fmla="*/ 479709 h 1569540"/>
              <a:gd name="connsiteX6" fmla="*/ 602497 w 1227805"/>
              <a:gd name="connsiteY6" fmla="*/ 480172 h 1569540"/>
              <a:gd name="connsiteX7" fmla="*/ 656490 w 1227805"/>
              <a:gd name="connsiteY7" fmla="*/ 511589 h 1569540"/>
              <a:gd name="connsiteX8" fmla="*/ 687091 w 1227805"/>
              <a:gd name="connsiteY8" fmla="*/ 515102 h 1569540"/>
              <a:gd name="connsiteX9" fmla="*/ 722899 w 1227805"/>
              <a:gd name="connsiteY9" fmla="*/ 513008 h 1569540"/>
              <a:gd name="connsiteX10" fmla="*/ 723096 w 1227805"/>
              <a:gd name="connsiteY10" fmla="*/ 512994 h 1569540"/>
              <a:gd name="connsiteX11" fmla="*/ 725112 w 1227805"/>
              <a:gd name="connsiteY11" fmla="*/ 514203 h 1569540"/>
              <a:gd name="connsiteX12" fmla="*/ 724901 w 1227805"/>
              <a:gd name="connsiteY12" fmla="*/ 516711 h 1569540"/>
              <a:gd name="connsiteX13" fmla="*/ 624477 w 1227805"/>
              <a:gd name="connsiteY13" fmla="*/ 644301 h 1569540"/>
              <a:gd name="connsiteX14" fmla="*/ 622678 w 1227805"/>
              <a:gd name="connsiteY14" fmla="*/ 645172 h 1569540"/>
              <a:gd name="connsiteX15" fmla="*/ 622467 w 1227805"/>
              <a:gd name="connsiteY15" fmla="*/ 645165 h 1569540"/>
              <a:gd name="connsiteX16" fmla="*/ 606517 w 1227805"/>
              <a:gd name="connsiteY16" fmla="*/ 644202 h 1569540"/>
              <a:gd name="connsiteX17" fmla="*/ 590369 w 1227805"/>
              <a:gd name="connsiteY17" fmla="*/ 645875 h 1569540"/>
              <a:gd name="connsiteX18" fmla="*/ 550802 w 1227805"/>
              <a:gd name="connsiteY18" fmla="*/ 660827 h 1569540"/>
              <a:gd name="connsiteX19" fmla="*/ 549868 w 1227805"/>
              <a:gd name="connsiteY19" fmla="*/ 661031 h 1569540"/>
              <a:gd name="connsiteX20" fmla="*/ 549088 w 1227805"/>
              <a:gd name="connsiteY20" fmla="*/ 660891 h 1569540"/>
              <a:gd name="connsiteX21" fmla="*/ 464466 w 1227805"/>
              <a:gd name="connsiteY21" fmla="*/ 628294 h 1569540"/>
              <a:gd name="connsiteX22" fmla="*/ 425180 w 1227805"/>
              <a:gd name="connsiteY22" fmla="*/ 604481 h 1569540"/>
              <a:gd name="connsiteX23" fmla="*/ 424604 w 1227805"/>
              <a:gd name="connsiteY23" fmla="*/ 601516 h 1569540"/>
              <a:gd name="connsiteX24" fmla="*/ 514032 w 1227805"/>
              <a:gd name="connsiteY24" fmla="*/ 448103 h 1569540"/>
              <a:gd name="connsiteX25" fmla="*/ 516014 w 1227805"/>
              <a:gd name="connsiteY25" fmla="*/ 446964 h 1569540"/>
              <a:gd name="connsiteX26" fmla="*/ 854838 w 1227805"/>
              <a:gd name="connsiteY26" fmla="*/ 0 h 1569540"/>
              <a:gd name="connsiteX27" fmla="*/ 866292 w 1227805"/>
              <a:gd name="connsiteY27" fmla="*/ 7230 h 1569540"/>
              <a:gd name="connsiteX28" fmla="*/ 891356 w 1227805"/>
              <a:gd name="connsiteY28" fmla="*/ 21874 h 1569540"/>
              <a:gd name="connsiteX29" fmla="*/ 926144 w 1227805"/>
              <a:gd name="connsiteY29" fmla="*/ 42237 h 1569540"/>
              <a:gd name="connsiteX30" fmla="*/ 941905 w 1227805"/>
              <a:gd name="connsiteY30" fmla="*/ 51941 h 1569540"/>
              <a:gd name="connsiteX31" fmla="*/ 1017582 w 1227805"/>
              <a:gd name="connsiteY31" fmla="*/ 111668 h 1569540"/>
              <a:gd name="connsiteX32" fmla="*/ 1017596 w 1227805"/>
              <a:gd name="connsiteY32" fmla="*/ 111668 h 1569540"/>
              <a:gd name="connsiteX33" fmla="*/ 1018285 w 1227805"/>
              <a:gd name="connsiteY33" fmla="*/ 111955 h 1569540"/>
              <a:gd name="connsiteX34" fmla="*/ 1019002 w 1227805"/>
              <a:gd name="connsiteY34" fmla="*/ 115117 h 1569540"/>
              <a:gd name="connsiteX35" fmla="*/ 1001372 w 1227805"/>
              <a:gd name="connsiteY35" fmla="*/ 143182 h 1569540"/>
              <a:gd name="connsiteX36" fmla="*/ 1005145 w 1227805"/>
              <a:gd name="connsiteY36" fmla="*/ 147293 h 1569540"/>
              <a:gd name="connsiteX37" fmla="*/ 1005271 w 1227805"/>
              <a:gd name="connsiteY37" fmla="*/ 150244 h 1569540"/>
              <a:gd name="connsiteX38" fmla="*/ 860024 w 1227805"/>
              <a:gd name="connsiteY38" fmla="*/ 339050 h 1569540"/>
              <a:gd name="connsiteX39" fmla="*/ 858204 w 1227805"/>
              <a:gd name="connsiteY39" fmla="*/ 339949 h 1569540"/>
              <a:gd name="connsiteX40" fmla="*/ 857438 w 1227805"/>
              <a:gd name="connsiteY40" fmla="*/ 339808 h 1569540"/>
              <a:gd name="connsiteX41" fmla="*/ 857431 w 1227805"/>
              <a:gd name="connsiteY41" fmla="*/ 339808 h 1569540"/>
              <a:gd name="connsiteX42" fmla="*/ 845429 w 1227805"/>
              <a:gd name="connsiteY42" fmla="*/ 336506 h 1569540"/>
              <a:gd name="connsiteX43" fmla="*/ 845429 w 1227805"/>
              <a:gd name="connsiteY43" fmla="*/ 336506 h 1569540"/>
              <a:gd name="connsiteX44" fmla="*/ 843806 w 1227805"/>
              <a:gd name="connsiteY44" fmla="*/ 336429 h 1569540"/>
              <a:gd name="connsiteX45" fmla="*/ 834566 w 1227805"/>
              <a:gd name="connsiteY45" fmla="*/ 341031 h 1569540"/>
              <a:gd name="connsiteX46" fmla="*/ 819663 w 1227805"/>
              <a:gd name="connsiteY46" fmla="*/ 389733 h 1569540"/>
              <a:gd name="connsiteX47" fmla="*/ 819663 w 1227805"/>
              <a:gd name="connsiteY47" fmla="*/ 389733 h 1569540"/>
              <a:gd name="connsiteX48" fmla="*/ 819635 w 1227805"/>
              <a:gd name="connsiteY48" fmla="*/ 389873 h 1569540"/>
              <a:gd name="connsiteX49" fmla="*/ 818454 w 1227805"/>
              <a:gd name="connsiteY49" fmla="*/ 391440 h 1569540"/>
              <a:gd name="connsiteX50" fmla="*/ 741498 w 1227805"/>
              <a:gd name="connsiteY50" fmla="*/ 426229 h 1569540"/>
              <a:gd name="connsiteX51" fmla="*/ 675047 w 1227805"/>
              <a:gd name="connsiteY51" fmla="*/ 434787 h 1569540"/>
              <a:gd name="connsiteX52" fmla="*/ 675055 w 1227805"/>
              <a:gd name="connsiteY52" fmla="*/ 434787 h 1569540"/>
              <a:gd name="connsiteX53" fmla="*/ 673719 w 1227805"/>
              <a:gd name="connsiteY53" fmla="*/ 435216 h 1569540"/>
              <a:gd name="connsiteX54" fmla="*/ 672504 w 1227805"/>
              <a:gd name="connsiteY54" fmla="*/ 434865 h 1569540"/>
              <a:gd name="connsiteX55" fmla="*/ 672497 w 1227805"/>
              <a:gd name="connsiteY55" fmla="*/ 434865 h 1569540"/>
              <a:gd name="connsiteX56" fmla="*/ 672061 w 1227805"/>
              <a:gd name="connsiteY56" fmla="*/ 434879 h 1569540"/>
              <a:gd name="connsiteX57" fmla="*/ 671991 w 1227805"/>
              <a:gd name="connsiteY57" fmla="*/ 434879 h 1569540"/>
              <a:gd name="connsiteX58" fmla="*/ 669700 w 1227805"/>
              <a:gd name="connsiteY58" fmla="*/ 432659 h 1569540"/>
              <a:gd name="connsiteX59" fmla="*/ 669735 w 1227805"/>
              <a:gd name="connsiteY59" fmla="*/ 432188 h 1569540"/>
              <a:gd name="connsiteX60" fmla="*/ 669742 w 1227805"/>
              <a:gd name="connsiteY60" fmla="*/ 432188 h 1569540"/>
              <a:gd name="connsiteX61" fmla="*/ 593187 w 1227805"/>
              <a:gd name="connsiteY61" fmla="*/ 353553 h 1569540"/>
              <a:gd name="connsiteX62" fmla="*/ 577194 w 1227805"/>
              <a:gd name="connsiteY62" fmla="*/ 333794 h 1569540"/>
              <a:gd name="connsiteX63" fmla="*/ 570196 w 1227805"/>
              <a:gd name="connsiteY63" fmla="*/ 324926 h 1569540"/>
              <a:gd name="connsiteX64" fmla="*/ 570196 w 1227805"/>
              <a:gd name="connsiteY64" fmla="*/ 324926 h 1569540"/>
              <a:gd name="connsiteX65" fmla="*/ 565952 w 1227805"/>
              <a:gd name="connsiteY65" fmla="*/ 320506 h 1569540"/>
              <a:gd name="connsiteX66" fmla="*/ 518382 w 1227805"/>
              <a:gd name="connsiteY66" fmla="*/ 282583 h 1569540"/>
              <a:gd name="connsiteX67" fmla="*/ 517932 w 1227805"/>
              <a:gd name="connsiteY67" fmla="*/ 279372 h 1569540"/>
              <a:gd name="connsiteX68" fmla="*/ 518789 w 1227805"/>
              <a:gd name="connsiteY68" fmla="*/ 278677 h 1569540"/>
              <a:gd name="connsiteX69" fmla="*/ 518796 w 1227805"/>
              <a:gd name="connsiteY69" fmla="*/ 278677 h 1569540"/>
              <a:gd name="connsiteX70" fmla="*/ 522106 w 1227805"/>
              <a:gd name="connsiteY70" fmla="*/ 267251 h 1569540"/>
              <a:gd name="connsiteX71" fmla="*/ 524305 w 1227805"/>
              <a:gd name="connsiteY71" fmla="*/ 265593 h 1569540"/>
              <a:gd name="connsiteX72" fmla="*/ 524628 w 1227805"/>
              <a:gd name="connsiteY72" fmla="*/ 265621 h 1569540"/>
              <a:gd name="connsiteX73" fmla="*/ 532238 w 1227805"/>
              <a:gd name="connsiteY73" fmla="*/ 266331 h 1569540"/>
              <a:gd name="connsiteX74" fmla="*/ 539700 w 1227805"/>
              <a:gd name="connsiteY74" fmla="*/ 262276 h 1569540"/>
              <a:gd name="connsiteX75" fmla="*/ 537972 w 1227805"/>
              <a:gd name="connsiteY75" fmla="*/ 227122 h 1569540"/>
              <a:gd name="connsiteX76" fmla="*/ 538710 w 1227805"/>
              <a:gd name="connsiteY76" fmla="*/ 225084 h 1569540"/>
              <a:gd name="connsiteX77" fmla="*/ 540241 w 1227805"/>
              <a:gd name="connsiteY77" fmla="*/ 224501 h 1569540"/>
              <a:gd name="connsiteX78" fmla="*/ 540804 w 1227805"/>
              <a:gd name="connsiteY78" fmla="*/ 224564 h 1569540"/>
              <a:gd name="connsiteX79" fmla="*/ 579893 w 1227805"/>
              <a:gd name="connsiteY79" fmla="*/ 230818 h 1569540"/>
              <a:gd name="connsiteX80" fmla="*/ 582802 w 1227805"/>
              <a:gd name="connsiteY80" fmla="*/ 230846 h 1569540"/>
              <a:gd name="connsiteX81" fmla="*/ 615651 w 1227805"/>
              <a:gd name="connsiteY81" fmla="*/ 221086 h 1569540"/>
              <a:gd name="connsiteX82" fmla="*/ 586364 w 1227805"/>
              <a:gd name="connsiteY82" fmla="*/ 179812 h 1569540"/>
              <a:gd name="connsiteX83" fmla="*/ 585858 w 1227805"/>
              <a:gd name="connsiteY83" fmla="*/ 177507 h 1569540"/>
              <a:gd name="connsiteX84" fmla="*/ 596953 w 1227805"/>
              <a:gd name="connsiteY84" fmla="*/ 112434 h 1569540"/>
              <a:gd name="connsiteX85" fmla="*/ 555011 w 1227805"/>
              <a:gd name="connsiteY85" fmla="*/ 50058 h 1569540"/>
              <a:gd name="connsiteX86" fmla="*/ 538056 w 1227805"/>
              <a:gd name="connsiteY86" fmla="*/ 38429 h 1569540"/>
              <a:gd name="connsiteX87" fmla="*/ 481464 w 1227805"/>
              <a:gd name="connsiteY87" fmla="*/ 20061 h 1569540"/>
              <a:gd name="connsiteX88" fmla="*/ 468914 w 1227805"/>
              <a:gd name="connsiteY88" fmla="*/ 21361 h 1569540"/>
              <a:gd name="connsiteX89" fmla="*/ 398043 w 1227805"/>
              <a:gd name="connsiteY89" fmla="*/ 83596 h 1569540"/>
              <a:gd name="connsiteX90" fmla="*/ 398043 w 1227805"/>
              <a:gd name="connsiteY90" fmla="*/ 83596 h 1569540"/>
              <a:gd name="connsiteX91" fmla="*/ 397966 w 1227805"/>
              <a:gd name="connsiteY91" fmla="*/ 83694 h 1569540"/>
              <a:gd name="connsiteX92" fmla="*/ 397039 w 1227805"/>
              <a:gd name="connsiteY92" fmla="*/ 84411 h 1569540"/>
              <a:gd name="connsiteX93" fmla="*/ 380175 w 1227805"/>
              <a:gd name="connsiteY93" fmla="*/ 95654 h 1569540"/>
              <a:gd name="connsiteX94" fmla="*/ 386351 w 1227805"/>
              <a:gd name="connsiteY94" fmla="*/ 116502 h 1569540"/>
              <a:gd name="connsiteX95" fmla="*/ 386344 w 1227805"/>
              <a:gd name="connsiteY95" fmla="*/ 118547 h 1569540"/>
              <a:gd name="connsiteX96" fmla="*/ 373541 w 1227805"/>
              <a:gd name="connsiteY96" fmla="*/ 159540 h 1569540"/>
              <a:gd name="connsiteX97" fmla="*/ 375024 w 1227805"/>
              <a:gd name="connsiteY97" fmla="*/ 176552 h 1569540"/>
              <a:gd name="connsiteX98" fmla="*/ 378650 w 1227805"/>
              <a:gd name="connsiteY98" fmla="*/ 194849 h 1569540"/>
              <a:gd name="connsiteX99" fmla="*/ 381179 w 1227805"/>
              <a:gd name="connsiteY99" fmla="*/ 207385 h 1569540"/>
              <a:gd name="connsiteX100" fmla="*/ 378214 w 1227805"/>
              <a:gd name="connsiteY100" fmla="*/ 227530 h 1569540"/>
              <a:gd name="connsiteX101" fmla="*/ 378109 w 1227805"/>
              <a:gd name="connsiteY101" fmla="*/ 227677 h 1569540"/>
              <a:gd name="connsiteX102" fmla="*/ 364105 w 1227805"/>
              <a:gd name="connsiteY102" fmla="*/ 245504 h 1569540"/>
              <a:gd name="connsiteX103" fmla="*/ 362299 w 1227805"/>
              <a:gd name="connsiteY103" fmla="*/ 246382 h 1569540"/>
              <a:gd name="connsiteX104" fmla="*/ 361786 w 1227805"/>
              <a:gd name="connsiteY104" fmla="*/ 246319 h 1569540"/>
              <a:gd name="connsiteX105" fmla="*/ 361779 w 1227805"/>
              <a:gd name="connsiteY105" fmla="*/ 246319 h 1569540"/>
              <a:gd name="connsiteX106" fmla="*/ 340045 w 1227805"/>
              <a:gd name="connsiteY106" fmla="*/ 251891 h 1569540"/>
              <a:gd name="connsiteX107" fmla="*/ 339582 w 1227805"/>
              <a:gd name="connsiteY107" fmla="*/ 251954 h 1569540"/>
              <a:gd name="connsiteX108" fmla="*/ 303570 w 1227805"/>
              <a:gd name="connsiteY108" fmla="*/ 256227 h 1569540"/>
              <a:gd name="connsiteX109" fmla="*/ 265914 w 1227805"/>
              <a:gd name="connsiteY109" fmla="*/ 269275 h 1569540"/>
              <a:gd name="connsiteX110" fmla="*/ 265921 w 1227805"/>
              <a:gd name="connsiteY110" fmla="*/ 269275 h 1569540"/>
              <a:gd name="connsiteX111" fmla="*/ 265240 w 1227805"/>
              <a:gd name="connsiteY111" fmla="*/ 271762 h 1569540"/>
              <a:gd name="connsiteX112" fmla="*/ 264825 w 1227805"/>
              <a:gd name="connsiteY112" fmla="*/ 272121 h 1569540"/>
              <a:gd name="connsiteX113" fmla="*/ 264832 w 1227805"/>
              <a:gd name="connsiteY113" fmla="*/ 272121 h 1569540"/>
              <a:gd name="connsiteX114" fmla="*/ 264418 w 1227805"/>
              <a:gd name="connsiteY114" fmla="*/ 272894 h 1569540"/>
              <a:gd name="connsiteX115" fmla="*/ 262942 w 1227805"/>
              <a:gd name="connsiteY115" fmla="*/ 273730 h 1569540"/>
              <a:gd name="connsiteX116" fmla="*/ 262942 w 1227805"/>
              <a:gd name="connsiteY116" fmla="*/ 273730 h 1569540"/>
              <a:gd name="connsiteX117" fmla="*/ 198227 w 1227805"/>
              <a:gd name="connsiteY117" fmla="*/ 350686 h 1569540"/>
              <a:gd name="connsiteX118" fmla="*/ 169481 w 1227805"/>
              <a:gd name="connsiteY118" fmla="*/ 484747 h 1569540"/>
              <a:gd name="connsiteX119" fmla="*/ 169115 w 1227805"/>
              <a:gd name="connsiteY119" fmla="*/ 485724 h 1569540"/>
              <a:gd name="connsiteX120" fmla="*/ 150699 w 1227805"/>
              <a:gd name="connsiteY120" fmla="*/ 514948 h 1569540"/>
              <a:gd name="connsiteX121" fmla="*/ 141915 w 1227805"/>
              <a:gd name="connsiteY121" fmla="*/ 535789 h 1569540"/>
              <a:gd name="connsiteX122" fmla="*/ 141641 w 1227805"/>
              <a:gd name="connsiteY122" fmla="*/ 536344 h 1569540"/>
              <a:gd name="connsiteX123" fmla="*/ 141641 w 1227805"/>
              <a:gd name="connsiteY123" fmla="*/ 536344 h 1569540"/>
              <a:gd name="connsiteX124" fmla="*/ 132844 w 1227805"/>
              <a:gd name="connsiteY124" fmla="*/ 567099 h 1569540"/>
              <a:gd name="connsiteX125" fmla="*/ 139955 w 1227805"/>
              <a:gd name="connsiteY125" fmla="*/ 596147 h 1569540"/>
              <a:gd name="connsiteX126" fmla="*/ 139955 w 1227805"/>
              <a:gd name="connsiteY126" fmla="*/ 596147 h 1569540"/>
              <a:gd name="connsiteX127" fmla="*/ 139969 w 1227805"/>
              <a:gd name="connsiteY127" fmla="*/ 596189 h 1569540"/>
              <a:gd name="connsiteX128" fmla="*/ 138732 w 1227805"/>
              <a:gd name="connsiteY128" fmla="*/ 599127 h 1569540"/>
              <a:gd name="connsiteX129" fmla="*/ 128895 w 1227805"/>
              <a:gd name="connsiteY129" fmla="*/ 602253 h 1569540"/>
              <a:gd name="connsiteX130" fmla="*/ 128501 w 1227805"/>
              <a:gd name="connsiteY130" fmla="*/ 602268 h 1569540"/>
              <a:gd name="connsiteX131" fmla="*/ 124229 w 1227805"/>
              <a:gd name="connsiteY131" fmla="*/ 600455 h 1569540"/>
              <a:gd name="connsiteX132" fmla="*/ 124229 w 1227805"/>
              <a:gd name="connsiteY132" fmla="*/ 600455 h 1569540"/>
              <a:gd name="connsiteX133" fmla="*/ 123224 w 1227805"/>
              <a:gd name="connsiteY133" fmla="*/ 589212 h 1569540"/>
              <a:gd name="connsiteX134" fmla="*/ 123224 w 1227805"/>
              <a:gd name="connsiteY134" fmla="*/ 589212 h 1569540"/>
              <a:gd name="connsiteX135" fmla="*/ 119240 w 1227805"/>
              <a:gd name="connsiteY135" fmla="*/ 595550 h 1569540"/>
              <a:gd name="connsiteX136" fmla="*/ 127497 w 1227805"/>
              <a:gd name="connsiteY136" fmla="*/ 608999 h 1569540"/>
              <a:gd name="connsiteX137" fmla="*/ 128045 w 1227805"/>
              <a:gd name="connsiteY137" fmla="*/ 610460 h 1569540"/>
              <a:gd name="connsiteX138" fmla="*/ 128206 w 1227805"/>
              <a:gd name="connsiteY138" fmla="*/ 627219 h 1569540"/>
              <a:gd name="connsiteX139" fmla="*/ 126681 w 1227805"/>
              <a:gd name="connsiteY139" fmla="*/ 629397 h 1569540"/>
              <a:gd name="connsiteX140" fmla="*/ 101554 w 1227805"/>
              <a:gd name="connsiteY140" fmla="*/ 638419 h 1569540"/>
              <a:gd name="connsiteX141" fmla="*/ 77116 w 1227805"/>
              <a:gd name="connsiteY141" fmla="*/ 741796 h 1569540"/>
              <a:gd name="connsiteX142" fmla="*/ 104618 w 1227805"/>
              <a:gd name="connsiteY142" fmla="*/ 767625 h 1569540"/>
              <a:gd name="connsiteX143" fmla="*/ 105152 w 1227805"/>
              <a:gd name="connsiteY143" fmla="*/ 767562 h 1569540"/>
              <a:gd name="connsiteX144" fmla="*/ 105595 w 1227805"/>
              <a:gd name="connsiteY144" fmla="*/ 767604 h 1569540"/>
              <a:gd name="connsiteX145" fmla="*/ 107407 w 1227805"/>
              <a:gd name="connsiteY145" fmla="*/ 770295 h 1569540"/>
              <a:gd name="connsiteX146" fmla="*/ 107400 w 1227805"/>
              <a:gd name="connsiteY146" fmla="*/ 770316 h 1569540"/>
              <a:gd name="connsiteX147" fmla="*/ 107407 w 1227805"/>
              <a:gd name="connsiteY147" fmla="*/ 770316 h 1569540"/>
              <a:gd name="connsiteX148" fmla="*/ 107197 w 1227805"/>
              <a:gd name="connsiteY148" fmla="*/ 773198 h 1569540"/>
              <a:gd name="connsiteX149" fmla="*/ 106768 w 1227805"/>
              <a:gd name="connsiteY149" fmla="*/ 773556 h 1569540"/>
              <a:gd name="connsiteX150" fmla="*/ 106768 w 1227805"/>
              <a:gd name="connsiteY150" fmla="*/ 773556 h 1569540"/>
              <a:gd name="connsiteX151" fmla="*/ 75499 w 1227805"/>
              <a:gd name="connsiteY151" fmla="*/ 941366 h 1569540"/>
              <a:gd name="connsiteX152" fmla="*/ 66885 w 1227805"/>
              <a:gd name="connsiteY152" fmla="*/ 994171 h 1569540"/>
              <a:gd name="connsiteX153" fmla="*/ 42882 w 1227805"/>
              <a:gd name="connsiteY153" fmla="*/ 1132933 h 1569540"/>
              <a:gd name="connsiteX154" fmla="*/ 31393 w 1227805"/>
              <a:gd name="connsiteY154" fmla="*/ 1190488 h 1569540"/>
              <a:gd name="connsiteX155" fmla="*/ 1741 w 1227805"/>
              <a:gd name="connsiteY155" fmla="*/ 1361643 h 1569540"/>
              <a:gd name="connsiteX156" fmla="*/ 14585 w 1227805"/>
              <a:gd name="connsiteY156" fmla="*/ 1481265 h 1569540"/>
              <a:gd name="connsiteX157" fmla="*/ 14585 w 1227805"/>
              <a:gd name="connsiteY157" fmla="*/ 1481265 h 1569540"/>
              <a:gd name="connsiteX158" fmla="*/ 14656 w 1227805"/>
              <a:gd name="connsiteY158" fmla="*/ 1481483 h 1569540"/>
              <a:gd name="connsiteX159" fmla="*/ 14656 w 1227805"/>
              <a:gd name="connsiteY159" fmla="*/ 1481483 h 1569540"/>
              <a:gd name="connsiteX160" fmla="*/ 14705 w 1227805"/>
              <a:gd name="connsiteY160" fmla="*/ 1481637 h 1569540"/>
              <a:gd name="connsiteX161" fmla="*/ 14529 w 1227805"/>
              <a:gd name="connsiteY161" fmla="*/ 1483422 h 1569540"/>
              <a:gd name="connsiteX162" fmla="*/ 14529 w 1227805"/>
              <a:gd name="connsiteY162" fmla="*/ 1483422 h 1569540"/>
              <a:gd name="connsiteX163" fmla="*/ 10110 w 1227805"/>
              <a:gd name="connsiteY163" fmla="*/ 1528877 h 1569540"/>
              <a:gd name="connsiteX164" fmla="*/ 31730 w 1227805"/>
              <a:gd name="connsiteY164" fmla="*/ 1565648 h 1569540"/>
              <a:gd name="connsiteX165" fmla="*/ 59465 w 1227805"/>
              <a:gd name="connsiteY165" fmla="*/ 1569540 h 1569540"/>
              <a:gd name="connsiteX166" fmla="*/ 78957 w 1227805"/>
              <a:gd name="connsiteY166" fmla="*/ 1567882 h 1569540"/>
              <a:gd name="connsiteX167" fmla="*/ 102320 w 1227805"/>
              <a:gd name="connsiteY167" fmla="*/ 1558375 h 1569540"/>
              <a:gd name="connsiteX168" fmla="*/ 103297 w 1227805"/>
              <a:gd name="connsiteY168" fmla="*/ 1519413 h 1569540"/>
              <a:gd name="connsiteX169" fmla="*/ 101308 w 1227805"/>
              <a:gd name="connsiteY169" fmla="*/ 1513896 h 1569540"/>
              <a:gd name="connsiteX170" fmla="*/ 99594 w 1227805"/>
              <a:gd name="connsiteY170" fmla="*/ 1509139 h 1569540"/>
              <a:gd name="connsiteX171" fmla="*/ 94008 w 1227805"/>
              <a:gd name="connsiteY171" fmla="*/ 1480675 h 1569540"/>
              <a:gd name="connsiteX172" fmla="*/ 94015 w 1227805"/>
              <a:gd name="connsiteY172" fmla="*/ 1480675 h 1569540"/>
              <a:gd name="connsiteX173" fmla="*/ 97022 w 1227805"/>
              <a:gd name="connsiteY173" fmla="*/ 1467450 h 1569540"/>
              <a:gd name="connsiteX174" fmla="*/ 102861 w 1227805"/>
              <a:gd name="connsiteY174" fmla="*/ 1462363 h 1569540"/>
              <a:gd name="connsiteX175" fmla="*/ 116416 w 1227805"/>
              <a:gd name="connsiteY175" fmla="*/ 1446343 h 1569540"/>
              <a:gd name="connsiteX176" fmla="*/ 116416 w 1227805"/>
              <a:gd name="connsiteY176" fmla="*/ 1446343 h 1569540"/>
              <a:gd name="connsiteX177" fmla="*/ 114891 w 1227805"/>
              <a:gd name="connsiteY177" fmla="*/ 1436765 h 1569540"/>
              <a:gd name="connsiteX178" fmla="*/ 110246 w 1227805"/>
              <a:gd name="connsiteY178" fmla="*/ 1427314 h 1569540"/>
              <a:gd name="connsiteX179" fmla="*/ 104941 w 1227805"/>
              <a:gd name="connsiteY179" fmla="*/ 1416458 h 1569540"/>
              <a:gd name="connsiteX180" fmla="*/ 104189 w 1227805"/>
              <a:gd name="connsiteY180" fmla="*/ 1379119 h 1569540"/>
              <a:gd name="connsiteX181" fmla="*/ 123351 w 1227805"/>
              <a:gd name="connsiteY181" fmla="*/ 1337064 h 1569540"/>
              <a:gd name="connsiteX182" fmla="*/ 123449 w 1227805"/>
              <a:gd name="connsiteY182" fmla="*/ 1336903 h 1569540"/>
              <a:gd name="connsiteX183" fmla="*/ 169509 w 1227805"/>
              <a:gd name="connsiteY183" fmla="*/ 1257417 h 1569540"/>
              <a:gd name="connsiteX184" fmla="*/ 192275 w 1227805"/>
              <a:gd name="connsiteY184" fmla="*/ 1175852 h 1569540"/>
              <a:gd name="connsiteX185" fmla="*/ 210404 w 1227805"/>
              <a:gd name="connsiteY185" fmla="*/ 1062351 h 1569540"/>
              <a:gd name="connsiteX186" fmla="*/ 210404 w 1227805"/>
              <a:gd name="connsiteY186" fmla="*/ 1062344 h 1569540"/>
              <a:gd name="connsiteX187" fmla="*/ 210404 w 1227805"/>
              <a:gd name="connsiteY187" fmla="*/ 1062330 h 1569540"/>
              <a:gd name="connsiteX188" fmla="*/ 210664 w 1227805"/>
              <a:gd name="connsiteY188" fmla="*/ 1061564 h 1569540"/>
              <a:gd name="connsiteX189" fmla="*/ 267573 w 1227805"/>
              <a:gd name="connsiteY189" fmla="*/ 960914 h 1569540"/>
              <a:gd name="connsiteX190" fmla="*/ 302945 w 1227805"/>
              <a:gd name="connsiteY190" fmla="*/ 907336 h 1569540"/>
              <a:gd name="connsiteX191" fmla="*/ 302952 w 1227805"/>
              <a:gd name="connsiteY191" fmla="*/ 907336 h 1569540"/>
              <a:gd name="connsiteX192" fmla="*/ 302052 w 1227805"/>
              <a:gd name="connsiteY192" fmla="*/ 904181 h 1569540"/>
              <a:gd name="connsiteX193" fmla="*/ 303626 w 1227805"/>
              <a:gd name="connsiteY193" fmla="*/ 901349 h 1569540"/>
              <a:gd name="connsiteX194" fmla="*/ 304259 w 1227805"/>
              <a:gd name="connsiteY194" fmla="*/ 901258 h 1569540"/>
              <a:gd name="connsiteX195" fmla="*/ 306465 w 1227805"/>
              <a:gd name="connsiteY195" fmla="*/ 902923 h 1569540"/>
              <a:gd name="connsiteX196" fmla="*/ 307189 w 1227805"/>
              <a:gd name="connsiteY196" fmla="*/ 905481 h 1569540"/>
              <a:gd name="connsiteX197" fmla="*/ 307196 w 1227805"/>
              <a:gd name="connsiteY197" fmla="*/ 905481 h 1569540"/>
              <a:gd name="connsiteX198" fmla="*/ 307941 w 1227805"/>
              <a:gd name="connsiteY198" fmla="*/ 908116 h 1569540"/>
              <a:gd name="connsiteX199" fmla="*/ 307941 w 1227805"/>
              <a:gd name="connsiteY199" fmla="*/ 908116 h 1569540"/>
              <a:gd name="connsiteX200" fmla="*/ 409068 w 1227805"/>
              <a:gd name="connsiteY200" fmla="*/ 1263172 h 1569540"/>
              <a:gd name="connsiteX201" fmla="*/ 409089 w 1227805"/>
              <a:gd name="connsiteY201" fmla="*/ 1263256 h 1569540"/>
              <a:gd name="connsiteX202" fmla="*/ 455191 w 1227805"/>
              <a:gd name="connsiteY202" fmla="*/ 1450791 h 1569540"/>
              <a:gd name="connsiteX203" fmla="*/ 455240 w 1227805"/>
              <a:gd name="connsiteY203" fmla="*/ 1451044 h 1569540"/>
              <a:gd name="connsiteX204" fmla="*/ 468977 w 1227805"/>
              <a:gd name="connsiteY204" fmla="*/ 1478419 h 1569540"/>
              <a:gd name="connsiteX205" fmla="*/ 525211 w 1227805"/>
              <a:gd name="connsiteY205" fmla="*/ 1486907 h 1569540"/>
              <a:gd name="connsiteX206" fmla="*/ 526209 w 1227805"/>
              <a:gd name="connsiteY206" fmla="*/ 1487195 h 1569540"/>
              <a:gd name="connsiteX207" fmla="*/ 612953 w 1227805"/>
              <a:gd name="connsiteY207" fmla="*/ 1521078 h 1569540"/>
              <a:gd name="connsiteX208" fmla="*/ 618469 w 1227805"/>
              <a:gd name="connsiteY208" fmla="*/ 1520818 h 1569540"/>
              <a:gd name="connsiteX209" fmla="*/ 645894 w 1227805"/>
              <a:gd name="connsiteY209" fmla="*/ 1510966 h 1569540"/>
              <a:gd name="connsiteX210" fmla="*/ 664866 w 1227805"/>
              <a:gd name="connsiteY210" fmla="*/ 1483738 h 1569540"/>
              <a:gd name="connsiteX211" fmla="*/ 653848 w 1227805"/>
              <a:gd name="connsiteY211" fmla="*/ 1474020 h 1569540"/>
              <a:gd name="connsiteX212" fmla="*/ 634687 w 1227805"/>
              <a:gd name="connsiteY212" fmla="*/ 1467444 h 1569540"/>
              <a:gd name="connsiteX213" fmla="*/ 614091 w 1227805"/>
              <a:gd name="connsiteY213" fmla="*/ 1460340 h 1569540"/>
              <a:gd name="connsiteX214" fmla="*/ 580827 w 1227805"/>
              <a:gd name="connsiteY214" fmla="*/ 1423611 h 1569540"/>
              <a:gd name="connsiteX215" fmla="*/ 580687 w 1227805"/>
              <a:gd name="connsiteY215" fmla="*/ 1421932 h 1569540"/>
              <a:gd name="connsiteX216" fmla="*/ 580694 w 1227805"/>
              <a:gd name="connsiteY216" fmla="*/ 1421932 h 1569540"/>
              <a:gd name="connsiteX217" fmla="*/ 559361 w 1227805"/>
              <a:gd name="connsiteY217" fmla="*/ 1379308 h 1569540"/>
              <a:gd name="connsiteX218" fmla="*/ 559572 w 1227805"/>
              <a:gd name="connsiteY218" fmla="*/ 1376912 h 1569540"/>
              <a:gd name="connsiteX219" fmla="*/ 570344 w 1227805"/>
              <a:gd name="connsiteY219" fmla="*/ 1349530 h 1569540"/>
              <a:gd name="connsiteX220" fmla="*/ 570344 w 1227805"/>
              <a:gd name="connsiteY220" fmla="*/ 1349530 h 1569540"/>
              <a:gd name="connsiteX221" fmla="*/ 568313 w 1227805"/>
              <a:gd name="connsiteY221" fmla="*/ 1344379 h 1569540"/>
              <a:gd name="connsiteX222" fmla="*/ 559319 w 1227805"/>
              <a:gd name="connsiteY222" fmla="*/ 1330923 h 1569540"/>
              <a:gd name="connsiteX223" fmla="*/ 549812 w 1227805"/>
              <a:gd name="connsiteY223" fmla="*/ 1316645 h 1569540"/>
              <a:gd name="connsiteX224" fmla="*/ 546031 w 1227805"/>
              <a:gd name="connsiteY224" fmla="*/ 1283725 h 1569540"/>
              <a:gd name="connsiteX225" fmla="*/ 546038 w 1227805"/>
              <a:gd name="connsiteY225" fmla="*/ 1283725 h 1569540"/>
              <a:gd name="connsiteX226" fmla="*/ 547395 w 1227805"/>
              <a:gd name="connsiteY226" fmla="*/ 1131577 h 1569540"/>
              <a:gd name="connsiteX227" fmla="*/ 527418 w 1227805"/>
              <a:gd name="connsiteY227" fmla="*/ 998499 h 1569540"/>
              <a:gd name="connsiteX228" fmla="*/ 527404 w 1227805"/>
              <a:gd name="connsiteY228" fmla="*/ 998430 h 1569540"/>
              <a:gd name="connsiteX229" fmla="*/ 527411 w 1227805"/>
              <a:gd name="connsiteY229" fmla="*/ 998430 h 1569540"/>
              <a:gd name="connsiteX230" fmla="*/ 488729 w 1227805"/>
              <a:gd name="connsiteY230" fmla="*/ 862295 h 1569540"/>
              <a:gd name="connsiteX231" fmla="*/ 446710 w 1227805"/>
              <a:gd name="connsiteY231" fmla="*/ 740531 h 1569540"/>
              <a:gd name="connsiteX232" fmla="*/ 446780 w 1227805"/>
              <a:gd name="connsiteY232" fmla="*/ 738795 h 1569540"/>
              <a:gd name="connsiteX233" fmla="*/ 452261 w 1227805"/>
              <a:gd name="connsiteY233" fmla="*/ 717041 h 1569540"/>
              <a:gd name="connsiteX234" fmla="*/ 438749 w 1227805"/>
              <a:gd name="connsiteY234" fmla="*/ 694787 h 1569540"/>
              <a:gd name="connsiteX235" fmla="*/ 438756 w 1227805"/>
              <a:gd name="connsiteY235" fmla="*/ 694787 h 1569540"/>
              <a:gd name="connsiteX236" fmla="*/ 438636 w 1227805"/>
              <a:gd name="connsiteY236" fmla="*/ 694773 h 1569540"/>
              <a:gd name="connsiteX237" fmla="*/ 436598 w 1227805"/>
              <a:gd name="connsiteY237" fmla="*/ 692251 h 1569540"/>
              <a:gd name="connsiteX238" fmla="*/ 438875 w 1227805"/>
              <a:gd name="connsiteY238" fmla="*/ 690199 h 1569540"/>
              <a:gd name="connsiteX239" fmla="*/ 439121 w 1227805"/>
              <a:gd name="connsiteY239" fmla="*/ 690213 h 1569540"/>
              <a:gd name="connsiteX240" fmla="*/ 511798 w 1227805"/>
              <a:gd name="connsiteY240" fmla="*/ 701406 h 1569540"/>
              <a:gd name="connsiteX241" fmla="*/ 555700 w 1227805"/>
              <a:gd name="connsiteY241" fmla="*/ 723653 h 1569540"/>
              <a:gd name="connsiteX242" fmla="*/ 556684 w 1227805"/>
              <a:gd name="connsiteY242" fmla="*/ 725290 h 1569540"/>
              <a:gd name="connsiteX243" fmla="*/ 556079 w 1227805"/>
              <a:gd name="connsiteY243" fmla="*/ 727110 h 1569540"/>
              <a:gd name="connsiteX244" fmla="*/ 508790 w 1227805"/>
              <a:gd name="connsiteY244" fmla="*/ 777835 h 1569540"/>
              <a:gd name="connsiteX245" fmla="*/ 508797 w 1227805"/>
              <a:gd name="connsiteY245" fmla="*/ 777835 h 1569540"/>
              <a:gd name="connsiteX246" fmla="*/ 511334 w 1227805"/>
              <a:gd name="connsiteY246" fmla="*/ 789541 h 1569540"/>
              <a:gd name="connsiteX247" fmla="*/ 513870 w 1227805"/>
              <a:gd name="connsiteY247" fmla="*/ 793659 h 1569540"/>
              <a:gd name="connsiteX248" fmla="*/ 530081 w 1227805"/>
              <a:gd name="connsiteY248" fmla="*/ 801360 h 1569540"/>
              <a:gd name="connsiteX249" fmla="*/ 593693 w 1227805"/>
              <a:gd name="connsiteY249" fmla="*/ 730370 h 1569540"/>
              <a:gd name="connsiteX250" fmla="*/ 595183 w 1227805"/>
              <a:gd name="connsiteY250" fmla="*/ 729618 h 1569540"/>
              <a:gd name="connsiteX251" fmla="*/ 612876 w 1227805"/>
              <a:gd name="connsiteY251" fmla="*/ 726091 h 1569540"/>
              <a:gd name="connsiteX252" fmla="*/ 619902 w 1227805"/>
              <a:gd name="connsiteY252" fmla="*/ 716317 h 1569540"/>
              <a:gd name="connsiteX253" fmla="*/ 622017 w 1227805"/>
              <a:gd name="connsiteY253" fmla="*/ 714919 h 1569540"/>
              <a:gd name="connsiteX254" fmla="*/ 622699 w 1227805"/>
              <a:gd name="connsiteY254" fmla="*/ 715024 h 1569540"/>
              <a:gd name="connsiteX255" fmla="*/ 629206 w 1227805"/>
              <a:gd name="connsiteY255" fmla="*/ 716507 h 1569540"/>
              <a:gd name="connsiteX256" fmla="*/ 631061 w 1227805"/>
              <a:gd name="connsiteY256" fmla="*/ 715860 h 1569540"/>
              <a:gd name="connsiteX257" fmla="*/ 633120 w 1227805"/>
              <a:gd name="connsiteY257" fmla="*/ 702221 h 1569540"/>
              <a:gd name="connsiteX258" fmla="*/ 634110 w 1227805"/>
              <a:gd name="connsiteY258" fmla="*/ 700402 h 1569540"/>
              <a:gd name="connsiteX259" fmla="*/ 645093 w 1227805"/>
              <a:gd name="connsiteY259" fmla="*/ 690002 h 1569540"/>
              <a:gd name="connsiteX260" fmla="*/ 644531 w 1227805"/>
              <a:gd name="connsiteY260" fmla="*/ 674965 h 1569540"/>
              <a:gd name="connsiteX261" fmla="*/ 645051 w 1227805"/>
              <a:gd name="connsiteY261" fmla="*/ 673012 h 1569540"/>
              <a:gd name="connsiteX262" fmla="*/ 646779 w 1227805"/>
              <a:gd name="connsiteY262" fmla="*/ 672225 h 1569540"/>
              <a:gd name="connsiteX263" fmla="*/ 646920 w 1227805"/>
              <a:gd name="connsiteY263" fmla="*/ 672225 h 1569540"/>
              <a:gd name="connsiteX264" fmla="*/ 653321 w 1227805"/>
              <a:gd name="connsiteY264" fmla="*/ 672478 h 1569540"/>
              <a:gd name="connsiteX265" fmla="*/ 660804 w 1227805"/>
              <a:gd name="connsiteY265" fmla="*/ 670693 h 1569540"/>
              <a:gd name="connsiteX266" fmla="*/ 660552 w 1227805"/>
              <a:gd name="connsiteY266" fmla="*/ 657939 h 1569540"/>
              <a:gd name="connsiteX267" fmla="*/ 660559 w 1227805"/>
              <a:gd name="connsiteY267" fmla="*/ 657939 h 1569540"/>
              <a:gd name="connsiteX268" fmla="*/ 660172 w 1227805"/>
              <a:gd name="connsiteY268" fmla="*/ 657680 h 1569540"/>
              <a:gd name="connsiteX269" fmla="*/ 659856 w 1227805"/>
              <a:gd name="connsiteY269" fmla="*/ 654454 h 1569540"/>
              <a:gd name="connsiteX270" fmla="*/ 839084 w 1227805"/>
              <a:gd name="connsiteY270" fmla="*/ 436783 h 1569540"/>
              <a:gd name="connsiteX271" fmla="*/ 840750 w 1227805"/>
              <a:gd name="connsiteY271" fmla="*/ 435954 h 1569540"/>
              <a:gd name="connsiteX272" fmla="*/ 873705 w 1227805"/>
              <a:gd name="connsiteY272" fmla="*/ 429700 h 1569540"/>
              <a:gd name="connsiteX273" fmla="*/ 890569 w 1227805"/>
              <a:gd name="connsiteY273" fmla="*/ 404559 h 1569540"/>
              <a:gd name="connsiteX274" fmla="*/ 890569 w 1227805"/>
              <a:gd name="connsiteY274" fmla="*/ 404559 h 1569540"/>
              <a:gd name="connsiteX275" fmla="*/ 890597 w 1227805"/>
              <a:gd name="connsiteY275" fmla="*/ 404496 h 1569540"/>
              <a:gd name="connsiteX276" fmla="*/ 891883 w 1227805"/>
              <a:gd name="connsiteY276" fmla="*/ 403280 h 1569540"/>
              <a:gd name="connsiteX277" fmla="*/ 901896 w 1227805"/>
              <a:gd name="connsiteY277" fmla="*/ 396787 h 1569540"/>
              <a:gd name="connsiteX278" fmla="*/ 903554 w 1227805"/>
              <a:gd name="connsiteY278" fmla="*/ 380696 h 1569540"/>
              <a:gd name="connsiteX279" fmla="*/ 904418 w 1227805"/>
              <a:gd name="connsiteY279" fmla="*/ 378863 h 1569540"/>
              <a:gd name="connsiteX280" fmla="*/ 921929 w 1227805"/>
              <a:gd name="connsiteY280" fmla="*/ 361050 h 1569540"/>
              <a:gd name="connsiteX281" fmla="*/ 913483 w 1227805"/>
              <a:gd name="connsiteY281" fmla="*/ 353883 h 1569540"/>
              <a:gd name="connsiteX282" fmla="*/ 908992 w 1227805"/>
              <a:gd name="connsiteY282" fmla="*/ 351922 h 1569540"/>
              <a:gd name="connsiteX283" fmla="*/ 907784 w 1227805"/>
              <a:gd name="connsiteY283" fmla="*/ 348908 h 1569540"/>
              <a:gd name="connsiteX284" fmla="*/ 909653 w 1227805"/>
              <a:gd name="connsiteY284" fmla="*/ 347530 h 1569540"/>
              <a:gd name="connsiteX285" fmla="*/ 909660 w 1227805"/>
              <a:gd name="connsiteY285" fmla="*/ 347530 h 1569540"/>
              <a:gd name="connsiteX286" fmla="*/ 1043391 w 1227805"/>
              <a:gd name="connsiteY286" fmla="*/ 179573 h 1569540"/>
              <a:gd name="connsiteX287" fmla="*/ 1045183 w 1227805"/>
              <a:gd name="connsiteY287" fmla="*/ 178708 h 1569540"/>
              <a:gd name="connsiteX288" fmla="*/ 1046419 w 1227805"/>
              <a:gd name="connsiteY288" fmla="*/ 179074 h 1569540"/>
              <a:gd name="connsiteX289" fmla="*/ 1052849 w 1227805"/>
              <a:gd name="connsiteY289" fmla="*/ 183191 h 1569540"/>
              <a:gd name="connsiteX290" fmla="*/ 1074870 w 1227805"/>
              <a:gd name="connsiteY290" fmla="*/ 156237 h 1569540"/>
              <a:gd name="connsiteX291" fmla="*/ 1076648 w 1227805"/>
              <a:gd name="connsiteY291" fmla="*/ 155394 h 1569540"/>
              <a:gd name="connsiteX292" fmla="*/ 1077829 w 1227805"/>
              <a:gd name="connsiteY292" fmla="*/ 155717 h 1569540"/>
              <a:gd name="connsiteX293" fmla="*/ 1077829 w 1227805"/>
              <a:gd name="connsiteY293" fmla="*/ 155717 h 1569540"/>
              <a:gd name="connsiteX294" fmla="*/ 1148369 w 1227805"/>
              <a:gd name="connsiteY294" fmla="*/ 210286 h 1569540"/>
              <a:gd name="connsiteX295" fmla="*/ 1196635 w 1227805"/>
              <a:gd name="connsiteY295" fmla="*/ 257400 h 1569540"/>
              <a:gd name="connsiteX296" fmla="*/ 1227805 w 1227805"/>
              <a:gd name="connsiteY296" fmla="*/ 287987 h 1569540"/>
              <a:gd name="connsiteX297" fmla="*/ 1151440 w 1227805"/>
              <a:gd name="connsiteY297" fmla="*/ 197048 h 1569540"/>
              <a:gd name="connsiteX298" fmla="*/ 1088333 w 1227805"/>
              <a:gd name="connsiteY298" fmla="*/ 134518 h 1569540"/>
              <a:gd name="connsiteX299" fmla="*/ 1087518 w 1227805"/>
              <a:gd name="connsiteY299" fmla="*/ 132937 h 1569540"/>
              <a:gd name="connsiteX300" fmla="*/ 1088088 w 1227805"/>
              <a:gd name="connsiteY300" fmla="*/ 131251 h 1569540"/>
              <a:gd name="connsiteX301" fmla="*/ 1102225 w 1227805"/>
              <a:gd name="connsiteY301" fmla="*/ 115195 h 1569540"/>
              <a:gd name="connsiteX302" fmla="*/ 1102239 w 1227805"/>
              <a:gd name="connsiteY302" fmla="*/ 115195 h 1569540"/>
              <a:gd name="connsiteX303" fmla="*/ 1087048 w 1227805"/>
              <a:gd name="connsiteY303" fmla="*/ 94354 h 1569540"/>
              <a:gd name="connsiteX304" fmla="*/ 1082178 w 1227805"/>
              <a:gd name="connsiteY304" fmla="*/ 90953 h 1569540"/>
              <a:gd name="connsiteX305" fmla="*/ 1061590 w 1227805"/>
              <a:gd name="connsiteY305" fmla="*/ 82114 h 1569540"/>
              <a:gd name="connsiteX306" fmla="*/ 1061576 w 1227805"/>
              <a:gd name="connsiteY306" fmla="*/ 82114 h 1569540"/>
              <a:gd name="connsiteX307" fmla="*/ 1047031 w 1227805"/>
              <a:gd name="connsiteY307" fmla="*/ 97881 h 1569540"/>
              <a:gd name="connsiteX308" fmla="*/ 1045344 w 1227805"/>
              <a:gd name="connsiteY308" fmla="*/ 98619 h 1569540"/>
              <a:gd name="connsiteX309" fmla="*/ 1044037 w 1227805"/>
              <a:gd name="connsiteY309" fmla="*/ 98211 h 1569540"/>
              <a:gd name="connsiteX310" fmla="*/ 983615 w 1227805"/>
              <a:gd name="connsiteY310" fmla="*/ 58370 h 1569540"/>
              <a:gd name="connsiteX311" fmla="*/ 939994 w 1227805"/>
              <a:gd name="connsiteY311" fmla="*/ 34557 h 1569540"/>
              <a:gd name="connsiteX312" fmla="*/ 854852 w 1227805"/>
              <a:gd name="connsiteY312" fmla="*/ 0 h 1569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</a:cxnLst>
            <a:rect l="l" t="t" r="r" b="b"/>
            <a:pathLst>
              <a:path w="1227805" h="1569540">
                <a:moveTo>
                  <a:pt x="516014" y="446964"/>
                </a:moveTo>
                <a:cubicBezTo>
                  <a:pt x="516365" y="446964"/>
                  <a:pt x="516723" y="447049"/>
                  <a:pt x="517054" y="447217"/>
                </a:cubicBezTo>
                <a:cubicBezTo>
                  <a:pt x="522808" y="450141"/>
                  <a:pt x="528893" y="453218"/>
                  <a:pt x="535042" y="460610"/>
                </a:cubicBezTo>
                <a:cubicBezTo>
                  <a:pt x="540789" y="467510"/>
                  <a:pt x="546572" y="478184"/>
                  <a:pt x="552222" y="488731"/>
                </a:cubicBezTo>
                <a:lnTo>
                  <a:pt x="600692" y="479744"/>
                </a:lnTo>
                <a:cubicBezTo>
                  <a:pt x="600832" y="479716"/>
                  <a:pt x="600973" y="479709"/>
                  <a:pt x="601106" y="479709"/>
                </a:cubicBezTo>
                <a:cubicBezTo>
                  <a:pt x="601605" y="479709"/>
                  <a:pt x="602097" y="479871"/>
                  <a:pt x="602497" y="480172"/>
                </a:cubicBezTo>
                <a:cubicBezTo>
                  <a:pt x="619797" y="493362"/>
                  <a:pt x="636668" y="506185"/>
                  <a:pt x="656490" y="511589"/>
                </a:cubicBezTo>
                <a:cubicBezTo>
                  <a:pt x="666060" y="514203"/>
                  <a:pt x="676354" y="515102"/>
                  <a:pt x="687091" y="515102"/>
                </a:cubicBezTo>
                <a:cubicBezTo>
                  <a:pt x="698643" y="515102"/>
                  <a:pt x="710694" y="514062"/>
                  <a:pt x="722899" y="513008"/>
                </a:cubicBezTo>
                <a:cubicBezTo>
                  <a:pt x="722962" y="513001"/>
                  <a:pt x="723032" y="512994"/>
                  <a:pt x="723096" y="512994"/>
                </a:cubicBezTo>
                <a:cubicBezTo>
                  <a:pt x="723932" y="512994"/>
                  <a:pt x="724712" y="513451"/>
                  <a:pt x="725112" y="514203"/>
                </a:cubicBezTo>
                <a:cubicBezTo>
                  <a:pt x="725548" y="515004"/>
                  <a:pt x="725464" y="515987"/>
                  <a:pt x="724901" y="516711"/>
                </a:cubicBezTo>
                <a:lnTo>
                  <a:pt x="624477" y="644301"/>
                </a:lnTo>
                <a:cubicBezTo>
                  <a:pt x="624041" y="644856"/>
                  <a:pt x="623374" y="645172"/>
                  <a:pt x="622678" y="645172"/>
                </a:cubicBezTo>
                <a:cubicBezTo>
                  <a:pt x="622608" y="645172"/>
                  <a:pt x="622537" y="645172"/>
                  <a:pt x="622467" y="645165"/>
                </a:cubicBezTo>
                <a:cubicBezTo>
                  <a:pt x="617155" y="644680"/>
                  <a:pt x="611934" y="644202"/>
                  <a:pt x="606517" y="644202"/>
                </a:cubicBezTo>
                <a:cubicBezTo>
                  <a:pt x="601387" y="644202"/>
                  <a:pt x="596089" y="644631"/>
                  <a:pt x="590369" y="645875"/>
                </a:cubicBezTo>
                <a:cubicBezTo>
                  <a:pt x="578516" y="648454"/>
                  <a:pt x="564814" y="654567"/>
                  <a:pt x="550802" y="660827"/>
                </a:cubicBezTo>
                <a:cubicBezTo>
                  <a:pt x="550507" y="660961"/>
                  <a:pt x="550191" y="661031"/>
                  <a:pt x="549868" y="661031"/>
                </a:cubicBezTo>
                <a:cubicBezTo>
                  <a:pt x="549601" y="661031"/>
                  <a:pt x="549341" y="660982"/>
                  <a:pt x="549088" y="660891"/>
                </a:cubicBezTo>
                <a:cubicBezTo>
                  <a:pt x="517173" y="649311"/>
                  <a:pt x="485117" y="637682"/>
                  <a:pt x="464466" y="628294"/>
                </a:cubicBezTo>
                <a:cubicBezTo>
                  <a:pt x="443695" y="618843"/>
                  <a:pt x="434399" y="611634"/>
                  <a:pt x="425180" y="604481"/>
                </a:cubicBezTo>
                <a:cubicBezTo>
                  <a:pt x="424274" y="603778"/>
                  <a:pt x="424028" y="602513"/>
                  <a:pt x="424604" y="601516"/>
                </a:cubicBezTo>
                <a:lnTo>
                  <a:pt x="514032" y="448103"/>
                </a:lnTo>
                <a:cubicBezTo>
                  <a:pt x="514454" y="447379"/>
                  <a:pt x="515227" y="446964"/>
                  <a:pt x="516014" y="446964"/>
                </a:cubicBezTo>
                <a:close/>
                <a:moveTo>
                  <a:pt x="854838" y="0"/>
                </a:moveTo>
                <a:cubicBezTo>
                  <a:pt x="857487" y="1820"/>
                  <a:pt x="861345" y="4258"/>
                  <a:pt x="866292" y="7230"/>
                </a:cubicBezTo>
                <a:cubicBezTo>
                  <a:pt x="873255" y="11418"/>
                  <a:pt x="881933" y="16428"/>
                  <a:pt x="891356" y="21874"/>
                </a:cubicBezTo>
                <a:cubicBezTo>
                  <a:pt x="902479" y="28297"/>
                  <a:pt x="914628" y="35309"/>
                  <a:pt x="926144" y="42237"/>
                </a:cubicBezTo>
                <a:cubicBezTo>
                  <a:pt x="931590" y="45511"/>
                  <a:pt x="936902" y="48772"/>
                  <a:pt x="941905" y="51941"/>
                </a:cubicBezTo>
                <a:cubicBezTo>
                  <a:pt x="978451" y="75122"/>
                  <a:pt x="998175" y="93468"/>
                  <a:pt x="1017582" y="111668"/>
                </a:cubicBezTo>
                <a:lnTo>
                  <a:pt x="1017596" y="111668"/>
                </a:lnTo>
                <a:cubicBezTo>
                  <a:pt x="1017835" y="111724"/>
                  <a:pt x="1018067" y="111815"/>
                  <a:pt x="1018285" y="111955"/>
                </a:cubicBezTo>
                <a:cubicBezTo>
                  <a:pt x="1019353" y="112630"/>
                  <a:pt x="1019676" y="114043"/>
                  <a:pt x="1019002" y="115117"/>
                </a:cubicBezTo>
                <a:lnTo>
                  <a:pt x="1001372" y="143182"/>
                </a:lnTo>
                <a:lnTo>
                  <a:pt x="1005145" y="147293"/>
                </a:lnTo>
                <a:cubicBezTo>
                  <a:pt x="1005897" y="148115"/>
                  <a:pt x="1005946" y="149359"/>
                  <a:pt x="1005271" y="150244"/>
                </a:cubicBezTo>
                <a:lnTo>
                  <a:pt x="860024" y="339050"/>
                </a:lnTo>
                <a:cubicBezTo>
                  <a:pt x="859581" y="339625"/>
                  <a:pt x="858907" y="339949"/>
                  <a:pt x="858204" y="339949"/>
                </a:cubicBezTo>
                <a:cubicBezTo>
                  <a:pt x="857951" y="339949"/>
                  <a:pt x="857691" y="339900"/>
                  <a:pt x="857438" y="339808"/>
                </a:cubicBezTo>
                <a:lnTo>
                  <a:pt x="857431" y="339808"/>
                </a:lnTo>
                <a:cubicBezTo>
                  <a:pt x="853096" y="338263"/>
                  <a:pt x="849118" y="336850"/>
                  <a:pt x="845429" y="336506"/>
                </a:cubicBezTo>
                <a:lnTo>
                  <a:pt x="845429" y="336506"/>
                </a:lnTo>
                <a:cubicBezTo>
                  <a:pt x="844881" y="336450"/>
                  <a:pt x="844340" y="336429"/>
                  <a:pt x="843806" y="336429"/>
                </a:cubicBezTo>
                <a:cubicBezTo>
                  <a:pt x="840335" y="336429"/>
                  <a:pt x="837265" y="337609"/>
                  <a:pt x="834566" y="341031"/>
                </a:cubicBezTo>
                <a:cubicBezTo>
                  <a:pt x="828207" y="349098"/>
                  <a:pt x="824005" y="368863"/>
                  <a:pt x="819663" y="389733"/>
                </a:cubicBezTo>
                <a:lnTo>
                  <a:pt x="819663" y="389733"/>
                </a:lnTo>
                <a:lnTo>
                  <a:pt x="819635" y="389873"/>
                </a:lnTo>
                <a:cubicBezTo>
                  <a:pt x="819494" y="390548"/>
                  <a:pt x="819059" y="391124"/>
                  <a:pt x="818454" y="391440"/>
                </a:cubicBezTo>
                <a:cubicBezTo>
                  <a:pt x="792350" y="405121"/>
                  <a:pt x="765986" y="418957"/>
                  <a:pt x="741498" y="426229"/>
                </a:cubicBezTo>
                <a:cubicBezTo>
                  <a:pt x="718037" y="433199"/>
                  <a:pt x="696366" y="434127"/>
                  <a:pt x="675047" y="434787"/>
                </a:cubicBezTo>
                <a:lnTo>
                  <a:pt x="675055" y="434787"/>
                </a:lnTo>
                <a:cubicBezTo>
                  <a:pt x="674654" y="435068"/>
                  <a:pt x="674190" y="435216"/>
                  <a:pt x="673719" y="435216"/>
                </a:cubicBezTo>
                <a:cubicBezTo>
                  <a:pt x="673298" y="435216"/>
                  <a:pt x="672876" y="435097"/>
                  <a:pt x="672504" y="434865"/>
                </a:cubicBezTo>
                <a:lnTo>
                  <a:pt x="672497" y="434865"/>
                </a:lnTo>
                <a:cubicBezTo>
                  <a:pt x="672349" y="434872"/>
                  <a:pt x="672209" y="434872"/>
                  <a:pt x="672061" y="434879"/>
                </a:cubicBezTo>
                <a:cubicBezTo>
                  <a:pt x="672040" y="434879"/>
                  <a:pt x="672019" y="434879"/>
                  <a:pt x="671991" y="434879"/>
                </a:cubicBezTo>
                <a:cubicBezTo>
                  <a:pt x="670761" y="434879"/>
                  <a:pt x="669742" y="433895"/>
                  <a:pt x="669700" y="432659"/>
                </a:cubicBezTo>
                <a:cubicBezTo>
                  <a:pt x="669700" y="432497"/>
                  <a:pt x="669707" y="432335"/>
                  <a:pt x="669735" y="432188"/>
                </a:cubicBezTo>
                <a:lnTo>
                  <a:pt x="669742" y="432188"/>
                </a:lnTo>
                <a:cubicBezTo>
                  <a:pt x="639261" y="401685"/>
                  <a:pt x="609053" y="371414"/>
                  <a:pt x="593187" y="353553"/>
                </a:cubicBezTo>
                <a:cubicBezTo>
                  <a:pt x="585121" y="344467"/>
                  <a:pt x="580750" y="338579"/>
                  <a:pt x="577194" y="333794"/>
                </a:cubicBezTo>
                <a:cubicBezTo>
                  <a:pt x="574756" y="330498"/>
                  <a:pt x="572747" y="327800"/>
                  <a:pt x="570196" y="324926"/>
                </a:cubicBezTo>
                <a:lnTo>
                  <a:pt x="570196" y="324926"/>
                </a:lnTo>
                <a:cubicBezTo>
                  <a:pt x="568952" y="323528"/>
                  <a:pt x="567575" y="322080"/>
                  <a:pt x="565952" y="320506"/>
                </a:cubicBezTo>
                <a:cubicBezTo>
                  <a:pt x="556072" y="310929"/>
                  <a:pt x="537332" y="296833"/>
                  <a:pt x="518382" y="282583"/>
                </a:cubicBezTo>
                <a:cubicBezTo>
                  <a:pt x="517370" y="281825"/>
                  <a:pt x="517166" y="280384"/>
                  <a:pt x="517932" y="279372"/>
                </a:cubicBezTo>
                <a:cubicBezTo>
                  <a:pt x="518164" y="279063"/>
                  <a:pt x="518459" y="278824"/>
                  <a:pt x="518789" y="278677"/>
                </a:cubicBezTo>
                <a:lnTo>
                  <a:pt x="518796" y="278677"/>
                </a:lnTo>
                <a:lnTo>
                  <a:pt x="522106" y="267251"/>
                </a:lnTo>
                <a:cubicBezTo>
                  <a:pt x="522394" y="266260"/>
                  <a:pt x="523300" y="265593"/>
                  <a:pt x="524305" y="265593"/>
                </a:cubicBezTo>
                <a:cubicBezTo>
                  <a:pt x="524410" y="265593"/>
                  <a:pt x="524516" y="265600"/>
                  <a:pt x="524628" y="265621"/>
                </a:cubicBezTo>
                <a:cubicBezTo>
                  <a:pt x="527572" y="266028"/>
                  <a:pt x="530109" y="266331"/>
                  <a:pt x="532238" y="266331"/>
                </a:cubicBezTo>
                <a:cubicBezTo>
                  <a:pt x="536018" y="266331"/>
                  <a:pt x="538506" y="265368"/>
                  <a:pt x="539700" y="262276"/>
                </a:cubicBezTo>
                <a:cubicBezTo>
                  <a:pt x="542082" y="256142"/>
                  <a:pt x="540157" y="242244"/>
                  <a:pt x="537972" y="227122"/>
                </a:cubicBezTo>
                <a:cubicBezTo>
                  <a:pt x="537866" y="226363"/>
                  <a:pt x="538140" y="225597"/>
                  <a:pt x="538710" y="225084"/>
                </a:cubicBezTo>
                <a:cubicBezTo>
                  <a:pt x="539138" y="224705"/>
                  <a:pt x="539686" y="224501"/>
                  <a:pt x="540241" y="224501"/>
                </a:cubicBezTo>
                <a:cubicBezTo>
                  <a:pt x="540431" y="224501"/>
                  <a:pt x="540621" y="224522"/>
                  <a:pt x="540804" y="224564"/>
                </a:cubicBezTo>
                <a:cubicBezTo>
                  <a:pt x="552629" y="227551"/>
                  <a:pt x="564237" y="230481"/>
                  <a:pt x="579893" y="230818"/>
                </a:cubicBezTo>
                <a:cubicBezTo>
                  <a:pt x="580862" y="230839"/>
                  <a:pt x="581832" y="230846"/>
                  <a:pt x="582802" y="230846"/>
                </a:cubicBezTo>
                <a:cubicBezTo>
                  <a:pt x="598773" y="230846"/>
                  <a:pt x="614176" y="227979"/>
                  <a:pt x="615651" y="221086"/>
                </a:cubicBezTo>
                <a:cubicBezTo>
                  <a:pt x="617373" y="213027"/>
                  <a:pt x="602996" y="197393"/>
                  <a:pt x="586364" y="179812"/>
                </a:cubicBezTo>
                <a:cubicBezTo>
                  <a:pt x="585781" y="179193"/>
                  <a:pt x="585591" y="178308"/>
                  <a:pt x="585858" y="177507"/>
                </a:cubicBezTo>
                <a:cubicBezTo>
                  <a:pt x="593278" y="155401"/>
                  <a:pt x="600425" y="133970"/>
                  <a:pt x="596953" y="112434"/>
                </a:cubicBezTo>
                <a:cubicBezTo>
                  <a:pt x="593503" y="90974"/>
                  <a:pt x="579401" y="69051"/>
                  <a:pt x="555011" y="50058"/>
                </a:cubicBezTo>
                <a:cubicBezTo>
                  <a:pt x="549770" y="45976"/>
                  <a:pt x="544064" y="42033"/>
                  <a:pt x="538056" y="38429"/>
                </a:cubicBezTo>
                <a:cubicBezTo>
                  <a:pt x="520180" y="27692"/>
                  <a:pt x="499923" y="20061"/>
                  <a:pt x="481464" y="20061"/>
                </a:cubicBezTo>
                <a:cubicBezTo>
                  <a:pt x="477163" y="20061"/>
                  <a:pt x="472968" y="20476"/>
                  <a:pt x="468914" y="21361"/>
                </a:cubicBezTo>
                <a:cubicBezTo>
                  <a:pt x="441538" y="27334"/>
                  <a:pt x="420149" y="54885"/>
                  <a:pt x="398043" y="83596"/>
                </a:cubicBezTo>
                <a:lnTo>
                  <a:pt x="398043" y="83596"/>
                </a:lnTo>
                <a:lnTo>
                  <a:pt x="397966" y="83694"/>
                </a:lnTo>
                <a:cubicBezTo>
                  <a:pt x="397727" y="84010"/>
                  <a:pt x="397404" y="84257"/>
                  <a:pt x="397039" y="84411"/>
                </a:cubicBezTo>
                <a:cubicBezTo>
                  <a:pt x="388466" y="87988"/>
                  <a:pt x="381742" y="91009"/>
                  <a:pt x="380175" y="95654"/>
                </a:cubicBezTo>
                <a:cubicBezTo>
                  <a:pt x="378580" y="100397"/>
                  <a:pt x="381994" y="107690"/>
                  <a:pt x="386351" y="116502"/>
                </a:cubicBezTo>
                <a:cubicBezTo>
                  <a:pt x="386667" y="117148"/>
                  <a:pt x="386667" y="117907"/>
                  <a:pt x="386344" y="118547"/>
                </a:cubicBezTo>
                <a:cubicBezTo>
                  <a:pt x="379908" y="131370"/>
                  <a:pt x="373745" y="143709"/>
                  <a:pt x="373541" y="159540"/>
                </a:cubicBezTo>
                <a:cubicBezTo>
                  <a:pt x="373478" y="164894"/>
                  <a:pt x="374089" y="170705"/>
                  <a:pt x="375024" y="176552"/>
                </a:cubicBezTo>
                <a:cubicBezTo>
                  <a:pt x="376036" y="182861"/>
                  <a:pt x="377406" y="189136"/>
                  <a:pt x="378650" y="194849"/>
                </a:cubicBezTo>
                <a:cubicBezTo>
                  <a:pt x="379669" y="199493"/>
                  <a:pt x="380610" y="203808"/>
                  <a:pt x="381179" y="207385"/>
                </a:cubicBezTo>
                <a:cubicBezTo>
                  <a:pt x="383154" y="219702"/>
                  <a:pt x="380765" y="223672"/>
                  <a:pt x="378214" y="227530"/>
                </a:cubicBezTo>
                <a:cubicBezTo>
                  <a:pt x="378179" y="227579"/>
                  <a:pt x="378144" y="227628"/>
                  <a:pt x="378109" y="227677"/>
                </a:cubicBezTo>
                <a:lnTo>
                  <a:pt x="364105" y="245504"/>
                </a:lnTo>
                <a:cubicBezTo>
                  <a:pt x="363655" y="246080"/>
                  <a:pt x="362980" y="246382"/>
                  <a:pt x="362299" y="246382"/>
                </a:cubicBezTo>
                <a:cubicBezTo>
                  <a:pt x="362130" y="246382"/>
                  <a:pt x="361954" y="246361"/>
                  <a:pt x="361786" y="246319"/>
                </a:cubicBezTo>
                <a:lnTo>
                  <a:pt x="361779" y="246319"/>
                </a:lnTo>
                <a:lnTo>
                  <a:pt x="340045" y="251891"/>
                </a:lnTo>
                <a:cubicBezTo>
                  <a:pt x="339891" y="251926"/>
                  <a:pt x="339736" y="251947"/>
                  <a:pt x="339582" y="251954"/>
                </a:cubicBezTo>
                <a:cubicBezTo>
                  <a:pt x="327981" y="252495"/>
                  <a:pt x="316598" y="253022"/>
                  <a:pt x="303570" y="256227"/>
                </a:cubicBezTo>
                <a:cubicBezTo>
                  <a:pt x="292004" y="259065"/>
                  <a:pt x="279110" y="264019"/>
                  <a:pt x="265914" y="269275"/>
                </a:cubicBezTo>
                <a:lnTo>
                  <a:pt x="265921" y="269275"/>
                </a:lnTo>
                <a:cubicBezTo>
                  <a:pt x="266216" y="270139"/>
                  <a:pt x="265978" y="271137"/>
                  <a:pt x="265240" y="271762"/>
                </a:cubicBezTo>
                <a:cubicBezTo>
                  <a:pt x="265099" y="271882"/>
                  <a:pt x="264966" y="272001"/>
                  <a:pt x="264825" y="272121"/>
                </a:cubicBezTo>
                <a:lnTo>
                  <a:pt x="264832" y="272121"/>
                </a:lnTo>
                <a:cubicBezTo>
                  <a:pt x="264748" y="272395"/>
                  <a:pt x="264607" y="272655"/>
                  <a:pt x="264418" y="272894"/>
                </a:cubicBezTo>
                <a:cubicBezTo>
                  <a:pt x="264038" y="273372"/>
                  <a:pt x="263504" y="273653"/>
                  <a:pt x="262942" y="273730"/>
                </a:cubicBezTo>
                <a:lnTo>
                  <a:pt x="262942" y="273730"/>
                </a:lnTo>
                <a:cubicBezTo>
                  <a:pt x="237948" y="295084"/>
                  <a:pt x="213608" y="316522"/>
                  <a:pt x="198227" y="350686"/>
                </a:cubicBezTo>
                <a:cubicBezTo>
                  <a:pt x="182304" y="386051"/>
                  <a:pt x="175917" y="435146"/>
                  <a:pt x="169481" y="484747"/>
                </a:cubicBezTo>
                <a:cubicBezTo>
                  <a:pt x="169432" y="485098"/>
                  <a:pt x="169312" y="485436"/>
                  <a:pt x="169115" y="485724"/>
                </a:cubicBezTo>
                <a:cubicBezTo>
                  <a:pt x="162124" y="496242"/>
                  <a:pt x="155217" y="506628"/>
                  <a:pt x="150699" y="514948"/>
                </a:cubicBezTo>
                <a:cubicBezTo>
                  <a:pt x="146223" y="523204"/>
                  <a:pt x="144093" y="529429"/>
                  <a:pt x="141915" y="535789"/>
                </a:cubicBezTo>
                <a:cubicBezTo>
                  <a:pt x="141845" y="535992"/>
                  <a:pt x="141754" y="536175"/>
                  <a:pt x="141641" y="536344"/>
                </a:cubicBezTo>
                <a:lnTo>
                  <a:pt x="141641" y="536344"/>
                </a:lnTo>
                <a:cubicBezTo>
                  <a:pt x="137250" y="547122"/>
                  <a:pt x="133139" y="557395"/>
                  <a:pt x="132844" y="567099"/>
                </a:cubicBezTo>
                <a:cubicBezTo>
                  <a:pt x="132549" y="576873"/>
                  <a:pt x="136132" y="586247"/>
                  <a:pt x="139955" y="596147"/>
                </a:cubicBezTo>
                <a:lnTo>
                  <a:pt x="139955" y="596147"/>
                </a:lnTo>
                <a:lnTo>
                  <a:pt x="139969" y="596189"/>
                </a:lnTo>
                <a:cubicBezTo>
                  <a:pt x="140412" y="597342"/>
                  <a:pt x="139863" y="598641"/>
                  <a:pt x="138732" y="599127"/>
                </a:cubicBezTo>
                <a:cubicBezTo>
                  <a:pt x="135584" y="600468"/>
                  <a:pt x="131811" y="602120"/>
                  <a:pt x="128895" y="602253"/>
                </a:cubicBezTo>
                <a:cubicBezTo>
                  <a:pt x="128761" y="602260"/>
                  <a:pt x="128635" y="602268"/>
                  <a:pt x="128501" y="602268"/>
                </a:cubicBezTo>
                <a:cubicBezTo>
                  <a:pt x="127040" y="602268"/>
                  <a:pt x="125403" y="601874"/>
                  <a:pt x="124229" y="600455"/>
                </a:cubicBezTo>
                <a:lnTo>
                  <a:pt x="124229" y="600455"/>
                </a:lnTo>
                <a:cubicBezTo>
                  <a:pt x="122367" y="598206"/>
                  <a:pt x="122571" y="593702"/>
                  <a:pt x="123224" y="589212"/>
                </a:cubicBezTo>
                <a:lnTo>
                  <a:pt x="123224" y="589212"/>
                </a:lnTo>
                <a:cubicBezTo>
                  <a:pt x="120793" y="591475"/>
                  <a:pt x="119303" y="593484"/>
                  <a:pt x="119240" y="595550"/>
                </a:cubicBezTo>
                <a:cubicBezTo>
                  <a:pt x="119135" y="598958"/>
                  <a:pt x="122725" y="603399"/>
                  <a:pt x="127497" y="608999"/>
                </a:cubicBezTo>
                <a:cubicBezTo>
                  <a:pt x="127848" y="609407"/>
                  <a:pt x="128038" y="609926"/>
                  <a:pt x="128045" y="610460"/>
                </a:cubicBezTo>
                <a:lnTo>
                  <a:pt x="128206" y="627219"/>
                </a:lnTo>
                <a:cubicBezTo>
                  <a:pt x="128213" y="628196"/>
                  <a:pt x="127602" y="629067"/>
                  <a:pt x="126681" y="629397"/>
                </a:cubicBezTo>
                <a:lnTo>
                  <a:pt x="101554" y="638419"/>
                </a:lnTo>
                <a:lnTo>
                  <a:pt x="77116" y="741796"/>
                </a:lnTo>
                <a:lnTo>
                  <a:pt x="104618" y="767625"/>
                </a:lnTo>
                <a:cubicBezTo>
                  <a:pt x="104793" y="767583"/>
                  <a:pt x="104969" y="767562"/>
                  <a:pt x="105152" y="767562"/>
                </a:cubicBezTo>
                <a:cubicBezTo>
                  <a:pt x="105299" y="767562"/>
                  <a:pt x="105447" y="767576"/>
                  <a:pt x="105595" y="767604"/>
                </a:cubicBezTo>
                <a:cubicBezTo>
                  <a:pt x="106838" y="767850"/>
                  <a:pt x="107653" y="769052"/>
                  <a:pt x="107407" y="770295"/>
                </a:cubicBezTo>
                <a:cubicBezTo>
                  <a:pt x="107407" y="770303"/>
                  <a:pt x="107407" y="770310"/>
                  <a:pt x="107400" y="770316"/>
                </a:cubicBezTo>
                <a:lnTo>
                  <a:pt x="107407" y="770316"/>
                </a:lnTo>
                <a:cubicBezTo>
                  <a:pt x="108012" y="771188"/>
                  <a:pt x="107948" y="772390"/>
                  <a:pt x="107197" y="773198"/>
                </a:cubicBezTo>
                <a:cubicBezTo>
                  <a:pt x="107063" y="773338"/>
                  <a:pt x="106923" y="773457"/>
                  <a:pt x="106768" y="773556"/>
                </a:cubicBezTo>
                <a:lnTo>
                  <a:pt x="106768" y="773556"/>
                </a:lnTo>
                <a:cubicBezTo>
                  <a:pt x="95877" y="829228"/>
                  <a:pt x="85013" y="884886"/>
                  <a:pt x="75499" y="941366"/>
                </a:cubicBezTo>
                <a:cubicBezTo>
                  <a:pt x="72569" y="958757"/>
                  <a:pt x="69773" y="976176"/>
                  <a:pt x="66885" y="994171"/>
                </a:cubicBezTo>
                <a:cubicBezTo>
                  <a:pt x="60202" y="1035783"/>
                  <a:pt x="53077" y="1080227"/>
                  <a:pt x="42882" y="1132933"/>
                </a:cubicBezTo>
                <a:cubicBezTo>
                  <a:pt x="39326" y="1151329"/>
                  <a:pt x="35384" y="1170786"/>
                  <a:pt x="31393" y="1190488"/>
                </a:cubicBezTo>
                <a:cubicBezTo>
                  <a:pt x="19005" y="1251641"/>
                  <a:pt x="6062" y="1315577"/>
                  <a:pt x="1741" y="1361643"/>
                </a:cubicBezTo>
                <a:cubicBezTo>
                  <a:pt x="-3930" y="1422101"/>
                  <a:pt x="5282" y="1451662"/>
                  <a:pt x="14585" y="1481265"/>
                </a:cubicBezTo>
                <a:lnTo>
                  <a:pt x="14585" y="1481265"/>
                </a:lnTo>
                <a:cubicBezTo>
                  <a:pt x="14614" y="1481335"/>
                  <a:pt x="14635" y="1481412"/>
                  <a:pt x="14656" y="1481483"/>
                </a:cubicBezTo>
                <a:lnTo>
                  <a:pt x="14656" y="1481483"/>
                </a:lnTo>
                <a:cubicBezTo>
                  <a:pt x="14670" y="1481532"/>
                  <a:pt x="14684" y="1481581"/>
                  <a:pt x="14705" y="1481637"/>
                </a:cubicBezTo>
                <a:cubicBezTo>
                  <a:pt x="14895" y="1482256"/>
                  <a:pt x="14817" y="1482895"/>
                  <a:pt x="14529" y="1483422"/>
                </a:cubicBezTo>
                <a:lnTo>
                  <a:pt x="14529" y="1483422"/>
                </a:lnTo>
                <a:cubicBezTo>
                  <a:pt x="12225" y="1498621"/>
                  <a:pt x="10011" y="1513637"/>
                  <a:pt x="10110" y="1528877"/>
                </a:cubicBezTo>
                <a:cubicBezTo>
                  <a:pt x="10208" y="1544498"/>
                  <a:pt x="12709" y="1559120"/>
                  <a:pt x="31730" y="1565648"/>
                </a:cubicBezTo>
                <a:cubicBezTo>
                  <a:pt x="39172" y="1568205"/>
                  <a:pt x="49164" y="1569540"/>
                  <a:pt x="59465" y="1569540"/>
                </a:cubicBezTo>
                <a:cubicBezTo>
                  <a:pt x="66028" y="1569540"/>
                  <a:pt x="72724" y="1569000"/>
                  <a:pt x="78957" y="1567882"/>
                </a:cubicBezTo>
                <a:cubicBezTo>
                  <a:pt x="89005" y="1566076"/>
                  <a:pt x="97458" y="1562851"/>
                  <a:pt x="102320" y="1558375"/>
                </a:cubicBezTo>
                <a:cubicBezTo>
                  <a:pt x="112094" y="1549374"/>
                  <a:pt x="108412" y="1533986"/>
                  <a:pt x="103297" y="1519413"/>
                </a:cubicBezTo>
                <a:cubicBezTo>
                  <a:pt x="102636" y="1517523"/>
                  <a:pt x="101962" y="1515681"/>
                  <a:pt x="101308" y="1513896"/>
                </a:cubicBezTo>
                <a:cubicBezTo>
                  <a:pt x="100711" y="1512259"/>
                  <a:pt x="100128" y="1510657"/>
                  <a:pt x="99594" y="1509139"/>
                </a:cubicBezTo>
                <a:cubicBezTo>
                  <a:pt x="94478" y="1494573"/>
                  <a:pt x="94085" y="1487364"/>
                  <a:pt x="94008" y="1480675"/>
                </a:cubicBezTo>
                <a:lnTo>
                  <a:pt x="94015" y="1480675"/>
                </a:lnTo>
                <a:cubicBezTo>
                  <a:pt x="92384" y="1477232"/>
                  <a:pt x="91548" y="1473009"/>
                  <a:pt x="97022" y="1467450"/>
                </a:cubicBezTo>
                <a:cubicBezTo>
                  <a:pt x="98596" y="1465849"/>
                  <a:pt x="100711" y="1464120"/>
                  <a:pt x="102861" y="1462363"/>
                </a:cubicBezTo>
                <a:cubicBezTo>
                  <a:pt x="108967" y="1457353"/>
                  <a:pt x="115249" y="1452062"/>
                  <a:pt x="116416" y="1446343"/>
                </a:cubicBezTo>
                <a:lnTo>
                  <a:pt x="116416" y="1446343"/>
                </a:lnTo>
                <a:cubicBezTo>
                  <a:pt x="116978" y="1443567"/>
                  <a:pt x="116352" y="1440419"/>
                  <a:pt x="114891" y="1436765"/>
                </a:cubicBezTo>
                <a:cubicBezTo>
                  <a:pt x="113696" y="1433779"/>
                  <a:pt x="112031" y="1430652"/>
                  <a:pt x="110246" y="1427314"/>
                </a:cubicBezTo>
                <a:cubicBezTo>
                  <a:pt x="108398" y="1423864"/>
                  <a:pt x="106438" y="1420196"/>
                  <a:pt x="104941" y="1416458"/>
                </a:cubicBezTo>
                <a:cubicBezTo>
                  <a:pt x="100226" y="1404667"/>
                  <a:pt x="100275" y="1392491"/>
                  <a:pt x="104189" y="1379119"/>
                </a:cubicBezTo>
                <a:cubicBezTo>
                  <a:pt x="108068" y="1365867"/>
                  <a:pt x="115790" y="1351321"/>
                  <a:pt x="123351" y="1337064"/>
                </a:cubicBezTo>
                <a:cubicBezTo>
                  <a:pt x="123386" y="1337008"/>
                  <a:pt x="123414" y="1336952"/>
                  <a:pt x="123449" y="1336903"/>
                </a:cubicBezTo>
                <a:cubicBezTo>
                  <a:pt x="140847" y="1309773"/>
                  <a:pt x="158112" y="1282840"/>
                  <a:pt x="169509" y="1257417"/>
                </a:cubicBezTo>
                <a:cubicBezTo>
                  <a:pt x="180871" y="1232072"/>
                  <a:pt x="186422" y="1208168"/>
                  <a:pt x="192275" y="1175852"/>
                </a:cubicBezTo>
                <a:cubicBezTo>
                  <a:pt x="198135" y="1143529"/>
                  <a:pt x="204263" y="1102958"/>
                  <a:pt x="210404" y="1062351"/>
                </a:cubicBezTo>
                <a:lnTo>
                  <a:pt x="210404" y="1062344"/>
                </a:lnTo>
                <a:lnTo>
                  <a:pt x="210404" y="1062330"/>
                </a:lnTo>
                <a:cubicBezTo>
                  <a:pt x="210446" y="1062063"/>
                  <a:pt x="210537" y="1061803"/>
                  <a:pt x="210664" y="1061564"/>
                </a:cubicBezTo>
                <a:cubicBezTo>
                  <a:pt x="231336" y="1024238"/>
                  <a:pt x="252030" y="986850"/>
                  <a:pt x="267573" y="960914"/>
                </a:cubicBezTo>
                <a:cubicBezTo>
                  <a:pt x="282652" y="935759"/>
                  <a:pt x="292890" y="921361"/>
                  <a:pt x="302945" y="907336"/>
                </a:cubicBezTo>
                <a:lnTo>
                  <a:pt x="302952" y="907336"/>
                </a:lnTo>
                <a:lnTo>
                  <a:pt x="302052" y="904181"/>
                </a:lnTo>
                <a:cubicBezTo>
                  <a:pt x="301701" y="902966"/>
                  <a:pt x="302411" y="901694"/>
                  <a:pt x="303626" y="901349"/>
                </a:cubicBezTo>
                <a:cubicBezTo>
                  <a:pt x="303837" y="901286"/>
                  <a:pt x="304048" y="901258"/>
                  <a:pt x="304259" y="901258"/>
                </a:cubicBezTo>
                <a:cubicBezTo>
                  <a:pt x="305256" y="901258"/>
                  <a:pt x="306177" y="901918"/>
                  <a:pt x="306465" y="902923"/>
                </a:cubicBezTo>
                <a:lnTo>
                  <a:pt x="307189" y="905481"/>
                </a:lnTo>
                <a:lnTo>
                  <a:pt x="307196" y="905481"/>
                </a:lnTo>
                <a:cubicBezTo>
                  <a:pt x="308011" y="906114"/>
                  <a:pt x="308292" y="907188"/>
                  <a:pt x="307941" y="908116"/>
                </a:cubicBezTo>
                <a:lnTo>
                  <a:pt x="307941" y="908116"/>
                </a:lnTo>
                <a:lnTo>
                  <a:pt x="409068" y="1263172"/>
                </a:lnTo>
                <a:lnTo>
                  <a:pt x="409089" y="1263256"/>
                </a:lnTo>
                <a:lnTo>
                  <a:pt x="455191" y="1450791"/>
                </a:lnTo>
                <a:cubicBezTo>
                  <a:pt x="455212" y="1450875"/>
                  <a:pt x="455226" y="1450959"/>
                  <a:pt x="455240" y="1451044"/>
                </a:cubicBezTo>
                <a:cubicBezTo>
                  <a:pt x="456723" y="1462623"/>
                  <a:pt x="458149" y="1472735"/>
                  <a:pt x="468977" y="1478419"/>
                </a:cubicBezTo>
                <a:cubicBezTo>
                  <a:pt x="480438" y="1484434"/>
                  <a:pt x="502368" y="1485678"/>
                  <a:pt x="525211" y="1486907"/>
                </a:cubicBezTo>
                <a:cubicBezTo>
                  <a:pt x="525563" y="1486929"/>
                  <a:pt x="525907" y="1487027"/>
                  <a:pt x="526209" y="1487195"/>
                </a:cubicBezTo>
                <a:cubicBezTo>
                  <a:pt x="556993" y="1504425"/>
                  <a:pt x="586926" y="1521078"/>
                  <a:pt x="612953" y="1521078"/>
                </a:cubicBezTo>
                <a:cubicBezTo>
                  <a:pt x="614808" y="1521078"/>
                  <a:pt x="616649" y="1520993"/>
                  <a:pt x="618469" y="1520818"/>
                </a:cubicBezTo>
                <a:cubicBezTo>
                  <a:pt x="628559" y="1519841"/>
                  <a:pt x="638080" y="1516047"/>
                  <a:pt x="645894" y="1510966"/>
                </a:cubicBezTo>
                <a:cubicBezTo>
                  <a:pt x="659406" y="1502183"/>
                  <a:pt x="666552" y="1490540"/>
                  <a:pt x="664866" y="1483738"/>
                </a:cubicBezTo>
                <a:cubicBezTo>
                  <a:pt x="663945" y="1480007"/>
                  <a:pt x="660186" y="1476887"/>
                  <a:pt x="653848" y="1474020"/>
                </a:cubicBezTo>
                <a:cubicBezTo>
                  <a:pt x="648417" y="1471568"/>
                  <a:pt x="641692" y="1469545"/>
                  <a:pt x="634687" y="1467444"/>
                </a:cubicBezTo>
                <a:cubicBezTo>
                  <a:pt x="627604" y="1465328"/>
                  <a:pt x="620240" y="1463122"/>
                  <a:pt x="614091" y="1460340"/>
                </a:cubicBezTo>
                <a:cubicBezTo>
                  <a:pt x="594775" y="1451599"/>
                  <a:pt x="587650" y="1437257"/>
                  <a:pt x="580827" y="1423611"/>
                </a:cubicBezTo>
                <a:cubicBezTo>
                  <a:pt x="580560" y="1423070"/>
                  <a:pt x="580525" y="1422473"/>
                  <a:pt x="580687" y="1421932"/>
                </a:cubicBezTo>
                <a:lnTo>
                  <a:pt x="580694" y="1421932"/>
                </a:lnTo>
                <a:lnTo>
                  <a:pt x="559361" y="1379308"/>
                </a:lnTo>
                <a:cubicBezTo>
                  <a:pt x="558974" y="1378535"/>
                  <a:pt x="559059" y="1377608"/>
                  <a:pt x="559572" y="1376912"/>
                </a:cubicBezTo>
                <a:cubicBezTo>
                  <a:pt x="566704" y="1367258"/>
                  <a:pt x="572733" y="1358833"/>
                  <a:pt x="570344" y="1349530"/>
                </a:cubicBezTo>
                <a:lnTo>
                  <a:pt x="570344" y="1349530"/>
                </a:lnTo>
                <a:cubicBezTo>
                  <a:pt x="569929" y="1347892"/>
                  <a:pt x="569233" y="1346178"/>
                  <a:pt x="568313" y="1344379"/>
                </a:cubicBezTo>
                <a:cubicBezTo>
                  <a:pt x="566120" y="1340093"/>
                  <a:pt x="562804" y="1335617"/>
                  <a:pt x="559319" y="1330923"/>
                </a:cubicBezTo>
                <a:cubicBezTo>
                  <a:pt x="555869" y="1326286"/>
                  <a:pt x="552257" y="1321430"/>
                  <a:pt x="549812" y="1316645"/>
                </a:cubicBezTo>
                <a:cubicBezTo>
                  <a:pt x="543846" y="1304974"/>
                  <a:pt x="544977" y="1294005"/>
                  <a:pt x="546031" y="1283725"/>
                </a:cubicBezTo>
                <a:lnTo>
                  <a:pt x="546038" y="1283725"/>
                </a:lnTo>
                <a:cubicBezTo>
                  <a:pt x="548273" y="1231335"/>
                  <a:pt x="550500" y="1179098"/>
                  <a:pt x="547395" y="1131577"/>
                </a:cubicBezTo>
                <a:cubicBezTo>
                  <a:pt x="544296" y="1084168"/>
                  <a:pt x="535878" y="1041404"/>
                  <a:pt x="527418" y="998499"/>
                </a:cubicBezTo>
                <a:lnTo>
                  <a:pt x="527404" y="998430"/>
                </a:lnTo>
                <a:lnTo>
                  <a:pt x="527411" y="998430"/>
                </a:lnTo>
                <a:cubicBezTo>
                  <a:pt x="514784" y="951815"/>
                  <a:pt x="502171" y="905256"/>
                  <a:pt x="488729" y="862295"/>
                </a:cubicBezTo>
                <a:cubicBezTo>
                  <a:pt x="475287" y="819334"/>
                  <a:pt x="461009" y="779964"/>
                  <a:pt x="446710" y="740531"/>
                </a:cubicBezTo>
                <a:cubicBezTo>
                  <a:pt x="446506" y="739969"/>
                  <a:pt x="446527" y="739343"/>
                  <a:pt x="446780" y="738795"/>
                </a:cubicBezTo>
                <a:cubicBezTo>
                  <a:pt x="450392" y="730939"/>
                  <a:pt x="453512" y="723955"/>
                  <a:pt x="452261" y="717041"/>
                </a:cubicBezTo>
                <a:cubicBezTo>
                  <a:pt x="450989" y="710028"/>
                  <a:pt x="445185" y="702734"/>
                  <a:pt x="438749" y="694787"/>
                </a:cubicBezTo>
                <a:lnTo>
                  <a:pt x="438756" y="694787"/>
                </a:lnTo>
                <a:cubicBezTo>
                  <a:pt x="438714" y="694780"/>
                  <a:pt x="438671" y="694780"/>
                  <a:pt x="438636" y="694773"/>
                </a:cubicBezTo>
                <a:cubicBezTo>
                  <a:pt x="437378" y="694640"/>
                  <a:pt x="436465" y="693508"/>
                  <a:pt x="436598" y="692251"/>
                </a:cubicBezTo>
                <a:cubicBezTo>
                  <a:pt x="436718" y="691077"/>
                  <a:pt x="437716" y="690199"/>
                  <a:pt x="438875" y="690199"/>
                </a:cubicBezTo>
                <a:cubicBezTo>
                  <a:pt x="438952" y="690199"/>
                  <a:pt x="439037" y="690206"/>
                  <a:pt x="439121" y="690213"/>
                </a:cubicBezTo>
                <a:cubicBezTo>
                  <a:pt x="465562" y="693010"/>
                  <a:pt x="492313" y="695827"/>
                  <a:pt x="511798" y="701406"/>
                </a:cubicBezTo>
                <a:cubicBezTo>
                  <a:pt x="531437" y="707020"/>
                  <a:pt x="543684" y="715425"/>
                  <a:pt x="555700" y="723653"/>
                </a:cubicBezTo>
                <a:cubicBezTo>
                  <a:pt x="556248" y="724032"/>
                  <a:pt x="556606" y="724630"/>
                  <a:pt x="556684" y="725290"/>
                </a:cubicBezTo>
                <a:cubicBezTo>
                  <a:pt x="556754" y="725957"/>
                  <a:pt x="556536" y="726618"/>
                  <a:pt x="556079" y="727110"/>
                </a:cubicBezTo>
                <a:lnTo>
                  <a:pt x="508790" y="777835"/>
                </a:lnTo>
                <a:lnTo>
                  <a:pt x="508797" y="777835"/>
                </a:lnTo>
                <a:cubicBezTo>
                  <a:pt x="509352" y="782212"/>
                  <a:pt x="509943" y="786211"/>
                  <a:pt x="511334" y="789541"/>
                </a:cubicBezTo>
                <a:cubicBezTo>
                  <a:pt x="511994" y="791122"/>
                  <a:pt x="512816" y="792500"/>
                  <a:pt x="513870" y="793659"/>
                </a:cubicBezTo>
                <a:cubicBezTo>
                  <a:pt x="517194" y="797320"/>
                  <a:pt x="523153" y="799301"/>
                  <a:pt x="530081" y="801360"/>
                </a:cubicBezTo>
                <a:lnTo>
                  <a:pt x="593693" y="730370"/>
                </a:lnTo>
                <a:cubicBezTo>
                  <a:pt x="594080" y="729942"/>
                  <a:pt x="594606" y="729674"/>
                  <a:pt x="595183" y="729618"/>
                </a:cubicBezTo>
                <a:cubicBezTo>
                  <a:pt x="602455" y="728923"/>
                  <a:pt x="608955" y="728255"/>
                  <a:pt x="612876" y="726091"/>
                </a:cubicBezTo>
                <a:cubicBezTo>
                  <a:pt x="616516" y="724081"/>
                  <a:pt x="618061" y="720638"/>
                  <a:pt x="619902" y="716317"/>
                </a:cubicBezTo>
                <a:cubicBezTo>
                  <a:pt x="620275" y="715453"/>
                  <a:pt x="621118" y="714919"/>
                  <a:pt x="622017" y="714919"/>
                </a:cubicBezTo>
                <a:cubicBezTo>
                  <a:pt x="622242" y="714919"/>
                  <a:pt x="622474" y="714954"/>
                  <a:pt x="622699" y="715024"/>
                </a:cubicBezTo>
                <a:cubicBezTo>
                  <a:pt x="625770" y="715986"/>
                  <a:pt x="627829" y="716507"/>
                  <a:pt x="629206" y="716507"/>
                </a:cubicBezTo>
                <a:cubicBezTo>
                  <a:pt x="630077" y="716507"/>
                  <a:pt x="630667" y="716296"/>
                  <a:pt x="631061" y="715860"/>
                </a:cubicBezTo>
                <a:cubicBezTo>
                  <a:pt x="632578" y="714167"/>
                  <a:pt x="632895" y="709065"/>
                  <a:pt x="633120" y="702221"/>
                </a:cubicBezTo>
                <a:cubicBezTo>
                  <a:pt x="633141" y="701491"/>
                  <a:pt x="633513" y="700816"/>
                  <a:pt x="634110" y="700402"/>
                </a:cubicBezTo>
                <a:cubicBezTo>
                  <a:pt x="639261" y="696874"/>
                  <a:pt x="643512" y="693860"/>
                  <a:pt x="645093" y="690002"/>
                </a:cubicBezTo>
                <a:cubicBezTo>
                  <a:pt x="646674" y="686144"/>
                  <a:pt x="645739" y="681057"/>
                  <a:pt x="644531" y="674965"/>
                </a:cubicBezTo>
                <a:cubicBezTo>
                  <a:pt x="644390" y="674269"/>
                  <a:pt x="644587" y="673546"/>
                  <a:pt x="645051" y="673012"/>
                </a:cubicBezTo>
                <a:cubicBezTo>
                  <a:pt x="645486" y="672506"/>
                  <a:pt x="646119" y="672225"/>
                  <a:pt x="646779" y="672225"/>
                </a:cubicBezTo>
                <a:cubicBezTo>
                  <a:pt x="646829" y="672225"/>
                  <a:pt x="646871" y="672225"/>
                  <a:pt x="646920" y="672225"/>
                </a:cubicBezTo>
                <a:cubicBezTo>
                  <a:pt x="649323" y="672372"/>
                  <a:pt x="651466" y="672478"/>
                  <a:pt x="653321" y="672478"/>
                </a:cubicBezTo>
                <a:cubicBezTo>
                  <a:pt x="657108" y="672478"/>
                  <a:pt x="659687" y="672049"/>
                  <a:pt x="660804" y="670693"/>
                </a:cubicBezTo>
                <a:cubicBezTo>
                  <a:pt x="662364" y="668782"/>
                  <a:pt x="661809" y="664299"/>
                  <a:pt x="660552" y="657939"/>
                </a:cubicBezTo>
                <a:lnTo>
                  <a:pt x="660559" y="657939"/>
                </a:lnTo>
                <a:cubicBezTo>
                  <a:pt x="660425" y="657869"/>
                  <a:pt x="660292" y="657778"/>
                  <a:pt x="660172" y="657680"/>
                </a:cubicBezTo>
                <a:cubicBezTo>
                  <a:pt x="659188" y="656878"/>
                  <a:pt x="659048" y="655431"/>
                  <a:pt x="659856" y="654454"/>
                </a:cubicBezTo>
                <a:lnTo>
                  <a:pt x="839084" y="436783"/>
                </a:lnTo>
                <a:cubicBezTo>
                  <a:pt x="839492" y="436284"/>
                  <a:pt x="840103" y="435982"/>
                  <a:pt x="840750" y="435954"/>
                </a:cubicBezTo>
                <a:cubicBezTo>
                  <a:pt x="853686" y="435371"/>
                  <a:pt x="865694" y="434773"/>
                  <a:pt x="873705" y="429700"/>
                </a:cubicBezTo>
                <a:cubicBezTo>
                  <a:pt x="881624" y="424683"/>
                  <a:pt x="885938" y="415092"/>
                  <a:pt x="890569" y="404559"/>
                </a:cubicBezTo>
                <a:lnTo>
                  <a:pt x="890569" y="404559"/>
                </a:lnTo>
                <a:lnTo>
                  <a:pt x="890597" y="404496"/>
                </a:lnTo>
                <a:cubicBezTo>
                  <a:pt x="890843" y="403934"/>
                  <a:pt x="891306" y="403498"/>
                  <a:pt x="891883" y="403280"/>
                </a:cubicBezTo>
                <a:cubicBezTo>
                  <a:pt x="896604" y="401488"/>
                  <a:pt x="900181" y="400020"/>
                  <a:pt x="901896" y="396787"/>
                </a:cubicBezTo>
                <a:cubicBezTo>
                  <a:pt x="903737" y="393309"/>
                  <a:pt x="903694" y="387498"/>
                  <a:pt x="903554" y="380696"/>
                </a:cubicBezTo>
                <a:cubicBezTo>
                  <a:pt x="903540" y="379987"/>
                  <a:pt x="903856" y="379305"/>
                  <a:pt x="904418" y="378863"/>
                </a:cubicBezTo>
                <a:cubicBezTo>
                  <a:pt x="913785" y="371351"/>
                  <a:pt x="921409" y="365006"/>
                  <a:pt x="921929" y="361050"/>
                </a:cubicBezTo>
                <a:cubicBezTo>
                  <a:pt x="922203" y="358949"/>
                  <a:pt x="919736" y="356749"/>
                  <a:pt x="913483" y="353883"/>
                </a:cubicBezTo>
                <a:cubicBezTo>
                  <a:pt x="912042" y="353222"/>
                  <a:pt x="910538" y="352576"/>
                  <a:pt x="908992" y="351922"/>
                </a:cubicBezTo>
                <a:cubicBezTo>
                  <a:pt x="907833" y="351423"/>
                  <a:pt x="907292" y="350074"/>
                  <a:pt x="907784" y="348908"/>
                </a:cubicBezTo>
                <a:cubicBezTo>
                  <a:pt x="908121" y="348121"/>
                  <a:pt x="908852" y="347615"/>
                  <a:pt x="909653" y="347530"/>
                </a:cubicBezTo>
                <a:lnTo>
                  <a:pt x="909660" y="347530"/>
                </a:lnTo>
                <a:lnTo>
                  <a:pt x="1043391" y="179573"/>
                </a:lnTo>
                <a:cubicBezTo>
                  <a:pt x="1043841" y="179011"/>
                  <a:pt x="1044508" y="178708"/>
                  <a:pt x="1045183" y="178708"/>
                </a:cubicBezTo>
                <a:cubicBezTo>
                  <a:pt x="1045611" y="178708"/>
                  <a:pt x="1046040" y="178828"/>
                  <a:pt x="1046419" y="179074"/>
                </a:cubicBezTo>
                <a:lnTo>
                  <a:pt x="1052849" y="183191"/>
                </a:lnTo>
                <a:lnTo>
                  <a:pt x="1074870" y="156237"/>
                </a:lnTo>
                <a:cubicBezTo>
                  <a:pt x="1075320" y="155682"/>
                  <a:pt x="1075981" y="155394"/>
                  <a:pt x="1076648" y="155394"/>
                </a:cubicBezTo>
                <a:cubicBezTo>
                  <a:pt x="1077056" y="155394"/>
                  <a:pt x="1077463" y="155500"/>
                  <a:pt x="1077829" y="155717"/>
                </a:cubicBezTo>
                <a:lnTo>
                  <a:pt x="1077829" y="155717"/>
                </a:lnTo>
                <a:cubicBezTo>
                  <a:pt x="1095100" y="166117"/>
                  <a:pt x="1112400" y="176537"/>
                  <a:pt x="1148369" y="210286"/>
                </a:cubicBezTo>
                <a:cubicBezTo>
                  <a:pt x="1162998" y="224017"/>
                  <a:pt x="1180720" y="241604"/>
                  <a:pt x="1196635" y="257400"/>
                </a:cubicBezTo>
                <a:cubicBezTo>
                  <a:pt x="1208953" y="269619"/>
                  <a:pt x="1220034" y="280609"/>
                  <a:pt x="1227805" y="287987"/>
                </a:cubicBezTo>
                <a:cubicBezTo>
                  <a:pt x="1212037" y="267483"/>
                  <a:pt x="1176764" y="225485"/>
                  <a:pt x="1151440" y="197048"/>
                </a:cubicBezTo>
                <a:cubicBezTo>
                  <a:pt x="1117887" y="159371"/>
                  <a:pt x="1103117" y="146955"/>
                  <a:pt x="1088333" y="134518"/>
                </a:cubicBezTo>
                <a:cubicBezTo>
                  <a:pt x="1087863" y="134125"/>
                  <a:pt x="1087568" y="133555"/>
                  <a:pt x="1087518" y="132937"/>
                </a:cubicBezTo>
                <a:cubicBezTo>
                  <a:pt x="1087476" y="132319"/>
                  <a:pt x="1087680" y="131714"/>
                  <a:pt x="1088088" y="131251"/>
                </a:cubicBezTo>
                <a:lnTo>
                  <a:pt x="1102225" y="115195"/>
                </a:lnTo>
                <a:lnTo>
                  <a:pt x="1102239" y="115195"/>
                </a:lnTo>
                <a:cubicBezTo>
                  <a:pt x="1097883" y="107185"/>
                  <a:pt x="1093610" y="99715"/>
                  <a:pt x="1087048" y="94354"/>
                </a:cubicBezTo>
                <a:cubicBezTo>
                  <a:pt x="1085558" y="93131"/>
                  <a:pt x="1083921" y="92007"/>
                  <a:pt x="1082178" y="90953"/>
                </a:cubicBezTo>
                <a:cubicBezTo>
                  <a:pt x="1076205" y="87362"/>
                  <a:pt x="1069052" y="84741"/>
                  <a:pt x="1061590" y="82114"/>
                </a:cubicBezTo>
                <a:lnTo>
                  <a:pt x="1061576" y="82114"/>
                </a:lnTo>
                <a:lnTo>
                  <a:pt x="1047031" y="97881"/>
                </a:lnTo>
                <a:cubicBezTo>
                  <a:pt x="1046581" y="98366"/>
                  <a:pt x="1045963" y="98619"/>
                  <a:pt x="1045344" y="98619"/>
                </a:cubicBezTo>
                <a:cubicBezTo>
                  <a:pt x="1044888" y="98619"/>
                  <a:pt x="1044431" y="98485"/>
                  <a:pt x="1044037" y="98211"/>
                </a:cubicBezTo>
                <a:cubicBezTo>
                  <a:pt x="1024658" y="84797"/>
                  <a:pt x="1005342" y="71433"/>
                  <a:pt x="983615" y="58370"/>
                </a:cubicBezTo>
                <a:cubicBezTo>
                  <a:pt x="970187" y="50290"/>
                  <a:pt x="955839" y="42328"/>
                  <a:pt x="939994" y="34557"/>
                </a:cubicBezTo>
                <a:cubicBezTo>
                  <a:pt x="907173" y="18452"/>
                  <a:pt x="869032" y="3675"/>
                  <a:pt x="854852" y="0"/>
                </a:cubicBezTo>
                <a:close/>
              </a:path>
            </a:pathLst>
          </a:custGeom>
          <a:solidFill>
            <a:srgbClr val="000000"/>
          </a:soli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6791807-4BB2-300C-9178-32C6CF772E2F}"/>
              </a:ext>
            </a:extLst>
          </p:cNvPr>
          <p:cNvGrpSpPr/>
          <p:nvPr/>
        </p:nvGrpSpPr>
        <p:grpSpPr>
          <a:xfrm>
            <a:off x="7105653" y="1332485"/>
            <a:ext cx="2579523" cy="4506566"/>
            <a:chOff x="4667219" y="871554"/>
            <a:chExt cx="2889914" cy="5048836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ACE8795F-A8DF-F179-1BB5-038C39128D3B}"/>
                </a:ext>
              </a:extLst>
            </p:cNvPr>
            <p:cNvSpPr/>
            <p:nvPr/>
          </p:nvSpPr>
          <p:spPr>
            <a:xfrm>
              <a:off x="4667219" y="871554"/>
              <a:ext cx="2889914" cy="5048836"/>
            </a:xfrm>
            <a:custGeom>
              <a:avLst/>
              <a:gdLst>
                <a:gd name="connsiteX0" fmla="*/ 2158968 w 2889914"/>
                <a:gd name="connsiteY0" fmla="*/ 6154 h 5048836"/>
                <a:gd name="connsiteX1" fmla="*/ 2232158 w 2889914"/>
                <a:gd name="connsiteY1" fmla="*/ 12 h 5048836"/>
                <a:gd name="connsiteX2" fmla="*/ 2291127 w 2889914"/>
                <a:gd name="connsiteY2" fmla="*/ 8193 h 5048836"/>
                <a:gd name="connsiteX3" fmla="*/ 2313463 w 2889914"/>
                <a:gd name="connsiteY3" fmla="*/ 8193 h 5048836"/>
                <a:gd name="connsiteX4" fmla="*/ 2388692 w 2889914"/>
                <a:gd name="connsiteY4" fmla="*/ 55298 h 5048836"/>
                <a:gd name="connsiteX5" fmla="*/ 2415104 w 2889914"/>
                <a:gd name="connsiteY5" fmla="*/ 73698 h 5048836"/>
                <a:gd name="connsiteX6" fmla="*/ 2429344 w 2889914"/>
                <a:gd name="connsiteY6" fmla="*/ 96231 h 5048836"/>
                <a:gd name="connsiteX7" fmla="*/ 2447613 w 2889914"/>
                <a:gd name="connsiteY7" fmla="*/ 114660 h 5048836"/>
                <a:gd name="connsiteX8" fmla="*/ 2476102 w 2889914"/>
                <a:gd name="connsiteY8" fmla="*/ 210853 h 5048836"/>
                <a:gd name="connsiteX9" fmla="*/ 2465930 w 2889914"/>
                <a:gd name="connsiteY9" fmla="*/ 262034 h 5048836"/>
                <a:gd name="connsiteX10" fmla="*/ 2453738 w 2889914"/>
                <a:gd name="connsiteY10" fmla="*/ 327538 h 5048836"/>
                <a:gd name="connsiteX11" fmla="*/ 2433392 w 2889914"/>
                <a:gd name="connsiteY11" fmla="*/ 358253 h 5048836"/>
                <a:gd name="connsiteX12" fmla="*/ 2459824 w 2889914"/>
                <a:gd name="connsiteY12" fmla="*/ 388967 h 5048836"/>
                <a:gd name="connsiteX13" fmla="*/ 2337876 w 2889914"/>
                <a:gd name="connsiteY13" fmla="*/ 593659 h 5048836"/>
                <a:gd name="connsiteX14" fmla="*/ 2388692 w 2889914"/>
                <a:gd name="connsiteY14" fmla="*/ 667345 h 5048836"/>
                <a:gd name="connsiteX15" fmla="*/ 2663135 w 2889914"/>
                <a:gd name="connsiteY15" fmla="*/ 847469 h 5048836"/>
                <a:gd name="connsiteX16" fmla="*/ 2701731 w 2889914"/>
                <a:gd name="connsiteY16" fmla="*/ 923222 h 5048836"/>
                <a:gd name="connsiteX17" fmla="*/ 2720038 w 2889914"/>
                <a:gd name="connsiteY17" fmla="*/ 972342 h 5048836"/>
                <a:gd name="connsiteX18" fmla="*/ 2752575 w 2889914"/>
                <a:gd name="connsiteY18" fmla="*/ 1027625 h 5048836"/>
                <a:gd name="connsiteX19" fmla="*/ 2758662 w 2889914"/>
                <a:gd name="connsiteY19" fmla="*/ 1062420 h 5048836"/>
                <a:gd name="connsiteX20" fmla="*/ 2772892 w 2889914"/>
                <a:gd name="connsiteY20" fmla="*/ 1097234 h 5048836"/>
                <a:gd name="connsiteX21" fmla="*/ 2805420 w 2889914"/>
                <a:gd name="connsiteY21" fmla="*/ 1179101 h 5048836"/>
                <a:gd name="connsiteX22" fmla="*/ 2819660 w 2889914"/>
                <a:gd name="connsiteY22" fmla="*/ 1232317 h 5048836"/>
                <a:gd name="connsiteX23" fmla="*/ 2829804 w 2889914"/>
                <a:gd name="connsiteY23" fmla="*/ 1246672 h 5048836"/>
                <a:gd name="connsiteX24" fmla="*/ 2833852 w 2889914"/>
                <a:gd name="connsiteY24" fmla="*/ 1271217 h 5048836"/>
                <a:gd name="connsiteX25" fmla="*/ 2866380 w 2889914"/>
                <a:gd name="connsiteY25" fmla="*/ 1322395 h 5048836"/>
                <a:gd name="connsiteX26" fmla="*/ 2886735 w 2889914"/>
                <a:gd name="connsiteY26" fmla="*/ 1371506 h 5048836"/>
                <a:gd name="connsiteX27" fmla="*/ 2868466 w 2889914"/>
                <a:gd name="connsiteY27" fmla="*/ 1443153 h 5048836"/>
                <a:gd name="connsiteX28" fmla="*/ 2868466 w 2889914"/>
                <a:gd name="connsiteY28" fmla="*/ 1598735 h 5048836"/>
                <a:gd name="connsiteX29" fmla="*/ 2858284 w 2889914"/>
                <a:gd name="connsiteY29" fmla="*/ 1623309 h 5048836"/>
                <a:gd name="connsiteX30" fmla="*/ 2841977 w 2889914"/>
                <a:gd name="connsiteY30" fmla="*/ 1701071 h 5048836"/>
                <a:gd name="connsiteX31" fmla="*/ 2807449 w 2889914"/>
                <a:gd name="connsiteY31" fmla="*/ 1782967 h 5048836"/>
                <a:gd name="connsiteX32" fmla="*/ 2770835 w 2889914"/>
                <a:gd name="connsiteY32" fmla="*/ 1862796 h 5048836"/>
                <a:gd name="connsiteX33" fmla="*/ 2744431 w 2889914"/>
                <a:gd name="connsiteY33" fmla="*/ 1956979 h 5048836"/>
                <a:gd name="connsiteX34" fmla="*/ 2715951 w 2889914"/>
                <a:gd name="connsiteY34" fmla="*/ 2063421 h 5048836"/>
                <a:gd name="connsiteX35" fmla="*/ 2720038 w 2889914"/>
                <a:gd name="connsiteY35" fmla="*/ 2133001 h 5048836"/>
                <a:gd name="connsiteX36" fmla="*/ 2709884 w 2889914"/>
                <a:gd name="connsiteY36" fmla="*/ 2165777 h 5048836"/>
                <a:gd name="connsiteX37" fmla="*/ 2691548 w 2889914"/>
                <a:gd name="connsiteY37" fmla="*/ 2233290 h 5048836"/>
                <a:gd name="connsiteX38" fmla="*/ 2675299 w 2889914"/>
                <a:gd name="connsiteY38" fmla="*/ 2241529 h 5048836"/>
                <a:gd name="connsiteX39" fmla="*/ 2642771 w 2889914"/>
                <a:gd name="connsiteY39" fmla="*/ 2300861 h 5048836"/>
                <a:gd name="connsiteX40" fmla="*/ 2626521 w 2889914"/>
                <a:gd name="connsiteY40" fmla="*/ 2319263 h 5048836"/>
                <a:gd name="connsiteX41" fmla="*/ 2724086 w 2889914"/>
                <a:gd name="connsiteY41" fmla="*/ 2530127 h 5048836"/>
                <a:gd name="connsiteX42" fmla="*/ 2744422 w 2889914"/>
                <a:gd name="connsiteY42" fmla="*/ 2593564 h 5048836"/>
                <a:gd name="connsiteX43" fmla="*/ 2671251 w 2889914"/>
                <a:gd name="connsiteY43" fmla="*/ 2642713 h 5048836"/>
                <a:gd name="connsiteX44" fmla="*/ 2565523 w 2889914"/>
                <a:gd name="connsiteY44" fmla="*/ 2685680 h 5048836"/>
                <a:gd name="connsiteX45" fmla="*/ 2557417 w 2889914"/>
                <a:gd name="connsiteY45" fmla="*/ 2712321 h 5048836"/>
                <a:gd name="connsiteX46" fmla="*/ 2524889 w 2889914"/>
                <a:gd name="connsiteY46" fmla="*/ 2687747 h 5048836"/>
                <a:gd name="connsiteX47" fmla="*/ 2524889 w 2889914"/>
                <a:gd name="connsiteY47" fmla="*/ 2732781 h 5048836"/>
                <a:gd name="connsiteX48" fmla="*/ 2445575 w 2889914"/>
                <a:gd name="connsiteY48" fmla="*/ 2775767 h 5048836"/>
                <a:gd name="connsiteX49" fmla="*/ 2431383 w 2889914"/>
                <a:gd name="connsiteY49" fmla="*/ 2849453 h 5048836"/>
                <a:gd name="connsiteX50" fmla="*/ 2427315 w 2889914"/>
                <a:gd name="connsiteY50" fmla="*/ 2906793 h 5048836"/>
                <a:gd name="connsiteX51" fmla="*/ 2419181 w 2889914"/>
                <a:gd name="connsiteY51" fmla="*/ 2935454 h 5048836"/>
                <a:gd name="connsiteX52" fmla="*/ 2415104 w 2889914"/>
                <a:gd name="connsiteY52" fmla="*/ 3011130 h 5048836"/>
                <a:gd name="connsiteX53" fmla="*/ 2406989 w 2889914"/>
                <a:gd name="connsiteY53" fmla="*/ 3045944 h 5048836"/>
                <a:gd name="connsiteX54" fmla="*/ 2402912 w 2889914"/>
                <a:gd name="connsiteY54" fmla="*/ 3125773 h 5048836"/>
                <a:gd name="connsiteX55" fmla="*/ 2394778 w 2889914"/>
                <a:gd name="connsiteY55" fmla="*/ 3164664 h 5048836"/>
                <a:gd name="connsiteX56" fmla="*/ 2396816 w 2889914"/>
                <a:gd name="connsiteY56" fmla="*/ 3195363 h 5048836"/>
                <a:gd name="connsiteX57" fmla="*/ 2382586 w 2889914"/>
                <a:gd name="connsiteY57" fmla="*/ 3291565 h 5048836"/>
                <a:gd name="connsiteX58" fmla="*/ 2378509 w 2889914"/>
                <a:gd name="connsiteY58" fmla="*/ 3522899 h 5048836"/>
                <a:gd name="connsiteX59" fmla="*/ 2368365 w 2889914"/>
                <a:gd name="connsiteY59" fmla="*/ 3576115 h 5048836"/>
                <a:gd name="connsiteX60" fmla="*/ 2358202 w 2889914"/>
                <a:gd name="connsiteY60" fmla="*/ 3672337 h 5048836"/>
                <a:gd name="connsiteX61" fmla="*/ 2354116 w 2889914"/>
                <a:gd name="connsiteY61" fmla="*/ 3770587 h 5048836"/>
                <a:gd name="connsiteX62" fmla="*/ 2346001 w 2889914"/>
                <a:gd name="connsiteY62" fmla="*/ 3805382 h 5048836"/>
                <a:gd name="connsiteX63" fmla="*/ 2354116 w 2889914"/>
                <a:gd name="connsiteY63" fmla="*/ 3834033 h 5048836"/>
                <a:gd name="connsiteX64" fmla="*/ 2358202 w 2889914"/>
                <a:gd name="connsiteY64" fmla="*/ 3907728 h 5048836"/>
                <a:gd name="connsiteX65" fmla="*/ 2368365 w 2889914"/>
                <a:gd name="connsiteY65" fmla="*/ 3936389 h 5048836"/>
                <a:gd name="connsiteX66" fmla="*/ 2368365 w 2889914"/>
                <a:gd name="connsiteY66" fmla="*/ 4008045 h 5048836"/>
                <a:gd name="connsiteX67" fmla="*/ 2378509 w 2889914"/>
                <a:gd name="connsiteY67" fmla="*/ 4063319 h 5048836"/>
                <a:gd name="connsiteX68" fmla="*/ 2382586 w 2889914"/>
                <a:gd name="connsiteY68" fmla="*/ 4173856 h 5048836"/>
                <a:gd name="connsiteX69" fmla="*/ 2388692 w 2889914"/>
                <a:gd name="connsiteY69" fmla="*/ 4216843 h 5048836"/>
                <a:gd name="connsiteX70" fmla="*/ 2421210 w 2889914"/>
                <a:gd name="connsiteY70" fmla="*/ 4253666 h 5048836"/>
                <a:gd name="connsiteX71" fmla="*/ 2500477 w 2889914"/>
                <a:gd name="connsiteY71" fmla="*/ 4345802 h 5048836"/>
                <a:gd name="connsiteX72" fmla="*/ 2512679 w 2889914"/>
                <a:gd name="connsiteY72" fmla="*/ 4425640 h 5048836"/>
                <a:gd name="connsiteX73" fmla="*/ 2445575 w 2889914"/>
                <a:gd name="connsiteY73" fmla="*/ 4460426 h 5048836"/>
                <a:gd name="connsiteX74" fmla="*/ 2323617 w 2889914"/>
                <a:gd name="connsiteY74" fmla="*/ 4460426 h 5048836"/>
                <a:gd name="connsiteX75" fmla="*/ 2256551 w 2889914"/>
                <a:gd name="connsiteY75" fmla="*/ 4431775 h 5048836"/>
                <a:gd name="connsiteX76" fmla="*/ 2207755 w 2889914"/>
                <a:gd name="connsiteY76" fmla="*/ 4382654 h 5048836"/>
                <a:gd name="connsiteX77" fmla="*/ 2134603 w 2889914"/>
                <a:gd name="connsiteY77" fmla="*/ 4372396 h 5048836"/>
                <a:gd name="connsiteX78" fmla="*/ 2055307 w 2889914"/>
                <a:gd name="connsiteY78" fmla="*/ 4319199 h 5048836"/>
                <a:gd name="connsiteX79" fmla="*/ 2061393 w 2889914"/>
                <a:gd name="connsiteY79" fmla="*/ 4263906 h 5048836"/>
                <a:gd name="connsiteX80" fmla="*/ 2059365 w 2889914"/>
                <a:gd name="connsiteY80" fmla="*/ 4243465 h 5048836"/>
                <a:gd name="connsiteX81" fmla="*/ 2067518 w 2889914"/>
                <a:gd name="connsiteY81" fmla="*/ 4227063 h 5048836"/>
                <a:gd name="connsiteX82" fmla="*/ 2069518 w 2889914"/>
                <a:gd name="connsiteY82" fmla="*/ 4182048 h 5048836"/>
                <a:gd name="connsiteX83" fmla="*/ 2057336 w 2889914"/>
                <a:gd name="connsiteY83" fmla="*/ 4157483 h 5048836"/>
                <a:gd name="connsiteX84" fmla="*/ 2045134 w 2889914"/>
                <a:gd name="connsiteY84" fmla="*/ 4120621 h 5048836"/>
                <a:gd name="connsiteX85" fmla="*/ 2053269 w 2889914"/>
                <a:gd name="connsiteY85" fmla="*/ 4073549 h 5048836"/>
                <a:gd name="connsiteX86" fmla="*/ 2045134 w 2889914"/>
                <a:gd name="connsiteY86" fmla="*/ 3881144 h 5048836"/>
                <a:gd name="connsiteX87" fmla="*/ 2053269 w 2889914"/>
                <a:gd name="connsiteY87" fmla="*/ 3797190 h 5048836"/>
                <a:gd name="connsiteX88" fmla="*/ 2047154 w 2889914"/>
                <a:gd name="connsiteY88" fmla="*/ 3627283 h 5048836"/>
                <a:gd name="connsiteX89" fmla="*/ 2041067 w 2889914"/>
                <a:gd name="connsiteY89" fmla="*/ 3541311 h 5048836"/>
                <a:gd name="connsiteX90" fmla="*/ 2032933 w 2889914"/>
                <a:gd name="connsiteY90" fmla="*/ 3510612 h 5048836"/>
                <a:gd name="connsiteX91" fmla="*/ 2028875 w 2889914"/>
                <a:gd name="connsiteY91" fmla="*/ 3422582 h 5048836"/>
                <a:gd name="connsiteX92" fmla="*/ 2020750 w 2889914"/>
                <a:gd name="connsiteY92" fmla="*/ 3395988 h 5048836"/>
                <a:gd name="connsiteX93" fmla="*/ 2018721 w 2889914"/>
                <a:gd name="connsiteY93" fmla="*/ 3316130 h 5048836"/>
                <a:gd name="connsiteX94" fmla="*/ 2016673 w 2889914"/>
                <a:gd name="connsiteY94" fmla="*/ 3019331 h 5048836"/>
                <a:gd name="connsiteX95" fmla="*/ 2018721 w 2889914"/>
                <a:gd name="connsiteY95" fmla="*/ 2988623 h 5048836"/>
                <a:gd name="connsiteX96" fmla="*/ 1994309 w 2889914"/>
                <a:gd name="connsiteY96" fmla="*/ 2908822 h 5048836"/>
                <a:gd name="connsiteX97" fmla="*/ 1994309 w 2889914"/>
                <a:gd name="connsiteY97" fmla="*/ 2816715 h 5048836"/>
                <a:gd name="connsiteX98" fmla="*/ 1984155 w 2889914"/>
                <a:gd name="connsiteY98" fmla="*/ 2650895 h 5048836"/>
                <a:gd name="connsiteX99" fmla="*/ 2006520 w 2889914"/>
                <a:gd name="connsiteY99" fmla="*/ 2550596 h 5048836"/>
                <a:gd name="connsiteX100" fmla="*/ 1939426 w 2889914"/>
                <a:gd name="connsiteY100" fmla="*/ 2781892 h 5048836"/>
                <a:gd name="connsiteX101" fmla="*/ 1927234 w 2889914"/>
                <a:gd name="connsiteY101" fmla="*/ 2824897 h 5048836"/>
                <a:gd name="connsiteX102" fmla="*/ 1917061 w 2889914"/>
                <a:gd name="connsiteY102" fmla="*/ 2845357 h 5048836"/>
                <a:gd name="connsiteX103" fmla="*/ 1894696 w 2889914"/>
                <a:gd name="connsiteY103" fmla="*/ 2931349 h 5048836"/>
                <a:gd name="connsiteX104" fmla="*/ 1890629 w 2889914"/>
                <a:gd name="connsiteY104" fmla="*/ 2959990 h 5048836"/>
                <a:gd name="connsiteX105" fmla="*/ 1882514 w 2889914"/>
                <a:gd name="connsiteY105" fmla="*/ 2978393 h 5048836"/>
                <a:gd name="connsiteX106" fmla="*/ 1878437 w 2889914"/>
                <a:gd name="connsiteY106" fmla="*/ 3029570 h 5048836"/>
                <a:gd name="connsiteX107" fmla="*/ 1870312 w 2889914"/>
                <a:gd name="connsiteY107" fmla="*/ 3056183 h 5048836"/>
                <a:gd name="connsiteX108" fmla="*/ 1866245 w 2889914"/>
                <a:gd name="connsiteY108" fmla="*/ 3144185 h 5048836"/>
                <a:gd name="connsiteX109" fmla="*/ 1858120 w 2889914"/>
                <a:gd name="connsiteY109" fmla="*/ 3176970 h 5048836"/>
                <a:gd name="connsiteX110" fmla="*/ 1854053 w 2889914"/>
                <a:gd name="connsiteY110" fmla="*/ 3252684 h 5048836"/>
                <a:gd name="connsiteX111" fmla="*/ 1833717 w 2889914"/>
                <a:gd name="connsiteY111" fmla="*/ 3353002 h 5048836"/>
                <a:gd name="connsiteX112" fmla="*/ 1829660 w 2889914"/>
                <a:gd name="connsiteY112" fmla="*/ 3414409 h 5048836"/>
                <a:gd name="connsiteX113" fmla="*/ 1821525 w 2889914"/>
                <a:gd name="connsiteY113" fmla="*/ 3438984 h 5048836"/>
                <a:gd name="connsiteX114" fmla="*/ 1819506 w 2889914"/>
                <a:gd name="connsiteY114" fmla="*/ 3488114 h 5048836"/>
                <a:gd name="connsiteX115" fmla="*/ 1809333 w 2889914"/>
                <a:gd name="connsiteY115" fmla="*/ 3527004 h 5048836"/>
                <a:gd name="connsiteX116" fmla="*/ 1805257 w 2889914"/>
                <a:gd name="connsiteY116" fmla="*/ 3578172 h 5048836"/>
                <a:gd name="connsiteX117" fmla="*/ 1795113 w 2889914"/>
                <a:gd name="connsiteY117" fmla="*/ 3604757 h 5048836"/>
                <a:gd name="connsiteX118" fmla="*/ 1795113 w 2889914"/>
                <a:gd name="connsiteY118" fmla="*/ 3627283 h 5048836"/>
                <a:gd name="connsiteX119" fmla="*/ 1784949 w 2889914"/>
                <a:gd name="connsiteY119" fmla="*/ 3649810 h 5048836"/>
                <a:gd name="connsiteX120" fmla="*/ 1780863 w 2889914"/>
                <a:gd name="connsiteY120" fmla="*/ 3684624 h 5048836"/>
                <a:gd name="connsiteX121" fmla="*/ 1772729 w 2889914"/>
                <a:gd name="connsiteY121" fmla="*/ 3703055 h 5048836"/>
                <a:gd name="connsiteX122" fmla="*/ 1756489 w 2889914"/>
                <a:gd name="connsiteY122" fmla="*/ 3782884 h 5048836"/>
                <a:gd name="connsiteX123" fmla="*/ 1746316 w 2889914"/>
                <a:gd name="connsiteY123" fmla="*/ 3803334 h 5048836"/>
                <a:gd name="connsiteX124" fmla="*/ 1746316 w 2889914"/>
                <a:gd name="connsiteY124" fmla="*/ 3823803 h 5048836"/>
                <a:gd name="connsiteX125" fmla="*/ 1736134 w 2889914"/>
                <a:gd name="connsiteY125" fmla="*/ 3846320 h 5048836"/>
                <a:gd name="connsiteX126" fmla="*/ 1732086 w 2889914"/>
                <a:gd name="connsiteY126" fmla="*/ 3881134 h 5048836"/>
                <a:gd name="connsiteX127" fmla="*/ 1721903 w 2889914"/>
                <a:gd name="connsiteY127" fmla="*/ 3901584 h 5048836"/>
                <a:gd name="connsiteX128" fmla="*/ 1721903 w 2889914"/>
                <a:gd name="connsiteY128" fmla="*/ 3917977 h 5048836"/>
                <a:gd name="connsiteX129" fmla="*/ 1711750 w 2889914"/>
                <a:gd name="connsiteY129" fmla="*/ 3938446 h 5048836"/>
                <a:gd name="connsiteX130" fmla="*/ 1697529 w 2889914"/>
                <a:gd name="connsiteY130" fmla="*/ 4010084 h 5048836"/>
                <a:gd name="connsiteX131" fmla="*/ 1675164 w 2889914"/>
                <a:gd name="connsiteY131" fmla="*/ 4079692 h 5048836"/>
                <a:gd name="connsiteX132" fmla="*/ 1673135 w 2889914"/>
                <a:gd name="connsiteY132" fmla="*/ 4110391 h 5048836"/>
                <a:gd name="connsiteX133" fmla="*/ 1662982 w 2889914"/>
                <a:gd name="connsiteY133" fmla="*/ 4134956 h 5048836"/>
                <a:gd name="connsiteX134" fmla="*/ 1658895 w 2889914"/>
                <a:gd name="connsiteY134" fmla="*/ 4173847 h 5048836"/>
                <a:gd name="connsiteX135" fmla="*/ 1648723 w 2889914"/>
                <a:gd name="connsiteY135" fmla="*/ 4196345 h 5048836"/>
                <a:gd name="connsiteX136" fmla="*/ 1636512 w 2889914"/>
                <a:gd name="connsiteY136" fmla="*/ 4255743 h 5048836"/>
                <a:gd name="connsiteX137" fmla="*/ 1620262 w 2889914"/>
                <a:gd name="connsiteY137" fmla="*/ 4282337 h 5048836"/>
                <a:gd name="connsiteX138" fmla="*/ 1624339 w 2889914"/>
                <a:gd name="connsiteY138" fmla="*/ 4339658 h 5048836"/>
                <a:gd name="connsiteX139" fmla="*/ 1626368 w 2889914"/>
                <a:gd name="connsiteY139" fmla="*/ 4390836 h 5048836"/>
                <a:gd name="connsiteX140" fmla="*/ 1648723 w 2889914"/>
                <a:gd name="connsiteY140" fmla="*/ 4452253 h 5048836"/>
                <a:gd name="connsiteX141" fmla="*/ 1642617 w 2889914"/>
                <a:gd name="connsiteY141" fmla="*/ 4517747 h 5048836"/>
                <a:gd name="connsiteX142" fmla="*/ 1597907 w 2889914"/>
                <a:gd name="connsiteY142" fmla="*/ 4534140 h 5048836"/>
                <a:gd name="connsiteX143" fmla="*/ 1551149 w 2889914"/>
                <a:gd name="connsiteY143" fmla="*/ 4550513 h 5048836"/>
                <a:gd name="connsiteX144" fmla="*/ 1455565 w 2889914"/>
                <a:gd name="connsiteY144" fmla="*/ 4540274 h 5048836"/>
                <a:gd name="connsiteX145" fmla="*/ 1357953 w 2889914"/>
                <a:gd name="connsiteY145" fmla="*/ 4530035 h 5048836"/>
                <a:gd name="connsiteX146" fmla="*/ 1362011 w 2889914"/>
                <a:gd name="connsiteY146" fmla="*/ 4396980 h 5048836"/>
                <a:gd name="connsiteX147" fmla="*/ 1372174 w 2889914"/>
                <a:gd name="connsiteY147" fmla="*/ 4372396 h 5048836"/>
                <a:gd name="connsiteX148" fmla="*/ 1370145 w 2889914"/>
                <a:gd name="connsiteY148" fmla="*/ 4319199 h 5048836"/>
                <a:gd name="connsiteX149" fmla="*/ 1374222 w 2889914"/>
                <a:gd name="connsiteY149" fmla="*/ 4272107 h 5048836"/>
                <a:gd name="connsiteX150" fmla="*/ 1347761 w 2889914"/>
                <a:gd name="connsiteY150" fmla="*/ 4227063 h 5048836"/>
                <a:gd name="connsiteX151" fmla="*/ 1325406 w 2889914"/>
                <a:gd name="connsiteY151" fmla="*/ 4177943 h 5048836"/>
                <a:gd name="connsiteX152" fmla="*/ 1337589 w 2889914"/>
                <a:gd name="connsiteY152" fmla="*/ 4091970 h 5048836"/>
                <a:gd name="connsiteX153" fmla="*/ 1345752 w 2889914"/>
                <a:gd name="connsiteY153" fmla="*/ 4073549 h 5048836"/>
                <a:gd name="connsiteX154" fmla="*/ 1362011 w 2889914"/>
                <a:gd name="connsiteY154" fmla="*/ 3942561 h 5048836"/>
                <a:gd name="connsiteX155" fmla="*/ 1370145 w 2889914"/>
                <a:gd name="connsiteY155" fmla="*/ 3920006 h 5048836"/>
                <a:gd name="connsiteX156" fmla="*/ 1374222 w 2889914"/>
                <a:gd name="connsiteY156" fmla="*/ 3872924 h 5048836"/>
                <a:gd name="connsiteX157" fmla="*/ 1384394 w 2889914"/>
                <a:gd name="connsiteY157" fmla="*/ 3846320 h 5048836"/>
                <a:gd name="connsiteX158" fmla="*/ 1386414 w 2889914"/>
                <a:gd name="connsiteY158" fmla="*/ 3811535 h 5048836"/>
                <a:gd name="connsiteX159" fmla="*/ 1394548 w 2889914"/>
                <a:gd name="connsiteY159" fmla="*/ 3786961 h 5048836"/>
                <a:gd name="connsiteX160" fmla="*/ 1410836 w 2889914"/>
                <a:gd name="connsiteY160" fmla="*/ 3631389 h 5048836"/>
                <a:gd name="connsiteX161" fmla="*/ 1423047 w 2889914"/>
                <a:gd name="connsiteY161" fmla="*/ 3561789 h 5048836"/>
                <a:gd name="connsiteX162" fmla="*/ 1459632 w 2889914"/>
                <a:gd name="connsiteY162" fmla="*/ 3363241 h 5048836"/>
                <a:gd name="connsiteX163" fmla="*/ 1496237 w 2889914"/>
                <a:gd name="connsiteY163" fmla="*/ 3215851 h 5048836"/>
                <a:gd name="connsiteX164" fmla="*/ 1506410 w 2889914"/>
                <a:gd name="connsiteY164" fmla="*/ 3195382 h 5048836"/>
                <a:gd name="connsiteX165" fmla="*/ 1506410 w 2889914"/>
                <a:gd name="connsiteY165" fmla="*/ 3170817 h 5048836"/>
                <a:gd name="connsiteX166" fmla="*/ 1520640 w 2889914"/>
                <a:gd name="connsiteY166" fmla="*/ 3127840 h 5048836"/>
                <a:gd name="connsiteX167" fmla="*/ 1557245 w 2889914"/>
                <a:gd name="connsiteY167" fmla="*/ 2968182 h 5048836"/>
                <a:gd name="connsiteX168" fmla="*/ 1557245 w 2889914"/>
                <a:gd name="connsiteY168" fmla="*/ 2751203 h 5048836"/>
                <a:gd name="connsiteX169" fmla="*/ 1565379 w 2889914"/>
                <a:gd name="connsiteY169" fmla="*/ 2722542 h 5048836"/>
                <a:gd name="connsiteX170" fmla="*/ 1557245 w 2889914"/>
                <a:gd name="connsiteY170" fmla="*/ 2697967 h 5048836"/>
                <a:gd name="connsiteX171" fmla="*/ 1567427 w 2889914"/>
                <a:gd name="connsiteY171" fmla="*/ 2642713 h 5048836"/>
                <a:gd name="connsiteX172" fmla="*/ 1557245 w 2889914"/>
                <a:gd name="connsiteY172" fmla="*/ 2569027 h 5048836"/>
                <a:gd name="connsiteX173" fmla="*/ 1557245 w 2889914"/>
                <a:gd name="connsiteY173" fmla="*/ 2462557 h 5048836"/>
                <a:gd name="connsiteX174" fmla="*/ 1567427 w 2889914"/>
                <a:gd name="connsiteY174" fmla="*/ 2425695 h 5048836"/>
                <a:gd name="connsiteX175" fmla="*/ 1561312 w 2889914"/>
                <a:gd name="connsiteY175" fmla="*/ 2376584 h 5048836"/>
                <a:gd name="connsiteX176" fmla="*/ 1569437 w 2889914"/>
                <a:gd name="connsiteY176" fmla="*/ 2274219 h 5048836"/>
                <a:gd name="connsiteX177" fmla="*/ 1569437 w 2889914"/>
                <a:gd name="connsiteY177" fmla="*/ 2030655 h 5048836"/>
                <a:gd name="connsiteX178" fmla="*/ 1593849 w 2889914"/>
                <a:gd name="connsiteY178" fmla="*/ 1948788 h 5048836"/>
                <a:gd name="connsiteX179" fmla="*/ 1624329 w 2889914"/>
                <a:gd name="connsiteY179" fmla="*/ 1905792 h 5048836"/>
                <a:gd name="connsiteX180" fmla="*/ 1652790 w 2889914"/>
                <a:gd name="connsiteY180" fmla="*/ 1858681 h 5048836"/>
                <a:gd name="connsiteX181" fmla="*/ 1654828 w 2889914"/>
                <a:gd name="connsiteY181" fmla="*/ 1735885 h 5048836"/>
                <a:gd name="connsiteX182" fmla="*/ 1601965 w 2889914"/>
                <a:gd name="connsiteY182" fmla="*/ 1639664 h 5048836"/>
                <a:gd name="connsiteX183" fmla="*/ 1606051 w 2889914"/>
                <a:gd name="connsiteY183" fmla="*/ 1424722 h 5048836"/>
                <a:gd name="connsiteX184" fmla="*/ 1603993 w 2889914"/>
                <a:gd name="connsiteY184" fmla="*/ 1363324 h 5048836"/>
                <a:gd name="connsiteX185" fmla="*/ 1593849 w 2889914"/>
                <a:gd name="connsiteY185" fmla="*/ 1400186 h 5048836"/>
                <a:gd name="connsiteX186" fmla="*/ 1500314 w 2889914"/>
                <a:gd name="connsiteY186" fmla="*/ 1926261 h 5048836"/>
                <a:gd name="connsiteX187" fmla="*/ 1486083 w 2889914"/>
                <a:gd name="connsiteY187" fmla="*/ 2016330 h 5048836"/>
                <a:gd name="connsiteX188" fmla="*/ 1477930 w 2889914"/>
                <a:gd name="connsiteY188" fmla="*/ 2034732 h 5048836"/>
                <a:gd name="connsiteX189" fmla="*/ 1477930 w 2889914"/>
                <a:gd name="connsiteY189" fmla="*/ 2063412 h 5048836"/>
                <a:gd name="connsiteX190" fmla="*/ 1453536 w 2889914"/>
                <a:gd name="connsiteY190" fmla="*/ 2175997 h 5048836"/>
                <a:gd name="connsiteX191" fmla="*/ 1451498 w 2889914"/>
                <a:gd name="connsiteY191" fmla="*/ 2210783 h 5048836"/>
                <a:gd name="connsiteX192" fmla="*/ 1439306 w 2889914"/>
                <a:gd name="connsiteY192" fmla="*/ 2255798 h 5048836"/>
                <a:gd name="connsiteX193" fmla="*/ 1435229 w 2889914"/>
                <a:gd name="connsiteY193" fmla="*/ 2307004 h 5048836"/>
                <a:gd name="connsiteX194" fmla="*/ 1416932 w 2889914"/>
                <a:gd name="connsiteY194" fmla="*/ 2390910 h 5048836"/>
                <a:gd name="connsiteX195" fmla="*/ 1400644 w 2889914"/>
                <a:gd name="connsiteY195" fmla="*/ 2503495 h 5048836"/>
                <a:gd name="connsiteX196" fmla="*/ 1390490 w 2889914"/>
                <a:gd name="connsiteY196" fmla="*/ 2528070 h 5048836"/>
                <a:gd name="connsiteX197" fmla="*/ 1378298 w 2889914"/>
                <a:gd name="connsiteY197" fmla="*/ 2618148 h 5048836"/>
                <a:gd name="connsiteX198" fmla="*/ 1364068 w 2889914"/>
                <a:gd name="connsiteY198" fmla="*/ 2706178 h 5048836"/>
                <a:gd name="connsiteX199" fmla="*/ 1355905 w 2889914"/>
                <a:gd name="connsiteY199" fmla="*/ 2722542 h 5048836"/>
                <a:gd name="connsiteX200" fmla="*/ 1341675 w 2889914"/>
                <a:gd name="connsiteY200" fmla="*/ 2835118 h 5048836"/>
                <a:gd name="connsiteX201" fmla="*/ 1333541 w 2889914"/>
                <a:gd name="connsiteY201" fmla="*/ 2855615 h 5048836"/>
                <a:gd name="connsiteX202" fmla="*/ 1329492 w 2889914"/>
                <a:gd name="connsiteY202" fmla="*/ 2902678 h 5048836"/>
                <a:gd name="connsiteX203" fmla="*/ 1321320 w 2889914"/>
                <a:gd name="connsiteY203" fmla="*/ 2921109 h 5048836"/>
                <a:gd name="connsiteX204" fmla="*/ 1305080 w 2889914"/>
                <a:gd name="connsiteY204" fmla="*/ 3035714 h 5048836"/>
                <a:gd name="connsiteX205" fmla="*/ 1296936 w 2889914"/>
                <a:gd name="connsiteY205" fmla="*/ 3058222 h 5048836"/>
                <a:gd name="connsiteX206" fmla="*/ 1292859 w 2889914"/>
                <a:gd name="connsiteY206" fmla="*/ 3103265 h 5048836"/>
                <a:gd name="connsiteX207" fmla="*/ 1272542 w 2889914"/>
                <a:gd name="connsiteY207" fmla="*/ 3199478 h 5048836"/>
                <a:gd name="connsiteX208" fmla="*/ 1268466 w 2889914"/>
                <a:gd name="connsiteY208" fmla="*/ 3238378 h 5048836"/>
                <a:gd name="connsiteX209" fmla="*/ 1246111 w 2889914"/>
                <a:gd name="connsiteY209" fmla="*/ 3336628 h 5048836"/>
                <a:gd name="connsiteX210" fmla="*/ 1244082 w 2889914"/>
                <a:gd name="connsiteY210" fmla="*/ 3377576 h 5048836"/>
                <a:gd name="connsiteX211" fmla="*/ 1233919 w 2889914"/>
                <a:gd name="connsiteY211" fmla="*/ 3408256 h 5048836"/>
                <a:gd name="connsiteX212" fmla="*/ 1219688 w 2889914"/>
                <a:gd name="connsiteY212" fmla="*/ 3512669 h 5048836"/>
                <a:gd name="connsiteX213" fmla="*/ 1197323 w 2889914"/>
                <a:gd name="connsiteY213" fmla="*/ 3604776 h 5048836"/>
                <a:gd name="connsiteX214" fmla="*/ 1193247 w 2889914"/>
                <a:gd name="connsiteY214" fmla="*/ 3649820 h 5048836"/>
                <a:gd name="connsiteX215" fmla="*/ 1185132 w 2889914"/>
                <a:gd name="connsiteY215" fmla="*/ 3676423 h 5048836"/>
                <a:gd name="connsiteX216" fmla="*/ 1185132 w 2889914"/>
                <a:gd name="connsiteY216" fmla="*/ 3709179 h 5048836"/>
                <a:gd name="connsiteX217" fmla="*/ 1174978 w 2889914"/>
                <a:gd name="connsiteY217" fmla="*/ 3735792 h 5048836"/>
                <a:gd name="connsiteX218" fmla="*/ 1168872 w 2889914"/>
                <a:gd name="connsiteY218" fmla="*/ 3780836 h 5048836"/>
                <a:gd name="connsiteX219" fmla="*/ 1160719 w 2889914"/>
                <a:gd name="connsiteY219" fmla="*/ 3803353 h 5048836"/>
                <a:gd name="connsiteX220" fmla="*/ 1146508 w 2889914"/>
                <a:gd name="connsiteY220" fmla="*/ 3913900 h 5048836"/>
                <a:gd name="connsiteX221" fmla="*/ 1134297 w 2889914"/>
                <a:gd name="connsiteY221" fmla="*/ 3969145 h 5048836"/>
                <a:gd name="connsiteX222" fmla="*/ 1150565 w 2889914"/>
                <a:gd name="connsiteY222" fmla="*/ 3985538 h 5048836"/>
                <a:gd name="connsiteX223" fmla="*/ 1136344 w 2889914"/>
                <a:gd name="connsiteY223" fmla="*/ 4016256 h 5048836"/>
                <a:gd name="connsiteX224" fmla="*/ 1134297 w 2889914"/>
                <a:gd name="connsiteY224" fmla="*/ 4046955 h 5048836"/>
                <a:gd name="connsiteX225" fmla="*/ 1124143 w 2889914"/>
                <a:gd name="connsiteY225" fmla="*/ 4077663 h 5048836"/>
                <a:gd name="connsiteX226" fmla="*/ 1124143 w 2889914"/>
                <a:gd name="connsiteY226" fmla="*/ 4106315 h 5048836"/>
                <a:gd name="connsiteX227" fmla="*/ 1113961 w 2889914"/>
                <a:gd name="connsiteY227" fmla="*/ 4137014 h 5048836"/>
                <a:gd name="connsiteX228" fmla="*/ 1109932 w 2889914"/>
                <a:gd name="connsiteY228" fmla="*/ 4182057 h 5048836"/>
                <a:gd name="connsiteX229" fmla="*/ 1101788 w 2889914"/>
                <a:gd name="connsiteY229" fmla="*/ 4202527 h 5048836"/>
                <a:gd name="connsiteX230" fmla="*/ 1118037 w 2889914"/>
                <a:gd name="connsiteY230" fmla="*/ 4341716 h 5048836"/>
                <a:gd name="connsiteX231" fmla="*/ 1134297 w 2889914"/>
                <a:gd name="connsiteY231" fmla="*/ 4378568 h 5048836"/>
                <a:gd name="connsiteX232" fmla="*/ 1185132 w 2889914"/>
                <a:gd name="connsiteY232" fmla="*/ 4454292 h 5048836"/>
                <a:gd name="connsiteX233" fmla="*/ 1195276 w 2889914"/>
                <a:gd name="connsiteY233" fmla="*/ 4476818 h 5048836"/>
                <a:gd name="connsiteX234" fmla="*/ 1207487 w 2889914"/>
                <a:gd name="connsiteY234" fmla="*/ 4499326 h 5048836"/>
                <a:gd name="connsiteX235" fmla="*/ 1233928 w 2889914"/>
                <a:gd name="connsiteY235" fmla="*/ 4542322 h 5048836"/>
                <a:gd name="connsiteX236" fmla="*/ 1223755 w 2889914"/>
                <a:gd name="connsiteY236" fmla="*/ 4634447 h 5048836"/>
                <a:gd name="connsiteX237" fmla="*/ 1221736 w 2889914"/>
                <a:gd name="connsiteY237" fmla="*/ 4671319 h 5048836"/>
                <a:gd name="connsiteX238" fmla="*/ 1211554 w 2889914"/>
                <a:gd name="connsiteY238" fmla="*/ 4720420 h 5048836"/>
                <a:gd name="connsiteX239" fmla="*/ 1244082 w 2889914"/>
                <a:gd name="connsiteY239" fmla="*/ 4783885 h 5048836"/>
                <a:gd name="connsiteX240" fmla="*/ 1211554 w 2889914"/>
                <a:gd name="connsiteY240" fmla="*/ 4792067 h 5048836"/>
                <a:gd name="connsiteX241" fmla="*/ 1166824 w 2889914"/>
                <a:gd name="connsiteY241" fmla="*/ 4843245 h 5048836"/>
                <a:gd name="connsiteX242" fmla="*/ 1083481 w 2889914"/>
                <a:gd name="connsiteY242" fmla="*/ 4875992 h 5048836"/>
                <a:gd name="connsiteX243" fmla="*/ 992012 w 2889914"/>
                <a:gd name="connsiteY243" fmla="*/ 4933313 h 5048836"/>
                <a:gd name="connsiteX244" fmla="*/ 870042 w 2889914"/>
                <a:gd name="connsiteY244" fmla="*/ 4968108 h 5048836"/>
                <a:gd name="connsiteX245" fmla="*/ 748064 w 2889914"/>
                <a:gd name="connsiteY245" fmla="*/ 5002913 h 5048836"/>
                <a:gd name="connsiteX246" fmla="*/ 613914 w 2889914"/>
                <a:gd name="connsiteY246" fmla="*/ 5025420 h 5048836"/>
                <a:gd name="connsiteX247" fmla="*/ 477725 w 2889914"/>
                <a:gd name="connsiteY247" fmla="*/ 5045890 h 5048836"/>
                <a:gd name="connsiteX248" fmla="*/ 81304 w 2889914"/>
                <a:gd name="connsiteY248" fmla="*/ 5045890 h 5048836"/>
                <a:gd name="connsiteX249" fmla="*/ 0 w 2889914"/>
                <a:gd name="connsiteY249" fmla="*/ 4976290 h 5048836"/>
                <a:gd name="connsiteX250" fmla="*/ 187024 w 2889914"/>
                <a:gd name="connsiteY250" fmla="*/ 4904634 h 5048836"/>
                <a:gd name="connsiteX251" fmla="*/ 256151 w 2889914"/>
                <a:gd name="connsiteY251" fmla="*/ 4857590 h 5048836"/>
                <a:gd name="connsiteX252" fmla="*/ 300855 w 2889914"/>
                <a:gd name="connsiteY252" fmla="*/ 4826852 h 5048836"/>
                <a:gd name="connsiteX253" fmla="*/ 339488 w 2889914"/>
                <a:gd name="connsiteY253" fmla="*/ 4808441 h 5048836"/>
                <a:gd name="connsiteX254" fmla="*/ 365907 w 2889914"/>
                <a:gd name="connsiteY254" fmla="*/ 4802297 h 5048836"/>
                <a:gd name="connsiteX255" fmla="*/ 406559 w 2889914"/>
                <a:gd name="connsiteY255" fmla="*/ 4761359 h 5048836"/>
                <a:gd name="connsiteX256" fmla="*/ 477730 w 2889914"/>
                <a:gd name="connsiteY256" fmla="*/ 4718382 h 5048836"/>
                <a:gd name="connsiteX257" fmla="*/ 524475 w 2889914"/>
                <a:gd name="connsiteY257" fmla="*/ 4710210 h 5048836"/>
                <a:gd name="connsiteX258" fmla="*/ 544801 w 2889914"/>
                <a:gd name="connsiteY258" fmla="*/ 4695865 h 5048836"/>
                <a:gd name="connsiteX259" fmla="*/ 567159 w 2889914"/>
                <a:gd name="connsiteY259" fmla="*/ 4683568 h 5048836"/>
                <a:gd name="connsiteX260" fmla="*/ 587494 w 2889914"/>
                <a:gd name="connsiteY260" fmla="*/ 4661079 h 5048836"/>
                <a:gd name="connsiteX261" fmla="*/ 689135 w 2889914"/>
                <a:gd name="connsiteY261" fmla="*/ 4603729 h 5048836"/>
                <a:gd name="connsiteX262" fmla="*/ 731817 w 2889914"/>
                <a:gd name="connsiteY262" fmla="*/ 4620103 h 5048836"/>
                <a:gd name="connsiteX263" fmla="*/ 760281 w 2889914"/>
                <a:gd name="connsiteY263" fmla="*/ 4472723 h 5048836"/>
                <a:gd name="connsiteX264" fmla="*/ 804995 w 2889914"/>
                <a:gd name="connsiteY264" fmla="*/ 4417459 h 5048836"/>
                <a:gd name="connsiteX265" fmla="*/ 845658 w 2889914"/>
                <a:gd name="connsiteY265" fmla="*/ 4382673 h 5048836"/>
                <a:gd name="connsiteX266" fmla="*/ 861922 w 2889914"/>
                <a:gd name="connsiteY266" fmla="*/ 4376510 h 5048836"/>
                <a:gd name="connsiteX267" fmla="*/ 876142 w 2889914"/>
                <a:gd name="connsiteY267" fmla="*/ 4358099 h 5048836"/>
                <a:gd name="connsiteX268" fmla="*/ 924947 w 2889914"/>
                <a:gd name="connsiteY268" fmla="*/ 4325333 h 5048836"/>
                <a:gd name="connsiteX269" fmla="*/ 969657 w 2889914"/>
                <a:gd name="connsiteY269" fmla="*/ 4276231 h 5048836"/>
                <a:gd name="connsiteX270" fmla="*/ 994050 w 2889914"/>
                <a:gd name="connsiteY270" fmla="*/ 4190239 h 5048836"/>
                <a:gd name="connsiteX271" fmla="*/ 1002185 w 2889914"/>
                <a:gd name="connsiteY271" fmla="*/ 4171799 h 5048836"/>
                <a:gd name="connsiteX272" fmla="*/ 1020492 w 2889914"/>
                <a:gd name="connsiteY272" fmla="*/ 4046955 h 5048836"/>
                <a:gd name="connsiteX273" fmla="*/ 1032655 w 2889914"/>
                <a:gd name="connsiteY273" fmla="*/ 3999854 h 5048836"/>
                <a:gd name="connsiteX274" fmla="*/ 1026569 w 2889914"/>
                <a:gd name="connsiteY274" fmla="*/ 3969145 h 5048836"/>
                <a:gd name="connsiteX275" fmla="*/ 1053010 w 2889914"/>
                <a:gd name="connsiteY275" fmla="*/ 3942571 h 5048836"/>
                <a:gd name="connsiteX276" fmla="*/ 1057068 w 2889914"/>
                <a:gd name="connsiteY276" fmla="*/ 3897508 h 5048836"/>
                <a:gd name="connsiteX277" fmla="*/ 1069250 w 2889914"/>
                <a:gd name="connsiteY277" fmla="*/ 3821774 h 5048836"/>
                <a:gd name="connsiteX278" fmla="*/ 1093663 w 2889914"/>
                <a:gd name="connsiteY278" fmla="*/ 3690777 h 5048836"/>
                <a:gd name="connsiteX279" fmla="*/ 1103826 w 2889914"/>
                <a:gd name="connsiteY279" fmla="*/ 3662116 h 5048836"/>
                <a:gd name="connsiteX280" fmla="*/ 1105855 w 2889914"/>
                <a:gd name="connsiteY280" fmla="*/ 3627303 h 5048836"/>
                <a:gd name="connsiteX281" fmla="*/ 1164796 w 2889914"/>
                <a:gd name="connsiteY281" fmla="*/ 3328456 h 5048836"/>
                <a:gd name="connsiteX282" fmla="*/ 1166834 w 2889914"/>
                <a:gd name="connsiteY282" fmla="*/ 3293661 h 5048836"/>
                <a:gd name="connsiteX283" fmla="*/ 1177007 w 2889914"/>
                <a:gd name="connsiteY283" fmla="*/ 3258875 h 5048836"/>
                <a:gd name="connsiteX284" fmla="*/ 1181064 w 2889914"/>
                <a:gd name="connsiteY284" fmla="*/ 3211774 h 5048836"/>
                <a:gd name="connsiteX285" fmla="*/ 1189218 w 2889914"/>
                <a:gd name="connsiteY285" fmla="*/ 3193343 h 5048836"/>
                <a:gd name="connsiteX286" fmla="*/ 1191237 w 2889914"/>
                <a:gd name="connsiteY286" fmla="*/ 3154443 h 5048836"/>
                <a:gd name="connsiteX287" fmla="*/ 1211563 w 2889914"/>
                <a:gd name="connsiteY287" fmla="*/ 3056203 h 5048836"/>
                <a:gd name="connsiteX288" fmla="*/ 1215631 w 2889914"/>
                <a:gd name="connsiteY288" fmla="*/ 3013197 h 5048836"/>
                <a:gd name="connsiteX289" fmla="*/ 1223755 w 2889914"/>
                <a:gd name="connsiteY289" fmla="*/ 2994785 h 5048836"/>
                <a:gd name="connsiteX290" fmla="*/ 1240024 w 2889914"/>
                <a:gd name="connsiteY290" fmla="*/ 2884257 h 5048836"/>
                <a:gd name="connsiteX291" fmla="*/ 1250197 w 2889914"/>
                <a:gd name="connsiteY291" fmla="*/ 2855615 h 5048836"/>
                <a:gd name="connsiteX292" fmla="*/ 1252235 w 2889914"/>
                <a:gd name="connsiteY292" fmla="*/ 2818773 h 5048836"/>
                <a:gd name="connsiteX293" fmla="*/ 1262379 w 2889914"/>
                <a:gd name="connsiteY293" fmla="*/ 2788045 h 5048836"/>
                <a:gd name="connsiteX294" fmla="*/ 1286782 w 2889914"/>
                <a:gd name="connsiteY294" fmla="*/ 2618157 h 5048836"/>
                <a:gd name="connsiteX295" fmla="*/ 1313224 w 2889914"/>
                <a:gd name="connsiteY295" fmla="*/ 2503514 h 5048836"/>
                <a:gd name="connsiteX296" fmla="*/ 1327454 w 2889914"/>
                <a:gd name="connsiteY296" fmla="*/ 2397101 h 5048836"/>
                <a:gd name="connsiteX297" fmla="*/ 1347771 w 2889914"/>
                <a:gd name="connsiteY297" fmla="*/ 2311100 h 5048836"/>
                <a:gd name="connsiteX298" fmla="*/ 1353886 w 2889914"/>
                <a:gd name="connsiteY298" fmla="*/ 2264018 h 5048836"/>
                <a:gd name="connsiteX299" fmla="*/ 1410845 w 2889914"/>
                <a:gd name="connsiteY299" fmla="*/ 1932414 h 5048836"/>
                <a:gd name="connsiteX300" fmla="*/ 1433201 w 2889914"/>
                <a:gd name="connsiteY300" fmla="*/ 1805513 h 5048836"/>
                <a:gd name="connsiteX301" fmla="*/ 1445421 w 2889914"/>
                <a:gd name="connsiteY301" fmla="*/ 1766622 h 5048836"/>
                <a:gd name="connsiteX302" fmla="*/ 1463738 w 2889914"/>
                <a:gd name="connsiteY302" fmla="*/ 1643797 h 5048836"/>
                <a:gd name="connsiteX303" fmla="*/ 1471834 w 2889914"/>
                <a:gd name="connsiteY303" fmla="*/ 1623328 h 5048836"/>
                <a:gd name="connsiteX304" fmla="*/ 1482007 w 2889914"/>
                <a:gd name="connsiteY304" fmla="*/ 1547576 h 5048836"/>
                <a:gd name="connsiteX305" fmla="*/ 1496247 w 2889914"/>
                <a:gd name="connsiteY305" fmla="*/ 1473890 h 5048836"/>
                <a:gd name="connsiteX306" fmla="*/ 1496247 w 2889914"/>
                <a:gd name="connsiteY306" fmla="*/ 1445249 h 5048836"/>
                <a:gd name="connsiteX307" fmla="*/ 1504391 w 2889914"/>
                <a:gd name="connsiteY307" fmla="*/ 1404310 h 5048836"/>
                <a:gd name="connsiteX308" fmla="*/ 1461690 w 2889914"/>
                <a:gd name="connsiteY308" fmla="*/ 1428856 h 5048836"/>
                <a:gd name="connsiteX309" fmla="*/ 1292869 w 2889914"/>
                <a:gd name="connsiteY309" fmla="*/ 1586476 h 5048836"/>
                <a:gd name="connsiteX310" fmla="*/ 1213602 w 2889914"/>
                <a:gd name="connsiteY310" fmla="*/ 1596725 h 5048836"/>
                <a:gd name="connsiteX311" fmla="*/ 1189218 w 2889914"/>
                <a:gd name="connsiteY311" fmla="*/ 1576227 h 5048836"/>
                <a:gd name="connsiteX312" fmla="*/ 1154652 w 2889914"/>
                <a:gd name="connsiteY312" fmla="*/ 1504609 h 5048836"/>
                <a:gd name="connsiteX313" fmla="*/ 1164796 w 2889914"/>
                <a:gd name="connsiteY313" fmla="*/ 1400205 h 5048836"/>
                <a:gd name="connsiteX314" fmla="*/ 1154652 w 2889914"/>
                <a:gd name="connsiteY314" fmla="*/ 1375630 h 5048836"/>
                <a:gd name="connsiteX315" fmla="*/ 1197333 w 2889914"/>
                <a:gd name="connsiteY315" fmla="*/ 1240547 h 5048836"/>
                <a:gd name="connsiteX316" fmla="*/ 1118056 w 2889914"/>
                <a:gd name="connsiteY316" fmla="*/ 1132038 h 5048836"/>
                <a:gd name="connsiteX317" fmla="*/ 1142469 w 2889914"/>
                <a:gd name="connsiteY317" fmla="*/ 1109540 h 5048836"/>
                <a:gd name="connsiteX318" fmla="*/ 1144479 w 2889914"/>
                <a:gd name="connsiteY318" fmla="*/ 1095186 h 5048836"/>
                <a:gd name="connsiteX319" fmla="*/ 1177007 w 2889914"/>
                <a:gd name="connsiteY319" fmla="*/ 1064496 h 5048836"/>
                <a:gd name="connsiteX320" fmla="*/ 1353886 w 2889914"/>
                <a:gd name="connsiteY320" fmla="*/ 874130 h 5048836"/>
                <a:gd name="connsiteX321" fmla="*/ 1374241 w 2889914"/>
                <a:gd name="connsiteY321" fmla="*/ 865919 h 5048836"/>
                <a:gd name="connsiteX322" fmla="*/ 1433210 w 2889914"/>
                <a:gd name="connsiteY322" fmla="*/ 794272 h 5048836"/>
                <a:gd name="connsiteX323" fmla="*/ 1502381 w 2889914"/>
                <a:gd name="connsiteY323" fmla="*/ 730836 h 5048836"/>
                <a:gd name="connsiteX324" fmla="*/ 1512515 w 2889914"/>
                <a:gd name="connsiteY324" fmla="*/ 743123 h 5048836"/>
                <a:gd name="connsiteX325" fmla="*/ 1524736 w 2889914"/>
                <a:gd name="connsiteY325" fmla="*/ 718548 h 5048836"/>
                <a:gd name="connsiteX326" fmla="*/ 1565389 w 2889914"/>
                <a:gd name="connsiteY326" fmla="*/ 681723 h 5048836"/>
                <a:gd name="connsiteX327" fmla="*/ 1652809 w 2889914"/>
                <a:gd name="connsiteY327" fmla="*/ 638723 h 5048836"/>
                <a:gd name="connsiteX328" fmla="*/ 1669059 w 2889914"/>
                <a:gd name="connsiteY328" fmla="*/ 544543 h 5048836"/>
                <a:gd name="connsiteX329" fmla="*/ 1677183 w 2889914"/>
                <a:gd name="connsiteY329" fmla="*/ 458572 h 5048836"/>
                <a:gd name="connsiteX330" fmla="*/ 1685337 w 2889914"/>
                <a:gd name="connsiteY330" fmla="*/ 440143 h 5048836"/>
                <a:gd name="connsiteX331" fmla="*/ 1701587 w 2889914"/>
                <a:gd name="connsiteY331" fmla="*/ 382848 h 5048836"/>
                <a:gd name="connsiteX332" fmla="*/ 1766642 w 2889914"/>
                <a:gd name="connsiteY332" fmla="*/ 397172 h 5048836"/>
                <a:gd name="connsiteX333" fmla="*/ 1756489 w 2889914"/>
                <a:gd name="connsiteY333" fmla="*/ 513834 h 5048836"/>
                <a:gd name="connsiteX334" fmla="*/ 1734124 w 2889914"/>
                <a:gd name="connsiteY334" fmla="*/ 632554 h 5048836"/>
                <a:gd name="connsiteX335" fmla="*/ 1821535 w 2889914"/>
                <a:gd name="connsiteY335" fmla="*/ 595725 h 5048836"/>
                <a:gd name="connsiteX336" fmla="*/ 1906898 w 2889914"/>
                <a:gd name="connsiteY336" fmla="*/ 573221 h 5048836"/>
                <a:gd name="connsiteX337" fmla="*/ 1917071 w 2889914"/>
                <a:gd name="connsiteY337" fmla="*/ 554792 h 5048836"/>
                <a:gd name="connsiteX338" fmla="*/ 1957733 w 2889914"/>
                <a:gd name="connsiteY338" fmla="*/ 528183 h 5048836"/>
                <a:gd name="connsiteX339" fmla="*/ 1967886 w 2889914"/>
                <a:gd name="connsiteY339" fmla="*/ 556830 h 5048836"/>
                <a:gd name="connsiteX340" fmla="*/ 1967886 w 2889914"/>
                <a:gd name="connsiteY340" fmla="*/ 517963 h 5048836"/>
                <a:gd name="connsiteX341" fmla="*/ 2006520 w 2889914"/>
                <a:gd name="connsiteY341" fmla="*/ 470858 h 5048836"/>
                <a:gd name="connsiteX342" fmla="*/ 1967886 w 2889914"/>
                <a:gd name="connsiteY342" fmla="*/ 284587 h 5048836"/>
                <a:gd name="connsiteX343" fmla="*/ 2018731 w 2889914"/>
                <a:gd name="connsiteY343" fmla="*/ 247730 h 5048836"/>
                <a:gd name="connsiteX344" fmla="*/ 2158968 w 2889914"/>
                <a:gd name="connsiteY344" fmla="*/ 6176 h 5048836"/>
                <a:gd name="connsiteX345" fmla="*/ 2510640 w 2889914"/>
                <a:gd name="connsiteY345" fmla="*/ 1346989 h 5048836"/>
                <a:gd name="connsiteX346" fmla="*/ 2551302 w 2889914"/>
                <a:gd name="connsiteY346" fmla="*/ 1592619 h 5048836"/>
                <a:gd name="connsiteX347" fmla="*/ 2537101 w 2889914"/>
                <a:gd name="connsiteY347" fmla="*/ 1658123 h 5048836"/>
                <a:gd name="connsiteX348" fmla="*/ 2500477 w 2889914"/>
                <a:gd name="connsiteY348" fmla="*/ 1748201 h 5048836"/>
                <a:gd name="connsiteX349" fmla="*/ 2480141 w 2889914"/>
                <a:gd name="connsiteY349" fmla="*/ 1760488 h 5048836"/>
                <a:gd name="connsiteX350" fmla="*/ 2482198 w 2889914"/>
                <a:gd name="connsiteY350" fmla="*/ 1805522 h 5048836"/>
                <a:gd name="connsiteX351" fmla="*/ 2467968 w 2889914"/>
                <a:gd name="connsiteY351" fmla="*/ 1875131 h 5048836"/>
                <a:gd name="connsiteX352" fmla="*/ 2478112 w 2889914"/>
                <a:gd name="connsiteY352" fmla="*/ 1897610 h 5048836"/>
                <a:gd name="connsiteX353" fmla="*/ 2478112 w 2889914"/>
                <a:gd name="connsiteY353" fmla="*/ 1920146 h 5048836"/>
                <a:gd name="connsiteX354" fmla="*/ 2490314 w 2889914"/>
                <a:gd name="connsiteY354" fmla="*/ 1946749 h 5048836"/>
                <a:gd name="connsiteX355" fmla="*/ 2492352 w 2889914"/>
                <a:gd name="connsiteY355" fmla="*/ 1981573 h 5048836"/>
                <a:gd name="connsiteX356" fmla="*/ 2502515 w 2889914"/>
                <a:gd name="connsiteY356" fmla="*/ 2030684 h 5048836"/>
                <a:gd name="connsiteX357" fmla="*/ 2616377 w 2889914"/>
                <a:gd name="connsiteY357" fmla="*/ 1871026 h 5048836"/>
                <a:gd name="connsiteX358" fmla="*/ 2650924 w 2889914"/>
                <a:gd name="connsiteY358" fmla="*/ 1754344 h 5048836"/>
                <a:gd name="connsiteX359" fmla="*/ 2654973 w 2889914"/>
                <a:gd name="connsiteY359" fmla="*/ 1584438 h 5048836"/>
                <a:gd name="connsiteX360" fmla="*/ 2665145 w 2889914"/>
                <a:gd name="connsiteY360" fmla="*/ 1547585 h 5048836"/>
                <a:gd name="connsiteX361" fmla="*/ 2667183 w 2889914"/>
                <a:gd name="connsiteY361" fmla="*/ 1496398 h 5048836"/>
                <a:gd name="connsiteX362" fmla="*/ 2652944 w 2889914"/>
                <a:gd name="connsiteY362" fmla="*/ 1443182 h 5048836"/>
                <a:gd name="connsiteX363" fmla="*/ 2555379 w 2889914"/>
                <a:gd name="connsiteY363" fmla="*/ 1355171 h 5048836"/>
                <a:gd name="connsiteX364" fmla="*/ 2533024 w 2889914"/>
                <a:gd name="connsiteY364" fmla="*/ 1326501 h 5048836"/>
                <a:gd name="connsiteX365" fmla="*/ 2510640 w 2889914"/>
                <a:gd name="connsiteY365" fmla="*/ 1346989 h 5048836"/>
                <a:gd name="connsiteX366" fmla="*/ 876150 w 2889914"/>
                <a:gd name="connsiteY366" fmla="*/ 4462521 h 5048836"/>
                <a:gd name="connsiteX367" fmla="*/ 845665 w 2889914"/>
                <a:gd name="connsiteY367" fmla="*/ 4472761 h 5048836"/>
                <a:gd name="connsiteX368" fmla="*/ 809078 w 2889914"/>
                <a:gd name="connsiteY368" fmla="*/ 4487096 h 5048836"/>
                <a:gd name="connsiteX369" fmla="*/ 792793 w 2889914"/>
                <a:gd name="connsiteY369" fmla="*/ 4618122 h 5048836"/>
                <a:gd name="connsiteX370" fmla="*/ 953407 w 2889914"/>
                <a:gd name="connsiteY370" fmla="*/ 4607882 h 5048836"/>
                <a:gd name="connsiteX371" fmla="*/ 967619 w 2889914"/>
                <a:gd name="connsiteY371" fmla="*/ 4493239 h 5048836"/>
                <a:gd name="connsiteX372" fmla="*/ 977791 w 2889914"/>
                <a:gd name="connsiteY372" fmla="*/ 4446176 h 5048836"/>
                <a:gd name="connsiteX373" fmla="*/ 967619 w 2889914"/>
                <a:gd name="connsiteY373" fmla="*/ 4456387 h 5048836"/>
                <a:gd name="connsiteX374" fmla="*/ 965599 w 2889914"/>
                <a:gd name="connsiteY374" fmla="*/ 4439995 h 5048836"/>
                <a:gd name="connsiteX375" fmla="*/ 882244 w 2889914"/>
                <a:gd name="connsiteY375" fmla="*/ 4452310 h 5048836"/>
                <a:gd name="connsiteX376" fmla="*/ 876149 w 2889914"/>
                <a:gd name="connsiteY376" fmla="*/ 4462531 h 5048836"/>
                <a:gd name="connsiteX377" fmla="*/ 2669231 w 2889914"/>
                <a:gd name="connsiteY377" fmla="*/ 1342988 h 5048836"/>
                <a:gd name="connsiteX378" fmla="*/ 2661106 w 2889914"/>
                <a:gd name="connsiteY378" fmla="*/ 1390070 h 5048836"/>
                <a:gd name="connsiteX379" fmla="*/ 2650962 w 2889914"/>
                <a:gd name="connsiteY379" fmla="*/ 1422808 h 5048836"/>
                <a:gd name="connsiteX380" fmla="*/ 2646886 w 2889914"/>
                <a:gd name="connsiteY380" fmla="*/ 1504685 h 5048836"/>
                <a:gd name="connsiteX381" fmla="*/ 2791228 w 2889914"/>
                <a:gd name="connsiteY381" fmla="*/ 1580446 h 5048836"/>
                <a:gd name="connsiteX382" fmla="*/ 2799333 w 2889914"/>
                <a:gd name="connsiteY382" fmla="*/ 1529259 h 5048836"/>
                <a:gd name="connsiteX383" fmla="*/ 2811544 w 2889914"/>
                <a:gd name="connsiteY383" fmla="*/ 1449430 h 5048836"/>
                <a:gd name="connsiteX384" fmla="*/ 2785113 w 2889914"/>
                <a:gd name="connsiteY384" fmla="*/ 1416664 h 5048836"/>
                <a:gd name="connsiteX385" fmla="*/ 2709913 w 2889914"/>
                <a:gd name="connsiteY385" fmla="*/ 1347065 h 5048836"/>
                <a:gd name="connsiteX386" fmla="*/ 2669231 w 2889914"/>
                <a:gd name="connsiteY386" fmla="*/ 1342988 h 504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</a:cxnLst>
              <a:rect l="l" t="t" r="r" b="b"/>
              <a:pathLst>
                <a:path w="2889914" h="5048836">
                  <a:moveTo>
                    <a:pt x="2158968" y="6154"/>
                  </a:moveTo>
                  <a:cubicBezTo>
                    <a:pt x="2184914" y="12353"/>
                    <a:pt x="2208821" y="-442"/>
                    <a:pt x="2232158" y="12"/>
                  </a:cubicBezTo>
                  <a:cubicBezTo>
                    <a:pt x="2250617" y="351"/>
                    <a:pt x="2271763" y="7032"/>
                    <a:pt x="2291127" y="8193"/>
                  </a:cubicBezTo>
                  <a:cubicBezTo>
                    <a:pt x="2298728" y="8674"/>
                    <a:pt x="2306405" y="6664"/>
                    <a:pt x="2313463" y="8193"/>
                  </a:cubicBezTo>
                  <a:cubicBezTo>
                    <a:pt x="2341486" y="14251"/>
                    <a:pt x="2371518" y="38794"/>
                    <a:pt x="2388692" y="55298"/>
                  </a:cubicBezTo>
                  <a:cubicBezTo>
                    <a:pt x="2397226" y="63479"/>
                    <a:pt x="2410828" y="69140"/>
                    <a:pt x="2415104" y="73698"/>
                  </a:cubicBezTo>
                  <a:cubicBezTo>
                    <a:pt x="2420076" y="78991"/>
                    <a:pt x="2422705" y="89012"/>
                    <a:pt x="2429344" y="96231"/>
                  </a:cubicBezTo>
                  <a:cubicBezTo>
                    <a:pt x="2435802" y="103195"/>
                    <a:pt x="2444308" y="109847"/>
                    <a:pt x="2447613" y="114660"/>
                  </a:cubicBezTo>
                  <a:cubicBezTo>
                    <a:pt x="2462834" y="136627"/>
                    <a:pt x="2475017" y="186449"/>
                    <a:pt x="2476102" y="210853"/>
                  </a:cubicBezTo>
                  <a:cubicBezTo>
                    <a:pt x="2476769" y="226027"/>
                    <a:pt x="2469473" y="241908"/>
                    <a:pt x="2465930" y="262034"/>
                  </a:cubicBezTo>
                  <a:cubicBezTo>
                    <a:pt x="2461739" y="285785"/>
                    <a:pt x="2461463" y="311432"/>
                    <a:pt x="2453738" y="327538"/>
                  </a:cubicBezTo>
                  <a:cubicBezTo>
                    <a:pt x="2447613" y="340249"/>
                    <a:pt x="2432811" y="344863"/>
                    <a:pt x="2433392" y="358253"/>
                  </a:cubicBezTo>
                  <a:cubicBezTo>
                    <a:pt x="2450699" y="362357"/>
                    <a:pt x="2457814" y="373907"/>
                    <a:pt x="2459824" y="388967"/>
                  </a:cubicBezTo>
                  <a:cubicBezTo>
                    <a:pt x="2472864" y="486065"/>
                    <a:pt x="2364688" y="528185"/>
                    <a:pt x="2337876" y="593659"/>
                  </a:cubicBezTo>
                  <a:cubicBezTo>
                    <a:pt x="2354201" y="618825"/>
                    <a:pt x="2372547" y="641981"/>
                    <a:pt x="2388692" y="667345"/>
                  </a:cubicBezTo>
                  <a:cubicBezTo>
                    <a:pt x="2479608" y="727950"/>
                    <a:pt x="2569686" y="789376"/>
                    <a:pt x="2663135" y="847469"/>
                  </a:cubicBezTo>
                  <a:cubicBezTo>
                    <a:pt x="2679223" y="870005"/>
                    <a:pt x="2689472" y="893694"/>
                    <a:pt x="2701731" y="923222"/>
                  </a:cubicBezTo>
                  <a:cubicBezTo>
                    <a:pt x="2708389" y="939214"/>
                    <a:pt x="2712865" y="957254"/>
                    <a:pt x="2720038" y="972342"/>
                  </a:cubicBezTo>
                  <a:cubicBezTo>
                    <a:pt x="2729734" y="992716"/>
                    <a:pt x="2745469" y="1009137"/>
                    <a:pt x="2752575" y="1027625"/>
                  </a:cubicBezTo>
                  <a:cubicBezTo>
                    <a:pt x="2756709" y="1038436"/>
                    <a:pt x="2755004" y="1050895"/>
                    <a:pt x="2758662" y="1062420"/>
                  </a:cubicBezTo>
                  <a:cubicBezTo>
                    <a:pt x="2762043" y="1073088"/>
                    <a:pt x="2768482" y="1086137"/>
                    <a:pt x="2772892" y="1097234"/>
                  </a:cubicBezTo>
                  <a:cubicBezTo>
                    <a:pt x="2784722" y="1126933"/>
                    <a:pt x="2795323" y="1152374"/>
                    <a:pt x="2805420" y="1179101"/>
                  </a:cubicBezTo>
                  <a:cubicBezTo>
                    <a:pt x="2812011" y="1196627"/>
                    <a:pt x="2814011" y="1215477"/>
                    <a:pt x="2819660" y="1232317"/>
                  </a:cubicBezTo>
                  <a:cubicBezTo>
                    <a:pt x="2821460" y="1237785"/>
                    <a:pt x="2827756" y="1241576"/>
                    <a:pt x="2829804" y="1246672"/>
                  </a:cubicBezTo>
                  <a:cubicBezTo>
                    <a:pt x="2833157" y="1254996"/>
                    <a:pt x="2830937" y="1263855"/>
                    <a:pt x="2833852" y="1271217"/>
                  </a:cubicBezTo>
                  <a:cubicBezTo>
                    <a:pt x="2840291" y="1287324"/>
                    <a:pt x="2857417" y="1303402"/>
                    <a:pt x="2866380" y="1322395"/>
                  </a:cubicBezTo>
                  <a:cubicBezTo>
                    <a:pt x="2873971" y="1338416"/>
                    <a:pt x="2882544" y="1357666"/>
                    <a:pt x="2886735" y="1371506"/>
                  </a:cubicBezTo>
                  <a:cubicBezTo>
                    <a:pt x="2896660" y="1404377"/>
                    <a:pt x="2881334" y="1422265"/>
                    <a:pt x="2868466" y="1443153"/>
                  </a:cubicBezTo>
                  <a:cubicBezTo>
                    <a:pt x="2863427" y="1499884"/>
                    <a:pt x="2874819" y="1554577"/>
                    <a:pt x="2868466" y="1598735"/>
                  </a:cubicBezTo>
                  <a:cubicBezTo>
                    <a:pt x="2867256" y="1606974"/>
                    <a:pt x="2860198" y="1615013"/>
                    <a:pt x="2858284" y="1623309"/>
                  </a:cubicBezTo>
                  <a:cubicBezTo>
                    <a:pt x="2850978" y="1654561"/>
                    <a:pt x="2848787" y="1676192"/>
                    <a:pt x="2841977" y="1701071"/>
                  </a:cubicBezTo>
                  <a:cubicBezTo>
                    <a:pt x="2829470" y="1727284"/>
                    <a:pt x="2818393" y="1754916"/>
                    <a:pt x="2807449" y="1782967"/>
                  </a:cubicBezTo>
                  <a:cubicBezTo>
                    <a:pt x="2796705" y="1810428"/>
                    <a:pt x="2782541" y="1835250"/>
                    <a:pt x="2770835" y="1862796"/>
                  </a:cubicBezTo>
                  <a:cubicBezTo>
                    <a:pt x="2758214" y="1892571"/>
                    <a:pt x="2752499" y="1925242"/>
                    <a:pt x="2744431" y="1956979"/>
                  </a:cubicBezTo>
                  <a:cubicBezTo>
                    <a:pt x="2735582" y="1991650"/>
                    <a:pt x="2717456" y="2024721"/>
                    <a:pt x="2715951" y="2063421"/>
                  </a:cubicBezTo>
                  <a:cubicBezTo>
                    <a:pt x="2715066" y="2087281"/>
                    <a:pt x="2723029" y="2109989"/>
                    <a:pt x="2720038" y="2133001"/>
                  </a:cubicBezTo>
                  <a:cubicBezTo>
                    <a:pt x="2718628" y="2143841"/>
                    <a:pt x="2712179" y="2154290"/>
                    <a:pt x="2709884" y="2165777"/>
                  </a:cubicBezTo>
                  <a:cubicBezTo>
                    <a:pt x="2703559" y="2197429"/>
                    <a:pt x="2709322" y="2216050"/>
                    <a:pt x="2691548" y="2233290"/>
                  </a:cubicBezTo>
                  <a:cubicBezTo>
                    <a:pt x="2688510" y="2238415"/>
                    <a:pt x="2678118" y="2236128"/>
                    <a:pt x="2675299" y="2241529"/>
                  </a:cubicBezTo>
                  <a:cubicBezTo>
                    <a:pt x="2658821" y="2256617"/>
                    <a:pt x="2655173" y="2282239"/>
                    <a:pt x="2642771" y="2300861"/>
                  </a:cubicBezTo>
                  <a:cubicBezTo>
                    <a:pt x="2637980" y="2308052"/>
                    <a:pt x="2628569" y="2310233"/>
                    <a:pt x="2626521" y="2319263"/>
                  </a:cubicBezTo>
                  <a:cubicBezTo>
                    <a:pt x="2658944" y="2393796"/>
                    <a:pt x="2694968" y="2454975"/>
                    <a:pt x="2724086" y="2530127"/>
                  </a:cubicBezTo>
                  <a:cubicBezTo>
                    <a:pt x="2731658" y="2549606"/>
                    <a:pt x="2745774" y="2569589"/>
                    <a:pt x="2744422" y="2593564"/>
                  </a:cubicBezTo>
                  <a:cubicBezTo>
                    <a:pt x="2724238" y="2609728"/>
                    <a:pt x="2699235" y="2630768"/>
                    <a:pt x="2671251" y="2642713"/>
                  </a:cubicBezTo>
                  <a:cubicBezTo>
                    <a:pt x="2637456" y="2657114"/>
                    <a:pt x="2587288" y="2660944"/>
                    <a:pt x="2565523" y="2685680"/>
                  </a:cubicBezTo>
                  <a:cubicBezTo>
                    <a:pt x="2564847" y="2696634"/>
                    <a:pt x="2562342" y="2705692"/>
                    <a:pt x="2557417" y="2712321"/>
                  </a:cubicBezTo>
                  <a:cubicBezTo>
                    <a:pt x="2541549" y="2716398"/>
                    <a:pt x="2540091" y="2690861"/>
                    <a:pt x="2524889" y="2687747"/>
                  </a:cubicBezTo>
                  <a:cubicBezTo>
                    <a:pt x="2515498" y="2706406"/>
                    <a:pt x="2529595" y="2718770"/>
                    <a:pt x="2524889" y="2732781"/>
                  </a:cubicBezTo>
                  <a:cubicBezTo>
                    <a:pt x="2515955" y="2759337"/>
                    <a:pt x="2467187" y="2757498"/>
                    <a:pt x="2445575" y="2775767"/>
                  </a:cubicBezTo>
                  <a:cubicBezTo>
                    <a:pt x="2443727" y="2802428"/>
                    <a:pt x="2435526" y="2831432"/>
                    <a:pt x="2431383" y="2849453"/>
                  </a:cubicBezTo>
                  <a:cubicBezTo>
                    <a:pt x="2427087" y="2868036"/>
                    <a:pt x="2430392" y="2886734"/>
                    <a:pt x="2427315" y="2906793"/>
                  </a:cubicBezTo>
                  <a:cubicBezTo>
                    <a:pt x="2425830" y="2916290"/>
                    <a:pt x="2420629" y="2925977"/>
                    <a:pt x="2419181" y="2935454"/>
                  </a:cubicBezTo>
                  <a:cubicBezTo>
                    <a:pt x="2415333" y="2960429"/>
                    <a:pt x="2418686" y="2985746"/>
                    <a:pt x="2415104" y="3011130"/>
                  </a:cubicBezTo>
                  <a:cubicBezTo>
                    <a:pt x="2413456" y="3022884"/>
                    <a:pt x="2408599" y="3034343"/>
                    <a:pt x="2406989" y="3045944"/>
                  </a:cubicBezTo>
                  <a:cubicBezTo>
                    <a:pt x="2403284" y="3072443"/>
                    <a:pt x="2406475" y="3099427"/>
                    <a:pt x="2402912" y="3125773"/>
                  </a:cubicBezTo>
                  <a:cubicBezTo>
                    <a:pt x="2401169" y="3138670"/>
                    <a:pt x="2395492" y="3151414"/>
                    <a:pt x="2394778" y="3164664"/>
                  </a:cubicBezTo>
                  <a:cubicBezTo>
                    <a:pt x="2394225" y="3174741"/>
                    <a:pt x="2397197" y="3185038"/>
                    <a:pt x="2396816" y="3195363"/>
                  </a:cubicBezTo>
                  <a:cubicBezTo>
                    <a:pt x="2395569" y="3229005"/>
                    <a:pt x="2386815" y="3267000"/>
                    <a:pt x="2382586" y="3291565"/>
                  </a:cubicBezTo>
                  <a:cubicBezTo>
                    <a:pt x="2369032" y="3370299"/>
                    <a:pt x="2386958" y="3451442"/>
                    <a:pt x="2378509" y="3522899"/>
                  </a:cubicBezTo>
                  <a:cubicBezTo>
                    <a:pt x="2376414" y="3540730"/>
                    <a:pt x="2369632" y="3557436"/>
                    <a:pt x="2368365" y="3576115"/>
                  </a:cubicBezTo>
                  <a:cubicBezTo>
                    <a:pt x="2365860" y="3612310"/>
                    <a:pt x="2361726" y="3646171"/>
                    <a:pt x="2358202" y="3672337"/>
                  </a:cubicBezTo>
                  <a:cubicBezTo>
                    <a:pt x="2353697" y="3705560"/>
                    <a:pt x="2357573" y="3738535"/>
                    <a:pt x="2354116" y="3770587"/>
                  </a:cubicBezTo>
                  <a:cubicBezTo>
                    <a:pt x="2352916" y="3781750"/>
                    <a:pt x="2345800" y="3793876"/>
                    <a:pt x="2346001" y="3805382"/>
                  </a:cubicBezTo>
                  <a:cubicBezTo>
                    <a:pt x="2346105" y="3812611"/>
                    <a:pt x="2352039" y="3821936"/>
                    <a:pt x="2354116" y="3834033"/>
                  </a:cubicBezTo>
                  <a:cubicBezTo>
                    <a:pt x="2358031" y="3856588"/>
                    <a:pt x="2354344" y="3887421"/>
                    <a:pt x="2358202" y="3907728"/>
                  </a:cubicBezTo>
                  <a:cubicBezTo>
                    <a:pt x="2360317" y="3918977"/>
                    <a:pt x="2367127" y="3927197"/>
                    <a:pt x="2368365" y="3936389"/>
                  </a:cubicBezTo>
                  <a:cubicBezTo>
                    <a:pt x="2371270" y="3958220"/>
                    <a:pt x="2366994" y="3983861"/>
                    <a:pt x="2368365" y="4008045"/>
                  </a:cubicBezTo>
                  <a:cubicBezTo>
                    <a:pt x="2369451" y="4027410"/>
                    <a:pt x="2376023" y="4045374"/>
                    <a:pt x="2378509" y="4063319"/>
                  </a:cubicBezTo>
                  <a:cubicBezTo>
                    <a:pt x="2382919" y="4094789"/>
                    <a:pt x="2384758" y="4143900"/>
                    <a:pt x="2382586" y="4173856"/>
                  </a:cubicBezTo>
                  <a:cubicBezTo>
                    <a:pt x="2380843" y="4198050"/>
                    <a:pt x="2375709" y="4203479"/>
                    <a:pt x="2388692" y="4216843"/>
                  </a:cubicBezTo>
                  <a:cubicBezTo>
                    <a:pt x="2401017" y="4229549"/>
                    <a:pt x="2412114" y="4239865"/>
                    <a:pt x="2421210" y="4253666"/>
                  </a:cubicBezTo>
                  <a:cubicBezTo>
                    <a:pt x="2458157" y="4273783"/>
                    <a:pt x="2480827" y="4308302"/>
                    <a:pt x="2500477" y="4345802"/>
                  </a:cubicBezTo>
                  <a:cubicBezTo>
                    <a:pt x="2499220" y="4377330"/>
                    <a:pt x="2520184" y="4394313"/>
                    <a:pt x="2512679" y="4425640"/>
                  </a:cubicBezTo>
                  <a:cubicBezTo>
                    <a:pt x="2492209" y="4432708"/>
                    <a:pt x="2472254" y="4455473"/>
                    <a:pt x="2445575" y="4460426"/>
                  </a:cubicBezTo>
                  <a:cubicBezTo>
                    <a:pt x="2407942" y="4467436"/>
                    <a:pt x="2366879" y="4455292"/>
                    <a:pt x="2323617" y="4460426"/>
                  </a:cubicBezTo>
                  <a:cubicBezTo>
                    <a:pt x="2302805" y="4445452"/>
                    <a:pt x="2276249" y="4445109"/>
                    <a:pt x="2256551" y="4431775"/>
                  </a:cubicBezTo>
                  <a:cubicBezTo>
                    <a:pt x="2237073" y="4418563"/>
                    <a:pt x="2228481" y="4393417"/>
                    <a:pt x="2207755" y="4382654"/>
                  </a:cubicBezTo>
                  <a:cubicBezTo>
                    <a:pt x="2184723" y="4377853"/>
                    <a:pt x="2159796" y="4375006"/>
                    <a:pt x="2134603" y="4372396"/>
                  </a:cubicBezTo>
                  <a:cubicBezTo>
                    <a:pt x="2109485" y="4353308"/>
                    <a:pt x="2079624" y="4339030"/>
                    <a:pt x="2055307" y="4319199"/>
                  </a:cubicBezTo>
                  <a:cubicBezTo>
                    <a:pt x="2052078" y="4297720"/>
                    <a:pt x="2059269" y="4276812"/>
                    <a:pt x="2061393" y="4263906"/>
                  </a:cubicBezTo>
                  <a:cubicBezTo>
                    <a:pt x="2062460" y="4257496"/>
                    <a:pt x="2058202" y="4248561"/>
                    <a:pt x="2059365" y="4243465"/>
                  </a:cubicBezTo>
                  <a:cubicBezTo>
                    <a:pt x="2060831" y="4237055"/>
                    <a:pt x="2066537" y="4233855"/>
                    <a:pt x="2067518" y="4227063"/>
                  </a:cubicBezTo>
                  <a:cubicBezTo>
                    <a:pt x="2069118" y="4215500"/>
                    <a:pt x="2071747" y="4195717"/>
                    <a:pt x="2069518" y="4182048"/>
                  </a:cubicBezTo>
                  <a:cubicBezTo>
                    <a:pt x="2068061" y="4173075"/>
                    <a:pt x="2060527" y="4165884"/>
                    <a:pt x="2057336" y="4157483"/>
                  </a:cubicBezTo>
                  <a:cubicBezTo>
                    <a:pt x="2052678" y="4145301"/>
                    <a:pt x="2046592" y="4129956"/>
                    <a:pt x="2045134" y="4120621"/>
                  </a:cubicBezTo>
                  <a:cubicBezTo>
                    <a:pt x="2042439" y="4103305"/>
                    <a:pt x="2050316" y="4091846"/>
                    <a:pt x="2053269" y="4073549"/>
                  </a:cubicBezTo>
                  <a:cubicBezTo>
                    <a:pt x="2061774" y="4020790"/>
                    <a:pt x="2045268" y="3944904"/>
                    <a:pt x="2045134" y="3881144"/>
                  </a:cubicBezTo>
                  <a:cubicBezTo>
                    <a:pt x="2045077" y="3853235"/>
                    <a:pt x="2051926" y="3825337"/>
                    <a:pt x="2053269" y="3797190"/>
                  </a:cubicBezTo>
                  <a:cubicBezTo>
                    <a:pt x="2056050" y="3738069"/>
                    <a:pt x="2055345" y="3684033"/>
                    <a:pt x="2047154" y="3627283"/>
                  </a:cubicBezTo>
                  <a:cubicBezTo>
                    <a:pt x="2043077" y="3599051"/>
                    <a:pt x="2045220" y="3569924"/>
                    <a:pt x="2041067" y="3541311"/>
                  </a:cubicBezTo>
                  <a:cubicBezTo>
                    <a:pt x="2039534" y="3530852"/>
                    <a:pt x="2034514" y="3521346"/>
                    <a:pt x="2032933" y="3510612"/>
                  </a:cubicBezTo>
                  <a:cubicBezTo>
                    <a:pt x="2028789" y="3482179"/>
                    <a:pt x="2034228" y="3452738"/>
                    <a:pt x="2028875" y="3422582"/>
                  </a:cubicBezTo>
                  <a:cubicBezTo>
                    <a:pt x="2027313" y="3413895"/>
                    <a:pt x="2022027" y="3405094"/>
                    <a:pt x="2020750" y="3395988"/>
                  </a:cubicBezTo>
                  <a:cubicBezTo>
                    <a:pt x="2017045" y="3369975"/>
                    <a:pt x="2019864" y="3342800"/>
                    <a:pt x="2018721" y="3316130"/>
                  </a:cubicBezTo>
                  <a:cubicBezTo>
                    <a:pt x="2014254" y="3214575"/>
                    <a:pt x="2012664" y="3108247"/>
                    <a:pt x="2016673" y="3019331"/>
                  </a:cubicBezTo>
                  <a:cubicBezTo>
                    <a:pt x="2017159" y="3008939"/>
                    <a:pt x="2019912" y="2999053"/>
                    <a:pt x="2018721" y="2988623"/>
                  </a:cubicBezTo>
                  <a:cubicBezTo>
                    <a:pt x="2015445" y="2960219"/>
                    <a:pt x="1997300" y="2932911"/>
                    <a:pt x="1994309" y="2908822"/>
                  </a:cubicBezTo>
                  <a:cubicBezTo>
                    <a:pt x="1990813" y="2880666"/>
                    <a:pt x="1995719" y="2847757"/>
                    <a:pt x="1994309" y="2816715"/>
                  </a:cubicBezTo>
                  <a:cubicBezTo>
                    <a:pt x="1991813" y="2761585"/>
                    <a:pt x="1976173" y="2709292"/>
                    <a:pt x="1984155" y="2650895"/>
                  </a:cubicBezTo>
                  <a:cubicBezTo>
                    <a:pt x="1988708" y="2617519"/>
                    <a:pt x="2020407" y="2586239"/>
                    <a:pt x="2006520" y="2550596"/>
                  </a:cubicBezTo>
                  <a:cubicBezTo>
                    <a:pt x="1976649" y="2623158"/>
                    <a:pt x="1965896" y="2703796"/>
                    <a:pt x="1939426" y="2781892"/>
                  </a:cubicBezTo>
                  <a:cubicBezTo>
                    <a:pt x="1934844" y="2795456"/>
                    <a:pt x="1932092" y="2809496"/>
                    <a:pt x="1927234" y="2824897"/>
                  </a:cubicBezTo>
                  <a:cubicBezTo>
                    <a:pt x="1925005" y="2831936"/>
                    <a:pt x="1919157" y="2838004"/>
                    <a:pt x="1917061" y="2845357"/>
                  </a:cubicBezTo>
                  <a:cubicBezTo>
                    <a:pt x="1909422" y="2872332"/>
                    <a:pt x="1900545" y="2908432"/>
                    <a:pt x="1894696" y="2931349"/>
                  </a:cubicBezTo>
                  <a:cubicBezTo>
                    <a:pt x="1892391" y="2940397"/>
                    <a:pt x="1893049" y="2951085"/>
                    <a:pt x="1890629" y="2959990"/>
                  </a:cubicBezTo>
                  <a:cubicBezTo>
                    <a:pt x="1888839" y="2966610"/>
                    <a:pt x="1884057" y="2972420"/>
                    <a:pt x="1882514" y="2978393"/>
                  </a:cubicBezTo>
                  <a:cubicBezTo>
                    <a:pt x="1878209" y="2994938"/>
                    <a:pt x="1881580" y="3011626"/>
                    <a:pt x="1878437" y="3029570"/>
                  </a:cubicBezTo>
                  <a:cubicBezTo>
                    <a:pt x="1876885" y="3038553"/>
                    <a:pt x="1871779" y="3047278"/>
                    <a:pt x="1870312" y="3056183"/>
                  </a:cubicBezTo>
                  <a:cubicBezTo>
                    <a:pt x="1865569" y="3084882"/>
                    <a:pt x="1871103" y="3114362"/>
                    <a:pt x="1866245" y="3144185"/>
                  </a:cubicBezTo>
                  <a:cubicBezTo>
                    <a:pt x="1864436" y="3155215"/>
                    <a:pt x="1859473" y="3165769"/>
                    <a:pt x="1858120" y="3176970"/>
                  </a:cubicBezTo>
                  <a:cubicBezTo>
                    <a:pt x="1854996" y="3202526"/>
                    <a:pt x="1858787" y="3228472"/>
                    <a:pt x="1854053" y="3252684"/>
                  </a:cubicBezTo>
                  <a:cubicBezTo>
                    <a:pt x="1847357" y="3286908"/>
                    <a:pt x="1840213" y="3319150"/>
                    <a:pt x="1833717" y="3353002"/>
                  </a:cubicBezTo>
                  <a:cubicBezTo>
                    <a:pt x="1829898" y="3372890"/>
                    <a:pt x="1833717" y="3394054"/>
                    <a:pt x="1829660" y="3414409"/>
                  </a:cubicBezTo>
                  <a:cubicBezTo>
                    <a:pt x="1827897" y="3423182"/>
                    <a:pt x="1823030" y="3430849"/>
                    <a:pt x="1821525" y="3438984"/>
                  </a:cubicBezTo>
                  <a:cubicBezTo>
                    <a:pt x="1818487" y="3455281"/>
                    <a:pt x="1821392" y="3470464"/>
                    <a:pt x="1819506" y="3488114"/>
                  </a:cubicBezTo>
                  <a:cubicBezTo>
                    <a:pt x="1818153" y="3500515"/>
                    <a:pt x="1811667" y="3513736"/>
                    <a:pt x="1809333" y="3527004"/>
                  </a:cubicBezTo>
                  <a:cubicBezTo>
                    <a:pt x="1806200" y="3544568"/>
                    <a:pt x="1808590" y="3562866"/>
                    <a:pt x="1805257" y="3578172"/>
                  </a:cubicBezTo>
                  <a:cubicBezTo>
                    <a:pt x="1803294" y="3587250"/>
                    <a:pt x="1796408" y="3595613"/>
                    <a:pt x="1795113" y="3604757"/>
                  </a:cubicBezTo>
                  <a:cubicBezTo>
                    <a:pt x="1794027" y="3612301"/>
                    <a:pt x="1796770" y="3619920"/>
                    <a:pt x="1795113" y="3627283"/>
                  </a:cubicBezTo>
                  <a:cubicBezTo>
                    <a:pt x="1793303" y="3635075"/>
                    <a:pt x="1786978" y="3641580"/>
                    <a:pt x="1784949" y="3649810"/>
                  </a:cubicBezTo>
                  <a:cubicBezTo>
                    <a:pt x="1782216" y="3660869"/>
                    <a:pt x="1784187" y="3673013"/>
                    <a:pt x="1780863" y="3684624"/>
                  </a:cubicBezTo>
                  <a:cubicBezTo>
                    <a:pt x="1779149" y="3690606"/>
                    <a:pt x="1774348" y="3696759"/>
                    <a:pt x="1772729" y="3703055"/>
                  </a:cubicBezTo>
                  <a:cubicBezTo>
                    <a:pt x="1766033" y="3729248"/>
                    <a:pt x="1764385" y="3757661"/>
                    <a:pt x="1756489" y="3782884"/>
                  </a:cubicBezTo>
                  <a:cubicBezTo>
                    <a:pt x="1754145" y="3790275"/>
                    <a:pt x="1748107" y="3796019"/>
                    <a:pt x="1746316" y="3803334"/>
                  </a:cubicBezTo>
                  <a:cubicBezTo>
                    <a:pt x="1744725" y="3809801"/>
                    <a:pt x="1747545" y="3817126"/>
                    <a:pt x="1746316" y="3823803"/>
                  </a:cubicBezTo>
                  <a:cubicBezTo>
                    <a:pt x="1744925" y="3831309"/>
                    <a:pt x="1738410" y="3837938"/>
                    <a:pt x="1736134" y="3846320"/>
                  </a:cubicBezTo>
                  <a:cubicBezTo>
                    <a:pt x="1733095" y="3857655"/>
                    <a:pt x="1734829" y="3871104"/>
                    <a:pt x="1732086" y="3881134"/>
                  </a:cubicBezTo>
                  <a:cubicBezTo>
                    <a:pt x="1730009" y="3888544"/>
                    <a:pt x="1724037" y="3894117"/>
                    <a:pt x="1721903" y="3901584"/>
                  </a:cubicBezTo>
                  <a:cubicBezTo>
                    <a:pt x="1720475" y="3906604"/>
                    <a:pt x="1722942" y="3913291"/>
                    <a:pt x="1721903" y="3917977"/>
                  </a:cubicBezTo>
                  <a:cubicBezTo>
                    <a:pt x="1720351" y="3925092"/>
                    <a:pt x="1713674" y="3931464"/>
                    <a:pt x="1711750" y="3938446"/>
                  </a:cubicBezTo>
                  <a:cubicBezTo>
                    <a:pt x="1705292" y="3961735"/>
                    <a:pt x="1703196" y="3986871"/>
                    <a:pt x="1697529" y="4010084"/>
                  </a:cubicBezTo>
                  <a:cubicBezTo>
                    <a:pt x="1692490" y="4030648"/>
                    <a:pt x="1679489" y="4061795"/>
                    <a:pt x="1675164" y="4079692"/>
                  </a:cubicBezTo>
                  <a:cubicBezTo>
                    <a:pt x="1672859" y="4089246"/>
                    <a:pt x="1675278" y="4100295"/>
                    <a:pt x="1673135" y="4110391"/>
                  </a:cubicBezTo>
                  <a:cubicBezTo>
                    <a:pt x="1671411" y="4118373"/>
                    <a:pt x="1665182" y="4125679"/>
                    <a:pt x="1662982" y="4134956"/>
                  </a:cubicBezTo>
                  <a:cubicBezTo>
                    <a:pt x="1660029" y="4147234"/>
                    <a:pt x="1661982" y="4161779"/>
                    <a:pt x="1658895" y="4173847"/>
                  </a:cubicBezTo>
                  <a:cubicBezTo>
                    <a:pt x="1656752" y="4182229"/>
                    <a:pt x="1650685" y="4188401"/>
                    <a:pt x="1648723" y="4196345"/>
                  </a:cubicBezTo>
                  <a:cubicBezTo>
                    <a:pt x="1643789" y="4216586"/>
                    <a:pt x="1643074" y="4237960"/>
                    <a:pt x="1636512" y="4255743"/>
                  </a:cubicBezTo>
                  <a:cubicBezTo>
                    <a:pt x="1633197" y="4264830"/>
                    <a:pt x="1622224" y="4271050"/>
                    <a:pt x="1620262" y="4282337"/>
                  </a:cubicBezTo>
                  <a:cubicBezTo>
                    <a:pt x="1618271" y="4293824"/>
                    <a:pt x="1623472" y="4318913"/>
                    <a:pt x="1624339" y="4339658"/>
                  </a:cubicBezTo>
                  <a:cubicBezTo>
                    <a:pt x="1625225" y="4361090"/>
                    <a:pt x="1623520" y="4378949"/>
                    <a:pt x="1626368" y="4390836"/>
                  </a:cubicBezTo>
                  <a:cubicBezTo>
                    <a:pt x="1630816" y="4409486"/>
                    <a:pt x="1641217" y="4438709"/>
                    <a:pt x="1648723" y="4452253"/>
                  </a:cubicBezTo>
                  <a:cubicBezTo>
                    <a:pt x="1649780" y="4478790"/>
                    <a:pt x="1659829" y="4501879"/>
                    <a:pt x="1642617" y="4517747"/>
                  </a:cubicBezTo>
                  <a:cubicBezTo>
                    <a:pt x="1632968" y="4526634"/>
                    <a:pt x="1614928" y="4527891"/>
                    <a:pt x="1597907" y="4534140"/>
                  </a:cubicBezTo>
                  <a:cubicBezTo>
                    <a:pt x="1582676" y="4539702"/>
                    <a:pt x="1566093" y="4549608"/>
                    <a:pt x="1551149" y="4550513"/>
                  </a:cubicBezTo>
                  <a:cubicBezTo>
                    <a:pt x="1523431" y="4552171"/>
                    <a:pt x="1487093" y="4543789"/>
                    <a:pt x="1455565" y="4540274"/>
                  </a:cubicBezTo>
                  <a:cubicBezTo>
                    <a:pt x="1420742" y="4536359"/>
                    <a:pt x="1387271" y="4531425"/>
                    <a:pt x="1357953" y="4530035"/>
                  </a:cubicBezTo>
                  <a:cubicBezTo>
                    <a:pt x="1363983" y="4485686"/>
                    <a:pt x="1351695" y="4439737"/>
                    <a:pt x="1362011" y="4396980"/>
                  </a:cubicBezTo>
                  <a:cubicBezTo>
                    <a:pt x="1363983" y="4388836"/>
                    <a:pt x="1370850" y="4380892"/>
                    <a:pt x="1372174" y="4372396"/>
                  </a:cubicBezTo>
                  <a:cubicBezTo>
                    <a:pt x="1374546" y="4357413"/>
                    <a:pt x="1370088" y="4338344"/>
                    <a:pt x="1370145" y="4319199"/>
                  </a:cubicBezTo>
                  <a:cubicBezTo>
                    <a:pt x="1370202" y="4302539"/>
                    <a:pt x="1376698" y="4284728"/>
                    <a:pt x="1374222" y="4272107"/>
                  </a:cubicBezTo>
                  <a:cubicBezTo>
                    <a:pt x="1371650" y="4259058"/>
                    <a:pt x="1355667" y="4240846"/>
                    <a:pt x="1347761" y="4227063"/>
                  </a:cubicBezTo>
                  <a:cubicBezTo>
                    <a:pt x="1338122" y="4210261"/>
                    <a:pt x="1330102" y="4196850"/>
                    <a:pt x="1325406" y="4177943"/>
                  </a:cubicBezTo>
                  <a:cubicBezTo>
                    <a:pt x="1342665" y="4152111"/>
                    <a:pt x="1330693" y="4119707"/>
                    <a:pt x="1337589" y="4091970"/>
                  </a:cubicBezTo>
                  <a:cubicBezTo>
                    <a:pt x="1339217" y="4085522"/>
                    <a:pt x="1344399" y="4080016"/>
                    <a:pt x="1345752" y="4073549"/>
                  </a:cubicBezTo>
                  <a:cubicBezTo>
                    <a:pt x="1354553" y="4031248"/>
                    <a:pt x="1352933" y="3984985"/>
                    <a:pt x="1362011" y="3942561"/>
                  </a:cubicBezTo>
                  <a:cubicBezTo>
                    <a:pt x="1363716" y="3934588"/>
                    <a:pt x="1368488" y="3928150"/>
                    <a:pt x="1370145" y="3920006"/>
                  </a:cubicBezTo>
                  <a:cubicBezTo>
                    <a:pt x="1373222" y="3904985"/>
                    <a:pt x="1370974" y="3888278"/>
                    <a:pt x="1374222" y="3872924"/>
                  </a:cubicBezTo>
                  <a:cubicBezTo>
                    <a:pt x="1376127" y="3863913"/>
                    <a:pt x="1382699" y="3855378"/>
                    <a:pt x="1384394" y="3846320"/>
                  </a:cubicBezTo>
                  <a:cubicBezTo>
                    <a:pt x="1386538" y="3834833"/>
                    <a:pt x="1384128" y="3822917"/>
                    <a:pt x="1386414" y="3811535"/>
                  </a:cubicBezTo>
                  <a:cubicBezTo>
                    <a:pt x="1388081" y="3803210"/>
                    <a:pt x="1393072" y="3795428"/>
                    <a:pt x="1394548" y="3786961"/>
                  </a:cubicBezTo>
                  <a:cubicBezTo>
                    <a:pt x="1403273" y="3737478"/>
                    <a:pt x="1404568" y="3683681"/>
                    <a:pt x="1410836" y="3631389"/>
                  </a:cubicBezTo>
                  <a:cubicBezTo>
                    <a:pt x="1424066" y="3614320"/>
                    <a:pt x="1418084" y="3586154"/>
                    <a:pt x="1423047" y="3561789"/>
                  </a:cubicBezTo>
                  <a:cubicBezTo>
                    <a:pt x="1435487" y="3500353"/>
                    <a:pt x="1453232" y="3425449"/>
                    <a:pt x="1459632" y="3363241"/>
                  </a:cubicBezTo>
                  <a:cubicBezTo>
                    <a:pt x="1476196" y="3315606"/>
                    <a:pt x="1480921" y="3263743"/>
                    <a:pt x="1496237" y="3215851"/>
                  </a:cubicBezTo>
                  <a:cubicBezTo>
                    <a:pt x="1498599" y="3208507"/>
                    <a:pt x="1504762" y="3203040"/>
                    <a:pt x="1506410" y="3195382"/>
                  </a:cubicBezTo>
                  <a:cubicBezTo>
                    <a:pt x="1508105" y="3187486"/>
                    <a:pt x="1504905" y="3178313"/>
                    <a:pt x="1506410" y="3170817"/>
                  </a:cubicBezTo>
                  <a:cubicBezTo>
                    <a:pt x="1509448" y="3155701"/>
                    <a:pt x="1523936" y="3144128"/>
                    <a:pt x="1520640" y="3127840"/>
                  </a:cubicBezTo>
                  <a:cubicBezTo>
                    <a:pt x="1541871" y="3088854"/>
                    <a:pt x="1556749" y="3028894"/>
                    <a:pt x="1557245" y="2968182"/>
                  </a:cubicBezTo>
                  <a:cubicBezTo>
                    <a:pt x="1557845" y="2896249"/>
                    <a:pt x="1544005" y="2815449"/>
                    <a:pt x="1557245" y="2751203"/>
                  </a:cubicBezTo>
                  <a:cubicBezTo>
                    <a:pt x="1559712" y="2739296"/>
                    <a:pt x="1566055" y="2732991"/>
                    <a:pt x="1565379" y="2722542"/>
                  </a:cubicBezTo>
                  <a:cubicBezTo>
                    <a:pt x="1564722" y="2712178"/>
                    <a:pt x="1558445" y="2706321"/>
                    <a:pt x="1557245" y="2697967"/>
                  </a:cubicBezTo>
                  <a:cubicBezTo>
                    <a:pt x="1553501" y="2671697"/>
                    <a:pt x="1564912" y="2660686"/>
                    <a:pt x="1567427" y="2642713"/>
                  </a:cubicBezTo>
                  <a:cubicBezTo>
                    <a:pt x="1570665" y="2619329"/>
                    <a:pt x="1561388" y="2596374"/>
                    <a:pt x="1557245" y="2569027"/>
                  </a:cubicBezTo>
                  <a:cubicBezTo>
                    <a:pt x="1552625" y="2538481"/>
                    <a:pt x="1550625" y="2493561"/>
                    <a:pt x="1557245" y="2462557"/>
                  </a:cubicBezTo>
                  <a:cubicBezTo>
                    <a:pt x="1560131" y="2449079"/>
                    <a:pt x="1567351" y="2438830"/>
                    <a:pt x="1567427" y="2425695"/>
                  </a:cubicBezTo>
                  <a:cubicBezTo>
                    <a:pt x="1567484" y="2409426"/>
                    <a:pt x="1561312" y="2393348"/>
                    <a:pt x="1561312" y="2376584"/>
                  </a:cubicBezTo>
                  <a:cubicBezTo>
                    <a:pt x="1561312" y="2342980"/>
                    <a:pt x="1567941" y="2308423"/>
                    <a:pt x="1569437" y="2274219"/>
                  </a:cubicBezTo>
                  <a:cubicBezTo>
                    <a:pt x="1572951" y="2194247"/>
                    <a:pt x="1560550" y="2111675"/>
                    <a:pt x="1569437" y="2030655"/>
                  </a:cubicBezTo>
                  <a:cubicBezTo>
                    <a:pt x="1579714" y="2005519"/>
                    <a:pt x="1584572" y="1974915"/>
                    <a:pt x="1593849" y="1948788"/>
                  </a:cubicBezTo>
                  <a:cubicBezTo>
                    <a:pt x="1601688" y="1934805"/>
                    <a:pt x="1613042" y="1920937"/>
                    <a:pt x="1624329" y="1905792"/>
                  </a:cubicBezTo>
                  <a:cubicBezTo>
                    <a:pt x="1634350" y="1892314"/>
                    <a:pt x="1649542" y="1873578"/>
                    <a:pt x="1652790" y="1858681"/>
                  </a:cubicBezTo>
                  <a:cubicBezTo>
                    <a:pt x="1662048" y="1816247"/>
                    <a:pt x="1643189" y="1777157"/>
                    <a:pt x="1654828" y="1735885"/>
                  </a:cubicBezTo>
                  <a:cubicBezTo>
                    <a:pt x="1620691" y="1717968"/>
                    <a:pt x="1576647" y="1694166"/>
                    <a:pt x="1601965" y="1639664"/>
                  </a:cubicBezTo>
                  <a:cubicBezTo>
                    <a:pt x="1581524" y="1576541"/>
                    <a:pt x="1600479" y="1485501"/>
                    <a:pt x="1606051" y="1424722"/>
                  </a:cubicBezTo>
                  <a:cubicBezTo>
                    <a:pt x="1607860" y="1404767"/>
                    <a:pt x="1616509" y="1380850"/>
                    <a:pt x="1603993" y="1363324"/>
                  </a:cubicBezTo>
                  <a:cubicBezTo>
                    <a:pt x="1593611" y="1372925"/>
                    <a:pt x="1595649" y="1388289"/>
                    <a:pt x="1593849" y="1400186"/>
                  </a:cubicBezTo>
                  <a:cubicBezTo>
                    <a:pt x="1566932" y="1575217"/>
                    <a:pt x="1526050" y="1750868"/>
                    <a:pt x="1500314" y="1926261"/>
                  </a:cubicBezTo>
                  <a:cubicBezTo>
                    <a:pt x="1495970" y="1955779"/>
                    <a:pt x="1494084" y="1988536"/>
                    <a:pt x="1486083" y="2016330"/>
                  </a:cubicBezTo>
                  <a:cubicBezTo>
                    <a:pt x="1484236" y="2022730"/>
                    <a:pt x="1479054" y="2028141"/>
                    <a:pt x="1477930" y="2034732"/>
                  </a:cubicBezTo>
                  <a:cubicBezTo>
                    <a:pt x="1476339" y="2044190"/>
                    <a:pt x="1478825" y="2054268"/>
                    <a:pt x="1477930" y="2063412"/>
                  </a:cubicBezTo>
                  <a:cubicBezTo>
                    <a:pt x="1474444" y="2100150"/>
                    <a:pt x="1459032" y="2145784"/>
                    <a:pt x="1453536" y="2175997"/>
                  </a:cubicBezTo>
                  <a:cubicBezTo>
                    <a:pt x="1451432" y="2187570"/>
                    <a:pt x="1453298" y="2199067"/>
                    <a:pt x="1451498" y="2210783"/>
                  </a:cubicBezTo>
                  <a:cubicBezTo>
                    <a:pt x="1449193" y="2225794"/>
                    <a:pt x="1441506" y="2240567"/>
                    <a:pt x="1439306" y="2255798"/>
                  </a:cubicBezTo>
                  <a:cubicBezTo>
                    <a:pt x="1436792" y="2273124"/>
                    <a:pt x="1438830" y="2290497"/>
                    <a:pt x="1435229" y="2307004"/>
                  </a:cubicBezTo>
                  <a:cubicBezTo>
                    <a:pt x="1429581" y="2332931"/>
                    <a:pt x="1421113" y="2366392"/>
                    <a:pt x="1416932" y="2390910"/>
                  </a:cubicBezTo>
                  <a:cubicBezTo>
                    <a:pt x="1410703" y="2427571"/>
                    <a:pt x="1408769" y="2469634"/>
                    <a:pt x="1400644" y="2503495"/>
                  </a:cubicBezTo>
                  <a:cubicBezTo>
                    <a:pt x="1398501" y="2512496"/>
                    <a:pt x="1392148" y="2519431"/>
                    <a:pt x="1390490" y="2528070"/>
                  </a:cubicBezTo>
                  <a:cubicBezTo>
                    <a:pt x="1384985" y="2556826"/>
                    <a:pt x="1381604" y="2587772"/>
                    <a:pt x="1378298" y="2618148"/>
                  </a:cubicBezTo>
                  <a:cubicBezTo>
                    <a:pt x="1375260" y="2645770"/>
                    <a:pt x="1372326" y="2679460"/>
                    <a:pt x="1364068" y="2706178"/>
                  </a:cubicBezTo>
                  <a:cubicBezTo>
                    <a:pt x="1362173" y="2712264"/>
                    <a:pt x="1357182" y="2716598"/>
                    <a:pt x="1355905" y="2722542"/>
                  </a:cubicBezTo>
                  <a:cubicBezTo>
                    <a:pt x="1348133" y="2758565"/>
                    <a:pt x="1348971" y="2798237"/>
                    <a:pt x="1341675" y="2835118"/>
                  </a:cubicBezTo>
                  <a:cubicBezTo>
                    <a:pt x="1340360" y="2841785"/>
                    <a:pt x="1335103" y="2848510"/>
                    <a:pt x="1333541" y="2855615"/>
                  </a:cubicBezTo>
                  <a:cubicBezTo>
                    <a:pt x="1330150" y="2870951"/>
                    <a:pt x="1332864" y="2887924"/>
                    <a:pt x="1329492" y="2902678"/>
                  </a:cubicBezTo>
                  <a:cubicBezTo>
                    <a:pt x="1328064" y="2908822"/>
                    <a:pt x="1322968" y="2914975"/>
                    <a:pt x="1321320" y="2921109"/>
                  </a:cubicBezTo>
                  <a:cubicBezTo>
                    <a:pt x="1311424" y="2958438"/>
                    <a:pt x="1312967" y="2998148"/>
                    <a:pt x="1305080" y="3035714"/>
                  </a:cubicBezTo>
                  <a:cubicBezTo>
                    <a:pt x="1303375" y="3043677"/>
                    <a:pt x="1298546" y="3050878"/>
                    <a:pt x="1296936" y="3058222"/>
                  </a:cubicBezTo>
                  <a:cubicBezTo>
                    <a:pt x="1293678" y="3073100"/>
                    <a:pt x="1295450" y="3087902"/>
                    <a:pt x="1292859" y="3103265"/>
                  </a:cubicBezTo>
                  <a:cubicBezTo>
                    <a:pt x="1287897" y="3132803"/>
                    <a:pt x="1277724" y="3173598"/>
                    <a:pt x="1272542" y="3199478"/>
                  </a:cubicBezTo>
                  <a:cubicBezTo>
                    <a:pt x="1269904" y="3212603"/>
                    <a:pt x="1271114" y="3225529"/>
                    <a:pt x="1268466" y="3238378"/>
                  </a:cubicBezTo>
                  <a:cubicBezTo>
                    <a:pt x="1261684" y="3271306"/>
                    <a:pt x="1252168" y="3303662"/>
                    <a:pt x="1246111" y="3336628"/>
                  </a:cubicBezTo>
                  <a:cubicBezTo>
                    <a:pt x="1243615" y="3350173"/>
                    <a:pt x="1246530" y="3364203"/>
                    <a:pt x="1244082" y="3377576"/>
                  </a:cubicBezTo>
                  <a:cubicBezTo>
                    <a:pt x="1242177" y="3387930"/>
                    <a:pt x="1235585" y="3398093"/>
                    <a:pt x="1233919" y="3408256"/>
                  </a:cubicBezTo>
                  <a:cubicBezTo>
                    <a:pt x="1228213" y="3442746"/>
                    <a:pt x="1226860" y="3478351"/>
                    <a:pt x="1219688" y="3512669"/>
                  </a:cubicBezTo>
                  <a:cubicBezTo>
                    <a:pt x="1213192" y="3543702"/>
                    <a:pt x="1203362" y="3573943"/>
                    <a:pt x="1197323" y="3604776"/>
                  </a:cubicBezTo>
                  <a:cubicBezTo>
                    <a:pt x="1194552" y="3618930"/>
                    <a:pt x="1196219" y="3635322"/>
                    <a:pt x="1193247" y="3649820"/>
                  </a:cubicBezTo>
                  <a:cubicBezTo>
                    <a:pt x="1191285" y="3659440"/>
                    <a:pt x="1186151" y="3667365"/>
                    <a:pt x="1185132" y="3676423"/>
                  </a:cubicBezTo>
                  <a:cubicBezTo>
                    <a:pt x="1183893" y="3687481"/>
                    <a:pt x="1186903" y="3698435"/>
                    <a:pt x="1185132" y="3709179"/>
                  </a:cubicBezTo>
                  <a:cubicBezTo>
                    <a:pt x="1183636" y="3718304"/>
                    <a:pt x="1177150" y="3727201"/>
                    <a:pt x="1174978" y="3735792"/>
                  </a:cubicBezTo>
                  <a:cubicBezTo>
                    <a:pt x="1171549" y="3749261"/>
                    <a:pt x="1172501" y="3766567"/>
                    <a:pt x="1168872" y="3780836"/>
                  </a:cubicBezTo>
                  <a:cubicBezTo>
                    <a:pt x="1166796" y="3788903"/>
                    <a:pt x="1162310" y="3795371"/>
                    <a:pt x="1160719" y="3803353"/>
                  </a:cubicBezTo>
                  <a:cubicBezTo>
                    <a:pt x="1153623" y="3839300"/>
                    <a:pt x="1154623" y="3878153"/>
                    <a:pt x="1146508" y="3913900"/>
                  </a:cubicBezTo>
                  <a:cubicBezTo>
                    <a:pt x="1142698" y="3930569"/>
                    <a:pt x="1131449" y="3947009"/>
                    <a:pt x="1134297" y="3969145"/>
                  </a:cubicBezTo>
                  <a:cubicBezTo>
                    <a:pt x="1140526" y="3979966"/>
                    <a:pt x="1148317" y="3973241"/>
                    <a:pt x="1150565" y="3985538"/>
                  </a:cubicBezTo>
                  <a:cubicBezTo>
                    <a:pt x="1152746" y="3997434"/>
                    <a:pt x="1138707" y="4007998"/>
                    <a:pt x="1136344" y="4016256"/>
                  </a:cubicBezTo>
                  <a:cubicBezTo>
                    <a:pt x="1133325" y="4026762"/>
                    <a:pt x="1136325" y="4037868"/>
                    <a:pt x="1134297" y="4046955"/>
                  </a:cubicBezTo>
                  <a:cubicBezTo>
                    <a:pt x="1131611" y="4059052"/>
                    <a:pt x="1125315" y="4066881"/>
                    <a:pt x="1124143" y="4077663"/>
                  </a:cubicBezTo>
                  <a:cubicBezTo>
                    <a:pt x="1123152" y="4086760"/>
                    <a:pt x="1125610" y="4096237"/>
                    <a:pt x="1124143" y="4106315"/>
                  </a:cubicBezTo>
                  <a:cubicBezTo>
                    <a:pt x="1122590" y="4117192"/>
                    <a:pt x="1115961" y="4127146"/>
                    <a:pt x="1113961" y="4137014"/>
                  </a:cubicBezTo>
                  <a:cubicBezTo>
                    <a:pt x="1110941" y="4152025"/>
                    <a:pt x="1113351" y="4167894"/>
                    <a:pt x="1109932" y="4182057"/>
                  </a:cubicBezTo>
                  <a:cubicBezTo>
                    <a:pt x="1108189" y="4189258"/>
                    <a:pt x="1103226" y="4195412"/>
                    <a:pt x="1101788" y="4202527"/>
                  </a:cubicBezTo>
                  <a:cubicBezTo>
                    <a:pt x="1091406" y="4253981"/>
                    <a:pt x="1102464" y="4308369"/>
                    <a:pt x="1118037" y="4341716"/>
                  </a:cubicBezTo>
                  <a:cubicBezTo>
                    <a:pt x="1123714" y="4353831"/>
                    <a:pt x="1128477" y="4367976"/>
                    <a:pt x="1134297" y="4378568"/>
                  </a:cubicBezTo>
                  <a:cubicBezTo>
                    <a:pt x="1147279" y="4402133"/>
                    <a:pt x="1171016" y="4426364"/>
                    <a:pt x="1185132" y="4454292"/>
                  </a:cubicBezTo>
                  <a:cubicBezTo>
                    <a:pt x="1188799" y="4461578"/>
                    <a:pt x="1191504" y="4469075"/>
                    <a:pt x="1195276" y="4476818"/>
                  </a:cubicBezTo>
                  <a:cubicBezTo>
                    <a:pt x="1199209" y="4484877"/>
                    <a:pt x="1202305" y="4491372"/>
                    <a:pt x="1207487" y="4499326"/>
                  </a:cubicBezTo>
                  <a:cubicBezTo>
                    <a:pt x="1216459" y="4513109"/>
                    <a:pt x="1230070" y="4529920"/>
                    <a:pt x="1233928" y="4542322"/>
                  </a:cubicBezTo>
                  <a:cubicBezTo>
                    <a:pt x="1243786" y="4574240"/>
                    <a:pt x="1229632" y="4602634"/>
                    <a:pt x="1223755" y="4634447"/>
                  </a:cubicBezTo>
                  <a:cubicBezTo>
                    <a:pt x="1221765" y="4645211"/>
                    <a:pt x="1223470" y="4658860"/>
                    <a:pt x="1221736" y="4671319"/>
                  </a:cubicBezTo>
                  <a:cubicBezTo>
                    <a:pt x="1218936" y="4691054"/>
                    <a:pt x="1209820" y="4708114"/>
                    <a:pt x="1211554" y="4720420"/>
                  </a:cubicBezTo>
                  <a:cubicBezTo>
                    <a:pt x="1214745" y="4743156"/>
                    <a:pt x="1245606" y="4756272"/>
                    <a:pt x="1244082" y="4783885"/>
                  </a:cubicBezTo>
                  <a:cubicBezTo>
                    <a:pt x="1233928" y="4787295"/>
                    <a:pt x="1223117" y="4790058"/>
                    <a:pt x="1211554" y="4792067"/>
                  </a:cubicBezTo>
                  <a:cubicBezTo>
                    <a:pt x="1196847" y="4809308"/>
                    <a:pt x="1180664" y="4825090"/>
                    <a:pt x="1166824" y="4843245"/>
                  </a:cubicBezTo>
                  <a:cubicBezTo>
                    <a:pt x="1140374" y="4855599"/>
                    <a:pt x="1111389" y="4862200"/>
                    <a:pt x="1083481" y="4875992"/>
                  </a:cubicBezTo>
                  <a:cubicBezTo>
                    <a:pt x="1052182" y="4891489"/>
                    <a:pt x="1025550" y="4919483"/>
                    <a:pt x="992012" y="4933313"/>
                  </a:cubicBezTo>
                  <a:cubicBezTo>
                    <a:pt x="956903" y="4947782"/>
                    <a:pt x="912692" y="4955345"/>
                    <a:pt x="870042" y="4968108"/>
                  </a:cubicBezTo>
                  <a:cubicBezTo>
                    <a:pt x="829981" y="4980119"/>
                    <a:pt x="788815" y="4995969"/>
                    <a:pt x="748064" y="5002913"/>
                  </a:cubicBezTo>
                  <a:cubicBezTo>
                    <a:pt x="704789" y="5010295"/>
                    <a:pt x="659293" y="5018048"/>
                    <a:pt x="613914" y="5025420"/>
                  </a:cubicBezTo>
                  <a:cubicBezTo>
                    <a:pt x="569176" y="5032716"/>
                    <a:pt x="522912" y="5042613"/>
                    <a:pt x="477725" y="5045890"/>
                  </a:cubicBezTo>
                  <a:cubicBezTo>
                    <a:pt x="349377" y="5055157"/>
                    <a:pt x="218369" y="5038974"/>
                    <a:pt x="81304" y="5045890"/>
                  </a:cubicBezTo>
                  <a:cubicBezTo>
                    <a:pt x="43662" y="5033335"/>
                    <a:pt x="8884" y="5017838"/>
                    <a:pt x="0" y="4976290"/>
                  </a:cubicBezTo>
                  <a:cubicBezTo>
                    <a:pt x="55367" y="4945400"/>
                    <a:pt x="126053" y="4929904"/>
                    <a:pt x="187024" y="4904634"/>
                  </a:cubicBezTo>
                  <a:cubicBezTo>
                    <a:pt x="200969" y="4879811"/>
                    <a:pt x="240622" y="4880831"/>
                    <a:pt x="256151" y="4857590"/>
                  </a:cubicBezTo>
                  <a:cubicBezTo>
                    <a:pt x="278442" y="4854789"/>
                    <a:pt x="292080" y="4843274"/>
                    <a:pt x="300855" y="4826852"/>
                  </a:cubicBezTo>
                  <a:cubicBezTo>
                    <a:pt x="315471" y="4823100"/>
                    <a:pt x="325541" y="4813689"/>
                    <a:pt x="339488" y="4808441"/>
                  </a:cubicBezTo>
                  <a:cubicBezTo>
                    <a:pt x="347460" y="4805421"/>
                    <a:pt x="357495" y="4806240"/>
                    <a:pt x="365907" y="4802297"/>
                  </a:cubicBezTo>
                  <a:cubicBezTo>
                    <a:pt x="381950" y="4794792"/>
                    <a:pt x="392755" y="4774684"/>
                    <a:pt x="406559" y="4761359"/>
                  </a:cubicBezTo>
                  <a:cubicBezTo>
                    <a:pt x="424117" y="4744395"/>
                    <a:pt x="452933" y="4724526"/>
                    <a:pt x="477730" y="4718382"/>
                  </a:cubicBezTo>
                  <a:cubicBezTo>
                    <a:pt x="493532" y="4714438"/>
                    <a:pt x="510112" y="4716496"/>
                    <a:pt x="524475" y="4710210"/>
                  </a:cubicBezTo>
                  <a:cubicBezTo>
                    <a:pt x="531151" y="4707285"/>
                    <a:pt x="537566" y="4700722"/>
                    <a:pt x="544801" y="4695865"/>
                  </a:cubicBezTo>
                  <a:cubicBezTo>
                    <a:pt x="551851" y="4691121"/>
                    <a:pt x="561339" y="4687921"/>
                    <a:pt x="567159" y="4683568"/>
                  </a:cubicBezTo>
                  <a:cubicBezTo>
                    <a:pt x="575230" y="4677538"/>
                    <a:pt x="579445" y="4667537"/>
                    <a:pt x="587494" y="4661079"/>
                  </a:cubicBezTo>
                  <a:cubicBezTo>
                    <a:pt x="618681" y="4635952"/>
                    <a:pt x="648562" y="4616417"/>
                    <a:pt x="689135" y="4603729"/>
                  </a:cubicBezTo>
                  <a:cubicBezTo>
                    <a:pt x="706759" y="4605758"/>
                    <a:pt x="715150" y="4617122"/>
                    <a:pt x="731817" y="4620103"/>
                  </a:cubicBezTo>
                  <a:cubicBezTo>
                    <a:pt x="740636" y="4572516"/>
                    <a:pt x="748235" y="4511080"/>
                    <a:pt x="760281" y="4472723"/>
                  </a:cubicBezTo>
                  <a:cubicBezTo>
                    <a:pt x="769307" y="4443957"/>
                    <a:pt x="779619" y="4436880"/>
                    <a:pt x="804995" y="4417459"/>
                  </a:cubicBezTo>
                  <a:cubicBezTo>
                    <a:pt x="820393" y="4405676"/>
                    <a:pt x="835138" y="4389512"/>
                    <a:pt x="845658" y="4382673"/>
                  </a:cubicBezTo>
                  <a:cubicBezTo>
                    <a:pt x="850698" y="4379368"/>
                    <a:pt x="858077" y="4379606"/>
                    <a:pt x="861922" y="4376510"/>
                  </a:cubicBezTo>
                  <a:cubicBezTo>
                    <a:pt x="867732" y="4371824"/>
                    <a:pt x="870422" y="4362766"/>
                    <a:pt x="876142" y="4358099"/>
                  </a:cubicBezTo>
                  <a:cubicBezTo>
                    <a:pt x="891760" y="4345297"/>
                    <a:pt x="910482" y="4337334"/>
                    <a:pt x="924947" y="4325333"/>
                  </a:cubicBezTo>
                  <a:cubicBezTo>
                    <a:pt x="942606" y="4310693"/>
                    <a:pt x="953179" y="4289757"/>
                    <a:pt x="969657" y="4276231"/>
                  </a:cubicBezTo>
                  <a:cubicBezTo>
                    <a:pt x="976591" y="4247056"/>
                    <a:pt x="1001128" y="4226920"/>
                    <a:pt x="994050" y="4190239"/>
                  </a:cubicBezTo>
                  <a:cubicBezTo>
                    <a:pt x="998575" y="4184553"/>
                    <a:pt x="1000137" y="4179333"/>
                    <a:pt x="1002185" y="4171799"/>
                  </a:cubicBezTo>
                  <a:cubicBezTo>
                    <a:pt x="1012262" y="4134480"/>
                    <a:pt x="1013043" y="4088551"/>
                    <a:pt x="1020492" y="4046955"/>
                  </a:cubicBezTo>
                  <a:cubicBezTo>
                    <a:pt x="1027636" y="4031477"/>
                    <a:pt x="1033446" y="4017789"/>
                    <a:pt x="1032655" y="3999854"/>
                  </a:cubicBezTo>
                  <a:cubicBezTo>
                    <a:pt x="1032198" y="3988652"/>
                    <a:pt x="1023854" y="3979737"/>
                    <a:pt x="1026569" y="3969145"/>
                  </a:cubicBezTo>
                  <a:cubicBezTo>
                    <a:pt x="1029560" y="3957686"/>
                    <a:pt x="1048867" y="3954124"/>
                    <a:pt x="1053010" y="3942571"/>
                  </a:cubicBezTo>
                  <a:cubicBezTo>
                    <a:pt x="1057992" y="3928597"/>
                    <a:pt x="1053915" y="3911433"/>
                    <a:pt x="1057068" y="3897508"/>
                  </a:cubicBezTo>
                  <a:cubicBezTo>
                    <a:pt x="1062488" y="3873524"/>
                    <a:pt x="1073584" y="3850702"/>
                    <a:pt x="1069250" y="3821774"/>
                  </a:cubicBezTo>
                  <a:cubicBezTo>
                    <a:pt x="1088872" y="3781036"/>
                    <a:pt x="1085271" y="3733992"/>
                    <a:pt x="1093663" y="3690777"/>
                  </a:cubicBezTo>
                  <a:cubicBezTo>
                    <a:pt x="1095577" y="3680890"/>
                    <a:pt x="1102188" y="3671984"/>
                    <a:pt x="1103826" y="3662116"/>
                  </a:cubicBezTo>
                  <a:cubicBezTo>
                    <a:pt x="1105684" y="3650848"/>
                    <a:pt x="1103636" y="3638332"/>
                    <a:pt x="1105855" y="3627303"/>
                  </a:cubicBezTo>
                  <a:cubicBezTo>
                    <a:pt x="1125229" y="3530576"/>
                    <a:pt x="1146736" y="3423001"/>
                    <a:pt x="1164796" y="3328456"/>
                  </a:cubicBezTo>
                  <a:cubicBezTo>
                    <a:pt x="1166939" y="3317207"/>
                    <a:pt x="1165034" y="3304814"/>
                    <a:pt x="1166834" y="3293661"/>
                  </a:cubicBezTo>
                  <a:cubicBezTo>
                    <a:pt x="1168653" y="3282497"/>
                    <a:pt x="1175092" y="3270944"/>
                    <a:pt x="1177007" y="3258875"/>
                  </a:cubicBezTo>
                  <a:cubicBezTo>
                    <a:pt x="1179550" y="3242721"/>
                    <a:pt x="1177169" y="3225909"/>
                    <a:pt x="1181064" y="3211774"/>
                  </a:cubicBezTo>
                  <a:cubicBezTo>
                    <a:pt x="1182807" y="3205459"/>
                    <a:pt x="1187865" y="3199659"/>
                    <a:pt x="1189218" y="3193343"/>
                  </a:cubicBezTo>
                  <a:cubicBezTo>
                    <a:pt x="1191866" y="3180809"/>
                    <a:pt x="1188961" y="3167178"/>
                    <a:pt x="1191237" y="3154443"/>
                  </a:cubicBezTo>
                  <a:cubicBezTo>
                    <a:pt x="1196971" y="3122487"/>
                    <a:pt x="1205953" y="3089626"/>
                    <a:pt x="1211563" y="3056203"/>
                  </a:cubicBezTo>
                  <a:cubicBezTo>
                    <a:pt x="1213878" y="3042448"/>
                    <a:pt x="1212097" y="3026789"/>
                    <a:pt x="1215631" y="3013197"/>
                  </a:cubicBezTo>
                  <a:cubicBezTo>
                    <a:pt x="1217231" y="3007025"/>
                    <a:pt x="1222269" y="3001243"/>
                    <a:pt x="1223755" y="2994785"/>
                  </a:cubicBezTo>
                  <a:cubicBezTo>
                    <a:pt x="1232071" y="2958628"/>
                    <a:pt x="1232385" y="2920595"/>
                    <a:pt x="1240024" y="2884257"/>
                  </a:cubicBezTo>
                  <a:cubicBezTo>
                    <a:pt x="1242129" y="2874180"/>
                    <a:pt x="1248368" y="2865360"/>
                    <a:pt x="1250197" y="2855615"/>
                  </a:cubicBezTo>
                  <a:cubicBezTo>
                    <a:pt x="1252378" y="2843786"/>
                    <a:pt x="1250140" y="2830860"/>
                    <a:pt x="1252235" y="2818773"/>
                  </a:cubicBezTo>
                  <a:cubicBezTo>
                    <a:pt x="1254016" y="2808200"/>
                    <a:pt x="1260350" y="2798351"/>
                    <a:pt x="1262379" y="2788045"/>
                  </a:cubicBezTo>
                  <a:cubicBezTo>
                    <a:pt x="1273419" y="2732143"/>
                    <a:pt x="1277829" y="2674402"/>
                    <a:pt x="1286782" y="2618157"/>
                  </a:cubicBezTo>
                  <a:cubicBezTo>
                    <a:pt x="1292983" y="2579200"/>
                    <a:pt x="1306118" y="2541976"/>
                    <a:pt x="1313224" y="2503514"/>
                  </a:cubicBezTo>
                  <a:cubicBezTo>
                    <a:pt x="1319567" y="2469091"/>
                    <a:pt x="1321777" y="2432086"/>
                    <a:pt x="1327454" y="2397101"/>
                  </a:cubicBezTo>
                  <a:cubicBezTo>
                    <a:pt x="1332369" y="2366697"/>
                    <a:pt x="1342618" y="2333264"/>
                    <a:pt x="1347771" y="2311100"/>
                  </a:cubicBezTo>
                  <a:cubicBezTo>
                    <a:pt x="1351219" y="2296431"/>
                    <a:pt x="1350657" y="2279477"/>
                    <a:pt x="1353886" y="2264018"/>
                  </a:cubicBezTo>
                  <a:cubicBezTo>
                    <a:pt x="1376155" y="2157271"/>
                    <a:pt x="1390081" y="2042790"/>
                    <a:pt x="1410845" y="1932414"/>
                  </a:cubicBezTo>
                  <a:cubicBezTo>
                    <a:pt x="1418713" y="1890552"/>
                    <a:pt x="1430476" y="1845375"/>
                    <a:pt x="1433201" y="1805513"/>
                  </a:cubicBezTo>
                  <a:cubicBezTo>
                    <a:pt x="1434096" y="1792492"/>
                    <a:pt x="1442897" y="1779300"/>
                    <a:pt x="1445421" y="1766622"/>
                  </a:cubicBezTo>
                  <a:cubicBezTo>
                    <a:pt x="1453241" y="1727017"/>
                    <a:pt x="1454060" y="1682069"/>
                    <a:pt x="1463738" y="1643797"/>
                  </a:cubicBezTo>
                  <a:cubicBezTo>
                    <a:pt x="1465586" y="1636434"/>
                    <a:pt x="1470443" y="1630291"/>
                    <a:pt x="1471834" y="1623328"/>
                  </a:cubicBezTo>
                  <a:cubicBezTo>
                    <a:pt x="1476644" y="1599468"/>
                    <a:pt x="1478225" y="1572998"/>
                    <a:pt x="1482007" y="1547576"/>
                  </a:cubicBezTo>
                  <a:cubicBezTo>
                    <a:pt x="1485693" y="1522811"/>
                    <a:pt x="1493713" y="1497417"/>
                    <a:pt x="1496247" y="1473890"/>
                  </a:cubicBezTo>
                  <a:cubicBezTo>
                    <a:pt x="1497247" y="1464689"/>
                    <a:pt x="1494685" y="1454383"/>
                    <a:pt x="1496247" y="1445249"/>
                  </a:cubicBezTo>
                  <a:cubicBezTo>
                    <a:pt x="1498656" y="1431314"/>
                    <a:pt x="1514401" y="1420503"/>
                    <a:pt x="1504391" y="1404310"/>
                  </a:cubicBezTo>
                  <a:cubicBezTo>
                    <a:pt x="1491027" y="1413340"/>
                    <a:pt x="1487426" y="1432276"/>
                    <a:pt x="1461690" y="1428856"/>
                  </a:cubicBezTo>
                  <a:cubicBezTo>
                    <a:pt x="1425419" y="1501551"/>
                    <a:pt x="1348457" y="1533260"/>
                    <a:pt x="1292869" y="1586476"/>
                  </a:cubicBezTo>
                  <a:cubicBezTo>
                    <a:pt x="1270323" y="1591800"/>
                    <a:pt x="1240996" y="1608498"/>
                    <a:pt x="1213602" y="1596725"/>
                  </a:cubicBezTo>
                  <a:cubicBezTo>
                    <a:pt x="1208001" y="1594315"/>
                    <a:pt x="1195228" y="1584037"/>
                    <a:pt x="1189218" y="1576227"/>
                  </a:cubicBezTo>
                  <a:cubicBezTo>
                    <a:pt x="1179693" y="1563968"/>
                    <a:pt x="1157338" y="1518477"/>
                    <a:pt x="1154652" y="1504609"/>
                  </a:cubicBezTo>
                  <a:cubicBezTo>
                    <a:pt x="1147498" y="1467661"/>
                    <a:pt x="1171577" y="1436190"/>
                    <a:pt x="1164796" y="1400205"/>
                  </a:cubicBezTo>
                  <a:cubicBezTo>
                    <a:pt x="1163195" y="1391566"/>
                    <a:pt x="1156195" y="1383470"/>
                    <a:pt x="1154652" y="1375630"/>
                  </a:cubicBezTo>
                  <a:cubicBezTo>
                    <a:pt x="1142212" y="1312508"/>
                    <a:pt x="1183655" y="1274627"/>
                    <a:pt x="1197333" y="1240547"/>
                  </a:cubicBezTo>
                  <a:cubicBezTo>
                    <a:pt x="1170739" y="1204542"/>
                    <a:pt x="1143345" y="1169357"/>
                    <a:pt x="1118056" y="1132038"/>
                  </a:cubicBezTo>
                  <a:cubicBezTo>
                    <a:pt x="1123181" y="1121513"/>
                    <a:pt x="1134173" y="1116865"/>
                    <a:pt x="1142469" y="1109540"/>
                  </a:cubicBezTo>
                  <a:cubicBezTo>
                    <a:pt x="1142469" y="1104073"/>
                    <a:pt x="1141678" y="1097843"/>
                    <a:pt x="1144479" y="1095186"/>
                  </a:cubicBezTo>
                  <a:cubicBezTo>
                    <a:pt x="1158404" y="1088080"/>
                    <a:pt x="1166224" y="1074802"/>
                    <a:pt x="1177007" y="1064496"/>
                  </a:cubicBezTo>
                  <a:cubicBezTo>
                    <a:pt x="1224298" y="989287"/>
                    <a:pt x="1298584" y="941243"/>
                    <a:pt x="1353886" y="874130"/>
                  </a:cubicBezTo>
                  <a:cubicBezTo>
                    <a:pt x="1360325" y="871015"/>
                    <a:pt x="1368154" y="869377"/>
                    <a:pt x="1374241" y="865919"/>
                  </a:cubicBezTo>
                  <a:cubicBezTo>
                    <a:pt x="1382604" y="830677"/>
                    <a:pt x="1418951" y="823600"/>
                    <a:pt x="1433210" y="794272"/>
                  </a:cubicBezTo>
                  <a:cubicBezTo>
                    <a:pt x="1462471" y="779385"/>
                    <a:pt x="1473729" y="746352"/>
                    <a:pt x="1502381" y="730836"/>
                  </a:cubicBezTo>
                  <a:cubicBezTo>
                    <a:pt x="1511010" y="729616"/>
                    <a:pt x="1503886" y="744313"/>
                    <a:pt x="1512515" y="743123"/>
                  </a:cubicBezTo>
                  <a:cubicBezTo>
                    <a:pt x="1518507" y="736836"/>
                    <a:pt x="1518478" y="724521"/>
                    <a:pt x="1524736" y="718548"/>
                  </a:cubicBezTo>
                  <a:cubicBezTo>
                    <a:pt x="1544919" y="712948"/>
                    <a:pt x="1548244" y="690356"/>
                    <a:pt x="1565389" y="681723"/>
                  </a:cubicBezTo>
                  <a:cubicBezTo>
                    <a:pt x="1607146" y="680081"/>
                    <a:pt x="1630044" y="659472"/>
                    <a:pt x="1652809" y="638723"/>
                  </a:cubicBezTo>
                  <a:cubicBezTo>
                    <a:pt x="1647980" y="611689"/>
                    <a:pt x="1662344" y="580946"/>
                    <a:pt x="1669059" y="544543"/>
                  </a:cubicBezTo>
                  <a:cubicBezTo>
                    <a:pt x="1674164" y="516999"/>
                    <a:pt x="1671669" y="485804"/>
                    <a:pt x="1677183" y="458572"/>
                  </a:cubicBezTo>
                  <a:cubicBezTo>
                    <a:pt x="1678126" y="453930"/>
                    <a:pt x="1683213" y="447674"/>
                    <a:pt x="1685337" y="440143"/>
                  </a:cubicBezTo>
                  <a:cubicBezTo>
                    <a:pt x="1691823" y="417015"/>
                    <a:pt x="1690747" y="391284"/>
                    <a:pt x="1701587" y="382848"/>
                  </a:cubicBezTo>
                  <a:cubicBezTo>
                    <a:pt x="1719189" y="369119"/>
                    <a:pt x="1754707" y="378885"/>
                    <a:pt x="1766642" y="397172"/>
                  </a:cubicBezTo>
                  <a:cubicBezTo>
                    <a:pt x="1776510" y="441219"/>
                    <a:pt x="1763737" y="476548"/>
                    <a:pt x="1756489" y="513834"/>
                  </a:cubicBezTo>
                  <a:cubicBezTo>
                    <a:pt x="1747992" y="557428"/>
                    <a:pt x="1738067" y="597881"/>
                    <a:pt x="1734124" y="632554"/>
                  </a:cubicBezTo>
                  <a:cubicBezTo>
                    <a:pt x="1764071" y="628533"/>
                    <a:pt x="1791274" y="603141"/>
                    <a:pt x="1821535" y="595725"/>
                  </a:cubicBezTo>
                  <a:cubicBezTo>
                    <a:pt x="1852710" y="588082"/>
                    <a:pt x="1881895" y="590800"/>
                    <a:pt x="1906898" y="573221"/>
                  </a:cubicBezTo>
                  <a:cubicBezTo>
                    <a:pt x="1911270" y="568040"/>
                    <a:pt x="1912356" y="559576"/>
                    <a:pt x="1917071" y="554792"/>
                  </a:cubicBezTo>
                  <a:cubicBezTo>
                    <a:pt x="1937559" y="552895"/>
                    <a:pt x="1943817" y="536704"/>
                    <a:pt x="1957733" y="528183"/>
                  </a:cubicBezTo>
                  <a:cubicBezTo>
                    <a:pt x="1958685" y="540185"/>
                    <a:pt x="1955733" y="556122"/>
                    <a:pt x="1967886" y="556830"/>
                  </a:cubicBezTo>
                  <a:cubicBezTo>
                    <a:pt x="1969268" y="543355"/>
                    <a:pt x="1965829" y="525493"/>
                    <a:pt x="1967886" y="517963"/>
                  </a:cubicBezTo>
                  <a:cubicBezTo>
                    <a:pt x="1984117" y="505621"/>
                    <a:pt x="2000329" y="493307"/>
                    <a:pt x="2006520" y="470858"/>
                  </a:cubicBezTo>
                  <a:cubicBezTo>
                    <a:pt x="1974564" y="437625"/>
                    <a:pt x="1943169" y="343500"/>
                    <a:pt x="1967886" y="284587"/>
                  </a:cubicBezTo>
                  <a:cubicBezTo>
                    <a:pt x="1975821" y="265678"/>
                    <a:pt x="1998957" y="253250"/>
                    <a:pt x="2018731" y="247730"/>
                  </a:cubicBezTo>
                  <a:cubicBezTo>
                    <a:pt x="2002948" y="119838"/>
                    <a:pt x="2077767" y="49858"/>
                    <a:pt x="2158968" y="6176"/>
                  </a:cubicBezTo>
                  <a:close/>
                  <a:moveTo>
                    <a:pt x="2510640" y="1346989"/>
                  </a:moveTo>
                  <a:cubicBezTo>
                    <a:pt x="2522632" y="1424103"/>
                    <a:pt x="2554141" y="1506018"/>
                    <a:pt x="2551302" y="1592619"/>
                  </a:cubicBezTo>
                  <a:cubicBezTo>
                    <a:pt x="2550569" y="1615803"/>
                    <a:pt x="2543330" y="1632672"/>
                    <a:pt x="2537101" y="1658123"/>
                  </a:cubicBezTo>
                  <a:cubicBezTo>
                    <a:pt x="2528976" y="1691098"/>
                    <a:pt x="2508449" y="1717654"/>
                    <a:pt x="2500477" y="1748201"/>
                  </a:cubicBezTo>
                  <a:cubicBezTo>
                    <a:pt x="2496714" y="1755306"/>
                    <a:pt x="2485265" y="1754706"/>
                    <a:pt x="2480141" y="1760488"/>
                  </a:cubicBezTo>
                  <a:cubicBezTo>
                    <a:pt x="2477731" y="1777862"/>
                    <a:pt x="2482570" y="1790378"/>
                    <a:pt x="2482198" y="1805522"/>
                  </a:cubicBezTo>
                  <a:cubicBezTo>
                    <a:pt x="2481532" y="1831145"/>
                    <a:pt x="2466377" y="1854157"/>
                    <a:pt x="2467968" y="1875131"/>
                  </a:cubicBezTo>
                  <a:cubicBezTo>
                    <a:pt x="2468644" y="1884218"/>
                    <a:pt x="2475836" y="1888857"/>
                    <a:pt x="2478112" y="1897610"/>
                  </a:cubicBezTo>
                  <a:cubicBezTo>
                    <a:pt x="2479770" y="1903868"/>
                    <a:pt x="2476617" y="1912355"/>
                    <a:pt x="2478112" y="1920146"/>
                  </a:cubicBezTo>
                  <a:cubicBezTo>
                    <a:pt x="2479884" y="1929319"/>
                    <a:pt x="2488380" y="1937691"/>
                    <a:pt x="2490314" y="1946749"/>
                  </a:cubicBezTo>
                  <a:cubicBezTo>
                    <a:pt x="2492743" y="1957875"/>
                    <a:pt x="2489685" y="1970952"/>
                    <a:pt x="2492352" y="1981573"/>
                  </a:cubicBezTo>
                  <a:cubicBezTo>
                    <a:pt x="2495619" y="1994508"/>
                    <a:pt x="2507887" y="2006424"/>
                    <a:pt x="2502515" y="2030684"/>
                  </a:cubicBezTo>
                  <a:cubicBezTo>
                    <a:pt x="2564142" y="2001299"/>
                    <a:pt x="2574458" y="1920251"/>
                    <a:pt x="2616377" y="1871026"/>
                  </a:cubicBezTo>
                  <a:cubicBezTo>
                    <a:pt x="2623416" y="1834288"/>
                    <a:pt x="2647743" y="1799264"/>
                    <a:pt x="2650924" y="1754344"/>
                  </a:cubicBezTo>
                  <a:cubicBezTo>
                    <a:pt x="2654687" y="1700871"/>
                    <a:pt x="2645905" y="1638054"/>
                    <a:pt x="2654973" y="1584438"/>
                  </a:cubicBezTo>
                  <a:cubicBezTo>
                    <a:pt x="2657163" y="1571560"/>
                    <a:pt x="2663793" y="1559330"/>
                    <a:pt x="2665145" y="1547585"/>
                  </a:cubicBezTo>
                  <a:cubicBezTo>
                    <a:pt x="2667165" y="1530231"/>
                    <a:pt x="2663716" y="1511152"/>
                    <a:pt x="2667183" y="1496398"/>
                  </a:cubicBezTo>
                  <a:cubicBezTo>
                    <a:pt x="2672203" y="1475119"/>
                    <a:pt x="2672870" y="1463251"/>
                    <a:pt x="2652944" y="1443182"/>
                  </a:cubicBezTo>
                  <a:cubicBezTo>
                    <a:pt x="2622025" y="1412073"/>
                    <a:pt x="2581420" y="1386908"/>
                    <a:pt x="2555379" y="1355171"/>
                  </a:cubicBezTo>
                  <a:cubicBezTo>
                    <a:pt x="2546864" y="1344788"/>
                    <a:pt x="2547864" y="1330320"/>
                    <a:pt x="2533024" y="1326501"/>
                  </a:cubicBezTo>
                  <a:cubicBezTo>
                    <a:pt x="2524575" y="1324767"/>
                    <a:pt x="2518574" y="1341560"/>
                    <a:pt x="2510640" y="1346989"/>
                  </a:cubicBezTo>
                  <a:close/>
                  <a:moveTo>
                    <a:pt x="876150" y="4462521"/>
                  </a:moveTo>
                  <a:cubicBezTo>
                    <a:pt x="864751" y="4459540"/>
                    <a:pt x="848960" y="4461712"/>
                    <a:pt x="845665" y="4472761"/>
                  </a:cubicBezTo>
                  <a:cubicBezTo>
                    <a:pt x="825197" y="4469198"/>
                    <a:pt x="822462" y="4483524"/>
                    <a:pt x="809078" y="4487096"/>
                  </a:cubicBezTo>
                  <a:cubicBezTo>
                    <a:pt x="810975" y="4538121"/>
                    <a:pt x="791123" y="4567287"/>
                    <a:pt x="792793" y="4618122"/>
                  </a:cubicBezTo>
                  <a:cubicBezTo>
                    <a:pt x="844622" y="4629885"/>
                    <a:pt x="905426" y="4606816"/>
                    <a:pt x="953407" y="4607882"/>
                  </a:cubicBezTo>
                  <a:cubicBezTo>
                    <a:pt x="952083" y="4564905"/>
                    <a:pt x="975839" y="4536302"/>
                    <a:pt x="967619" y="4493239"/>
                  </a:cubicBezTo>
                  <a:cubicBezTo>
                    <a:pt x="973067" y="4480971"/>
                    <a:pt x="984716" y="4457778"/>
                    <a:pt x="977791" y="4446176"/>
                  </a:cubicBezTo>
                  <a:cubicBezTo>
                    <a:pt x="969390" y="4444528"/>
                    <a:pt x="967371" y="4449300"/>
                    <a:pt x="967619" y="4456387"/>
                  </a:cubicBezTo>
                  <a:cubicBezTo>
                    <a:pt x="959284" y="4454082"/>
                    <a:pt x="967152" y="4447338"/>
                    <a:pt x="965599" y="4439995"/>
                  </a:cubicBezTo>
                  <a:cubicBezTo>
                    <a:pt x="933986" y="4430822"/>
                    <a:pt x="902406" y="4438756"/>
                    <a:pt x="882244" y="4452310"/>
                  </a:cubicBezTo>
                  <a:cubicBezTo>
                    <a:pt x="874898" y="4450329"/>
                    <a:pt x="880181" y="4461140"/>
                    <a:pt x="876149" y="4462531"/>
                  </a:cubicBezTo>
                  <a:close/>
                  <a:moveTo>
                    <a:pt x="2669231" y="1342988"/>
                  </a:moveTo>
                  <a:cubicBezTo>
                    <a:pt x="2657182" y="1354399"/>
                    <a:pt x="2663869" y="1373344"/>
                    <a:pt x="2661106" y="1390070"/>
                  </a:cubicBezTo>
                  <a:cubicBezTo>
                    <a:pt x="2659297" y="1401015"/>
                    <a:pt x="2652639" y="1411016"/>
                    <a:pt x="2650962" y="1422808"/>
                  </a:cubicBezTo>
                  <a:cubicBezTo>
                    <a:pt x="2646914" y="1450726"/>
                    <a:pt x="2653315" y="1480796"/>
                    <a:pt x="2646886" y="1504685"/>
                  </a:cubicBezTo>
                  <a:cubicBezTo>
                    <a:pt x="2695015" y="1529897"/>
                    <a:pt x="2736954" y="1561368"/>
                    <a:pt x="2791228" y="1580446"/>
                  </a:cubicBezTo>
                  <a:cubicBezTo>
                    <a:pt x="2803696" y="1566607"/>
                    <a:pt x="2797352" y="1546852"/>
                    <a:pt x="2799333" y="1529259"/>
                  </a:cubicBezTo>
                  <a:cubicBezTo>
                    <a:pt x="2802162" y="1504447"/>
                    <a:pt x="2817612" y="1479186"/>
                    <a:pt x="2811544" y="1449430"/>
                  </a:cubicBezTo>
                  <a:cubicBezTo>
                    <a:pt x="2803086" y="1438153"/>
                    <a:pt x="2789532" y="1431990"/>
                    <a:pt x="2785113" y="1416664"/>
                  </a:cubicBezTo>
                  <a:cubicBezTo>
                    <a:pt x="2751280" y="1405958"/>
                    <a:pt x="2743993" y="1357343"/>
                    <a:pt x="2709913" y="1347065"/>
                  </a:cubicBezTo>
                  <a:cubicBezTo>
                    <a:pt x="2696978" y="1343179"/>
                    <a:pt x="2684652" y="1349913"/>
                    <a:pt x="2669231" y="1342988"/>
                  </a:cubicBezTo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DFE92BB-6871-6D48-1A04-CA4AE4182395}"/>
                </a:ext>
              </a:extLst>
            </p:cNvPr>
            <p:cNvSpPr/>
            <p:nvPr/>
          </p:nvSpPr>
          <p:spPr>
            <a:xfrm>
              <a:off x="7315485" y="2191702"/>
              <a:ext cx="180975" cy="323850"/>
            </a:xfrm>
            <a:custGeom>
              <a:avLst/>
              <a:gdLst>
                <a:gd name="connsiteX0" fmla="*/ 0 w 180975"/>
                <a:gd name="connsiteY0" fmla="*/ 0 h 323850"/>
                <a:gd name="connsiteX1" fmla="*/ 180975 w 180975"/>
                <a:gd name="connsiteY1" fmla="*/ 0 h 323850"/>
                <a:gd name="connsiteX2" fmla="*/ 180975 w 180975"/>
                <a:gd name="connsiteY2" fmla="*/ 323850 h 323850"/>
                <a:gd name="connsiteX3" fmla="*/ 0 w 180975"/>
                <a:gd name="connsiteY3" fmla="*/ 32385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975" h="323850">
                  <a:moveTo>
                    <a:pt x="0" y="0"/>
                  </a:moveTo>
                  <a:lnTo>
                    <a:pt x="180975" y="0"/>
                  </a:lnTo>
                  <a:lnTo>
                    <a:pt x="180975" y="323850"/>
                  </a:lnTo>
                  <a:lnTo>
                    <a:pt x="0" y="32385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52585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1">
            <a:extLst>
              <a:ext uri="{FF2B5EF4-FFF2-40B4-BE49-F238E27FC236}">
                <a16:creationId xmlns:a16="http://schemas.microsoft.com/office/drawing/2014/main" id="{E2C88411-6C3B-6B99-95C7-4042EE92EAF2}"/>
              </a:ext>
            </a:extLst>
          </p:cNvPr>
          <p:cNvSpPr/>
          <p:nvPr/>
        </p:nvSpPr>
        <p:spPr>
          <a:xfrm>
            <a:off x="2248180" y="871537"/>
            <a:ext cx="1923770" cy="5407873"/>
          </a:xfrm>
          <a:custGeom>
            <a:avLst/>
            <a:gdLst>
              <a:gd name="connsiteX0" fmla="*/ 3627185 w 5394490"/>
              <a:gd name="connsiteY0" fmla="*/ 0 h 15164344"/>
              <a:gd name="connsiteX1" fmla="*/ 3808711 w 5394490"/>
              <a:gd name="connsiteY1" fmla="*/ 15135 h 15164344"/>
              <a:gd name="connsiteX2" fmla="*/ 3990399 w 5394490"/>
              <a:gd name="connsiteY2" fmla="*/ 66338 h 15164344"/>
              <a:gd name="connsiteX3" fmla="*/ 4038173 w 5394490"/>
              <a:gd name="connsiteY3" fmla="*/ 94733 h 15164344"/>
              <a:gd name="connsiteX4" fmla="*/ 4066793 w 5394490"/>
              <a:gd name="connsiteY4" fmla="*/ 124983 h 15164344"/>
              <a:gd name="connsiteX5" fmla="*/ 4151471 w 5394490"/>
              <a:gd name="connsiteY5" fmla="*/ 200568 h 15164344"/>
              <a:gd name="connsiteX6" fmla="*/ 4494237 w 5394490"/>
              <a:gd name="connsiteY6" fmla="*/ 730714 h 15164344"/>
              <a:gd name="connsiteX7" fmla="*/ 4493928 w 5394490"/>
              <a:gd name="connsiteY7" fmla="*/ 1029241 h 15164344"/>
              <a:gd name="connsiteX8" fmla="*/ 4497842 w 5394490"/>
              <a:gd name="connsiteY8" fmla="*/ 1146375 h 15164344"/>
              <a:gd name="connsiteX9" fmla="*/ 4517411 w 5394490"/>
              <a:gd name="connsiteY9" fmla="*/ 1244840 h 15164344"/>
              <a:gd name="connsiteX10" fmla="*/ 4516083 w 5394490"/>
              <a:gd name="connsiteY10" fmla="*/ 1292571 h 15164344"/>
              <a:gd name="connsiteX11" fmla="*/ 4531654 w 5394490"/>
              <a:gd name="connsiteY11" fmla="*/ 1477695 h 15164344"/>
              <a:gd name="connsiteX12" fmla="*/ 4456624 w 5394490"/>
              <a:gd name="connsiteY12" fmla="*/ 1571150 h 15164344"/>
              <a:gd name="connsiteX13" fmla="*/ 4408878 w 5394490"/>
              <a:gd name="connsiteY13" fmla="*/ 1627946 h 15164344"/>
              <a:gd name="connsiteX14" fmla="*/ 4373281 w 5394490"/>
              <a:gd name="connsiteY14" fmla="*/ 1705773 h 15164344"/>
              <a:gd name="connsiteX15" fmla="*/ 4324966 w 5394490"/>
              <a:gd name="connsiteY15" fmla="*/ 1783249 h 15164344"/>
              <a:gd name="connsiteX16" fmla="*/ 4298384 w 5394490"/>
              <a:gd name="connsiteY16" fmla="*/ 1823111 h 15164344"/>
              <a:gd name="connsiteX17" fmla="*/ 4287493 w 5394490"/>
              <a:gd name="connsiteY17" fmla="*/ 1871370 h 15164344"/>
              <a:gd name="connsiteX18" fmla="*/ 4276405 w 5394490"/>
              <a:gd name="connsiteY18" fmla="*/ 1955451 h 15164344"/>
              <a:gd name="connsiteX19" fmla="*/ 4257693 w 5394490"/>
              <a:gd name="connsiteY19" fmla="*/ 2027375 h 15164344"/>
              <a:gd name="connsiteX20" fmla="*/ 4231027 w 5394490"/>
              <a:gd name="connsiteY20" fmla="*/ 2070427 h 15164344"/>
              <a:gd name="connsiteX21" fmla="*/ 4171349 w 5394490"/>
              <a:gd name="connsiteY21" fmla="*/ 2155548 h 15164344"/>
              <a:gd name="connsiteX22" fmla="*/ 4154647 w 5394490"/>
              <a:gd name="connsiteY22" fmla="*/ 2183746 h 15164344"/>
              <a:gd name="connsiteX23" fmla="*/ 4137129 w 5394490"/>
              <a:gd name="connsiteY23" fmla="*/ 2241372 h 15164344"/>
              <a:gd name="connsiteX24" fmla="*/ 4151429 w 5394490"/>
              <a:gd name="connsiteY24" fmla="*/ 2299889 h 15164344"/>
              <a:gd name="connsiteX25" fmla="*/ 4166655 w 5394490"/>
              <a:gd name="connsiteY25" fmla="*/ 2324982 h 15164344"/>
              <a:gd name="connsiteX26" fmla="*/ 4236002 w 5394490"/>
              <a:gd name="connsiteY26" fmla="*/ 2408114 h 15164344"/>
              <a:gd name="connsiteX27" fmla="*/ 4327067 w 5394490"/>
              <a:gd name="connsiteY27" fmla="*/ 2454419 h 15164344"/>
              <a:gd name="connsiteX28" fmla="*/ 4363240 w 5394490"/>
              <a:gd name="connsiteY28" fmla="*/ 2470546 h 15164344"/>
              <a:gd name="connsiteX29" fmla="*/ 4448824 w 5394490"/>
              <a:gd name="connsiteY29" fmla="*/ 2513520 h 15164344"/>
              <a:gd name="connsiteX30" fmla="*/ 4487161 w 5394490"/>
              <a:gd name="connsiteY30" fmla="*/ 2537671 h 15164344"/>
              <a:gd name="connsiteX31" fmla="*/ 4583820 w 5394490"/>
              <a:gd name="connsiteY31" fmla="*/ 2583337 h 15164344"/>
              <a:gd name="connsiteX32" fmla="*/ 4722835 w 5394490"/>
              <a:gd name="connsiteY32" fmla="*/ 2651671 h 15164344"/>
              <a:gd name="connsiteX33" fmla="*/ 4793439 w 5394490"/>
              <a:gd name="connsiteY33" fmla="*/ 2689453 h 15164344"/>
              <a:gd name="connsiteX34" fmla="*/ 4844333 w 5394490"/>
              <a:gd name="connsiteY34" fmla="*/ 2720314 h 15164344"/>
              <a:gd name="connsiteX35" fmla="*/ 4936831 w 5394490"/>
              <a:gd name="connsiteY35" fmla="*/ 2772234 h 15164344"/>
              <a:gd name="connsiteX36" fmla="*/ 5008320 w 5394490"/>
              <a:gd name="connsiteY36" fmla="*/ 2806862 h 15164344"/>
              <a:gd name="connsiteX37" fmla="*/ 5234522 w 5394490"/>
              <a:gd name="connsiteY37" fmla="*/ 3061507 h 15164344"/>
              <a:gd name="connsiteX38" fmla="*/ 5333654 w 5394490"/>
              <a:gd name="connsiteY38" fmla="*/ 3448773 h 15164344"/>
              <a:gd name="connsiteX39" fmla="*/ 5350897 w 5394490"/>
              <a:gd name="connsiteY39" fmla="*/ 3544785 h 15164344"/>
              <a:gd name="connsiteX40" fmla="*/ 5366391 w 5394490"/>
              <a:gd name="connsiteY40" fmla="*/ 3847732 h 15164344"/>
              <a:gd name="connsiteX41" fmla="*/ 5380030 w 5394490"/>
              <a:gd name="connsiteY41" fmla="*/ 3987421 h 15164344"/>
              <a:gd name="connsiteX42" fmla="*/ 5393900 w 5394490"/>
              <a:gd name="connsiteY42" fmla="*/ 4119164 h 15164344"/>
              <a:gd name="connsiteX43" fmla="*/ 5369778 w 5394490"/>
              <a:gd name="connsiteY43" fmla="*/ 4242692 h 15164344"/>
              <a:gd name="connsiteX44" fmla="*/ 5318582 w 5394490"/>
              <a:gd name="connsiteY44" fmla="*/ 4308939 h 15164344"/>
              <a:gd name="connsiteX45" fmla="*/ 5251815 w 5394490"/>
              <a:gd name="connsiteY45" fmla="*/ 4477459 h 15164344"/>
              <a:gd name="connsiteX46" fmla="*/ 5222921 w 5394490"/>
              <a:gd name="connsiteY46" fmla="*/ 4572185 h 15164344"/>
              <a:gd name="connsiteX47" fmla="*/ 5189256 w 5394490"/>
              <a:gd name="connsiteY47" fmla="*/ 4666785 h 15164344"/>
              <a:gd name="connsiteX48" fmla="*/ 5101220 w 5394490"/>
              <a:gd name="connsiteY48" fmla="*/ 4970846 h 15164344"/>
              <a:gd name="connsiteX49" fmla="*/ 5086836 w 5394490"/>
              <a:gd name="connsiteY49" fmla="*/ 5030157 h 15164344"/>
              <a:gd name="connsiteX50" fmla="*/ 5078685 w 5394490"/>
              <a:gd name="connsiteY50" fmla="*/ 5065755 h 15164344"/>
              <a:gd name="connsiteX51" fmla="*/ 5061126 w 5394490"/>
              <a:gd name="connsiteY51" fmla="*/ 5124975 h 15164344"/>
              <a:gd name="connsiteX52" fmla="*/ 4942467 w 5394490"/>
              <a:gd name="connsiteY52" fmla="*/ 5442518 h 15164344"/>
              <a:gd name="connsiteX53" fmla="*/ 4780313 w 5394490"/>
              <a:gd name="connsiteY53" fmla="*/ 5691982 h 15164344"/>
              <a:gd name="connsiteX54" fmla="*/ 4652695 w 5394490"/>
              <a:gd name="connsiteY54" fmla="*/ 5758447 h 15164344"/>
              <a:gd name="connsiteX55" fmla="*/ 4648711 w 5394490"/>
              <a:gd name="connsiteY55" fmla="*/ 5758392 h 15164344"/>
              <a:gd name="connsiteX56" fmla="*/ 4639218 w 5394490"/>
              <a:gd name="connsiteY56" fmla="*/ 5758237 h 15164344"/>
              <a:gd name="connsiteX57" fmla="*/ 4600298 w 5394490"/>
              <a:gd name="connsiteY57" fmla="*/ 5781730 h 15164344"/>
              <a:gd name="connsiteX58" fmla="*/ 4593826 w 5394490"/>
              <a:gd name="connsiteY58" fmla="*/ 5842851 h 15164344"/>
              <a:gd name="connsiteX59" fmla="*/ 4611913 w 5394490"/>
              <a:gd name="connsiteY59" fmla="*/ 6224689 h 15164344"/>
              <a:gd name="connsiteX60" fmla="*/ 4521339 w 5394490"/>
              <a:gd name="connsiteY60" fmla="*/ 6332836 h 15164344"/>
              <a:gd name="connsiteX61" fmla="*/ 4484379 w 5394490"/>
              <a:gd name="connsiteY61" fmla="*/ 6345344 h 15164344"/>
              <a:gd name="connsiteX62" fmla="*/ 4514495 w 5394490"/>
              <a:gd name="connsiteY62" fmla="*/ 6378819 h 15164344"/>
              <a:gd name="connsiteX63" fmla="*/ 4561194 w 5394490"/>
              <a:gd name="connsiteY63" fmla="*/ 6474845 h 15164344"/>
              <a:gd name="connsiteX64" fmla="*/ 4471949 w 5394490"/>
              <a:gd name="connsiteY64" fmla="*/ 6535267 h 15164344"/>
              <a:gd name="connsiteX65" fmla="*/ 4412223 w 5394490"/>
              <a:gd name="connsiteY65" fmla="*/ 6536005 h 15164344"/>
              <a:gd name="connsiteX66" fmla="*/ 4413768 w 5394490"/>
              <a:gd name="connsiteY66" fmla="*/ 6566296 h 15164344"/>
              <a:gd name="connsiteX67" fmla="*/ 4398682 w 5394490"/>
              <a:gd name="connsiteY67" fmla="*/ 6622404 h 15164344"/>
              <a:gd name="connsiteX68" fmla="*/ 4379401 w 5394490"/>
              <a:gd name="connsiteY68" fmla="*/ 6715008 h 15164344"/>
              <a:gd name="connsiteX69" fmla="*/ 4364294 w 5394490"/>
              <a:gd name="connsiteY69" fmla="*/ 6829233 h 15164344"/>
              <a:gd name="connsiteX70" fmla="*/ 4362727 w 5394490"/>
              <a:gd name="connsiteY70" fmla="*/ 6885713 h 15164344"/>
              <a:gd name="connsiteX71" fmla="*/ 4373977 w 5394490"/>
              <a:gd name="connsiteY71" fmla="*/ 6910700 h 15164344"/>
              <a:gd name="connsiteX72" fmla="*/ 4389049 w 5394490"/>
              <a:gd name="connsiteY72" fmla="*/ 6941371 h 15164344"/>
              <a:gd name="connsiteX73" fmla="*/ 4389056 w 5394490"/>
              <a:gd name="connsiteY73" fmla="*/ 7056011 h 15164344"/>
              <a:gd name="connsiteX74" fmla="*/ 4388606 w 5394490"/>
              <a:gd name="connsiteY74" fmla="*/ 7273331 h 15164344"/>
              <a:gd name="connsiteX75" fmla="*/ 4407634 w 5394490"/>
              <a:gd name="connsiteY75" fmla="*/ 7302808 h 15164344"/>
              <a:gd name="connsiteX76" fmla="*/ 4430155 w 5394490"/>
              <a:gd name="connsiteY76" fmla="*/ 7296772 h 15164344"/>
              <a:gd name="connsiteX77" fmla="*/ 4451607 w 5394490"/>
              <a:gd name="connsiteY77" fmla="*/ 7269508 h 15164344"/>
              <a:gd name="connsiteX78" fmla="*/ 4466398 w 5394490"/>
              <a:gd name="connsiteY78" fmla="*/ 7250023 h 15164344"/>
              <a:gd name="connsiteX79" fmla="*/ 4467269 w 5394490"/>
              <a:gd name="connsiteY79" fmla="*/ 7250038 h 15164344"/>
              <a:gd name="connsiteX80" fmla="*/ 4522695 w 5394490"/>
              <a:gd name="connsiteY80" fmla="*/ 7318442 h 15164344"/>
              <a:gd name="connsiteX81" fmla="*/ 4595723 w 5394490"/>
              <a:gd name="connsiteY81" fmla="*/ 7556111 h 15164344"/>
              <a:gd name="connsiteX82" fmla="*/ 4645191 w 5394490"/>
              <a:gd name="connsiteY82" fmla="*/ 7724666 h 15164344"/>
              <a:gd name="connsiteX83" fmla="*/ 4661830 w 5394490"/>
              <a:gd name="connsiteY83" fmla="*/ 7784835 h 15164344"/>
              <a:gd name="connsiteX84" fmla="*/ 4677787 w 5394490"/>
              <a:gd name="connsiteY84" fmla="*/ 7840999 h 15164344"/>
              <a:gd name="connsiteX85" fmla="*/ 4707103 w 5394490"/>
              <a:gd name="connsiteY85" fmla="*/ 7961232 h 15164344"/>
              <a:gd name="connsiteX86" fmla="*/ 4691447 w 5394490"/>
              <a:gd name="connsiteY86" fmla="*/ 8123997 h 15164344"/>
              <a:gd name="connsiteX87" fmla="*/ 4649069 w 5394490"/>
              <a:gd name="connsiteY87" fmla="*/ 8159446 h 15164344"/>
              <a:gd name="connsiteX88" fmla="*/ 4677555 w 5394490"/>
              <a:gd name="connsiteY88" fmla="*/ 8251783 h 15164344"/>
              <a:gd name="connsiteX89" fmla="*/ 4711438 w 5394490"/>
              <a:gd name="connsiteY89" fmla="*/ 8379303 h 15164344"/>
              <a:gd name="connsiteX90" fmla="*/ 4775542 w 5394490"/>
              <a:gd name="connsiteY90" fmla="*/ 8651753 h 15164344"/>
              <a:gd name="connsiteX91" fmla="*/ 4786286 w 5394490"/>
              <a:gd name="connsiteY91" fmla="*/ 8695038 h 15164344"/>
              <a:gd name="connsiteX92" fmla="*/ 4756233 w 5394490"/>
              <a:gd name="connsiteY92" fmla="*/ 8716497 h 15164344"/>
              <a:gd name="connsiteX93" fmla="*/ 4774664 w 5394490"/>
              <a:gd name="connsiteY93" fmla="*/ 8740893 h 15164344"/>
              <a:gd name="connsiteX94" fmla="*/ 4987219 w 5394490"/>
              <a:gd name="connsiteY94" fmla="*/ 8827188 h 15164344"/>
              <a:gd name="connsiteX95" fmla="*/ 5151966 w 5394490"/>
              <a:gd name="connsiteY95" fmla="*/ 9001322 h 15164344"/>
              <a:gd name="connsiteX96" fmla="*/ 5139199 w 5394490"/>
              <a:gd name="connsiteY96" fmla="*/ 9019696 h 15164344"/>
              <a:gd name="connsiteX97" fmla="*/ 5098845 w 5394490"/>
              <a:gd name="connsiteY97" fmla="*/ 8993480 h 15164344"/>
              <a:gd name="connsiteX98" fmla="*/ 5075973 w 5394490"/>
              <a:gd name="connsiteY98" fmla="*/ 8975098 h 15164344"/>
              <a:gd name="connsiteX99" fmla="*/ 5072924 w 5394490"/>
              <a:gd name="connsiteY99" fmla="*/ 8980818 h 15164344"/>
              <a:gd name="connsiteX100" fmla="*/ 5061709 w 5394490"/>
              <a:gd name="connsiteY100" fmla="*/ 8994780 h 15164344"/>
              <a:gd name="connsiteX101" fmla="*/ 5003669 w 5394490"/>
              <a:gd name="connsiteY101" fmla="*/ 8951833 h 15164344"/>
              <a:gd name="connsiteX102" fmla="*/ 4884497 w 5394490"/>
              <a:gd name="connsiteY102" fmla="*/ 8885642 h 15164344"/>
              <a:gd name="connsiteX103" fmla="*/ 4872713 w 5394490"/>
              <a:gd name="connsiteY103" fmla="*/ 8885452 h 15164344"/>
              <a:gd name="connsiteX104" fmla="*/ 4844276 w 5394490"/>
              <a:gd name="connsiteY104" fmla="*/ 8900447 h 15164344"/>
              <a:gd name="connsiteX105" fmla="*/ 4814870 w 5394490"/>
              <a:gd name="connsiteY105" fmla="*/ 8927500 h 15164344"/>
              <a:gd name="connsiteX106" fmla="*/ 4808532 w 5394490"/>
              <a:gd name="connsiteY106" fmla="*/ 8955185 h 15164344"/>
              <a:gd name="connsiteX107" fmla="*/ 4814743 w 5394490"/>
              <a:gd name="connsiteY107" fmla="*/ 8989587 h 15164344"/>
              <a:gd name="connsiteX108" fmla="*/ 4794219 w 5394490"/>
              <a:gd name="connsiteY108" fmla="*/ 9040769 h 15164344"/>
              <a:gd name="connsiteX109" fmla="*/ 4801597 w 5394490"/>
              <a:gd name="connsiteY109" fmla="*/ 9607798 h 15164344"/>
              <a:gd name="connsiteX110" fmla="*/ 4821496 w 5394490"/>
              <a:gd name="connsiteY110" fmla="*/ 9751648 h 15164344"/>
              <a:gd name="connsiteX111" fmla="*/ 4844333 w 5394490"/>
              <a:gd name="connsiteY111" fmla="*/ 9875675 h 15164344"/>
              <a:gd name="connsiteX112" fmla="*/ 4893871 w 5394490"/>
              <a:gd name="connsiteY112" fmla="*/ 10127819 h 15164344"/>
              <a:gd name="connsiteX113" fmla="*/ 4904945 w 5394490"/>
              <a:gd name="connsiteY113" fmla="*/ 10187833 h 15164344"/>
              <a:gd name="connsiteX114" fmla="*/ 4966716 w 5394490"/>
              <a:gd name="connsiteY114" fmla="*/ 10659243 h 15164344"/>
              <a:gd name="connsiteX115" fmla="*/ 4982638 w 5394490"/>
              <a:gd name="connsiteY115" fmla="*/ 10802980 h 15164344"/>
              <a:gd name="connsiteX116" fmla="*/ 5002467 w 5394490"/>
              <a:gd name="connsiteY116" fmla="*/ 10949219 h 15164344"/>
              <a:gd name="connsiteX117" fmla="*/ 5033897 w 5394490"/>
              <a:gd name="connsiteY117" fmla="*/ 11107719 h 15164344"/>
              <a:gd name="connsiteX118" fmla="*/ 5014799 w 5394490"/>
              <a:gd name="connsiteY118" fmla="*/ 11251280 h 15164344"/>
              <a:gd name="connsiteX119" fmla="*/ 4822789 w 5394490"/>
              <a:gd name="connsiteY119" fmla="*/ 11315229 h 15164344"/>
              <a:gd name="connsiteX120" fmla="*/ 4739762 w 5394490"/>
              <a:gd name="connsiteY120" fmla="*/ 11293819 h 15164344"/>
              <a:gd name="connsiteX121" fmla="*/ 4730276 w 5394490"/>
              <a:gd name="connsiteY121" fmla="*/ 11205185 h 15164344"/>
              <a:gd name="connsiteX122" fmla="*/ 4755748 w 5394490"/>
              <a:gd name="connsiteY122" fmla="*/ 11119116 h 15164344"/>
              <a:gd name="connsiteX123" fmla="*/ 4754146 w 5394490"/>
              <a:gd name="connsiteY123" fmla="*/ 10975772 h 15164344"/>
              <a:gd name="connsiteX124" fmla="*/ 4709492 w 5394490"/>
              <a:gd name="connsiteY124" fmla="*/ 10719785 h 15164344"/>
              <a:gd name="connsiteX125" fmla="*/ 4621272 w 5394490"/>
              <a:gd name="connsiteY125" fmla="*/ 10024738 h 15164344"/>
              <a:gd name="connsiteX126" fmla="*/ 4602476 w 5394490"/>
              <a:gd name="connsiteY126" fmla="*/ 9841111 h 15164344"/>
              <a:gd name="connsiteX127" fmla="*/ 4560379 w 5394490"/>
              <a:gd name="connsiteY127" fmla="*/ 9521504 h 15164344"/>
              <a:gd name="connsiteX128" fmla="*/ 4540508 w 5394490"/>
              <a:gd name="connsiteY128" fmla="*/ 9405522 h 15164344"/>
              <a:gd name="connsiteX129" fmla="*/ 4525675 w 5394490"/>
              <a:gd name="connsiteY129" fmla="*/ 9337441 h 15164344"/>
              <a:gd name="connsiteX130" fmla="*/ 4507265 w 5394490"/>
              <a:gd name="connsiteY130" fmla="*/ 9254934 h 15164344"/>
              <a:gd name="connsiteX131" fmla="*/ 4493886 w 5394490"/>
              <a:gd name="connsiteY131" fmla="*/ 9191666 h 15164344"/>
              <a:gd name="connsiteX132" fmla="*/ 4442121 w 5394490"/>
              <a:gd name="connsiteY132" fmla="*/ 9145241 h 15164344"/>
              <a:gd name="connsiteX133" fmla="*/ 4396989 w 5394490"/>
              <a:gd name="connsiteY133" fmla="*/ 9154749 h 15164344"/>
              <a:gd name="connsiteX134" fmla="*/ 4346277 w 5394490"/>
              <a:gd name="connsiteY134" fmla="*/ 9165267 h 15164344"/>
              <a:gd name="connsiteX135" fmla="*/ 4344950 w 5394490"/>
              <a:gd name="connsiteY135" fmla="*/ 9165253 h 15164344"/>
              <a:gd name="connsiteX136" fmla="*/ 4343495 w 5394490"/>
              <a:gd name="connsiteY136" fmla="*/ 9165232 h 15164344"/>
              <a:gd name="connsiteX137" fmla="*/ 4313639 w 5394490"/>
              <a:gd name="connsiteY137" fmla="*/ 9174732 h 15164344"/>
              <a:gd name="connsiteX138" fmla="*/ 4292903 w 5394490"/>
              <a:gd name="connsiteY138" fmla="*/ 9291185 h 15164344"/>
              <a:gd name="connsiteX139" fmla="*/ 4266378 w 5394490"/>
              <a:gd name="connsiteY139" fmla="*/ 9501415 h 15164344"/>
              <a:gd name="connsiteX140" fmla="*/ 4240983 w 5394490"/>
              <a:gd name="connsiteY140" fmla="*/ 9699742 h 15164344"/>
              <a:gd name="connsiteX141" fmla="*/ 4192879 w 5394490"/>
              <a:gd name="connsiteY141" fmla="*/ 9970675 h 15164344"/>
              <a:gd name="connsiteX142" fmla="*/ 4202850 w 5394490"/>
              <a:gd name="connsiteY142" fmla="*/ 10070460 h 15164344"/>
              <a:gd name="connsiteX143" fmla="*/ 4245396 w 5394490"/>
              <a:gd name="connsiteY143" fmla="*/ 10201409 h 15164344"/>
              <a:gd name="connsiteX144" fmla="*/ 4284689 w 5394490"/>
              <a:gd name="connsiteY144" fmla="*/ 10305986 h 15164344"/>
              <a:gd name="connsiteX145" fmla="*/ 4330440 w 5394490"/>
              <a:gd name="connsiteY145" fmla="*/ 10436225 h 15164344"/>
              <a:gd name="connsiteX146" fmla="*/ 4399006 w 5394490"/>
              <a:gd name="connsiteY146" fmla="*/ 10748601 h 15164344"/>
              <a:gd name="connsiteX147" fmla="*/ 4419081 w 5394490"/>
              <a:gd name="connsiteY147" fmla="*/ 10886091 h 15164344"/>
              <a:gd name="connsiteX148" fmla="*/ 4424048 w 5394490"/>
              <a:gd name="connsiteY148" fmla="*/ 11109131 h 15164344"/>
              <a:gd name="connsiteX149" fmla="*/ 4435502 w 5394490"/>
              <a:gd name="connsiteY149" fmla="*/ 11528994 h 15164344"/>
              <a:gd name="connsiteX150" fmla="*/ 4440933 w 5394490"/>
              <a:gd name="connsiteY150" fmla="*/ 11735331 h 15164344"/>
              <a:gd name="connsiteX151" fmla="*/ 4438593 w 5394490"/>
              <a:gd name="connsiteY151" fmla="*/ 11790996 h 15164344"/>
              <a:gd name="connsiteX152" fmla="*/ 4463784 w 5394490"/>
              <a:gd name="connsiteY152" fmla="*/ 12031321 h 15164344"/>
              <a:gd name="connsiteX153" fmla="*/ 4466004 w 5394490"/>
              <a:gd name="connsiteY153" fmla="*/ 12209706 h 15164344"/>
              <a:gd name="connsiteX154" fmla="*/ 4458149 w 5394490"/>
              <a:gd name="connsiteY154" fmla="*/ 12981730 h 15164344"/>
              <a:gd name="connsiteX155" fmla="*/ 4434820 w 5394490"/>
              <a:gd name="connsiteY155" fmla="*/ 13076590 h 15164344"/>
              <a:gd name="connsiteX156" fmla="*/ 4355285 w 5394490"/>
              <a:gd name="connsiteY156" fmla="*/ 13275023 h 15164344"/>
              <a:gd name="connsiteX157" fmla="*/ 4345997 w 5394490"/>
              <a:gd name="connsiteY157" fmla="*/ 13466638 h 15164344"/>
              <a:gd name="connsiteX158" fmla="*/ 4498193 w 5394490"/>
              <a:gd name="connsiteY158" fmla="*/ 13605344 h 15164344"/>
              <a:gd name="connsiteX159" fmla="*/ 4620998 w 5394490"/>
              <a:gd name="connsiteY159" fmla="*/ 13770401 h 15164344"/>
              <a:gd name="connsiteX160" fmla="*/ 4618131 w 5394490"/>
              <a:gd name="connsiteY160" fmla="*/ 13902431 h 15164344"/>
              <a:gd name="connsiteX161" fmla="*/ 4578262 w 5394490"/>
              <a:gd name="connsiteY161" fmla="*/ 14048655 h 15164344"/>
              <a:gd name="connsiteX162" fmla="*/ 4517348 w 5394490"/>
              <a:gd name="connsiteY162" fmla="*/ 14149628 h 15164344"/>
              <a:gd name="connsiteX163" fmla="*/ 4455858 w 5394490"/>
              <a:gd name="connsiteY163" fmla="*/ 14242661 h 15164344"/>
              <a:gd name="connsiteX164" fmla="*/ 4427379 w 5394490"/>
              <a:gd name="connsiteY164" fmla="*/ 14293604 h 15164344"/>
              <a:gd name="connsiteX165" fmla="*/ 4433239 w 5394490"/>
              <a:gd name="connsiteY165" fmla="*/ 14398090 h 15164344"/>
              <a:gd name="connsiteX166" fmla="*/ 4419818 w 5394490"/>
              <a:gd name="connsiteY166" fmla="*/ 14509181 h 15164344"/>
              <a:gd name="connsiteX167" fmla="*/ 4397874 w 5394490"/>
              <a:gd name="connsiteY167" fmla="*/ 14553940 h 15164344"/>
              <a:gd name="connsiteX168" fmla="*/ 4383512 w 5394490"/>
              <a:gd name="connsiteY168" fmla="*/ 14583804 h 15164344"/>
              <a:gd name="connsiteX169" fmla="*/ 4375143 w 5394490"/>
              <a:gd name="connsiteY169" fmla="*/ 14627369 h 15164344"/>
              <a:gd name="connsiteX170" fmla="*/ 4354618 w 5394490"/>
              <a:gd name="connsiteY170" fmla="*/ 14678524 h 15164344"/>
              <a:gd name="connsiteX171" fmla="*/ 4330271 w 5394490"/>
              <a:gd name="connsiteY171" fmla="*/ 14723986 h 15164344"/>
              <a:gd name="connsiteX172" fmla="*/ 4311981 w 5394490"/>
              <a:gd name="connsiteY172" fmla="*/ 14780831 h 15164344"/>
              <a:gd name="connsiteX173" fmla="*/ 4297534 w 5394490"/>
              <a:gd name="connsiteY173" fmla="*/ 14842525 h 15164344"/>
              <a:gd name="connsiteX174" fmla="*/ 4282314 w 5394490"/>
              <a:gd name="connsiteY174" fmla="*/ 14932044 h 15164344"/>
              <a:gd name="connsiteX175" fmla="*/ 4213558 w 5394490"/>
              <a:gd name="connsiteY175" fmla="*/ 15028872 h 15164344"/>
              <a:gd name="connsiteX176" fmla="*/ 4149454 w 5394490"/>
              <a:gd name="connsiteY176" fmla="*/ 15074896 h 15164344"/>
              <a:gd name="connsiteX177" fmla="*/ 4149391 w 5394490"/>
              <a:gd name="connsiteY177" fmla="*/ 15074896 h 15164344"/>
              <a:gd name="connsiteX178" fmla="*/ 4149215 w 5394490"/>
              <a:gd name="connsiteY178" fmla="*/ 15074825 h 15164344"/>
              <a:gd name="connsiteX179" fmla="*/ 4088294 w 5394490"/>
              <a:gd name="connsiteY179" fmla="*/ 15096257 h 15164344"/>
              <a:gd name="connsiteX180" fmla="*/ 3830866 w 5394490"/>
              <a:gd name="connsiteY180" fmla="*/ 15163994 h 15164344"/>
              <a:gd name="connsiteX181" fmla="*/ 3804769 w 5394490"/>
              <a:gd name="connsiteY181" fmla="*/ 15164345 h 15164344"/>
              <a:gd name="connsiteX182" fmla="*/ 3499855 w 5394490"/>
              <a:gd name="connsiteY182" fmla="*/ 15129282 h 15164344"/>
              <a:gd name="connsiteX183" fmla="*/ 3400618 w 5394490"/>
              <a:gd name="connsiteY183" fmla="*/ 15064707 h 15164344"/>
              <a:gd name="connsiteX184" fmla="*/ 3400646 w 5394490"/>
              <a:gd name="connsiteY184" fmla="*/ 15064707 h 15164344"/>
              <a:gd name="connsiteX185" fmla="*/ 3369258 w 5394490"/>
              <a:gd name="connsiteY185" fmla="*/ 15049249 h 15164344"/>
              <a:gd name="connsiteX186" fmla="*/ 3343660 w 5394490"/>
              <a:gd name="connsiteY186" fmla="*/ 15031542 h 15164344"/>
              <a:gd name="connsiteX187" fmla="*/ 3312040 w 5394490"/>
              <a:gd name="connsiteY187" fmla="*/ 14999922 h 15164344"/>
              <a:gd name="connsiteX188" fmla="*/ 3285922 w 5394490"/>
              <a:gd name="connsiteY188" fmla="*/ 14964226 h 15164344"/>
              <a:gd name="connsiteX189" fmla="*/ 3269051 w 5394490"/>
              <a:gd name="connsiteY189" fmla="*/ 14935698 h 15164344"/>
              <a:gd name="connsiteX190" fmla="*/ 3260296 w 5394490"/>
              <a:gd name="connsiteY190" fmla="*/ 14925861 h 15164344"/>
              <a:gd name="connsiteX191" fmla="*/ 3260331 w 5394490"/>
              <a:gd name="connsiteY191" fmla="*/ 14925861 h 15164344"/>
              <a:gd name="connsiteX192" fmla="*/ 3226210 w 5394490"/>
              <a:gd name="connsiteY192" fmla="*/ 14862973 h 15164344"/>
              <a:gd name="connsiteX193" fmla="*/ 3265910 w 5394490"/>
              <a:gd name="connsiteY193" fmla="*/ 14751881 h 15164344"/>
              <a:gd name="connsiteX194" fmla="*/ 3274876 w 5394490"/>
              <a:gd name="connsiteY194" fmla="*/ 14686814 h 15164344"/>
              <a:gd name="connsiteX195" fmla="*/ 3338819 w 5394490"/>
              <a:gd name="connsiteY195" fmla="*/ 14562794 h 15164344"/>
              <a:gd name="connsiteX196" fmla="*/ 3377149 w 5394490"/>
              <a:gd name="connsiteY196" fmla="*/ 14529629 h 15164344"/>
              <a:gd name="connsiteX197" fmla="*/ 3473927 w 5394490"/>
              <a:gd name="connsiteY197" fmla="*/ 14398582 h 15164344"/>
              <a:gd name="connsiteX198" fmla="*/ 3506959 w 5394490"/>
              <a:gd name="connsiteY198" fmla="*/ 14355719 h 15164344"/>
              <a:gd name="connsiteX199" fmla="*/ 3527618 w 5394490"/>
              <a:gd name="connsiteY199" fmla="*/ 14328386 h 15164344"/>
              <a:gd name="connsiteX200" fmla="*/ 3536675 w 5394490"/>
              <a:gd name="connsiteY200" fmla="*/ 14288826 h 15164344"/>
              <a:gd name="connsiteX201" fmla="*/ 3525179 w 5394490"/>
              <a:gd name="connsiteY201" fmla="*/ 14272594 h 15164344"/>
              <a:gd name="connsiteX202" fmla="*/ 3511435 w 5394490"/>
              <a:gd name="connsiteY202" fmla="*/ 14251514 h 15164344"/>
              <a:gd name="connsiteX203" fmla="*/ 3487039 w 5394490"/>
              <a:gd name="connsiteY203" fmla="*/ 14212657 h 15164344"/>
              <a:gd name="connsiteX204" fmla="*/ 3451674 w 5394490"/>
              <a:gd name="connsiteY204" fmla="*/ 14138455 h 15164344"/>
              <a:gd name="connsiteX205" fmla="*/ 3426792 w 5394490"/>
              <a:gd name="connsiteY205" fmla="*/ 14088356 h 15164344"/>
              <a:gd name="connsiteX206" fmla="*/ 3418768 w 5394490"/>
              <a:gd name="connsiteY206" fmla="*/ 14061866 h 15164344"/>
              <a:gd name="connsiteX207" fmla="*/ 3332656 w 5394490"/>
              <a:gd name="connsiteY207" fmla="*/ 13750585 h 15164344"/>
              <a:gd name="connsiteX208" fmla="*/ 3298057 w 5394490"/>
              <a:gd name="connsiteY208" fmla="*/ 13562552 h 15164344"/>
              <a:gd name="connsiteX209" fmla="*/ 3288642 w 5394490"/>
              <a:gd name="connsiteY209" fmla="*/ 13442888 h 15164344"/>
              <a:gd name="connsiteX210" fmla="*/ 3309216 w 5394490"/>
              <a:gd name="connsiteY210" fmla="*/ 13188735 h 15164344"/>
              <a:gd name="connsiteX211" fmla="*/ 3329916 w 5394490"/>
              <a:gd name="connsiteY211" fmla="*/ 12901064 h 15164344"/>
              <a:gd name="connsiteX212" fmla="*/ 3335818 w 5394490"/>
              <a:gd name="connsiteY212" fmla="*/ 12831993 h 15164344"/>
              <a:gd name="connsiteX213" fmla="*/ 3295661 w 5394490"/>
              <a:gd name="connsiteY213" fmla="*/ 12758424 h 15164344"/>
              <a:gd name="connsiteX214" fmla="*/ 3245646 w 5394490"/>
              <a:gd name="connsiteY214" fmla="*/ 12667077 h 15164344"/>
              <a:gd name="connsiteX215" fmla="*/ 3236672 w 5394490"/>
              <a:gd name="connsiteY215" fmla="*/ 12617469 h 15164344"/>
              <a:gd name="connsiteX216" fmla="*/ 3231389 w 5394490"/>
              <a:gd name="connsiteY216" fmla="*/ 12549662 h 15164344"/>
              <a:gd name="connsiteX217" fmla="*/ 3218122 w 5394490"/>
              <a:gd name="connsiteY217" fmla="*/ 12453777 h 15164344"/>
              <a:gd name="connsiteX218" fmla="*/ 3159738 w 5394490"/>
              <a:gd name="connsiteY218" fmla="*/ 12089930 h 15164344"/>
              <a:gd name="connsiteX219" fmla="*/ 3135419 w 5394490"/>
              <a:gd name="connsiteY219" fmla="*/ 11961884 h 15164344"/>
              <a:gd name="connsiteX220" fmla="*/ 3109736 w 5394490"/>
              <a:gd name="connsiteY220" fmla="*/ 11825834 h 15164344"/>
              <a:gd name="connsiteX221" fmla="*/ 3075285 w 5394490"/>
              <a:gd name="connsiteY221" fmla="*/ 11546244 h 15164344"/>
              <a:gd name="connsiteX222" fmla="*/ 3063719 w 5394490"/>
              <a:gd name="connsiteY222" fmla="*/ 11389093 h 15164344"/>
              <a:gd name="connsiteX223" fmla="*/ 3091762 w 5394490"/>
              <a:gd name="connsiteY223" fmla="*/ 11152626 h 15164344"/>
              <a:gd name="connsiteX224" fmla="*/ 3138623 w 5394490"/>
              <a:gd name="connsiteY224" fmla="*/ 10754286 h 15164344"/>
              <a:gd name="connsiteX225" fmla="*/ 3119904 w 5394490"/>
              <a:gd name="connsiteY225" fmla="*/ 10682916 h 15164344"/>
              <a:gd name="connsiteX226" fmla="*/ 3083386 w 5394490"/>
              <a:gd name="connsiteY226" fmla="*/ 10506758 h 15164344"/>
              <a:gd name="connsiteX227" fmla="*/ 3065215 w 5394490"/>
              <a:gd name="connsiteY227" fmla="*/ 10444165 h 15164344"/>
              <a:gd name="connsiteX228" fmla="*/ 2997184 w 5394490"/>
              <a:gd name="connsiteY228" fmla="*/ 10198668 h 15164344"/>
              <a:gd name="connsiteX229" fmla="*/ 2943008 w 5394490"/>
              <a:gd name="connsiteY229" fmla="*/ 9970281 h 15164344"/>
              <a:gd name="connsiteX230" fmla="*/ 2926032 w 5394490"/>
              <a:gd name="connsiteY230" fmla="*/ 9880263 h 15164344"/>
              <a:gd name="connsiteX231" fmla="*/ 2914628 w 5394490"/>
              <a:gd name="connsiteY231" fmla="*/ 9902622 h 15164344"/>
              <a:gd name="connsiteX232" fmla="*/ 2904137 w 5394490"/>
              <a:gd name="connsiteY232" fmla="*/ 9965222 h 15164344"/>
              <a:gd name="connsiteX233" fmla="*/ 2882200 w 5394490"/>
              <a:gd name="connsiteY233" fmla="*/ 10038651 h 15164344"/>
              <a:gd name="connsiteX234" fmla="*/ 2860445 w 5394490"/>
              <a:gd name="connsiteY234" fmla="*/ 10105720 h 15164344"/>
              <a:gd name="connsiteX235" fmla="*/ 2846729 w 5394490"/>
              <a:gd name="connsiteY235" fmla="*/ 10198486 h 15164344"/>
              <a:gd name="connsiteX236" fmla="*/ 2841122 w 5394490"/>
              <a:gd name="connsiteY236" fmla="*/ 10285897 h 15164344"/>
              <a:gd name="connsiteX237" fmla="*/ 2849526 w 5394490"/>
              <a:gd name="connsiteY237" fmla="*/ 10413508 h 15164344"/>
              <a:gd name="connsiteX238" fmla="*/ 2824680 w 5394490"/>
              <a:gd name="connsiteY238" fmla="*/ 10591942 h 15164344"/>
              <a:gd name="connsiteX239" fmla="*/ 2766885 w 5394490"/>
              <a:gd name="connsiteY239" fmla="*/ 11040136 h 15164344"/>
              <a:gd name="connsiteX240" fmla="*/ 2746578 w 5394490"/>
              <a:gd name="connsiteY240" fmla="*/ 11342092 h 15164344"/>
              <a:gd name="connsiteX241" fmla="*/ 2729771 w 5394490"/>
              <a:gd name="connsiteY241" fmla="*/ 11488907 h 15164344"/>
              <a:gd name="connsiteX242" fmla="*/ 2724564 w 5394490"/>
              <a:gd name="connsiteY242" fmla="*/ 11562005 h 15164344"/>
              <a:gd name="connsiteX243" fmla="*/ 2706456 w 5394490"/>
              <a:gd name="connsiteY243" fmla="*/ 11985823 h 15164344"/>
              <a:gd name="connsiteX244" fmla="*/ 2673459 w 5394490"/>
              <a:gd name="connsiteY244" fmla="*/ 12515935 h 15164344"/>
              <a:gd name="connsiteX245" fmla="*/ 2658738 w 5394490"/>
              <a:gd name="connsiteY245" fmla="*/ 12788568 h 15164344"/>
              <a:gd name="connsiteX246" fmla="*/ 2627484 w 5394490"/>
              <a:gd name="connsiteY246" fmla="*/ 12911113 h 15164344"/>
              <a:gd name="connsiteX247" fmla="*/ 2577862 w 5394490"/>
              <a:gd name="connsiteY247" fmla="*/ 13092821 h 15164344"/>
              <a:gd name="connsiteX248" fmla="*/ 2552735 w 5394490"/>
              <a:gd name="connsiteY248" fmla="*/ 13338895 h 15164344"/>
              <a:gd name="connsiteX249" fmla="*/ 2544830 w 5394490"/>
              <a:gd name="connsiteY249" fmla="*/ 13394405 h 15164344"/>
              <a:gd name="connsiteX250" fmla="*/ 2537831 w 5394490"/>
              <a:gd name="connsiteY250" fmla="*/ 13445980 h 15164344"/>
              <a:gd name="connsiteX251" fmla="*/ 2531282 w 5394490"/>
              <a:gd name="connsiteY251" fmla="*/ 13653548 h 15164344"/>
              <a:gd name="connsiteX252" fmla="*/ 2427471 w 5394490"/>
              <a:gd name="connsiteY252" fmla="*/ 13761336 h 15164344"/>
              <a:gd name="connsiteX253" fmla="*/ 2427190 w 5394490"/>
              <a:gd name="connsiteY253" fmla="*/ 13761336 h 15164344"/>
              <a:gd name="connsiteX254" fmla="*/ 2426817 w 5394490"/>
              <a:gd name="connsiteY254" fmla="*/ 13761336 h 15164344"/>
              <a:gd name="connsiteX255" fmla="*/ 2394024 w 5394490"/>
              <a:gd name="connsiteY255" fmla="*/ 13780308 h 15164344"/>
              <a:gd name="connsiteX256" fmla="*/ 2361174 w 5394490"/>
              <a:gd name="connsiteY256" fmla="*/ 13799350 h 15164344"/>
              <a:gd name="connsiteX257" fmla="*/ 2360858 w 5394490"/>
              <a:gd name="connsiteY257" fmla="*/ 13799350 h 15164344"/>
              <a:gd name="connsiteX258" fmla="*/ 2359846 w 5394490"/>
              <a:gd name="connsiteY258" fmla="*/ 13799280 h 15164344"/>
              <a:gd name="connsiteX259" fmla="*/ 2340776 w 5394490"/>
              <a:gd name="connsiteY259" fmla="*/ 13805955 h 15164344"/>
              <a:gd name="connsiteX260" fmla="*/ 2270334 w 5394490"/>
              <a:gd name="connsiteY260" fmla="*/ 13819868 h 15164344"/>
              <a:gd name="connsiteX261" fmla="*/ 2187912 w 5394490"/>
              <a:gd name="connsiteY261" fmla="*/ 13835116 h 15164344"/>
              <a:gd name="connsiteX262" fmla="*/ 2018893 w 5394490"/>
              <a:gd name="connsiteY262" fmla="*/ 13843969 h 15164344"/>
              <a:gd name="connsiteX263" fmla="*/ 1855397 w 5394490"/>
              <a:gd name="connsiteY263" fmla="*/ 13854580 h 15164344"/>
              <a:gd name="connsiteX264" fmla="*/ 1785594 w 5394490"/>
              <a:gd name="connsiteY264" fmla="*/ 13874113 h 15164344"/>
              <a:gd name="connsiteX265" fmla="*/ 1658763 w 5394490"/>
              <a:gd name="connsiteY265" fmla="*/ 13911987 h 15164344"/>
              <a:gd name="connsiteX266" fmla="*/ 1581758 w 5394490"/>
              <a:gd name="connsiteY266" fmla="*/ 13936932 h 15164344"/>
              <a:gd name="connsiteX267" fmla="*/ 1581646 w 5394490"/>
              <a:gd name="connsiteY267" fmla="*/ 13936932 h 15164344"/>
              <a:gd name="connsiteX268" fmla="*/ 1581576 w 5394490"/>
              <a:gd name="connsiteY268" fmla="*/ 13936932 h 15164344"/>
              <a:gd name="connsiteX269" fmla="*/ 1508372 w 5394490"/>
              <a:gd name="connsiteY269" fmla="*/ 13966795 h 15164344"/>
              <a:gd name="connsiteX270" fmla="*/ 1422092 w 5394490"/>
              <a:gd name="connsiteY270" fmla="*/ 13996236 h 15164344"/>
              <a:gd name="connsiteX271" fmla="*/ 1421579 w 5394490"/>
              <a:gd name="connsiteY271" fmla="*/ 13996236 h 15164344"/>
              <a:gd name="connsiteX272" fmla="*/ 1420251 w 5394490"/>
              <a:gd name="connsiteY272" fmla="*/ 13996166 h 15164344"/>
              <a:gd name="connsiteX273" fmla="*/ 1368725 w 5394490"/>
              <a:gd name="connsiteY273" fmla="*/ 14007479 h 15164344"/>
              <a:gd name="connsiteX274" fmla="*/ 1244873 w 5394490"/>
              <a:gd name="connsiteY274" fmla="*/ 14023922 h 15164344"/>
              <a:gd name="connsiteX275" fmla="*/ 1133044 w 5394490"/>
              <a:gd name="connsiteY275" fmla="*/ 14037553 h 15164344"/>
              <a:gd name="connsiteX276" fmla="*/ 1066066 w 5394490"/>
              <a:gd name="connsiteY276" fmla="*/ 14042613 h 15164344"/>
              <a:gd name="connsiteX277" fmla="*/ 924641 w 5394490"/>
              <a:gd name="connsiteY277" fmla="*/ 14031019 h 15164344"/>
              <a:gd name="connsiteX278" fmla="*/ 907967 w 5394490"/>
              <a:gd name="connsiteY278" fmla="*/ 14023149 h 15164344"/>
              <a:gd name="connsiteX279" fmla="*/ 907974 w 5394490"/>
              <a:gd name="connsiteY279" fmla="*/ 14023149 h 15164344"/>
              <a:gd name="connsiteX280" fmla="*/ 858162 w 5394490"/>
              <a:gd name="connsiteY280" fmla="*/ 14018019 h 15164344"/>
              <a:gd name="connsiteX281" fmla="*/ 832297 w 5394490"/>
              <a:gd name="connsiteY281" fmla="*/ 14017386 h 15164344"/>
              <a:gd name="connsiteX282" fmla="*/ 815405 w 5394490"/>
              <a:gd name="connsiteY282" fmla="*/ 14014225 h 15164344"/>
              <a:gd name="connsiteX283" fmla="*/ 763548 w 5394490"/>
              <a:gd name="connsiteY283" fmla="*/ 13991950 h 15164344"/>
              <a:gd name="connsiteX284" fmla="*/ 742122 w 5394490"/>
              <a:gd name="connsiteY284" fmla="*/ 13978670 h 15164344"/>
              <a:gd name="connsiteX285" fmla="*/ 724700 w 5394490"/>
              <a:gd name="connsiteY285" fmla="*/ 13962438 h 15164344"/>
              <a:gd name="connsiteX286" fmla="*/ 673219 w 5394490"/>
              <a:gd name="connsiteY286" fmla="*/ 13903203 h 15164344"/>
              <a:gd name="connsiteX287" fmla="*/ 650334 w 5394490"/>
              <a:gd name="connsiteY287" fmla="*/ 13873973 h 15164344"/>
              <a:gd name="connsiteX288" fmla="*/ 650341 w 5394490"/>
              <a:gd name="connsiteY288" fmla="*/ 13873973 h 15164344"/>
              <a:gd name="connsiteX289" fmla="*/ 638288 w 5394490"/>
              <a:gd name="connsiteY289" fmla="*/ 13868352 h 15164344"/>
              <a:gd name="connsiteX290" fmla="*/ 603010 w 5394490"/>
              <a:gd name="connsiteY290" fmla="*/ 13846218 h 15164344"/>
              <a:gd name="connsiteX291" fmla="*/ 568976 w 5394490"/>
              <a:gd name="connsiteY291" fmla="*/ 13812279 h 15164344"/>
              <a:gd name="connsiteX292" fmla="*/ 553289 w 5394490"/>
              <a:gd name="connsiteY292" fmla="*/ 13781994 h 15164344"/>
              <a:gd name="connsiteX293" fmla="*/ 544602 w 5394490"/>
              <a:gd name="connsiteY293" fmla="*/ 13757471 h 15164344"/>
              <a:gd name="connsiteX294" fmla="*/ 523789 w 5394490"/>
              <a:gd name="connsiteY294" fmla="*/ 13666195 h 15164344"/>
              <a:gd name="connsiteX295" fmla="*/ 543401 w 5394490"/>
              <a:gd name="connsiteY295" fmla="*/ 13520885 h 15164344"/>
              <a:gd name="connsiteX296" fmla="*/ 543426 w 5394490"/>
              <a:gd name="connsiteY296" fmla="*/ 13520814 h 15164344"/>
              <a:gd name="connsiteX297" fmla="*/ 628526 w 5394490"/>
              <a:gd name="connsiteY297" fmla="*/ 13411761 h 15164344"/>
              <a:gd name="connsiteX298" fmla="*/ 647316 w 5394490"/>
              <a:gd name="connsiteY298" fmla="*/ 13399815 h 15164344"/>
              <a:gd name="connsiteX299" fmla="*/ 711591 w 5394490"/>
              <a:gd name="connsiteY299" fmla="*/ 13373957 h 15164344"/>
              <a:gd name="connsiteX300" fmla="*/ 794093 w 5394490"/>
              <a:gd name="connsiteY300" fmla="*/ 13343883 h 15164344"/>
              <a:gd name="connsiteX301" fmla="*/ 796454 w 5394490"/>
              <a:gd name="connsiteY301" fmla="*/ 13341916 h 15164344"/>
              <a:gd name="connsiteX302" fmla="*/ 796461 w 5394490"/>
              <a:gd name="connsiteY302" fmla="*/ 13341916 h 15164344"/>
              <a:gd name="connsiteX303" fmla="*/ 796475 w 5394490"/>
              <a:gd name="connsiteY303" fmla="*/ 13341213 h 15164344"/>
              <a:gd name="connsiteX304" fmla="*/ 852737 w 5394490"/>
              <a:gd name="connsiteY304" fmla="*/ 13306502 h 15164344"/>
              <a:gd name="connsiteX305" fmla="*/ 852744 w 5394490"/>
              <a:gd name="connsiteY305" fmla="*/ 13306502 h 15164344"/>
              <a:gd name="connsiteX306" fmla="*/ 859237 w 5394490"/>
              <a:gd name="connsiteY306" fmla="*/ 13302989 h 15164344"/>
              <a:gd name="connsiteX307" fmla="*/ 935827 w 5394490"/>
              <a:gd name="connsiteY307" fmla="*/ 13281979 h 15164344"/>
              <a:gd name="connsiteX308" fmla="*/ 991991 w 5394490"/>
              <a:gd name="connsiteY308" fmla="*/ 13276287 h 15164344"/>
              <a:gd name="connsiteX309" fmla="*/ 1034734 w 5394490"/>
              <a:gd name="connsiteY309" fmla="*/ 13270314 h 15164344"/>
              <a:gd name="connsiteX310" fmla="*/ 1067226 w 5394490"/>
              <a:gd name="connsiteY310" fmla="*/ 13268347 h 15164344"/>
              <a:gd name="connsiteX311" fmla="*/ 1067844 w 5394490"/>
              <a:gd name="connsiteY311" fmla="*/ 13268347 h 15164344"/>
              <a:gd name="connsiteX312" fmla="*/ 1072854 w 5394490"/>
              <a:gd name="connsiteY312" fmla="*/ 13268065 h 15164344"/>
              <a:gd name="connsiteX313" fmla="*/ 1130971 w 5394490"/>
              <a:gd name="connsiteY313" fmla="*/ 13271158 h 15164344"/>
              <a:gd name="connsiteX314" fmla="*/ 1232970 w 5394490"/>
              <a:gd name="connsiteY314" fmla="*/ 13246635 h 15164344"/>
              <a:gd name="connsiteX315" fmla="*/ 1303812 w 5394490"/>
              <a:gd name="connsiteY315" fmla="*/ 13218317 h 15164344"/>
              <a:gd name="connsiteX316" fmla="*/ 1326171 w 5394490"/>
              <a:gd name="connsiteY316" fmla="*/ 13187119 h 15164344"/>
              <a:gd name="connsiteX317" fmla="*/ 1347490 w 5394490"/>
              <a:gd name="connsiteY317" fmla="*/ 13135965 h 15164344"/>
              <a:gd name="connsiteX318" fmla="*/ 1368654 w 5394490"/>
              <a:gd name="connsiteY318" fmla="*/ 13090362 h 15164344"/>
              <a:gd name="connsiteX319" fmla="*/ 1398391 w 5394490"/>
              <a:gd name="connsiteY319" fmla="*/ 13022766 h 15164344"/>
              <a:gd name="connsiteX320" fmla="*/ 1440221 w 5394490"/>
              <a:gd name="connsiteY320" fmla="*/ 12949830 h 15164344"/>
              <a:gd name="connsiteX321" fmla="*/ 1494790 w 5394490"/>
              <a:gd name="connsiteY321" fmla="*/ 12876541 h 15164344"/>
              <a:gd name="connsiteX322" fmla="*/ 1542472 w 5394490"/>
              <a:gd name="connsiteY322" fmla="*/ 12793487 h 15164344"/>
              <a:gd name="connsiteX323" fmla="*/ 1519439 w 5394490"/>
              <a:gd name="connsiteY323" fmla="*/ 12733901 h 15164344"/>
              <a:gd name="connsiteX324" fmla="*/ 1480638 w 5394490"/>
              <a:gd name="connsiteY324" fmla="*/ 12697784 h 15164344"/>
              <a:gd name="connsiteX325" fmla="*/ 1441542 w 5394490"/>
              <a:gd name="connsiteY325" fmla="*/ 12643397 h 15164344"/>
              <a:gd name="connsiteX326" fmla="*/ 1415571 w 5394490"/>
              <a:gd name="connsiteY326" fmla="*/ 12546360 h 15164344"/>
              <a:gd name="connsiteX327" fmla="*/ 1444247 w 5394490"/>
              <a:gd name="connsiteY327" fmla="*/ 12459567 h 15164344"/>
              <a:gd name="connsiteX328" fmla="*/ 1582932 w 5394490"/>
              <a:gd name="connsiteY328" fmla="*/ 12223781 h 15164344"/>
              <a:gd name="connsiteX329" fmla="*/ 1659185 w 5394490"/>
              <a:gd name="connsiteY329" fmla="*/ 12115233 h 15164344"/>
              <a:gd name="connsiteX330" fmla="*/ 1717443 w 5394490"/>
              <a:gd name="connsiteY330" fmla="*/ 11966388 h 15164344"/>
              <a:gd name="connsiteX331" fmla="*/ 1703952 w 5394490"/>
              <a:gd name="connsiteY331" fmla="*/ 11878442 h 15164344"/>
              <a:gd name="connsiteX332" fmla="*/ 1691592 w 5394490"/>
              <a:gd name="connsiteY332" fmla="*/ 11778587 h 15164344"/>
              <a:gd name="connsiteX333" fmla="*/ 1653451 w 5394490"/>
              <a:gd name="connsiteY333" fmla="*/ 11431225 h 15164344"/>
              <a:gd name="connsiteX334" fmla="*/ 1637458 w 5394490"/>
              <a:gd name="connsiteY334" fmla="*/ 10945157 h 15164344"/>
              <a:gd name="connsiteX335" fmla="*/ 1679035 w 5394490"/>
              <a:gd name="connsiteY335" fmla="*/ 10737738 h 15164344"/>
              <a:gd name="connsiteX336" fmla="*/ 1700375 w 5394490"/>
              <a:gd name="connsiteY336" fmla="*/ 10714445 h 15164344"/>
              <a:gd name="connsiteX337" fmla="*/ 1684354 w 5394490"/>
              <a:gd name="connsiteY337" fmla="*/ 10660662 h 15164344"/>
              <a:gd name="connsiteX338" fmla="*/ 1590745 w 5394490"/>
              <a:gd name="connsiteY338" fmla="*/ 10275139 h 15164344"/>
              <a:gd name="connsiteX339" fmla="*/ 1580536 w 5394490"/>
              <a:gd name="connsiteY339" fmla="*/ 10011352 h 15164344"/>
              <a:gd name="connsiteX340" fmla="*/ 1612935 w 5394490"/>
              <a:gd name="connsiteY340" fmla="*/ 9761478 h 15164344"/>
              <a:gd name="connsiteX341" fmla="*/ 1652067 w 5394490"/>
              <a:gd name="connsiteY341" fmla="*/ 9440936 h 15164344"/>
              <a:gd name="connsiteX342" fmla="*/ 1669950 w 5394490"/>
              <a:gd name="connsiteY342" fmla="*/ 9226484 h 15164344"/>
              <a:gd name="connsiteX343" fmla="*/ 1688416 w 5394490"/>
              <a:gd name="connsiteY343" fmla="*/ 8904579 h 15164344"/>
              <a:gd name="connsiteX344" fmla="*/ 1697382 w 5394490"/>
              <a:gd name="connsiteY344" fmla="*/ 8753562 h 15164344"/>
              <a:gd name="connsiteX345" fmla="*/ 1662270 w 5394490"/>
              <a:gd name="connsiteY345" fmla="*/ 8785231 h 15164344"/>
              <a:gd name="connsiteX346" fmla="*/ 1608600 w 5394490"/>
              <a:gd name="connsiteY346" fmla="*/ 8825937 h 15164344"/>
              <a:gd name="connsiteX347" fmla="*/ 1567220 w 5394490"/>
              <a:gd name="connsiteY347" fmla="*/ 8833287 h 15164344"/>
              <a:gd name="connsiteX348" fmla="*/ 1495752 w 5394490"/>
              <a:gd name="connsiteY348" fmla="*/ 8818833 h 15164344"/>
              <a:gd name="connsiteX349" fmla="*/ 1428500 w 5394490"/>
              <a:gd name="connsiteY349" fmla="*/ 8688798 h 15164344"/>
              <a:gd name="connsiteX350" fmla="*/ 1425711 w 5394490"/>
              <a:gd name="connsiteY350" fmla="*/ 8645732 h 15164344"/>
              <a:gd name="connsiteX351" fmla="*/ 1408587 w 5394490"/>
              <a:gd name="connsiteY351" fmla="*/ 8660382 h 15164344"/>
              <a:gd name="connsiteX352" fmla="*/ 1359225 w 5394490"/>
              <a:gd name="connsiteY352" fmla="*/ 8681455 h 15164344"/>
              <a:gd name="connsiteX353" fmla="*/ 1324597 w 5394490"/>
              <a:gd name="connsiteY353" fmla="*/ 8674773 h 15164344"/>
              <a:gd name="connsiteX354" fmla="*/ 1258189 w 5394490"/>
              <a:gd name="connsiteY354" fmla="*/ 8571825 h 15164344"/>
              <a:gd name="connsiteX355" fmla="*/ 1211707 w 5394490"/>
              <a:gd name="connsiteY355" fmla="*/ 8381861 h 15164344"/>
              <a:gd name="connsiteX356" fmla="*/ 1169358 w 5394490"/>
              <a:gd name="connsiteY356" fmla="*/ 8215104 h 15164344"/>
              <a:gd name="connsiteX357" fmla="*/ 1062145 w 5394490"/>
              <a:gd name="connsiteY357" fmla="*/ 7975693 h 15164344"/>
              <a:gd name="connsiteX358" fmla="*/ 961067 w 5394490"/>
              <a:gd name="connsiteY358" fmla="*/ 7831183 h 15164344"/>
              <a:gd name="connsiteX359" fmla="*/ 934478 w 5394490"/>
              <a:gd name="connsiteY359" fmla="*/ 7785067 h 15164344"/>
              <a:gd name="connsiteX360" fmla="*/ 962845 w 5394490"/>
              <a:gd name="connsiteY360" fmla="*/ 7734110 h 15164344"/>
              <a:gd name="connsiteX361" fmla="*/ 962957 w 5394490"/>
              <a:gd name="connsiteY361" fmla="*/ 7734110 h 15164344"/>
              <a:gd name="connsiteX362" fmla="*/ 990445 w 5394490"/>
              <a:gd name="connsiteY362" fmla="*/ 7718953 h 15164344"/>
              <a:gd name="connsiteX363" fmla="*/ 996362 w 5394490"/>
              <a:gd name="connsiteY363" fmla="*/ 7677714 h 15164344"/>
              <a:gd name="connsiteX364" fmla="*/ 875103 w 5394490"/>
              <a:gd name="connsiteY364" fmla="*/ 7485683 h 15164344"/>
              <a:gd name="connsiteX365" fmla="*/ 846238 w 5394490"/>
              <a:gd name="connsiteY365" fmla="*/ 7406865 h 15164344"/>
              <a:gd name="connsiteX366" fmla="*/ 906625 w 5394490"/>
              <a:gd name="connsiteY366" fmla="*/ 7324949 h 15164344"/>
              <a:gd name="connsiteX367" fmla="*/ 984037 w 5394490"/>
              <a:gd name="connsiteY367" fmla="*/ 7304129 h 15164344"/>
              <a:gd name="connsiteX368" fmla="*/ 1026808 w 5394490"/>
              <a:gd name="connsiteY368" fmla="*/ 7325890 h 15164344"/>
              <a:gd name="connsiteX369" fmla="*/ 1064815 w 5394490"/>
              <a:gd name="connsiteY369" fmla="*/ 7361972 h 15164344"/>
              <a:gd name="connsiteX370" fmla="*/ 1103933 w 5394490"/>
              <a:gd name="connsiteY370" fmla="*/ 7386938 h 15164344"/>
              <a:gd name="connsiteX371" fmla="*/ 1099906 w 5394490"/>
              <a:gd name="connsiteY371" fmla="*/ 7359759 h 15164344"/>
              <a:gd name="connsiteX372" fmla="*/ 1235008 w 5394490"/>
              <a:gd name="connsiteY372" fmla="*/ 7264084 h 15164344"/>
              <a:gd name="connsiteX373" fmla="*/ 1240285 w 5394490"/>
              <a:gd name="connsiteY373" fmla="*/ 7264133 h 15164344"/>
              <a:gd name="connsiteX374" fmla="*/ 1333205 w 5394490"/>
              <a:gd name="connsiteY374" fmla="*/ 7358262 h 15164344"/>
              <a:gd name="connsiteX375" fmla="*/ 1354713 w 5394490"/>
              <a:gd name="connsiteY375" fmla="*/ 7444036 h 15164344"/>
              <a:gd name="connsiteX376" fmla="*/ 1364951 w 5394490"/>
              <a:gd name="connsiteY376" fmla="*/ 7476963 h 15164344"/>
              <a:gd name="connsiteX377" fmla="*/ 1373945 w 5394490"/>
              <a:gd name="connsiteY377" fmla="*/ 7497115 h 15164344"/>
              <a:gd name="connsiteX378" fmla="*/ 1383129 w 5394490"/>
              <a:gd name="connsiteY378" fmla="*/ 7502132 h 15164344"/>
              <a:gd name="connsiteX379" fmla="*/ 1397098 w 5394490"/>
              <a:gd name="connsiteY379" fmla="*/ 7494572 h 15164344"/>
              <a:gd name="connsiteX380" fmla="*/ 1396719 w 5394490"/>
              <a:gd name="connsiteY380" fmla="*/ 7422113 h 15164344"/>
              <a:gd name="connsiteX381" fmla="*/ 1383150 w 5394490"/>
              <a:gd name="connsiteY381" fmla="*/ 7366012 h 15164344"/>
              <a:gd name="connsiteX382" fmla="*/ 1369863 w 5394490"/>
              <a:gd name="connsiteY382" fmla="*/ 7270907 h 15164344"/>
              <a:gd name="connsiteX383" fmla="*/ 1385631 w 5394490"/>
              <a:gd name="connsiteY383" fmla="*/ 7190143 h 15164344"/>
              <a:gd name="connsiteX384" fmla="*/ 1425668 w 5394490"/>
              <a:gd name="connsiteY384" fmla="*/ 7153035 h 15164344"/>
              <a:gd name="connsiteX385" fmla="*/ 1478853 w 5394490"/>
              <a:gd name="connsiteY385" fmla="*/ 7101171 h 15164344"/>
              <a:gd name="connsiteX386" fmla="*/ 1503798 w 5394490"/>
              <a:gd name="connsiteY386" fmla="*/ 7034193 h 15164344"/>
              <a:gd name="connsiteX387" fmla="*/ 1526943 w 5394490"/>
              <a:gd name="connsiteY387" fmla="*/ 6945672 h 15164344"/>
              <a:gd name="connsiteX388" fmla="*/ 1521526 w 5394490"/>
              <a:gd name="connsiteY388" fmla="*/ 6882636 h 15164344"/>
              <a:gd name="connsiteX389" fmla="*/ 1528812 w 5394490"/>
              <a:gd name="connsiteY389" fmla="*/ 6820738 h 15164344"/>
              <a:gd name="connsiteX390" fmla="*/ 1496357 w 5394490"/>
              <a:gd name="connsiteY390" fmla="*/ 6785605 h 15164344"/>
              <a:gd name="connsiteX391" fmla="*/ 1464926 w 5394490"/>
              <a:gd name="connsiteY391" fmla="*/ 6741745 h 15164344"/>
              <a:gd name="connsiteX392" fmla="*/ 1445877 w 5394490"/>
              <a:gd name="connsiteY392" fmla="*/ 6710968 h 15164344"/>
              <a:gd name="connsiteX393" fmla="*/ 1435464 w 5394490"/>
              <a:gd name="connsiteY393" fmla="*/ 6627091 h 15164344"/>
              <a:gd name="connsiteX394" fmla="*/ 1428346 w 5394490"/>
              <a:gd name="connsiteY394" fmla="*/ 6596637 h 15164344"/>
              <a:gd name="connsiteX395" fmla="*/ 1413892 w 5394490"/>
              <a:gd name="connsiteY395" fmla="*/ 6572353 h 15164344"/>
              <a:gd name="connsiteX396" fmla="*/ 1443214 w 5394490"/>
              <a:gd name="connsiteY396" fmla="*/ 6548491 h 15164344"/>
              <a:gd name="connsiteX397" fmla="*/ 1468137 w 5394490"/>
              <a:gd name="connsiteY397" fmla="*/ 6546875 h 15164344"/>
              <a:gd name="connsiteX398" fmla="*/ 1547911 w 5394490"/>
              <a:gd name="connsiteY398" fmla="*/ 6562530 h 15164344"/>
              <a:gd name="connsiteX399" fmla="*/ 1609584 w 5394490"/>
              <a:gd name="connsiteY399" fmla="*/ 6635094 h 15164344"/>
              <a:gd name="connsiteX400" fmla="*/ 1687158 w 5394490"/>
              <a:gd name="connsiteY400" fmla="*/ 6737550 h 15164344"/>
              <a:gd name="connsiteX401" fmla="*/ 1722825 w 5394490"/>
              <a:gd name="connsiteY401" fmla="*/ 6780820 h 15164344"/>
              <a:gd name="connsiteX402" fmla="*/ 1747482 w 5394490"/>
              <a:gd name="connsiteY402" fmla="*/ 6772662 h 15164344"/>
              <a:gd name="connsiteX403" fmla="*/ 1797870 w 5394490"/>
              <a:gd name="connsiteY403" fmla="*/ 6762262 h 15164344"/>
              <a:gd name="connsiteX404" fmla="*/ 1842123 w 5394490"/>
              <a:gd name="connsiteY404" fmla="*/ 6776077 h 15164344"/>
              <a:gd name="connsiteX405" fmla="*/ 1858741 w 5394490"/>
              <a:gd name="connsiteY405" fmla="*/ 6785689 h 15164344"/>
              <a:gd name="connsiteX406" fmla="*/ 1897760 w 5394490"/>
              <a:gd name="connsiteY406" fmla="*/ 6779211 h 15164344"/>
              <a:gd name="connsiteX407" fmla="*/ 1958745 w 5394490"/>
              <a:gd name="connsiteY407" fmla="*/ 6733137 h 15164344"/>
              <a:gd name="connsiteX408" fmla="*/ 1981124 w 5394490"/>
              <a:gd name="connsiteY408" fmla="*/ 6615132 h 15164344"/>
              <a:gd name="connsiteX409" fmla="*/ 1997138 w 5394490"/>
              <a:gd name="connsiteY409" fmla="*/ 6525619 h 15164344"/>
              <a:gd name="connsiteX410" fmla="*/ 2006350 w 5394490"/>
              <a:gd name="connsiteY410" fmla="*/ 6451839 h 15164344"/>
              <a:gd name="connsiteX411" fmla="*/ 2017452 w 5394490"/>
              <a:gd name="connsiteY411" fmla="*/ 6366965 h 15164344"/>
              <a:gd name="connsiteX412" fmla="*/ 2006533 w 5394490"/>
              <a:gd name="connsiteY412" fmla="*/ 6301378 h 15164344"/>
              <a:gd name="connsiteX413" fmla="*/ 1992543 w 5394490"/>
              <a:gd name="connsiteY413" fmla="*/ 6203068 h 15164344"/>
              <a:gd name="connsiteX414" fmla="*/ 2029966 w 5394490"/>
              <a:gd name="connsiteY414" fmla="*/ 6116537 h 15164344"/>
              <a:gd name="connsiteX415" fmla="*/ 2097767 w 5394490"/>
              <a:gd name="connsiteY415" fmla="*/ 5910632 h 15164344"/>
              <a:gd name="connsiteX416" fmla="*/ 2139906 w 5394490"/>
              <a:gd name="connsiteY416" fmla="*/ 5366470 h 15164344"/>
              <a:gd name="connsiteX417" fmla="*/ 2073504 w 5394490"/>
              <a:gd name="connsiteY417" fmla="*/ 5320845 h 15164344"/>
              <a:gd name="connsiteX418" fmla="*/ 1938578 w 5394490"/>
              <a:gd name="connsiteY418" fmla="*/ 5305961 h 15164344"/>
              <a:gd name="connsiteX419" fmla="*/ 1781533 w 5394490"/>
              <a:gd name="connsiteY419" fmla="*/ 5284893 h 15164344"/>
              <a:gd name="connsiteX420" fmla="*/ 1720436 w 5394490"/>
              <a:gd name="connsiteY420" fmla="*/ 5277630 h 15164344"/>
              <a:gd name="connsiteX421" fmla="*/ 1673948 w 5394490"/>
              <a:gd name="connsiteY421" fmla="*/ 5317738 h 15164344"/>
              <a:gd name="connsiteX422" fmla="*/ 1501929 w 5394490"/>
              <a:gd name="connsiteY422" fmla="*/ 5406117 h 15164344"/>
              <a:gd name="connsiteX423" fmla="*/ 1406296 w 5394490"/>
              <a:gd name="connsiteY423" fmla="*/ 5438496 h 15164344"/>
              <a:gd name="connsiteX424" fmla="*/ 1289513 w 5394490"/>
              <a:gd name="connsiteY424" fmla="*/ 5466454 h 15164344"/>
              <a:gd name="connsiteX425" fmla="*/ 1224524 w 5394490"/>
              <a:gd name="connsiteY425" fmla="*/ 5447791 h 15164344"/>
              <a:gd name="connsiteX426" fmla="*/ 1078187 w 5394490"/>
              <a:gd name="connsiteY426" fmla="*/ 5270186 h 15164344"/>
              <a:gd name="connsiteX427" fmla="*/ 1019845 w 5394490"/>
              <a:gd name="connsiteY427" fmla="*/ 5192145 h 15164344"/>
              <a:gd name="connsiteX428" fmla="*/ 953506 w 5394490"/>
              <a:gd name="connsiteY428" fmla="*/ 5086814 h 15164344"/>
              <a:gd name="connsiteX429" fmla="*/ 890288 w 5394490"/>
              <a:gd name="connsiteY429" fmla="*/ 4999500 h 15164344"/>
              <a:gd name="connsiteX430" fmla="*/ 856953 w 5394490"/>
              <a:gd name="connsiteY430" fmla="*/ 5008507 h 15164344"/>
              <a:gd name="connsiteX431" fmla="*/ 779246 w 5394490"/>
              <a:gd name="connsiteY431" fmla="*/ 5026259 h 15164344"/>
              <a:gd name="connsiteX432" fmla="*/ 735956 w 5394490"/>
              <a:gd name="connsiteY432" fmla="*/ 5037002 h 15164344"/>
              <a:gd name="connsiteX433" fmla="*/ 676670 w 5394490"/>
              <a:gd name="connsiteY433" fmla="*/ 5050485 h 15164344"/>
              <a:gd name="connsiteX434" fmla="*/ 635923 w 5394490"/>
              <a:gd name="connsiteY434" fmla="*/ 5055668 h 15164344"/>
              <a:gd name="connsiteX435" fmla="*/ 610886 w 5394490"/>
              <a:gd name="connsiteY435" fmla="*/ 5039902 h 15164344"/>
              <a:gd name="connsiteX436" fmla="*/ 590002 w 5394490"/>
              <a:gd name="connsiteY436" fmla="*/ 4989171 h 15164344"/>
              <a:gd name="connsiteX437" fmla="*/ 571767 w 5394490"/>
              <a:gd name="connsiteY437" fmla="*/ 4928959 h 15164344"/>
              <a:gd name="connsiteX438" fmla="*/ 539055 w 5394490"/>
              <a:gd name="connsiteY438" fmla="*/ 4816599 h 15164344"/>
              <a:gd name="connsiteX439" fmla="*/ 493813 w 5394490"/>
              <a:gd name="connsiteY439" fmla="*/ 4668064 h 15164344"/>
              <a:gd name="connsiteX440" fmla="*/ 466118 w 5394490"/>
              <a:gd name="connsiteY440" fmla="*/ 4575748 h 15164344"/>
              <a:gd name="connsiteX441" fmla="*/ 443951 w 5394490"/>
              <a:gd name="connsiteY441" fmla="*/ 4513829 h 15164344"/>
              <a:gd name="connsiteX442" fmla="*/ 429274 w 5394490"/>
              <a:gd name="connsiteY442" fmla="*/ 4468845 h 15164344"/>
              <a:gd name="connsiteX443" fmla="*/ 424920 w 5394490"/>
              <a:gd name="connsiteY443" fmla="*/ 4453597 h 15164344"/>
              <a:gd name="connsiteX444" fmla="*/ 333042 w 5394490"/>
              <a:gd name="connsiteY444" fmla="*/ 4177991 h 15164344"/>
              <a:gd name="connsiteX445" fmla="*/ 297724 w 5394490"/>
              <a:gd name="connsiteY445" fmla="*/ 4073519 h 15164344"/>
              <a:gd name="connsiteX446" fmla="*/ 282296 w 5394490"/>
              <a:gd name="connsiteY446" fmla="*/ 4026918 h 15164344"/>
              <a:gd name="connsiteX447" fmla="*/ 263047 w 5394490"/>
              <a:gd name="connsiteY447" fmla="*/ 3974640 h 15164344"/>
              <a:gd name="connsiteX448" fmla="*/ 252747 w 5394490"/>
              <a:gd name="connsiteY448" fmla="*/ 3944102 h 15164344"/>
              <a:gd name="connsiteX449" fmla="*/ 226733 w 5394490"/>
              <a:gd name="connsiteY449" fmla="*/ 3877307 h 15164344"/>
              <a:gd name="connsiteX450" fmla="*/ 200677 w 5394490"/>
              <a:gd name="connsiteY450" fmla="*/ 3812100 h 15164344"/>
              <a:gd name="connsiteX451" fmla="*/ 194134 w 5394490"/>
              <a:gd name="connsiteY451" fmla="*/ 3789628 h 15164344"/>
              <a:gd name="connsiteX452" fmla="*/ 179945 w 5394490"/>
              <a:gd name="connsiteY452" fmla="*/ 3755795 h 15164344"/>
              <a:gd name="connsiteX453" fmla="*/ 53930 w 5394490"/>
              <a:gd name="connsiteY453" fmla="*/ 3505513 h 15164344"/>
              <a:gd name="connsiteX454" fmla="*/ 1265 w 5394490"/>
              <a:gd name="connsiteY454" fmla="*/ 3394991 h 15164344"/>
              <a:gd name="connsiteX455" fmla="*/ 16660 w 5394490"/>
              <a:gd name="connsiteY455" fmla="*/ 3378001 h 15164344"/>
              <a:gd name="connsiteX456" fmla="*/ 36686 w 5394490"/>
              <a:gd name="connsiteY456" fmla="*/ 3380847 h 15164344"/>
              <a:gd name="connsiteX457" fmla="*/ 173246 w 5394490"/>
              <a:gd name="connsiteY457" fmla="*/ 3394183 h 15164344"/>
              <a:gd name="connsiteX458" fmla="*/ 287465 w 5394490"/>
              <a:gd name="connsiteY458" fmla="*/ 3409290 h 15164344"/>
              <a:gd name="connsiteX459" fmla="*/ 442300 w 5394490"/>
              <a:gd name="connsiteY459" fmla="*/ 3423927 h 15164344"/>
              <a:gd name="connsiteX460" fmla="*/ 915042 w 5394490"/>
              <a:gd name="connsiteY460" fmla="*/ 3457718 h 15164344"/>
              <a:gd name="connsiteX461" fmla="*/ 1252687 w 5394490"/>
              <a:gd name="connsiteY461" fmla="*/ 3482993 h 15164344"/>
              <a:gd name="connsiteX462" fmla="*/ 1590331 w 5394490"/>
              <a:gd name="connsiteY462" fmla="*/ 3508268 h 15164344"/>
              <a:gd name="connsiteX463" fmla="*/ 1649727 w 5394490"/>
              <a:gd name="connsiteY463" fmla="*/ 3519468 h 15164344"/>
              <a:gd name="connsiteX464" fmla="*/ 1702118 w 5394490"/>
              <a:gd name="connsiteY464" fmla="*/ 3524900 h 15164344"/>
              <a:gd name="connsiteX465" fmla="*/ 1713367 w 5394490"/>
              <a:gd name="connsiteY465" fmla="*/ 3492577 h 15164344"/>
              <a:gd name="connsiteX466" fmla="*/ 1771239 w 5394490"/>
              <a:gd name="connsiteY466" fmla="*/ 3441740 h 15164344"/>
              <a:gd name="connsiteX467" fmla="*/ 1780050 w 5394490"/>
              <a:gd name="connsiteY467" fmla="*/ 3441880 h 15164344"/>
              <a:gd name="connsiteX468" fmla="*/ 1844140 w 5394490"/>
              <a:gd name="connsiteY468" fmla="*/ 3571030 h 15164344"/>
              <a:gd name="connsiteX469" fmla="*/ 1864503 w 5394490"/>
              <a:gd name="connsiteY469" fmla="*/ 3698170 h 15164344"/>
              <a:gd name="connsiteX470" fmla="*/ 1881564 w 5394490"/>
              <a:gd name="connsiteY470" fmla="*/ 3722159 h 15164344"/>
              <a:gd name="connsiteX471" fmla="*/ 1883018 w 5394490"/>
              <a:gd name="connsiteY471" fmla="*/ 3719383 h 15164344"/>
              <a:gd name="connsiteX472" fmla="*/ 1956812 w 5394490"/>
              <a:gd name="connsiteY472" fmla="*/ 3555845 h 15164344"/>
              <a:gd name="connsiteX473" fmla="*/ 1995585 w 5394490"/>
              <a:gd name="connsiteY473" fmla="*/ 3449441 h 15164344"/>
              <a:gd name="connsiteX474" fmla="*/ 2065402 w 5394490"/>
              <a:gd name="connsiteY474" fmla="*/ 3314445 h 15164344"/>
              <a:gd name="connsiteX475" fmla="*/ 2102566 w 5394490"/>
              <a:gd name="connsiteY475" fmla="*/ 3266116 h 15164344"/>
              <a:gd name="connsiteX476" fmla="*/ 2147220 w 5394490"/>
              <a:gd name="connsiteY476" fmla="*/ 3206052 h 15164344"/>
              <a:gd name="connsiteX477" fmla="*/ 2204220 w 5394490"/>
              <a:gd name="connsiteY477" fmla="*/ 3131204 h 15164344"/>
              <a:gd name="connsiteX478" fmla="*/ 2323828 w 5394490"/>
              <a:gd name="connsiteY478" fmla="*/ 3038193 h 15164344"/>
              <a:gd name="connsiteX479" fmla="*/ 2406180 w 5394490"/>
              <a:gd name="connsiteY479" fmla="*/ 2996686 h 15164344"/>
              <a:gd name="connsiteX480" fmla="*/ 2478653 w 5394490"/>
              <a:gd name="connsiteY480" fmla="*/ 2966851 h 15164344"/>
              <a:gd name="connsiteX481" fmla="*/ 2557471 w 5394490"/>
              <a:gd name="connsiteY481" fmla="*/ 2937986 h 15164344"/>
              <a:gd name="connsiteX482" fmla="*/ 2621659 w 5394490"/>
              <a:gd name="connsiteY482" fmla="*/ 2919864 h 15164344"/>
              <a:gd name="connsiteX483" fmla="*/ 2698713 w 5394490"/>
              <a:gd name="connsiteY483" fmla="*/ 2897323 h 15164344"/>
              <a:gd name="connsiteX484" fmla="*/ 2746888 w 5394490"/>
              <a:gd name="connsiteY484" fmla="*/ 2879545 h 15164344"/>
              <a:gd name="connsiteX485" fmla="*/ 2746972 w 5394490"/>
              <a:gd name="connsiteY485" fmla="*/ 2879545 h 15164344"/>
              <a:gd name="connsiteX486" fmla="*/ 2747049 w 5394490"/>
              <a:gd name="connsiteY486" fmla="*/ 2879545 h 15164344"/>
              <a:gd name="connsiteX487" fmla="*/ 2803515 w 5394490"/>
              <a:gd name="connsiteY487" fmla="*/ 2850068 h 15164344"/>
              <a:gd name="connsiteX488" fmla="*/ 2871350 w 5394490"/>
              <a:gd name="connsiteY488" fmla="*/ 2815329 h 15164344"/>
              <a:gd name="connsiteX489" fmla="*/ 3016739 w 5394490"/>
              <a:gd name="connsiteY489" fmla="*/ 2739743 h 15164344"/>
              <a:gd name="connsiteX490" fmla="*/ 3077484 w 5394490"/>
              <a:gd name="connsiteY490" fmla="*/ 2702418 h 15164344"/>
              <a:gd name="connsiteX491" fmla="*/ 3135967 w 5394490"/>
              <a:gd name="connsiteY491" fmla="*/ 2660251 h 15164344"/>
              <a:gd name="connsiteX492" fmla="*/ 3178415 w 5394490"/>
              <a:gd name="connsiteY492" fmla="*/ 2622419 h 15164344"/>
              <a:gd name="connsiteX493" fmla="*/ 3176595 w 5394490"/>
              <a:gd name="connsiteY493" fmla="*/ 2515692 h 15164344"/>
              <a:gd name="connsiteX494" fmla="*/ 3164804 w 5394490"/>
              <a:gd name="connsiteY494" fmla="*/ 2366495 h 15164344"/>
              <a:gd name="connsiteX495" fmla="*/ 3082768 w 5394490"/>
              <a:gd name="connsiteY495" fmla="*/ 2195446 h 15164344"/>
              <a:gd name="connsiteX496" fmla="*/ 3072165 w 5394490"/>
              <a:gd name="connsiteY496" fmla="*/ 2176052 h 15164344"/>
              <a:gd name="connsiteX497" fmla="*/ 3053158 w 5394490"/>
              <a:gd name="connsiteY497" fmla="*/ 2143680 h 15164344"/>
              <a:gd name="connsiteX498" fmla="*/ 2930290 w 5394490"/>
              <a:gd name="connsiteY498" fmla="*/ 2067034 h 15164344"/>
              <a:gd name="connsiteX499" fmla="*/ 2854255 w 5394490"/>
              <a:gd name="connsiteY499" fmla="*/ 1995664 h 15164344"/>
              <a:gd name="connsiteX500" fmla="*/ 2843975 w 5394490"/>
              <a:gd name="connsiteY500" fmla="*/ 1964332 h 15164344"/>
              <a:gd name="connsiteX501" fmla="*/ 2826422 w 5394490"/>
              <a:gd name="connsiteY501" fmla="*/ 1850803 h 15164344"/>
              <a:gd name="connsiteX502" fmla="*/ 2813156 w 5394490"/>
              <a:gd name="connsiteY502" fmla="*/ 1754903 h 15164344"/>
              <a:gd name="connsiteX503" fmla="*/ 2800543 w 5394490"/>
              <a:gd name="connsiteY503" fmla="*/ 1491840 h 15164344"/>
              <a:gd name="connsiteX504" fmla="*/ 2797536 w 5394490"/>
              <a:gd name="connsiteY504" fmla="*/ 1197993 h 15164344"/>
              <a:gd name="connsiteX505" fmla="*/ 2771228 w 5394490"/>
              <a:gd name="connsiteY505" fmla="*/ 1055556 h 15164344"/>
              <a:gd name="connsiteX506" fmla="*/ 2742257 w 5394490"/>
              <a:gd name="connsiteY506" fmla="*/ 1009377 h 15164344"/>
              <a:gd name="connsiteX507" fmla="*/ 2624364 w 5394490"/>
              <a:gd name="connsiteY507" fmla="*/ 897049 h 15164344"/>
              <a:gd name="connsiteX508" fmla="*/ 2598597 w 5394490"/>
              <a:gd name="connsiteY508" fmla="*/ 878815 h 15164344"/>
              <a:gd name="connsiteX509" fmla="*/ 2512458 w 5394490"/>
              <a:gd name="connsiteY509" fmla="*/ 827071 h 15164344"/>
              <a:gd name="connsiteX510" fmla="*/ 2458268 w 5394490"/>
              <a:gd name="connsiteY510" fmla="*/ 771434 h 15164344"/>
              <a:gd name="connsiteX511" fmla="*/ 2509886 w 5394490"/>
              <a:gd name="connsiteY511" fmla="*/ 718727 h 15164344"/>
              <a:gd name="connsiteX512" fmla="*/ 2580174 w 5394490"/>
              <a:gd name="connsiteY512" fmla="*/ 681669 h 15164344"/>
              <a:gd name="connsiteX513" fmla="*/ 2608343 w 5394490"/>
              <a:gd name="connsiteY513" fmla="*/ 670510 h 15164344"/>
              <a:gd name="connsiteX514" fmla="*/ 2660516 w 5394490"/>
              <a:gd name="connsiteY514" fmla="*/ 655234 h 15164344"/>
              <a:gd name="connsiteX515" fmla="*/ 2712668 w 5394490"/>
              <a:gd name="connsiteY515" fmla="*/ 640759 h 15164344"/>
              <a:gd name="connsiteX516" fmla="*/ 2756725 w 5394490"/>
              <a:gd name="connsiteY516" fmla="*/ 630830 h 15164344"/>
              <a:gd name="connsiteX517" fmla="*/ 2851760 w 5394490"/>
              <a:gd name="connsiteY517" fmla="*/ 591271 h 15164344"/>
              <a:gd name="connsiteX518" fmla="*/ 2941526 w 5394490"/>
              <a:gd name="connsiteY518" fmla="*/ 397118 h 15164344"/>
              <a:gd name="connsiteX519" fmla="*/ 3570241 w 5394490"/>
              <a:gd name="connsiteY519" fmla="*/ 2157 h 15164344"/>
              <a:gd name="connsiteX520" fmla="*/ 3627185 w 5394490"/>
              <a:gd name="connsiteY520" fmla="*/ 0 h 15164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</a:cxnLst>
            <a:rect l="l" t="t" r="r" b="b"/>
            <a:pathLst>
              <a:path w="5394490" h="15164344">
                <a:moveTo>
                  <a:pt x="3627185" y="0"/>
                </a:moveTo>
                <a:cubicBezTo>
                  <a:pt x="3680876" y="0"/>
                  <a:pt x="3741691" y="5158"/>
                  <a:pt x="3808711" y="15135"/>
                </a:cubicBezTo>
                <a:cubicBezTo>
                  <a:pt x="3912593" y="29955"/>
                  <a:pt x="3944986" y="38808"/>
                  <a:pt x="3990399" y="66338"/>
                </a:cubicBezTo>
                <a:cubicBezTo>
                  <a:pt x="4005267" y="75509"/>
                  <a:pt x="4027212" y="88058"/>
                  <a:pt x="4038173" y="94733"/>
                </a:cubicBezTo>
                <a:cubicBezTo>
                  <a:pt x="4049156" y="100607"/>
                  <a:pt x="4062303" y="114506"/>
                  <a:pt x="4066793" y="124983"/>
                </a:cubicBezTo>
                <a:cubicBezTo>
                  <a:pt x="4071276" y="135452"/>
                  <a:pt x="4109353" y="169145"/>
                  <a:pt x="4151471" y="200568"/>
                </a:cubicBezTo>
                <a:cubicBezTo>
                  <a:pt x="4340277" y="339541"/>
                  <a:pt x="4458620" y="521946"/>
                  <a:pt x="4494237" y="730714"/>
                </a:cubicBezTo>
                <a:cubicBezTo>
                  <a:pt x="4510617" y="829087"/>
                  <a:pt x="4510764" y="996272"/>
                  <a:pt x="4493928" y="1029241"/>
                </a:cubicBezTo>
                <a:cubicBezTo>
                  <a:pt x="4472912" y="1069265"/>
                  <a:pt x="4474753" y="1117875"/>
                  <a:pt x="4497842" y="1146375"/>
                </a:cubicBezTo>
                <a:cubicBezTo>
                  <a:pt x="4523236" y="1178129"/>
                  <a:pt x="4528099" y="1203741"/>
                  <a:pt x="4517411" y="1244840"/>
                </a:cubicBezTo>
                <a:cubicBezTo>
                  <a:pt x="4512022" y="1266981"/>
                  <a:pt x="4511558" y="1283683"/>
                  <a:pt x="4516083" y="1292571"/>
                </a:cubicBezTo>
                <a:cubicBezTo>
                  <a:pt x="4540262" y="1339411"/>
                  <a:pt x="4548666" y="1438360"/>
                  <a:pt x="4531654" y="1477695"/>
                </a:cubicBezTo>
                <a:cubicBezTo>
                  <a:pt x="4509563" y="1528034"/>
                  <a:pt x="4501320" y="1538159"/>
                  <a:pt x="4456624" y="1571150"/>
                </a:cubicBezTo>
                <a:cubicBezTo>
                  <a:pt x="4418462" y="1597963"/>
                  <a:pt x="4409384" y="1609649"/>
                  <a:pt x="4408878" y="1627946"/>
                </a:cubicBezTo>
                <a:cubicBezTo>
                  <a:pt x="4408548" y="1639877"/>
                  <a:pt x="4392436" y="1675256"/>
                  <a:pt x="4373281" y="1705773"/>
                </a:cubicBezTo>
                <a:cubicBezTo>
                  <a:pt x="4353311" y="1737063"/>
                  <a:pt x="4331655" y="1771493"/>
                  <a:pt x="4324966" y="1783249"/>
                </a:cubicBezTo>
                <a:cubicBezTo>
                  <a:pt x="4318270" y="1795004"/>
                  <a:pt x="4305832" y="1812971"/>
                  <a:pt x="4298384" y="1823111"/>
                </a:cubicBezTo>
                <a:cubicBezTo>
                  <a:pt x="4287647" y="1837143"/>
                  <a:pt x="4284858" y="1851393"/>
                  <a:pt x="4287493" y="1871370"/>
                </a:cubicBezTo>
                <a:cubicBezTo>
                  <a:pt x="4289439" y="1887348"/>
                  <a:pt x="4285223" y="1924653"/>
                  <a:pt x="4276405" y="1955451"/>
                </a:cubicBezTo>
                <a:cubicBezTo>
                  <a:pt x="4268408" y="1985482"/>
                  <a:pt x="4260349" y="2017903"/>
                  <a:pt x="4257693" y="2027375"/>
                </a:cubicBezTo>
                <a:cubicBezTo>
                  <a:pt x="4255817" y="2037676"/>
                  <a:pt x="4243358" y="2056437"/>
                  <a:pt x="4231027" y="2070427"/>
                </a:cubicBezTo>
                <a:cubicBezTo>
                  <a:pt x="4197313" y="2109299"/>
                  <a:pt x="4171637" y="2145205"/>
                  <a:pt x="4171349" y="2155548"/>
                </a:cubicBezTo>
                <a:cubicBezTo>
                  <a:pt x="4171216" y="2160319"/>
                  <a:pt x="4163704" y="2172855"/>
                  <a:pt x="4154647" y="2183746"/>
                </a:cubicBezTo>
                <a:cubicBezTo>
                  <a:pt x="4143116" y="2197757"/>
                  <a:pt x="4137832" y="2215921"/>
                  <a:pt x="4137129" y="2241372"/>
                </a:cubicBezTo>
                <a:cubicBezTo>
                  <a:pt x="4136420" y="2266829"/>
                  <a:pt x="4140692" y="2285260"/>
                  <a:pt x="4151429" y="2299889"/>
                </a:cubicBezTo>
                <a:cubicBezTo>
                  <a:pt x="4159868" y="2311266"/>
                  <a:pt x="4166726" y="2322599"/>
                  <a:pt x="4166655" y="2324982"/>
                </a:cubicBezTo>
                <a:cubicBezTo>
                  <a:pt x="4166213" y="2340897"/>
                  <a:pt x="4219405" y="2403673"/>
                  <a:pt x="4236002" y="2408114"/>
                </a:cubicBezTo>
                <a:cubicBezTo>
                  <a:pt x="4270783" y="2417038"/>
                  <a:pt x="4313962" y="2438926"/>
                  <a:pt x="4327067" y="2454419"/>
                </a:cubicBezTo>
                <a:cubicBezTo>
                  <a:pt x="4334782" y="2463392"/>
                  <a:pt x="4350515" y="2470194"/>
                  <a:pt x="4363240" y="2470546"/>
                </a:cubicBezTo>
                <a:cubicBezTo>
                  <a:pt x="4390285" y="2471297"/>
                  <a:pt x="4409911" y="2481395"/>
                  <a:pt x="4448824" y="2513520"/>
                </a:cubicBezTo>
                <a:cubicBezTo>
                  <a:pt x="4464381" y="2526688"/>
                  <a:pt x="4481596" y="2537516"/>
                  <a:pt x="4487161" y="2537671"/>
                </a:cubicBezTo>
                <a:cubicBezTo>
                  <a:pt x="4491940" y="2537797"/>
                  <a:pt x="4535955" y="2558126"/>
                  <a:pt x="4583820" y="2583337"/>
                </a:cubicBezTo>
                <a:cubicBezTo>
                  <a:pt x="4632480" y="2608563"/>
                  <a:pt x="4694532" y="2638946"/>
                  <a:pt x="4722835" y="2651671"/>
                </a:cubicBezTo>
                <a:cubicBezTo>
                  <a:pt x="4751146" y="2664396"/>
                  <a:pt x="4782519" y="2681190"/>
                  <a:pt x="4793439" y="2689453"/>
                </a:cubicBezTo>
                <a:cubicBezTo>
                  <a:pt x="4804358" y="2697717"/>
                  <a:pt x="4827075" y="2711081"/>
                  <a:pt x="4844333" y="2720314"/>
                </a:cubicBezTo>
                <a:cubicBezTo>
                  <a:pt x="4861590" y="2729554"/>
                  <a:pt x="4903132" y="2752995"/>
                  <a:pt x="4936831" y="2772234"/>
                </a:cubicBezTo>
                <a:cubicBezTo>
                  <a:pt x="4970552" y="2790686"/>
                  <a:pt x="5002748" y="2806707"/>
                  <a:pt x="5008320" y="2806862"/>
                </a:cubicBezTo>
                <a:cubicBezTo>
                  <a:pt x="5051275" y="2808049"/>
                  <a:pt x="5191758" y="2967181"/>
                  <a:pt x="5234522" y="3061507"/>
                </a:cubicBezTo>
                <a:cubicBezTo>
                  <a:pt x="5288536" y="3180826"/>
                  <a:pt x="5307170" y="3255379"/>
                  <a:pt x="5333654" y="3448773"/>
                </a:cubicBezTo>
                <a:cubicBezTo>
                  <a:pt x="5339732" y="3487947"/>
                  <a:pt x="5347293" y="3531147"/>
                  <a:pt x="5350897" y="3544785"/>
                </a:cubicBezTo>
                <a:cubicBezTo>
                  <a:pt x="5361023" y="3581682"/>
                  <a:pt x="5369342" y="3741131"/>
                  <a:pt x="5366391" y="3847732"/>
                </a:cubicBezTo>
                <a:cubicBezTo>
                  <a:pt x="5364185" y="3927273"/>
                  <a:pt x="5366728" y="3950433"/>
                  <a:pt x="5380030" y="3987421"/>
                </a:cubicBezTo>
                <a:cubicBezTo>
                  <a:pt x="5393359" y="4023615"/>
                  <a:pt x="5395861" y="4048363"/>
                  <a:pt x="5393900" y="4119164"/>
                </a:cubicBezTo>
                <a:cubicBezTo>
                  <a:pt x="5392446" y="4200329"/>
                  <a:pt x="5390612" y="4209035"/>
                  <a:pt x="5369778" y="4242692"/>
                </a:cubicBezTo>
                <a:cubicBezTo>
                  <a:pt x="5357291" y="4262247"/>
                  <a:pt x="5334181" y="4291858"/>
                  <a:pt x="5318582" y="4308939"/>
                </a:cubicBezTo>
                <a:cubicBezTo>
                  <a:pt x="5282500" y="4346946"/>
                  <a:pt x="5264540" y="4391826"/>
                  <a:pt x="5251815" y="4477459"/>
                </a:cubicBezTo>
                <a:cubicBezTo>
                  <a:pt x="5245013" y="4521854"/>
                  <a:pt x="5235358" y="4554225"/>
                  <a:pt x="5222921" y="4572185"/>
                </a:cubicBezTo>
                <a:cubicBezTo>
                  <a:pt x="5212936" y="4587834"/>
                  <a:pt x="5197429" y="4630394"/>
                  <a:pt x="5189256" y="4666785"/>
                </a:cubicBezTo>
                <a:cubicBezTo>
                  <a:pt x="5158508" y="4799681"/>
                  <a:pt x="5127752" y="4903914"/>
                  <a:pt x="5101220" y="4970846"/>
                </a:cubicBezTo>
                <a:cubicBezTo>
                  <a:pt x="5094369" y="4988170"/>
                  <a:pt x="5088052" y="5015062"/>
                  <a:pt x="5086836" y="5030157"/>
                </a:cubicBezTo>
                <a:cubicBezTo>
                  <a:pt x="5086400" y="5046066"/>
                  <a:pt x="5082775" y="5061889"/>
                  <a:pt x="5078685" y="5065755"/>
                </a:cubicBezTo>
                <a:cubicBezTo>
                  <a:pt x="5075376" y="5070438"/>
                  <a:pt x="5066691" y="5096469"/>
                  <a:pt x="5061126" y="5124975"/>
                </a:cubicBezTo>
                <a:cubicBezTo>
                  <a:pt x="5039280" y="5223884"/>
                  <a:pt x="4992799" y="5349972"/>
                  <a:pt x="4942467" y="5442518"/>
                </a:cubicBezTo>
                <a:cubicBezTo>
                  <a:pt x="4918963" y="5486448"/>
                  <a:pt x="4820000" y="5638946"/>
                  <a:pt x="4780313" y="5691982"/>
                </a:cubicBezTo>
                <a:cubicBezTo>
                  <a:pt x="4748932" y="5733737"/>
                  <a:pt x="4701432" y="5758447"/>
                  <a:pt x="4652695" y="5758447"/>
                </a:cubicBezTo>
                <a:cubicBezTo>
                  <a:pt x="4651367" y="5758447"/>
                  <a:pt x="4650039" y="5758429"/>
                  <a:pt x="4648711" y="5758392"/>
                </a:cubicBezTo>
                <a:cubicBezTo>
                  <a:pt x="4645240" y="5758296"/>
                  <a:pt x="4642092" y="5758237"/>
                  <a:pt x="4639218" y="5758237"/>
                </a:cubicBezTo>
                <a:cubicBezTo>
                  <a:pt x="4615756" y="5758237"/>
                  <a:pt x="4610767" y="5762161"/>
                  <a:pt x="4600298" y="5781730"/>
                </a:cubicBezTo>
                <a:cubicBezTo>
                  <a:pt x="4589406" y="5801331"/>
                  <a:pt x="4588303" y="5812448"/>
                  <a:pt x="4593826" y="5842851"/>
                </a:cubicBezTo>
                <a:cubicBezTo>
                  <a:pt x="4626591" y="6010940"/>
                  <a:pt x="4634292" y="6164006"/>
                  <a:pt x="4611913" y="6224689"/>
                </a:cubicBezTo>
                <a:cubicBezTo>
                  <a:pt x="4589512" y="6286158"/>
                  <a:pt x="4563148" y="6318073"/>
                  <a:pt x="4521339" y="6332836"/>
                </a:cubicBezTo>
                <a:lnTo>
                  <a:pt x="4484379" y="6345344"/>
                </a:lnTo>
                <a:lnTo>
                  <a:pt x="4514495" y="6378819"/>
                </a:lnTo>
                <a:cubicBezTo>
                  <a:pt x="4552348" y="6420466"/>
                  <a:pt x="4562164" y="6439845"/>
                  <a:pt x="4561194" y="6474845"/>
                </a:cubicBezTo>
                <a:cubicBezTo>
                  <a:pt x="4559894" y="6521783"/>
                  <a:pt x="4540430" y="6534775"/>
                  <a:pt x="4471949" y="6535267"/>
                </a:cubicBezTo>
                <a:lnTo>
                  <a:pt x="4412223" y="6536005"/>
                </a:lnTo>
                <a:lnTo>
                  <a:pt x="4413768" y="6566296"/>
                </a:lnTo>
                <a:cubicBezTo>
                  <a:pt x="4414808" y="6586224"/>
                  <a:pt x="4410325" y="6604416"/>
                  <a:pt x="4398682" y="6622404"/>
                </a:cubicBezTo>
                <a:cubicBezTo>
                  <a:pt x="4384566" y="6643505"/>
                  <a:pt x="4380877" y="6661711"/>
                  <a:pt x="4379401" y="6715008"/>
                </a:cubicBezTo>
                <a:cubicBezTo>
                  <a:pt x="4377588" y="6751582"/>
                  <a:pt x="4371384" y="6803157"/>
                  <a:pt x="4364294" y="6829233"/>
                </a:cubicBezTo>
                <a:cubicBezTo>
                  <a:pt x="4352784" y="6871105"/>
                  <a:pt x="4352608" y="6877471"/>
                  <a:pt x="4362727" y="6885713"/>
                </a:cubicBezTo>
                <a:cubicBezTo>
                  <a:pt x="4368960" y="6890660"/>
                  <a:pt x="4374215" y="6901952"/>
                  <a:pt x="4373977" y="6910700"/>
                </a:cubicBezTo>
                <a:cubicBezTo>
                  <a:pt x="4373730" y="6919455"/>
                  <a:pt x="4380518" y="6933171"/>
                  <a:pt x="4389049" y="6941371"/>
                </a:cubicBezTo>
                <a:cubicBezTo>
                  <a:pt x="4408449" y="6959423"/>
                  <a:pt x="4408168" y="6998428"/>
                  <a:pt x="4389056" y="7056011"/>
                </a:cubicBezTo>
                <a:cubicBezTo>
                  <a:pt x="4373351" y="7105732"/>
                  <a:pt x="4372388" y="7226709"/>
                  <a:pt x="4388606" y="7273331"/>
                </a:cubicBezTo>
                <a:cubicBezTo>
                  <a:pt x="4395696" y="7295064"/>
                  <a:pt x="4398556" y="7302808"/>
                  <a:pt x="4407634" y="7302808"/>
                </a:cubicBezTo>
                <a:cubicBezTo>
                  <a:pt x="4412651" y="7302808"/>
                  <a:pt x="4419573" y="7300447"/>
                  <a:pt x="4430155" y="7296772"/>
                </a:cubicBezTo>
                <a:cubicBezTo>
                  <a:pt x="4445423" y="7291621"/>
                  <a:pt x="4451213" y="7283822"/>
                  <a:pt x="4451607" y="7269508"/>
                </a:cubicBezTo>
                <a:cubicBezTo>
                  <a:pt x="4451993" y="7255568"/>
                  <a:pt x="4455921" y="7250023"/>
                  <a:pt x="4466398" y="7250023"/>
                </a:cubicBezTo>
                <a:cubicBezTo>
                  <a:pt x="4466686" y="7250023"/>
                  <a:pt x="4466974" y="7250031"/>
                  <a:pt x="4467269" y="7250038"/>
                </a:cubicBezTo>
                <a:cubicBezTo>
                  <a:pt x="4499093" y="7250916"/>
                  <a:pt x="4507553" y="7261498"/>
                  <a:pt x="4522695" y="7318442"/>
                </a:cubicBezTo>
                <a:cubicBezTo>
                  <a:pt x="4540002" y="7383410"/>
                  <a:pt x="4543607" y="7397042"/>
                  <a:pt x="4595723" y="7556111"/>
                </a:cubicBezTo>
                <a:cubicBezTo>
                  <a:pt x="4616234" y="7620370"/>
                  <a:pt x="4638825" y="7695829"/>
                  <a:pt x="4645191" y="7724666"/>
                </a:cubicBezTo>
                <a:cubicBezTo>
                  <a:pt x="4651557" y="7753503"/>
                  <a:pt x="4658759" y="7780767"/>
                  <a:pt x="4661830" y="7784835"/>
                </a:cubicBezTo>
                <a:cubicBezTo>
                  <a:pt x="4664879" y="7789698"/>
                  <a:pt x="4671337" y="7815352"/>
                  <a:pt x="4677787" y="7840999"/>
                </a:cubicBezTo>
                <a:cubicBezTo>
                  <a:pt x="4683423" y="7867433"/>
                  <a:pt x="4697069" y="7921145"/>
                  <a:pt x="4707103" y="7961232"/>
                </a:cubicBezTo>
                <a:cubicBezTo>
                  <a:pt x="4740317" y="8083952"/>
                  <a:pt x="4740346" y="8083158"/>
                  <a:pt x="4691447" y="8123997"/>
                </a:cubicBezTo>
                <a:lnTo>
                  <a:pt x="4649069" y="8159446"/>
                </a:lnTo>
                <a:lnTo>
                  <a:pt x="4677555" y="8251783"/>
                </a:lnTo>
                <a:cubicBezTo>
                  <a:pt x="4693668" y="8302389"/>
                  <a:pt x="4708810" y="8359326"/>
                  <a:pt x="4711438" y="8379303"/>
                </a:cubicBezTo>
                <a:cubicBezTo>
                  <a:pt x="4719329" y="8439226"/>
                  <a:pt x="4763491" y="8626739"/>
                  <a:pt x="4775542" y="8651753"/>
                </a:cubicBezTo>
                <a:cubicBezTo>
                  <a:pt x="4781557" y="8664655"/>
                  <a:pt x="4786595" y="8683900"/>
                  <a:pt x="4786286" y="8695038"/>
                </a:cubicBezTo>
                <a:cubicBezTo>
                  <a:pt x="4785822" y="8711747"/>
                  <a:pt x="4781754" y="8714818"/>
                  <a:pt x="4756233" y="8716497"/>
                </a:cubicBezTo>
                <a:cubicBezTo>
                  <a:pt x="4704411" y="8719048"/>
                  <a:pt x="4716701" y="8735307"/>
                  <a:pt x="4774664" y="8740893"/>
                </a:cubicBezTo>
                <a:cubicBezTo>
                  <a:pt x="4834215" y="8746522"/>
                  <a:pt x="4922385" y="8782400"/>
                  <a:pt x="4987219" y="8827188"/>
                </a:cubicBezTo>
                <a:cubicBezTo>
                  <a:pt x="5048914" y="8870296"/>
                  <a:pt x="5152557" y="8979841"/>
                  <a:pt x="5151966" y="9001322"/>
                </a:cubicBezTo>
                <a:cubicBezTo>
                  <a:pt x="5151622" y="9013604"/>
                  <a:pt x="5147019" y="9019696"/>
                  <a:pt x="5139199" y="9019696"/>
                </a:cubicBezTo>
                <a:cubicBezTo>
                  <a:pt x="5129797" y="9019696"/>
                  <a:pt x="5115744" y="9010899"/>
                  <a:pt x="5098845" y="8993480"/>
                </a:cubicBezTo>
                <a:cubicBezTo>
                  <a:pt x="5086548" y="8981008"/>
                  <a:pt x="5079529" y="8975098"/>
                  <a:pt x="5075973" y="8975098"/>
                </a:cubicBezTo>
                <a:cubicBezTo>
                  <a:pt x="5073928" y="8975098"/>
                  <a:pt x="5073029" y="8977045"/>
                  <a:pt x="5072924" y="8980818"/>
                </a:cubicBezTo>
                <a:cubicBezTo>
                  <a:pt x="5072664" y="8990297"/>
                  <a:pt x="5068525" y="8994780"/>
                  <a:pt x="5061709" y="8994780"/>
                </a:cubicBezTo>
                <a:cubicBezTo>
                  <a:pt x="5049075" y="8994780"/>
                  <a:pt x="5027208" y="8979378"/>
                  <a:pt x="5003669" y="8951833"/>
                </a:cubicBezTo>
                <a:cubicBezTo>
                  <a:pt x="4958143" y="8899625"/>
                  <a:pt x="4935405" y="8887055"/>
                  <a:pt x="4884497" y="8885642"/>
                </a:cubicBezTo>
                <a:cubicBezTo>
                  <a:pt x="4880119" y="8885523"/>
                  <a:pt x="4876206" y="8885452"/>
                  <a:pt x="4872713" y="8885452"/>
                </a:cubicBezTo>
                <a:cubicBezTo>
                  <a:pt x="4848935" y="8885452"/>
                  <a:pt x="4844607" y="8888657"/>
                  <a:pt x="4844276" y="8900447"/>
                </a:cubicBezTo>
                <a:cubicBezTo>
                  <a:pt x="4843995" y="8910791"/>
                  <a:pt x="4834179" y="8920073"/>
                  <a:pt x="4814870" y="8927500"/>
                </a:cubicBezTo>
                <a:cubicBezTo>
                  <a:pt x="4787515" y="8937885"/>
                  <a:pt x="4783075" y="8954482"/>
                  <a:pt x="4808532" y="8955185"/>
                </a:cubicBezTo>
                <a:cubicBezTo>
                  <a:pt x="4818868" y="8955473"/>
                  <a:pt x="4819494" y="8961860"/>
                  <a:pt x="4814743" y="8989587"/>
                </a:cubicBezTo>
                <a:cubicBezTo>
                  <a:pt x="4811055" y="9007800"/>
                  <a:pt x="4801646" y="9031417"/>
                  <a:pt x="4794219" y="9040769"/>
                </a:cubicBezTo>
                <a:cubicBezTo>
                  <a:pt x="4733923" y="9119503"/>
                  <a:pt x="4734633" y="9151369"/>
                  <a:pt x="4801597" y="9607798"/>
                </a:cubicBezTo>
                <a:cubicBezTo>
                  <a:pt x="4808961" y="9658158"/>
                  <a:pt x="4817512" y="9722873"/>
                  <a:pt x="4821496" y="9751648"/>
                </a:cubicBezTo>
                <a:cubicBezTo>
                  <a:pt x="4824701" y="9779599"/>
                  <a:pt x="4835093" y="9835609"/>
                  <a:pt x="4844333" y="9875675"/>
                </a:cubicBezTo>
                <a:cubicBezTo>
                  <a:pt x="4867781" y="9977427"/>
                  <a:pt x="4889465" y="10085504"/>
                  <a:pt x="4893871" y="10127819"/>
                </a:cubicBezTo>
                <a:cubicBezTo>
                  <a:pt x="4896498" y="10147795"/>
                  <a:pt x="4901340" y="10174202"/>
                  <a:pt x="4904945" y="10187833"/>
                </a:cubicBezTo>
                <a:cubicBezTo>
                  <a:pt x="4915751" y="10228735"/>
                  <a:pt x="4954511" y="10525161"/>
                  <a:pt x="4966716" y="10659243"/>
                </a:cubicBezTo>
                <a:cubicBezTo>
                  <a:pt x="4971627" y="10711922"/>
                  <a:pt x="4978591" y="10776602"/>
                  <a:pt x="4982638" y="10802980"/>
                </a:cubicBezTo>
                <a:cubicBezTo>
                  <a:pt x="4986686" y="10829365"/>
                  <a:pt x="4995216" y="10894882"/>
                  <a:pt x="5002467" y="10949219"/>
                </a:cubicBezTo>
                <a:cubicBezTo>
                  <a:pt x="5009719" y="11003556"/>
                  <a:pt x="5023667" y="11074792"/>
                  <a:pt x="5033897" y="11107719"/>
                </a:cubicBezTo>
                <a:cubicBezTo>
                  <a:pt x="5060908" y="11196036"/>
                  <a:pt x="5057992" y="11215064"/>
                  <a:pt x="5014799" y="11251280"/>
                </a:cubicBezTo>
                <a:cubicBezTo>
                  <a:pt x="4966449" y="11291472"/>
                  <a:pt x="4887076" y="11315229"/>
                  <a:pt x="4822789" y="11315229"/>
                </a:cubicBezTo>
                <a:cubicBezTo>
                  <a:pt x="4788478" y="11315229"/>
                  <a:pt x="4758467" y="11308463"/>
                  <a:pt x="4739762" y="11293819"/>
                </a:cubicBezTo>
                <a:cubicBezTo>
                  <a:pt x="4710925" y="11271524"/>
                  <a:pt x="4708423" y="11246776"/>
                  <a:pt x="4730276" y="11205185"/>
                </a:cubicBezTo>
                <a:cubicBezTo>
                  <a:pt x="4737851" y="11190268"/>
                  <a:pt x="4749277" y="11151579"/>
                  <a:pt x="4755748" y="11119116"/>
                </a:cubicBezTo>
                <a:cubicBezTo>
                  <a:pt x="4765107" y="11068425"/>
                  <a:pt x="4764869" y="11048519"/>
                  <a:pt x="4754146" y="10975772"/>
                </a:cubicBezTo>
                <a:cubicBezTo>
                  <a:pt x="4741393" y="10890237"/>
                  <a:pt x="4727592" y="10813429"/>
                  <a:pt x="4709492" y="10719785"/>
                </a:cubicBezTo>
                <a:cubicBezTo>
                  <a:pt x="4686521" y="10600529"/>
                  <a:pt x="4644755" y="10268991"/>
                  <a:pt x="4621272" y="10024738"/>
                </a:cubicBezTo>
                <a:cubicBezTo>
                  <a:pt x="4614639" y="9948126"/>
                  <a:pt x="4605792" y="9865086"/>
                  <a:pt x="4602476" y="9841111"/>
                </a:cubicBezTo>
                <a:cubicBezTo>
                  <a:pt x="4591817" y="9765982"/>
                  <a:pt x="4571481" y="9609386"/>
                  <a:pt x="4560379" y="9521504"/>
                </a:cubicBezTo>
                <a:cubicBezTo>
                  <a:pt x="4554498" y="9475170"/>
                  <a:pt x="4545588" y="9423173"/>
                  <a:pt x="4540508" y="9405522"/>
                </a:cubicBezTo>
                <a:cubicBezTo>
                  <a:pt x="4534626" y="9387843"/>
                  <a:pt x="4528303" y="9357411"/>
                  <a:pt x="4525675" y="9337441"/>
                </a:cubicBezTo>
                <a:cubicBezTo>
                  <a:pt x="4523841" y="9317485"/>
                  <a:pt x="4515311" y="9280631"/>
                  <a:pt x="4507265" y="9254934"/>
                </a:cubicBezTo>
                <a:cubicBezTo>
                  <a:pt x="4499992" y="9230053"/>
                  <a:pt x="4493626" y="9201216"/>
                  <a:pt x="4493886" y="9191666"/>
                </a:cubicBezTo>
                <a:cubicBezTo>
                  <a:pt x="4494708" y="9162106"/>
                  <a:pt x="4473649" y="9145241"/>
                  <a:pt x="4442121" y="9145241"/>
                </a:cubicBezTo>
                <a:cubicBezTo>
                  <a:pt x="4428679" y="9145241"/>
                  <a:pt x="4413347" y="9148305"/>
                  <a:pt x="4396989" y="9154749"/>
                </a:cubicBezTo>
                <a:cubicBezTo>
                  <a:pt x="4381446" y="9160475"/>
                  <a:pt x="4359242" y="9165267"/>
                  <a:pt x="4346277" y="9165267"/>
                </a:cubicBezTo>
                <a:cubicBezTo>
                  <a:pt x="4345821" y="9165267"/>
                  <a:pt x="4345385" y="9165267"/>
                  <a:pt x="4344950" y="9165253"/>
                </a:cubicBezTo>
                <a:cubicBezTo>
                  <a:pt x="4344471" y="9165239"/>
                  <a:pt x="4343987" y="9165232"/>
                  <a:pt x="4343495" y="9165232"/>
                </a:cubicBezTo>
                <a:cubicBezTo>
                  <a:pt x="4331142" y="9165232"/>
                  <a:pt x="4317616" y="9169483"/>
                  <a:pt x="4313639" y="9174732"/>
                </a:cubicBezTo>
                <a:cubicBezTo>
                  <a:pt x="4308734" y="9179377"/>
                  <a:pt x="4300106" y="9232470"/>
                  <a:pt x="4292903" y="9291185"/>
                </a:cubicBezTo>
                <a:cubicBezTo>
                  <a:pt x="4285701" y="9349899"/>
                  <a:pt x="4274332" y="9444316"/>
                  <a:pt x="4266378" y="9501415"/>
                </a:cubicBezTo>
                <a:cubicBezTo>
                  <a:pt x="4259246" y="9557740"/>
                  <a:pt x="4247209" y="9647372"/>
                  <a:pt x="4240983" y="9699742"/>
                </a:cubicBezTo>
                <a:cubicBezTo>
                  <a:pt x="4225722" y="9819525"/>
                  <a:pt x="4204937" y="9937572"/>
                  <a:pt x="4192879" y="9970675"/>
                </a:cubicBezTo>
                <a:cubicBezTo>
                  <a:pt x="4185121" y="9991951"/>
                  <a:pt x="4187026" y="10009518"/>
                  <a:pt x="4202850" y="10070460"/>
                </a:cubicBezTo>
                <a:cubicBezTo>
                  <a:pt x="4213657" y="10111362"/>
                  <a:pt x="4232734" y="10170007"/>
                  <a:pt x="4245396" y="10201409"/>
                </a:cubicBezTo>
                <a:cubicBezTo>
                  <a:pt x="4258079" y="10232010"/>
                  <a:pt x="4275077" y="10279446"/>
                  <a:pt x="4284689" y="10305986"/>
                </a:cubicBezTo>
                <a:cubicBezTo>
                  <a:pt x="4293507" y="10332505"/>
                  <a:pt x="4314173" y="10391191"/>
                  <a:pt x="4330440" y="10436225"/>
                </a:cubicBezTo>
                <a:cubicBezTo>
                  <a:pt x="4363725" y="10527901"/>
                  <a:pt x="4385563" y="10630406"/>
                  <a:pt x="4399006" y="10748601"/>
                </a:cubicBezTo>
                <a:cubicBezTo>
                  <a:pt x="4403390" y="10791716"/>
                  <a:pt x="4412806" y="10854071"/>
                  <a:pt x="4419081" y="10886091"/>
                </a:cubicBezTo>
                <a:cubicBezTo>
                  <a:pt x="4428124" y="10933310"/>
                  <a:pt x="4429164" y="10981900"/>
                  <a:pt x="4424048" y="11109131"/>
                </a:cubicBezTo>
                <a:cubicBezTo>
                  <a:pt x="4417099" y="11273730"/>
                  <a:pt x="4422798" y="11470525"/>
                  <a:pt x="4435502" y="11528994"/>
                </a:cubicBezTo>
                <a:cubicBezTo>
                  <a:pt x="4445402" y="11573852"/>
                  <a:pt x="4448332" y="11698125"/>
                  <a:pt x="4440933" y="11735331"/>
                </a:cubicBezTo>
                <a:cubicBezTo>
                  <a:pt x="4436471" y="11752729"/>
                  <a:pt x="4435790" y="11777385"/>
                  <a:pt x="4438593" y="11790996"/>
                </a:cubicBezTo>
                <a:cubicBezTo>
                  <a:pt x="4460432" y="11893501"/>
                  <a:pt x="4465498" y="11940614"/>
                  <a:pt x="4463784" y="12031321"/>
                </a:cubicBezTo>
                <a:cubicBezTo>
                  <a:pt x="4462217" y="12087801"/>
                  <a:pt x="4463967" y="12168256"/>
                  <a:pt x="4466004" y="12209706"/>
                </a:cubicBezTo>
                <a:cubicBezTo>
                  <a:pt x="4485271" y="12519939"/>
                  <a:pt x="4481920" y="12899589"/>
                  <a:pt x="4458149" y="12981730"/>
                </a:cubicBezTo>
                <a:cubicBezTo>
                  <a:pt x="4450194" y="13010118"/>
                  <a:pt x="4439465" y="13052839"/>
                  <a:pt x="4434820" y="13076590"/>
                </a:cubicBezTo>
                <a:cubicBezTo>
                  <a:pt x="4425566" y="13123317"/>
                  <a:pt x="4377694" y="13242208"/>
                  <a:pt x="4355285" y="13275023"/>
                </a:cubicBezTo>
                <a:cubicBezTo>
                  <a:pt x="4335379" y="13303902"/>
                  <a:pt x="4328479" y="13438251"/>
                  <a:pt x="4345997" y="13466638"/>
                </a:cubicBezTo>
                <a:cubicBezTo>
                  <a:pt x="4362003" y="13492497"/>
                  <a:pt x="4424119" y="13549201"/>
                  <a:pt x="4498193" y="13605344"/>
                </a:cubicBezTo>
                <a:cubicBezTo>
                  <a:pt x="4561349" y="13653266"/>
                  <a:pt x="4608926" y="13717490"/>
                  <a:pt x="4620998" y="13770401"/>
                </a:cubicBezTo>
                <a:cubicBezTo>
                  <a:pt x="4625221" y="13790426"/>
                  <a:pt x="4624645" y="13839754"/>
                  <a:pt x="4618131" y="13902431"/>
                </a:cubicBezTo>
                <a:cubicBezTo>
                  <a:pt x="4609060" y="14000101"/>
                  <a:pt x="4608132" y="14004880"/>
                  <a:pt x="4578262" y="14048655"/>
                </a:cubicBezTo>
                <a:cubicBezTo>
                  <a:pt x="4560850" y="14073600"/>
                  <a:pt x="4534114" y="14119063"/>
                  <a:pt x="4517348" y="14149628"/>
                </a:cubicBezTo>
                <a:cubicBezTo>
                  <a:pt x="4500597" y="14179421"/>
                  <a:pt x="4473158" y="14221651"/>
                  <a:pt x="4455858" y="14242661"/>
                </a:cubicBezTo>
                <a:cubicBezTo>
                  <a:pt x="4438558" y="14263670"/>
                  <a:pt x="4425988" y="14286437"/>
                  <a:pt x="4427379" y="14293604"/>
                </a:cubicBezTo>
                <a:cubicBezTo>
                  <a:pt x="4429564" y="14300842"/>
                  <a:pt x="4432241" y="14347920"/>
                  <a:pt x="4433239" y="14398090"/>
                </a:cubicBezTo>
                <a:cubicBezTo>
                  <a:pt x="4435699" y="14481707"/>
                  <a:pt x="4434638" y="14491263"/>
                  <a:pt x="4419818" y="14509181"/>
                </a:cubicBezTo>
                <a:cubicBezTo>
                  <a:pt x="4410754" y="14520072"/>
                  <a:pt x="4400636" y="14540450"/>
                  <a:pt x="4397874" y="14553940"/>
                </a:cubicBezTo>
                <a:cubicBezTo>
                  <a:pt x="4394297" y="14568134"/>
                  <a:pt x="4387559" y="14581485"/>
                  <a:pt x="4383512" y="14583804"/>
                </a:cubicBezTo>
                <a:cubicBezTo>
                  <a:pt x="4379450" y="14586826"/>
                  <a:pt x="4375740" y="14605867"/>
                  <a:pt x="4375143" y="14627369"/>
                </a:cubicBezTo>
                <a:cubicBezTo>
                  <a:pt x="4374236" y="14659973"/>
                  <a:pt x="4370815" y="14668616"/>
                  <a:pt x="4354618" y="14678524"/>
                </a:cubicBezTo>
                <a:cubicBezTo>
                  <a:pt x="4341647" y="14686885"/>
                  <a:pt x="4334114" y="14700236"/>
                  <a:pt x="4330271" y="14723986"/>
                </a:cubicBezTo>
                <a:cubicBezTo>
                  <a:pt x="4327355" y="14743028"/>
                  <a:pt x="4318698" y="14768253"/>
                  <a:pt x="4311981" y="14780831"/>
                </a:cubicBezTo>
                <a:cubicBezTo>
                  <a:pt x="4304448" y="14794182"/>
                  <a:pt x="4298103" y="14821866"/>
                  <a:pt x="4297534" y="14842525"/>
                </a:cubicBezTo>
                <a:cubicBezTo>
                  <a:pt x="4296958" y="14863183"/>
                  <a:pt x="4290268" y="14903656"/>
                  <a:pt x="4282314" y="14932044"/>
                </a:cubicBezTo>
                <a:cubicBezTo>
                  <a:pt x="4269083" y="14978631"/>
                  <a:pt x="4263272" y="14987274"/>
                  <a:pt x="4213558" y="15028872"/>
                </a:cubicBezTo>
                <a:cubicBezTo>
                  <a:pt x="4184299" y="15054238"/>
                  <a:pt x="4155174" y="15074896"/>
                  <a:pt x="4149454" y="15074896"/>
                </a:cubicBezTo>
                <a:cubicBezTo>
                  <a:pt x="4149433" y="15074896"/>
                  <a:pt x="4149412" y="15074896"/>
                  <a:pt x="4149391" y="15074896"/>
                </a:cubicBezTo>
                <a:cubicBezTo>
                  <a:pt x="4149335" y="15074825"/>
                  <a:pt x="4149272" y="15074825"/>
                  <a:pt x="4149215" y="15074825"/>
                </a:cubicBezTo>
                <a:cubicBezTo>
                  <a:pt x="4142533" y="15074825"/>
                  <a:pt x="4115445" y="15084382"/>
                  <a:pt x="4088294" y="15096257"/>
                </a:cubicBezTo>
                <a:cubicBezTo>
                  <a:pt x="3998852" y="15135185"/>
                  <a:pt x="3898596" y="15161885"/>
                  <a:pt x="3830866" y="15163994"/>
                </a:cubicBezTo>
                <a:cubicBezTo>
                  <a:pt x="3822659" y="15164205"/>
                  <a:pt x="3813918" y="15164345"/>
                  <a:pt x="3804769" y="15164345"/>
                </a:cubicBezTo>
                <a:cubicBezTo>
                  <a:pt x="3698506" y="15164345"/>
                  <a:pt x="3536766" y="15146498"/>
                  <a:pt x="3499855" y="15129282"/>
                </a:cubicBezTo>
                <a:cubicBezTo>
                  <a:pt x="3468531" y="15115299"/>
                  <a:pt x="3411566" y="15077285"/>
                  <a:pt x="3400618" y="15064707"/>
                </a:cubicBezTo>
                <a:lnTo>
                  <a:pt x="3400646" y="15064707"/>
                </a:lnTo>
                <a:cubicBezTo>
                  <a:pt x="3391694" y="15061124"/>
                  <a:pt x="3381232" y="15055994"/>
                  <a:pt x="3369258" y="15049249"/>
                </a:cubicBezTo>
                <a:lnTo>
                  <a:pt x="3343660" y="15031542"/>
                </a:lnTo>
                <a:cubicBezTo>
                  <a:pt x="3323199" y="15012008"/>
                  <a:pt x="3312659" y="15001468"/>
                  <a:pt x="3312040" y="14999922"/>
                </a:cubicBezTo>
                <a:cubicBezTo>
                  <a:pt x="3307698" y="14995003"/>
                  <a:pt x="3298992" y="14983128"/>
                  <a:pt x="3285922" y="14964226"/>
                </a:cubicBezTo>
                <a:lnTo>
                  <a:pt x="3269051" y="14935698"/>
                </a:lnTo>
                <a:lnTo>
                  <a:pt x="3260296" y="14925861"/>
                </a:lnTo>
                <a:lnTo>
                  <a:pt x="3260331" y="14925861"/>
                </a:lnTo>
                <a:cubicBezTo>
                  <a:pt x="3227672" y="14913142"/>
                  <a:pt x="3219689" y="14897614"/>
                  <a:pt x="3226210" y="14862973"/>
                </a:cubicBezTo>
                <a:cubicBezTo>
                  <a:pt x="3233785" y="14819407"/>
                  <a:pt x="3256207" y="14757151"/>
                  <a:pt x="3265910" y="14751881"/>
                </a:cubicBezTo>
                <a:cubicBezTo>
                  <a:pt x="3269972" y="14748790"/>
                  <a:pt x="3273949" y="14720261"/>
                  <a:pt x="3274876" y="14686814"/>
                </a:cubicBezTo>
                <a:cubicBezTo>
                  <a:pt x="3276837" y="14615986"/>
                  <a:pt x="3293673" y="14583031"/>
                  <a:pt x="3338819" y="14562794"/>
                </a:cubicBezTo>
                <a:cubicBezTo>
                  <a:pt x="3354130" y="14556049"/>
                  <a:pt x="3371275" y="14540591"/>
                  <a:pt x="3377149" y="14529629"/>
                </a:cubicBezTo>
                <a:cubicBezTo>
                  <a:pt x="3396613" y="14487961"/>
                  <a:pt x="3442110" y="14426337"/>
                  <a:pt x="3473927" y="14398582"/>
                </a:cubicBezTo>
                <a:cubicBezTo>
                  <a:pt x="3491887" y="14382350"/>
                  <a:pt x="3506735" y="14363659"/>
                  <a:pt x="3506959" y="14355719"/>
                </a:cubicBezTo>
                <a:cubicBezTo>
                  <a:pt x="3507177" y="14347779"/>
                  <a:pt x="3516284" y="14335271"/>
                  <a:pt x="3527618" y="14328386"/>
                </a:cubicBezTo>
                <a:cubicBezTo>
                  <a:pt x="3550286" y="14314684"/>
                  <a:pt x="3554790" y="14295711"/>
                  <a:pt x="3536675" y="14288826"/>
                </a:cubicBezTo>
                <a:cubicBezTo>
                  <a:pt x="3530393" y="14285523"/>
                  <a:pt x="3525004" y="14278988"/>
                  <a:pt x="3525179" y="14272594"/>
                </a:cubicBezTo>
                <a:cubicBezTo>
                  <a:pt x="3525334" y="14267043"/>
                  <a:pt x="3519235" y="14257346"/>
                  <a:pt x="3511435" y="14251514"/>
                </a:cubicBezTo>
                <a:cubicBezTo>
                  <a:pt x="3503636" y="14245752"/>
                  <a:pt x="3492983" y="14227905"/>
                  <a:pt x="3487039" y="14212657"/>
                </a:cubicBezTo>
                <a:cubicBezTo>
                  <a:pt x="3481094" y="14197339"/>
                  <a:pt x="3465312" y="14163470"/>
                  <a:pt x="3451674" y="14138455"/>
                </a:cubicBezTo>
                <a:cubicBezTo>
                  <a:pt x="3438042" y="14113371"/>
                  <a:pt x="3426729" y="14090745"/>
                  <a:pt x="3426792" y="14088356"/>
                </a:cubicBezTo>
                <a:cubicBezTo>
                  <a:pt x="3426835" y="14086810"/>
                  <a:pt x="3423188" y="14074724"/>
                  <a:pt x="3418768" y="14061866"/>
                </a:cubicBezTo>
                <a:cubicBezTo>
                  <a:pt x="3376468" y="13950844"/>
                  <a:pt x="3354762" y="13872217"/>
                  <a:pt x="3332656" y="13750585"/>
                </a:cubicBezTo>
                <a:cubicBezTo>
                  <a:pt x="3322313" y="13693037"/>
                  <a:pt x="3307122" y="13608998"/>
                  <a:pt x="3298057" y="13562552"/>
                </a:cubicBezTo>
                <a:cubicBezTo>
                  <a:pt x="3287693" y="13505777"/>
                  <a:pt x="3284777" y="13467482"/>
                  <a:pt x="3288642" y="13442888"/>
                </a:cubicBezTo>
                <a:cubicBezTo>
                  <a:pt x="3292373" y="13423074"/>
                  <a:pt x="3301908" y="13308750"/>
                  <a:pt x="3309216" y="13188735"/>
                </a:cubicBezTo>
                <a:cubicBezTo>
                  <a:pt x="3317317" y="13068720"/>
                  <a:pt x="3325679" y="12939219"/>
                  <a:pt x="3329916" y="12901064"/>
                </a:cubicBezTo>
                <a:lnTo>
                  <a:pt x="3335818" y="12831993"/>
                </a:lnTo>
                <a:lnTo>
                  <a:pt x="3295661" y="12758424"/>
                </a:lnTo>
                <a:cubicBezTo>
                  <a:pt x="3272916" y="12717178"/>
                  <a:pt x="3250157" y="12676774"/>
                  <a:pt x="3245646" y="12667077"/>
                </a:cubicBezTo>
                <a:cubicBezTo>
                  <a:pt x="3240340" y="12657380"/>
                  <a:pt x="3236188" y="12634965"/>
                  <a:pt x="3236672" y="12617469"/>
                </a:cubicBezTo>
                <a:cubicBezTo>
                  <a:pt x="3236363" y="12599973"/>
                  <a:pt x="3234016" y="12569618"/>
                  <a:pt x="3231389" y="12549662"/>
                </a:cubicBezTo>
                <a:cubicBezTo>
                  <a:pt x="3227960" y="12529707"/>
                  <a:pt x="3221987" y="12486521"/>
                  <a:pt x="3218122" y="12453777"/>
                </a:cubicBezTo>
                <a:cubicBezTo>
                  <a:pt x="3207596" y="12373870"/>
                  <a:pt x="3172400" y="12149987"/>
                  <a:pt x="3159738" y="12089930"/>
                </a:cubicBezTo>
                <a:cubicBezTo>
                  <a:pt x="3154896" y="12063524"/>
                  <a:pt x="3143752" y="12005899"/>
                  <a:pt x="3135419" y="11961884"/>
                </a:cubicBezTo>
                <a:cubicBezTo>
                  <a:pt x="3127879" y="11917890"/>
                  <a:pt x="3116053" y="11856259"/>
                  <a:pt x="3109736" y="11825834"/>
                </a:cubicBezTo>
                <a:cubicBezTo>
                  <a:pt x="3096449" y="11759390"/>
                  <a:pt x="3082852" y="11646760"/>
                  <a:pt x="3075285" y="11546244"/>
                </a:cubicBezTo>
                <a:cubicBezTo>
                  <a:pt x="3072411" y="11506361"/>
                  <a:pt x="3067190" y="11436158"/>
                  <a:pt x="3063719" y="11389093"/>
                </a:cubicBezTo>
                <a:cubicBezTo>
                  <a:pt x="3056706" y="11297347"/>
                  <a:pt x="3067197" y="11206084"/>
                  <a:pt x="3091762" y="11152626"/>
                </a:cubicBezTo>
                <a:cubicBezTo>
                  <a:pt x="3128280" y="11070056"/>
                  <a:pt x="3162471" y="10784402"/>
                  <a:pt x="3138623" y="10754286"/>
                </a:cubicBezTo>
                <a:cubicBezTo>
                  <a:pt x="3134027" y="10747793"/>
                  <a:pt x="3125363" y="10715709"/>
                  <a:pt x="3119904" y="10682916"/>
                </a:cubicBezTo>
                <a:cubicBezTo>
                  <a:pt x="3106328" y="10598154"/>
                  <a:pt x="3089486" y="10516483"/>
                  <a:pt x="3083386" y="10506758"/>
                </a:cubicBezTo>
                <a:cubicBezTo>
                  <a:pt x="3080337" y="10501903"/>
                  <a:pt x="3072355" y="10473818"/>
                  <a:pt x="3065215" y="10444165"/>
                </a:cubicBezTo>
                <a:cubicBezTo>
                  <a:pt x="3039533" y="10336770"/>
                  <a:pt x="3016366" y="10253335"/>
                  <a:pt x="2997184" y="10198668"/>
                </a:cubicBezTo>
                <a:cubicBezTo>
                  <a:pt x="2962591" y="10096606"/>
                  <a:pt x="2950435" y="10046914"/>
                  <a:pt x="2943008" y="9970281"/>
                </a:cubicBezTo>
                <a:cubicBezTo>
                  <a:pt x="2936881" y="9908440"/>
                  <a:pt x="2932222" y="9880263"/>
                  <a:pt x="2926032" y="9880263"/>
                </a:cubicBezTo>
                <a:cubicBezTo>
                  <a:pt x="2922793" y="9880263"/>
                  <a:pt x="2919139" y="9887978"/>
                  <a:pt x="2914628" y="9902622"/>
                </a:cubicBezTo>
                <a:cubicBezTo>
                  <a:pt x="2909393" y="9919198"/>
                  <a:pt x="2904622" y="9947726"/>
                  <a:pt x="2904137" y="9965222"/>
                </a:cubicBezTo>
                <a:cubicBezTo>
                  <a:pt x="2903652" y="9982726"/>
                  <a:pt x="2893976" y="10015891"/>
                  <a:pt x="2882200" y="10038651"/>
                </a:cubicBezTo>
                <a:cubicBezTo>
                  <a:pt x="2870402" y="10062211"/>
                  <a:pt x="2860818" y="10092193"/>
                  <a:pt x="2860445" y="10105720"/>
                </a:cubicBezTo>
                <a:cubicBezTo>
                  <a:pt x="2860045" y="10120040"/>
                  <a:pt x="2853327" y="10161251"/>
                  <a:pt x="2846729" y="10198486"/>
                </a:cubicBezTo>
                <a:cubicBezTo>
                  <a:pt x="2837447" y="10245993"/>
                  <a:pt x="2835971" y="10270628"/>
                  <a:pt x="2841122" y="10285897"/>
                </a:cubicBezTo>
                <a:cubicBezTo>
                  <a:pt x="2845584" y="10297168"/>
                  <a:pt x="2849568" y="10354596"/>
                  <a:pt x="2849526" y="10413508"/>
                </a:cubicBezTo>
                <a:cubicBezTo>
                  <a:pt x="2850664" y="10516237"/>
                  <a:pt x="2849645" y="10524170"/>
                  <a:pt x="2824680" y="10591942"/>
                </a:cubicBezTo>
                <a:cubicBezTo>
                  <a:pt x="2791893" y="10683380"/>
                  <a:pt x="2779730" y="10777783"/>
                  <a:pt x="2766885" y="11040136"/>
                </a:cubicBezTo>
                <a:cubicBezTo>
                  <a:pt x="2761278" y="11156216"/>
                  <a:pt x="2751947" y="11292083"/>
                  <a:pt x="2746578" y="11342092"/>
                </a:cubicBezTo>
                <a:cubicBezTo>
                  <a:pt x="2740416" y="11392080"/>
                  <a:pt x="2733017" y="11457947"/>
                  <a:pt x="2729771" y="11488907"/>
                </a:cubicBezTo>
                <a:cubicBezTo>
                  <a:pt x="2725752" y="11519044"/>
                  <a:pt x="2724030" y="11552435"/>
                  <a:pt x="2724564" y="11562005"/>
                </a:cubicBezTo>
                <a:cubicBezTo>
                  <a:pt x="2728415" y="11624205"/>
                  <a:pt x="2716350" y="11916042"/>
                  <a:pt x="2706456" y="11985823"/>
                </a:cubicBezTo>
                <a:cubicBezTo>
                  <a:pt x="2690485" y="12102410"/>
                  <a:pt x="2682102" y="12232740"/>
                  <a:pt x="2673459" y="12515935"/>
                </a:cubicBezTo>
                <a:cubicBezTo>
                  <a:pt x="2669735" y="12650354"/>
                  <a:pt x="2663137" y="12773531"/>
                  <a:pt x="2658738" y="12788568"/>
                </a:cubicBezTo>
                <a:cubicBezTo>
                  <a:pt x="2654340" y="12803534"/>
                  <a:pt x="2640076" y="12858904"/>
                  <a:pt x="2627484" y="12911113"/>
                </a:cubicBezTo>
                <a:cubicBezTo>
                  <a:pt x="2614892" y="12963320"/>
                  <a:pt x="2592730" y="13044689"/>
                  <a:pt x="2577862" y="13092821"/>
                </a:cubicBezTo>
                <a:cubicBezTo>
                  <a:pt x="2551596" y="13178898"/>
                  <a:pt x="2541815" y="13273335"/>
                  <a:pt x="2552735" y="13338895"/>
                </a:cubicBezTo>
                <a:cubicBezTo>
                  <a:pt x="2554751" y="13352526"/>
                  <a:pt x="2550887" y="13377049"/>
                  <a:pt x="2544830" y="13394405"/>
                </a:cubicBezTo>
                <a:cubicBezTo>
                  <a:pt x="2537958" y="13412534"/>
                  <a:pt x="2534957" y="13434738"/>
                  <a:pt x="2537831" y="13445980"/>
                </a:cubicBezTo>
                <a:cubicBezTo>
                  <a:pt x="2545722" y="13477249"/>
                  <a:pt x="2540916" y="13621997"/>
                  <a:pt x="2531282" y="13653548"/>
                </a:cubicBezTo>
                <a:cubicBezTo>
                  <a:pt x="2520834" y="13687345"/>
                  <a:pt x="2450054" y="13761336"/>
                  <a:pt x="2427471" y="13761336"/>
                </a:cubicBezTo>
                <a:cubicBezTo>
                  <a:pt x="2427379" y="13761336"/>
                  <a:pt x="2427281" y="13761336"/>
                  <a:pt x="2427190" y="13761336"/>
                </a:cubicBezTo>
                <a:cubicBezTo>
                  <a:pt x="2427070" y="13761336"/>
                  <a:pt x="2426944" y="13761336"/>
                  <a:pt x="2426817" y="13761336"/>
                </a:cubicBezTo>
                <a:cubicBezTo>
                  <a:pt x="2418027" y="13761336"/>
                  <a:pt x="2403742" y="13769627"/>
                  <a:pt x="2394024" y="13780308"/>
                </a:cubicBezTo>
                <a:cubicBezTo>
                  <a:pt x="2384299" y="13791059"/>
                  <a:pt x="2369213" y="13799350"/>
                  <a:pt x="2361174" y="13799350"/>
                </a:cubicBezTo>
                <a:cubicBezTo>
                  <a:pt x="2361069" y="13799350"/>
                  <a:pt x="2360964" y="13799350"/>
                  <a:pt x="2360858" y="13799350"/>
                </a:cubicBezTo>
                <a:cubicBezTo>
                  <a:pt x="2360521" y="13799280"/>
                  <a:pt x="2360184" y="13799280"/>
                  <a:pt x="2359846" y="13799280"/>
                </a:cubicBezTo>
                <a:cubicBezTo>
                  <a:pt x="2351435" y="13799280"/>
                  <a:pt x="2343172" y="13802160"/>
                  <a:pt x="2340776" y="13805955"/>
                </a:cubicBezTo>
                <a:cubicBezTo>
                  <a:pt x="2338274" y="13809820"/>
                  <a:pt x="2306261" y="13816143"/>
                  <a:pt x="2270334" y="13819868"/>
                </a:cubicBezTo>
                <a:cubicBezTo>
                  <a:pt x="2233585" y="13824435"/>
                  <a:pt x="2196772" y="13831391"/>
                  <a:pt x="2187912" y="13835116"/>
                </a:cubicBezTo>
                <a:cubicBezTo>
                  <a:pt x="2179051" y="13838840"/>
                  <a:pt x="2103304" y="13843126"/>
                  <a:pt x="2018893" y="13843969"/>
                </a:cubicBezTo>
                <a:cubicBezTo>
                  <a:pt x="1932865" y="13845585"/>
                  <a:pt x="1861896" y="13850012"/>
                  <a:pt x="1855397" y="13854580"/>
                </a:cubicBezTo>
                <a:cubicBezTo>
                  <a:pt x="1849698" y="13859217"/>
                  <a:pt x="1818408" y="13867860"/>
                  <a:pt x="1785594" y="13874113"/>
                </a:cubicBezTo>
                <a:cubicBezTo>
                  <a:pt x="1752759" y="13881210"/>
                  <a:pt x="1695772" y="13897934"/>
                  <a:pt x="1658763" y="13911987"/>
                </a:cubicBezTo>
                <a:cubicBezTo>
                  <a:pt x="1622014" y="13925267"/>
                  <a:pt x="1587661" y="13936932"/>
                  <a:pt x="1581758" y="13936932"/>
                </a:cubicBezTo>
                <a:cubicBezTo>
                  <a:pt x="1581716" y="13936932"/>
                  <a:pt x="1581681" y="13936932"/>
                  <a:pt x="1581646" y="13936932"/>
                </a:cubicBezTo>
                <a:cubicBezTo>
                  <a:pt x="1581618" y="13936932"/>
                  <a:pt x="1581597" y="13936932"/>
                  <a:pt x="1581576" y="13936932"/>
                </a:cubicBezTo>
                <a:cubicBezTo>
                  <a:pt x="1576537" y="13936932"/>
                  <a:pt x="1542894" y="13950282"/>
                  <a:pt x="1508372" y="13966795"/>
                </a:cubicBezTo>
                <a:cubicBezTo>
                  <a:pt x="1474131" y="13983096"/>
                  <a:pt x="1435330" y="13996236"/>
                  <a:pt x="1422092" y="13996236"/>
                </a:cubicBezTo>
                <a:cubicBezTo>
                  <a:pt x="1421916" y="13996236"/>
                  <a:pt x="1421748" y="13996236"/>
                  <a:pt x="1421579" y="13996236"/>
                </a:cubicBezTo>
                <a:cubicBezTo>
                  <a:pt x="1421150" y="13996166"/>
                  <a:pt x="1420708" y="13996166"/>
                  <a:pt x="1420251" y="13996166"/>
                </a:cubicBezTo>
                <a:cubicBezTo>
                  <a:pt x="1407287" y="13996166"/>
                  <a:pt x="1385054" y="14001015"/>
                  <a:pt x="1368725" y="14007479"/>
                </a:cubicBezTo>
                <a:cubicBezTo>
                  <a:pt x="1352620" y="14014225"/>
                  <a:pt x="1296688" y="14021392"/>
                  <a:pt x="1244873" y="14023922"/>
                </a:cubicBezTo>
                <a:cubicBezTo>
                  <a:pt x="1192257" y="14026451"/>
                  <a:pt x="1141919" y="14033056"/>
                  <a:pt x="1133044" y="14037553"/>
                </a:cubicBezTo>
                <a:cubicBezTo>
                  <a:pt x="1126046" y="14041136"/>
                  <a:pt x="1098747" y="14042613"/>
                  <a:pt x="1066066" y="14042613"/>
                </a:cubicBezTo>
                <a:cubicBezTo>
                  <a:pt x="1008265" y="14042613"/>
                  <a:pt x="933607" y="14037834"/>
                  <a:pt x="924641" y="14031019"/>
                </a:cubicBezTo>
                <a:cubicBezTo>
                  <a:pt x="922709" y="14029332"/>
                  <a:pt x="916469" y="14026451"/>
                  <a:pt x="907967" y="14023149"/>
                </a:cubicBezTo>
                <a:lnTo>
                  <a:pt x="907974" y="14023149"/>
                </a:lnTo>
                <a:cubicBezTo>
                  <a:pt x="895354" y="14022095"/>
                  <a:pt x="878750" y="14020408"/>
                  <a:pt x="858162" y="14018019"/>
                </a:cubicBezTo>
                <a:lnTo>
                  <a:pt x="832297" y="14017386"/>
                </a:lnTo>
                <a:cubicBezTo>
                  <a:pt x="825713" y="14016895"/>
                  <a:pt x="820084" y="14015841"/>
                  <a:pt x="815405" y="14014225"/>
                </a:cubicBezTo>
                <a:lnTo>
                  <a:pt x="763548" y="13991950"/>
                </a:lnTo>
                <a:cubicBezTo>
                  <a:pt x="756016" y="13988296"/>
                  <a:pt x="748877" y="13983869"/>
                  <a:pt x="742122" y="13978670"/>
                </a:cubicBezTo>
                <a:cubicBezTo>
                  <a:pt x="735881" y="13973681"/>
                  <a:pt x="730073" y="13968270"/>
                  <a:pt x="724700" y="13962438"/>
                </a:cubicBezTo>
                <a:cubicBezTo>
                  <a:pt x="707780" y="13942061"/>
                  <a:pt x="690619" y="13922317"/>
                  <a:pt x="673219" y="13903203"/>
                </a:cubicBezTo>
                <a:cubicBezTo>
                  <a:pt x="664905" y="13893436"/>
                  <a:pt x="657277" y="13883670"/>
                  <a:pt x="650334" y="13873973"/>
                </a:cubicBezTo>
                <a:lnTo>
                  <a:pt x="650341" y="13873973"/>
                </a:lnTo>
                <a:lnTo>
                  <a:pt x="638288" y="13868352"/>
                </a:lnTo>
                <a:cubicBezTo>
                  <a:pt x="620924" y="13858725"/>
                  <a:pt x="609164" y="13851347"/>
                  <a:pt x="603010" y="13846218"/>
                </a:cubicBezTo>
                <a:cubicBezTo>
                  <a:pt x="581045" y="13825208"/>
                  <a:pt x="569699" y="13813895"/>
                  <a:pt x="568976" y="13812279"/>
                </a:cubicBezTo>
                <a:cubicBezTo>
                  <a:pt x="567014" y="13811225"/>
                  <a:pt x="561785" y="13801177"/>
                  <a:pt x="553289" y="13781994"/>
                </a:cubicBezTo>
                <a:cubicBezTo>
                  <a:pt x="549189" y="13772579"/>
                  <a:pt x="546294" y="13764357"/>
                  <a:pt x="544602" y="13757471"/>
                </a:cubicBezTo>
                <a:lnTo>
                  <a:pt x="523789" y="13666195"/>
                </a:lnTo>
                <a:cubicBezTo>
                  <a:pt x="518228" y="13620241"/>
                  <a:pt x="524765" y="13571757"/>
                  <a:pt x="543401" y="13520885"/>
                </a:cubicBezTo>
                <a:lnTo>
                  <a:pt x="543426" y="13520814"/>
                </a:lnTo>
                <a:cubicBezTo>
                  <a:pt x="559435" y="13486875"/>
                  <a:pt x="587802" y="13450548"/>
                  <a:pt x="628526" y="13411761"/>
                </a:cubicBezTo>
                <a:cubicBezTo>
                  <a:pt x="633861" y="13407053"/>
                  <a:pt x="640124" y="13403048"/>
                  <a:pt x="647316" y="13399815"/>
                </a:cubicBezTo>
                <a:lnTo>
                  <a:pt x="711591" y="13373957"/>
                </a:lnTo>
                <a:lnTo>
                  <a:pt x="794093" y="13343883"/>
                </a:lnTo>
                <a:lnTo>
                  <a:pt x="796454" y="13341916"/>
                </a:lnTo>
                <a:lnTo>
                  <a:pt x="796461" y="13341916"/>
                </a:lnTo>
                <a:cubicBezTo>
                  <a:pt x="796461" y="13341705"/>
                  <a:pt x="796468" y="13341424"/>
                  <a:pt x="796475" y="13341213"/>
                </a:cubicBezTo>
                <a:cubicBezTo>
                  <a:pt x="796890" y="13326176"/>
                  <a:pt x="809418" y="13315988"/>
                  <a:pt x="852737" y="13306502"/>
                </a:cubicBezTo>
                <a:lnTo>
                  <a:pt x="852744" y="13306502"/>
                </a:lnTo>
                <a:lnTo>
                  <a:pt x="859237" y="13302989"/>
                </a:lnTo>
                <a:cubicBezTo>
                  <a:pt x="866109" y="13297508"/>
                  <a:pt x="891644" y="13290481"/>
                  <a:pt x="935827" y="13281979"/>
                </a:cubicBezTo>
                <a:lnTo>
                  <a:pt x="991991" y="13276287"/>
                </a:lnTo>
                <a:lnTo>
                  <a:pt x="1034734" y="13270314"/>
                </a:lnTo>
                <a:cubicBezTo>
                  <a:pt x="1045387" y="13269190"/>
                  <a:pt x="1056222" y="13268558"/>
                  <a:pt x="1067226" y="13268347"/>
                </a:cubicBezTo>
                <a:lnTo>
                  <a:pt x="1067844" y="13268347"/>
                </a:lnTo>
                <a:cubicBezTo>
                  <a:pt x="1068511" y="13268136"/>
                  <a:pt x="1070177" y="13268065"/>
                  <a:pt x="1072854" y="13268065"/>
                </a:cubicBezTo>
                <a:cubicBezTo>
                  <a:pt x="1081560" y="13268065"/>
                  <a:pt x="1100932" y="13269049"/>
                  <a:pt x="1130971" y="13271158"/>
                </a:cubicBezTo>
                <a:cubicBezTo>
                  <a:pt x="1173103" y="13264974"/>
                  <a:pt x="1208032" y="13256682"/>
                  <a:pt x="1232970" y="13246635"/>
                </a:cubicBezTo>
                <a:cubicBezTo>
                  <a:pt x="1259531" y="13236235"/>
                  <a:pt x="1290947" y="13222744"/>
                  <a:pt x="1303812" y="13218317"/>
                </a:cubicBezTo>
                <a:cubicBezTo>
                  <a:pt x="1319918" y="13211642"/>
                  <a:pt x="1325686" y="13204616"/>
                  <a:pt x="1326171" y="13187119"/>
                </a:cubicBezTo>
                <a:cubicBezTo>
                  <a:pt x="1326502" y="13175173"/>
                  <a:pt x="1335910" y="13151564"/>
                  <a:pt x="1347490" y="13135965"/>
                </a:cubicBezTo>
                <a:cubicBezTo>
                  <a:pt x="1359070" y="13120366"/>
                  <a:pt x="1368387" y="13099918"/>
                  <a:pt x="1368654" y="13090362"/>
                </a:cubicBezTo>
                <a:cubicBezTo>
                  <a:pt x="1368921" y="13080806"/>
                  <a:pt x="1382511" y="13050170"/>
                  <a:pt x="1398391" y="13022766"/>
                </a:cubicBezTo>
                <a:cubicBezTo>
                  <a:pt x="1414257" y="12996135"/>
                  <a:pt x="1432702" y="12962407"/>
                  <a:pt x="1440221" y="12949830"/>
                </a:cubicBezTo>
                <a:cubicBezTo>
                  <a:pt x="1446959" y="12936479"/>
                  <a:pt x="1471749" y="12903734"/>
                  <a:pt x="1494790" y="12876541"/>
                </a:cubicBezTo>
                <a:cubicBezTo>
                  <a:pt x="1526873" y="12839230"/>
                  <a:pt x="1538558" y="12819626"/>
                  <a:pt x="1542472" y="12793487"/>
                </a:cubicBezTo>
                <a:cubicBezTo>
                  <a:pt x="1546513" y="12762499"/>
                  <a:pt x="1544257" y="12757721"/>
                  <a:pt x="1519439" y="12733901"/>
                </a:cubicBezTo>
                <a:cubicBezTo>
                  <a:pt x="1504725" y="12719144"/>
                  <a:pt x="1486842" y="12703546"/>
                  <a:pt x="1480638" y="12697784"/>
                </a:cubicBezTo>
                <a:cubicBezTo>
                  <a:pt x="1473632" y="12692022"/>
                  <a:pt x="1455995" y="12667639"/>
                  <a:pt x="1441542" y="12643397"/>
                </a:cubicBezTo>
                <a:cubicBezTo>
                  <a:pt x="1417166" y="12603697"/>
                  <a:pt x="1414271" y="12593298"/>
                  <a:pt x="1415571" y="12546360"/>
                </a:cubicBezTo>
                <a:cubicBezTo>
                  <a:pt x="1416871" y="12499408"/>
                  <a:pt x="1419520" y="12489929"/>
                  <a:pt x="1444247" y="12459567"/>
                </a:cubicBezTo>
                <a:cubicBezTo>
                  <a:pt x="1494558" y="12396474"/>
                  <a:pt x="1563074" y="12279755"/>
                  <a:pt x="1582932" y="12223781"/>
                </a:cubicBezTo>
                <a:cubicBezTo>
                  <a:pt x="1588961" y="12207226"/>
                  <a:pt x="1622941" y="12158812"/>
                  <a:pt x="1659185" y="12115233"/>
                </a:cubicBezTo>
                <a:cubicBezTo>
                  <a:pt x="1727540" y="12032740"/>
                  <a:pt x="1732669" y="12020149"/>
                  <a:pt x="1717443" y="11966388"/>
                </a:cubicBezTo>
                <a:cubicBezTo>
                  <a:pt x="1713086" y="11951140"/>
                  <a:pt x="1707029" y="11911165"/>
                  <a:pt x="1703952" y="11878442"/>
                </a:cubicBezTo>
                <a:cubicBezTo>
                  <a:pt x="1700881" y="11845720"/>
                  <a:pt x="1694979" y="11800173"/>
                  <a:pt x="1691592" y="11778587"/>
                </a:cubicBezTo>
                <a:cubicBezTo>
                  <a:pt x="1668889" y="11649788"/>
                  <a:pt x="1656796" y="11540384"/>
                  <a:pt x="1653451" y="11431225"/>
                </a:cubicBezTo>
                <a:cubicBezTo>
                  <a:pt x="1648870" y="11309299"/>
                  <a:pt x="1641759" y="11077434"/>
                  <a:pt x="1637458" y="10945157"/>
                </a:cubicBezTo>
                <a:cubicBezTo>
                  <a:pt x="1635182" y="10855139"/>
                  <a:pt x="1651919" y="10768030"/>
                  <a:pt x="1679035" y="10737738"/>
                </a:cubicBezTo>
                <a:lnTo>
                  <a:pt x="1700375" y="10714445"/>
                </a:lnTo>
                <a:lnTo>
                  <a:pt x="1684354" y="10660662"/>
                </a:lnTo>
                <a:cubicBezTo>
                  <a:pt x="1639883" y="10512942"/>
                  <a:pt x="1622794" y="10440026"/>
                  <a:pt x="1590745" y="10275139"/>
                </a:cubicBezTo>
                <a:cubicBezTo>
                  <a:pt x="1560172" y="10114278"/>
                  <a:pt x="1560236" y="10111896"/>
                  <a:pt x="1580536" y="10011352"/>
                </a:cubicBezTo>
                <a:cubicBezTo>
                  <a:pt x="1591490" y="9960704"/>
                  <a:pt x="1605740" y="9848847"/>
                  <a:pt x="1612935" y="9761478"/>
                </a:cubicBezTo>
                <a:cubicBezTo>
                  <a:pt x="1626223" y="9597849"/>
                  <a:pt x="1636468" y="9515334"/>
                  <a:pt x="1652067" y="9440936"/>
                </a:cubicBezTo>
                <a:cubicBezTo>
                  <a:pt x="1656704" y="9417179"/>
                  <a:pt x="1664961" y="9320289"/>
                  <a:pt x="1669950" y="9226484"/>
                </a:cubicBezTo>
                <a:cubicBezTo>
                  <a:pt x="1674939" y="9132685"/>
                  <a:pt x="1682949" y="8987219"/>
                  <a:pt x="1688416" y="8904579"/>
                </a:cubicBezTo>
                <a:lnTo>
                  <a:pt x="1697382" y="8753562"/>
                </a:lnTo>
                <a:lnTo>
                  <a:pt x="1662270" y="8785231"/>
                </a:lnTo>
                <a:cubicBezTo>
                  <a:pt x="1642672" y="8802995"/>
                  <a:pt x="1618283" y="8821433"/>
                  <a:pt x="1608600" y="8825937"/>
                </a:cubicBezTo>
                <a:cubicBezTo>
                  <a:pt x="1598327" y="8830884"/>
                  <a:pt x="1583564" y="8833287"/>
                  <a:pt x="1567220" y="8833287"/>
                </a:cubicBezTo>
                <a:cubicBezTo>
                  <a:pt x="1543765" y="8833287"/>
                  <a:pt x="1517071" y="8828333"/>
                  <a:pt x="1495752" y="8818833"/>
                </a:cubicBezTo>
                <a:cubicBezTo>
                  <a:pt x="1457190" y="8802637"/>
                  <a:pt x="1432288" y="8753387"/>
                  <a:pt x="1428500" y="8688798"/>
                </a:cubicBezTo>
                <a:lnTo>
                  <a:pt x="1425711" y="8645732"/>
                </a:lnTo>
                <a:lnTo>
                  <a:pt x="1408587" y="8660382"/>
                </a:lnTo>
                <a:cubicBezTo>
                  <a:pt x="1392517" y="8674604"/>
                  <a:pt x="1377290" y="8681455"/>
                  <a:pt x="1359225" y="8681455"/>
                </a:cubicBezTo>
                <a:cubicBezTo>
                  <a:pt x="1348853" y="8681455"/>
                  <a:pt x="1337547" y="8679200"/>
                  <a:pt x="1324597" y="8674773"/>
                </a:cubicBezTo>
                <a:cubicBezTo>
                  <a:pt x="1285157" y="8661738"/>
                  <a:pt x="1271413" y="8640658"/>
                  <a:pt x="1258189" y="8571825"/>
                </a:cubicBezTo>
                <a:cubicBezTo>
                  <a:pt x="1246250" y="8514179"/>
                  <a:pt x="1224151" y="8421216"/>
                  <a:pt x="1211707" y="8381861"/>
                </a:cubicBezTo>
                <a:cubicBezTo>
                  <a:pt x="1196368" y="8332084"/>
                  <a:pt x="1169091" y="8224646"/>
                  <a:pt x="1169358" y="8215104"/>
                </a:cubicBezTo>
                <a:cubicBezTo>
                  <a:pt x="1169800" y="8199196"/>
                  <a:pt x="1091095" y="8022666"/>
                  <a:pt x="1062145" y="7975693"/>
                </a:cubicBezTo>
                <a:cubicBezTo>
                  <a:pt x="1036266" y="7932781"/>
                  <a:pt x="1019409" y="7909228"/>
                  <a:pt x="961067" y="7831183"/>
                </a:cubicBezTo>
                <a:cubicBezTo>
                  <a:pt x="946480" y="7811670"/>
                  <a:pt x="934324" y="7790639"/>
                  <a:pt x="934478" y="7785067"/>
                </a:cubicBezTo>
                <a:cubicBezTo>
                  <a:pt x="934984" y="7766847"/>
                  <a:pt x="953267" y="7734110"/>
                  <a:pt x="962845" y="7734110"/>
                </a:cubicBezTo>
                <a:cubicBezTo>
                  <a:pt x="962880" y="7734110"/>
                  <a:pt x="962922" y="7734110"/>
                  <a:pt x="962957" y="7734110"/>
                </a:cubicBezTo>
                <a:cubicBezTo>
                  <a:pt x="967749" y="7733449"/>
                  <a:pt x="979863" y="7727413"/>
                  <a:pt x="990445" y="7718953"/>
                </a:cubicBezTo>
                <a:cubicBezTo>
                  <a:pt x="1008363" y="7704324"/>
                  <a:pt x="1009178" y="7703544"/>
                  <a:pt x="996362" y="7677714"/>
                </a:cubicBezTo>
                <a:cubicBezTo>
                  <a:pt x="984318" y="7652706"/>
                  <a:pt x="950752" y="7600028"/>
                  <a:pt x="875103" y="7485683"/>
                </a:cubicBezTo>
                <a:cubicBezTo>
                  <a:pt x="851416" y="7449995"/>
                  <a:pt x="845514" y="7433117"/>
                  <a:pt x="846238" y="7406865"/>
                </a:cubicBezTo>
                <a:cubicBezTo>
                  <a:pt x="848114" y="7367909"/>
                  <a:pt x="858035" y="7354650"/>
                  <a:pt x="906625" y="7324949"/>
                </a:cubicBezTo>
                <a:cubicBezTo>
                  <a:pt x="930206" y="7311050"/>
                  <a:pt x="960013" y="7304129"/>
                  <a:pt x="984037" y="7304129"/>
                </a:cubicBezTo>
                <a:cubicBezTo>
                  <a:pt x="1008658" y="7304129"/>
                  <a:pt x="1027209" y="7311394"/>
                  <a:pt x="1026808" y="7325890"/>
                </a:cubicBezTo>
                <a:cubicBezTo>
                  <a:pt x="1026654" y="7331455"/>
                  <a:pt x="1043714" y="7347848"/>
                  <a:pt x="1064815" y="7361972"/>
                </a:cubicBezTo>
                <a:lnTo>
                  <a:pt x="1103933" y="7386938"/>
                </a:lnTo>
                <a:lnTo>
                  <a:pt x="1099906" y="7359759"/>
                </a:lnTo>
                <a:cubicBezTo>
                  <a:pt x="1092107" y="7303370"/>
                  <a:pt x="1149585" y="7264084"/>
                  <a:pt x="1235008" y="7264084"/>
                </a:cubicBezTo>
                <a:cubicBezTo>
                  <a:pt x="1236750" y="7264084"/>
                  <a:pt x="1238514" y="7264098"/>
                  <a:pt x="1240285" y="7264133"/>
                </a:cubicBezTo>
                <a:cubicBezTo>
                  <a:pt x="1307101" y="7265981"/>
                  <a:pt x="1318730" y="7277456"/>
                  <a:pt x="1333205" y="7358262"/>
                </a:cubicBezTo>
                <a:cubicBezTo>
                  <a:pt x="1338622" y="7392643"/>
                  <a:pt x="1348685" y="7431929"/>
                  <a:pt x="1354713" y="7444036"/>
                </a:cubicBezTo>
                <a:cubicBezTo>
                  <a:pt x="1360749" y="7456150"/>
                  <a:pt x="1365120" y="7470597"/>
                  <a:pt x="1364951" y="7476963"/>
                </a:cubicBezTo>
                <a:cubicBezTo>
                  <a:pt x="1364797" y="7482528"/>
                  <a:pt x="1368528" y="7491389"/>
                  <a:pt x="1373945" y="7497115"/>
                </a:cubicBezTo>
                <a:cubicBezTo>
                  <a:pt x="1377093" y="7500439"/>
                  <a:pt x="1379953" y="7502132"/>
                  <a:pt x="1383129" y="7502132"/>
                </a:cubicBezTo>
                <a:cubicBezTo>
                  <a:pt x="1386980" y="7502132"/>
                  <a:pt x="1391287" y="7499645"/>
                  <a:pt x="1397098" y="7494572"/>
                </a:cubicBezTo>
                <a:cubicBezTo>
                  <a:pt x="1412592" y="7481467"/>
                  <a:pt x="1412079" y="7442441"/>
                  <a:pt x="1396719" y="7422113"/>
                </a:cubicBezTo>
                <a:cubicBezTo>
                  <a:pt x="1392102" y="7416414"/>
                  <a:pt x="1386439" y="7390781"/>
                  <a:pt x="1383150" y="7366012"/>
                </a:cubicBezTo>
                <a:cubicBezTo>
                  <a:pt x="1379876" y="7340449"/>
                  <a:pt x="1373882" y="7298086"/>
                  <a:pt x="1369863" y="7270907"/>
                </a:cubicBezTo>
                <a:cubicBezTo>
                  <a:pt x="1361635" y="7222915"/>
                  <a:pt x="1361677" y="7221327"/>
                  <a:pt x="1385631" y="7190143"/>
                </a:cubicBezTo>
                <a:cubicBezTo>
                  <a:pt x="1398869" y="7172197"/>
                  <a:pt x="1416850" y="7155185"/>
                  <a:pt x="1425668" y="7153035"/>
                </a:cubicBezTo>
                <a:cubicBezTo>
                  <a:pt x="1449756" y="7145741"/>
                  <a:pt x="1478368" y="7118675"/>
                  <a:pt x="1478853" y="7101171"/>
                </a:cubicBezTo>
                <a:cubicBezTo>
                  <a:pt x="1479071" y="7093217"/>
                  <a:pt x="1490271" y="7062483"/>
                  <a:pt x="1503798" y="7034193"/>
                </a:cubicBezTo>
                <a:cubicBezTo>
                  <a:pt x="1539345" y="6957961"/>
                  <a:pt x="1542058" y="6946093"/>
                  <a:pt x="1526943" y="6945672"/>
                </a:cubicBezTo>
                <a:cubicBezTo>
                  <a:pt x="1516607" y="6945384"/>
                  <a:pt x="1515258" y="6936593"/>
                  <a:pt x="1521526" y="6882636"/>
                </a:cubicBezTo>
                <a:lnTo>
                  <a:pt x="1528812" y="6820738"/>
                </a:lnTo>
                <a:lnTo>
                  <a:pt x="1496357" y="6785605"/>
                </a:lnTo>
                <a:cubicBezTo>
                  <a:pt x="1479359" y="6766823"/>
                  <a:pt x="1464793" y="6746516"/>
                  <a:pt x="1464926" y="6741745"/>
                </a:cubicBezTo>
                <a:cubicBezTo>
                  <a:pt x="1465060" y="6736973"/>
                  <a:pt x="1456684" y="6723208"/>
                  <a:pt x="1445877" y="6710968"/>
                </a:cubicBezTo>
                <a:cubicBezTo>
                  <a:pt x="1425036" y="6687302"/>
                  <a:pt x="1423202" y="6667346"/>
                  <a:pt x="1435464" y="6627091"/>
                </a:cubicBezTo>
                <a:cubicBezTo>
                  <a:pt x="1442441" y="6604992"/>
                  <a:pt x="1441759" y="6600994"/>
                  <a:pt x="1428346" y="6596637"/>
                </a:cubicBezTo>
                <a:cubicBezTo>
                  <a:pt x="1418888" y="6593194"/>
                  <a:pt x="1413562" y="6584285"/>
                  <a:pt x="1413892" y="6572353"/>
                </a:cubicBezTo>
                <a:cubicBezTo>
                  <a:pt x="1414335" y="6556445"/>
                  <a:pt x="1420012" y="6552623"/>
                  <a:pt x="1443214" y="6548491"/>
                </a:cubicBezTo>
                <a:cubicBezTo>
                  <a:pt x="1450487" y="6547374"/>
                  <a:pt x="1459066" y="6546875"/>
                  <a:pt x="1468137" y="6546875"/>
                </a:cubicBezTo>
                <a:cubicBezTo>
                  <a:pt x="1502955" y="6546875"/>
                  <a:pt x="1544981" y="6554246"/>
                  <a:pt x="1547911" y="6562530"/>
                </a:cubicBezTo>
                <a:cubicBezTo>
                  <a:pt x="1549365" y="6567350"/>
                  <a:pt x="1577121" y="6599961"/>
                  <a:pt x="1609584" y="6635094"/>
                </a:cubicBezTo>
                <a:cubicBezTo>
                  <a:pt x="1642848" y="6670249"/>
                  <a:pt x="1677384" y="6716582"/>
                  <a:pt x="1687158" y="6737550"/>
                </a:cubicBezTo>
                <a:cubicBezTo>
                  <a:pt x="1701274" y="6768432"/>
                  <a:pt x="1709439" y="6780820"/>
                  <a:pt x="1722825" y="6780820"/>
                </a:cubicBezTo>
                <a:cubicBezTo>
                  <a:pt x="1729367" y="6780820"/>
                  <a:pt x="1737152" y="6777861"/>
                  <a:pt x="1747482" y="6772662"/>
                </a:cubicBezTo>
                <a:cubicBezTo>
                  <a:pt x="1762034" y="6765698"/>
                  <a:pt x="1780746" y="6762262"/>
                  <a:pt x="1797870" y="6762262"/>
                </a:cubicBezTo>
                <a:cubicBezTo>
                  <a:pt x="1817769" y="6762262"/>
                  <a:pt x="1835532" y="6766907"/>
                  <a:pt x="1842123" y="6776077"/>
                </a:cubicBezTo>
                <a:cubicBezTo>
                  <a:pt x="1846234" y="6782626"/>
                  <a:pt x="1849740" y="6785689"/>
                  <a:pt x="1858741" y="6785689"/>
                </a:cubicBezTo>
                <a:cubicBezTo>
                  <a:pt x="1866450" y="6785689"/>
                  <a:pt x="1878184" y="6783441"/>
                  <a:pt x="1897760" y="6779211"/>
                </a:cubicBezTo>
                <a:cubicBezTo>
                  <a:pt x="1941824" y="6769289"/>
                  <a:pt x="1944256" y="6767764"/>
                  <a:pt x="1958745" y="6733137"/>
                </a:cubicBezTo>
                <a:cubicBezTo>
                  <a:pt x="1966460" y="6713448"/>
                  <a:pt x="1976684" y="6660390"/>
                  <a:pt x="1981124" y="6615132"/>
                </a:cubicBezTo>
                <a:cubicBezTo>
                  <a:pt x="1985558" y="6569880"/>
                  <a:pt x="1992255" y="6529470"/>
                  <a:pt x="1997138" y="6525619"/>
                </a:cubicBezTo>
                <a:cubicBezTo>
                  <a:pt x="2001249" y="6520961"/>
                  <a:pt x="2005331" y="6488427"/>
                  <a:pt x="2006350" y="6451839"/>
                </a:cubicBezTo>
                <a:cubicBezTo>
                  <a:pt x="2007341" y="6416039"/>
                  <a:pt x="2012372" y="6377968"/>
                  <a:pt x="2017452" y="6366965"/>
                </a:cubicBezTo>
                <a:cubicBezTo>
                  <a:pt x="2025849" y="6351274"/>
                  <a:pt x="2023769" y="6340067"/>
                  <a:pt x="2006533" y="6301378"/>
                </a:cubicBezTo>
                <a:cubicBezTo>
                  <a:pt x="1988565" y="6260279"/>
                  <a:pt x="1986507" y="6248285"/>
                  <a:pt x="1992543" y="6203068"/>
                </a:cubicBezTo>
                <a:cubicBezTo>
                  <a:pt x="1997728" y="6159429"/>
                  <a:pt x="2002830" y="6147630"/>
                  <a:pt x="2029966" y="6116537"/>
                </a:cubicBezTo>
                <a:cubicBezTo>
                  <a:pt x="2067770" y="6073799"/>
                  <a:pt x="2078218" y="6041449"/>
                  <a:pt x="2097767" y="5910632"/>
                </a:cubicBezTo>
                <a:cubicBezTo>
                  <a:pt x="2110379" y="5828983"/>
                  <a:pt x="2139119" y="5452428"/>
                  <a:pt x="2139906" y="5366470"/>
                </a:cubicBezTo>
                <a:cubicBezTo>
                  <a:pt x="2139990" y="5334628"/>
                  <a:pt x="2122030" y="5322190"/>
                  <a:pt x="2073504" y="5320845"/>
                </a:cubicBezTo>
                <a:cubicBezTo>
                  <a:pt x="2051229" y="5320229"/>
                  <a:pt x="1990905" y="5313780"/>
                  <a:pt x="1938578" y="5305961"/>
                </a:cubicBezTo>
                <a:cubicBezTo>
                  <a:pt x="1886251" y="5298145"/>
                  <a:pt x="1815654" y="5289023"/>
                  <a:pt x="1781533" y="5284893"/>
                </a:cubicBezTo>
                <a:lnTo>
                  <a:pt x="1720436" y="5277630"/>
                </a:lnTo>
                <a:lnTo>
                  <a:pt x="1673948" y="5317738"/>
                </a:lnTo>
                <a:cubicBezTo>
                  <a:pt x="1632343" y="5354002"/>
                  <a:pt x="1550785" y="5395528"/>
                  <a:pt x="1501929" y="5406117"/>
                </a:cubicBezTo>
                <a:cubicBezTo>
                  <a:pt x="1490721" y="5408194"/>
                  <a:pt x="1448126" y="5422937"/>
                  <a:pt x="1406296" y="5438496"/>
                </a:cubicBezTo>
                <a:cubicBezTo>
                  <a:pt x="1357327" y="5457219"/>
                  <a:pt x="1320107" y="5466454"/>
                  <a:pt x="1289513" y="5466454"/>
                </a:cubicBezTo>
                <a:cubicBezTo>
                  <a:pt x="1264309" y="5466454"/>
                  <a:pt x="1243601" y="5460186"/>
                  <a:pt x="1224524" y="5447791"/>
                </a:cubicBezTo>
                <a:cubicBezTo>
                  <a:pt x="1198736" y="5430358"/>
                  <a:pt x="1144041" y="5364358"/>
                  <a:pt x="1078187" y="5270186"/>
                </a:cubicBezTo>
                <a:cubicBezTo>
                  <a:pt x="1060571" y="5245017"/>
                  <a:pt x="1034474" y="5210065"/>
                  <a:pt x="1019845" y="5192145"/>
                </a:cubicBezTo>
                <a:cubicBezTo>
                  <a:pt x="1006009" y="5174246"/>
                  <a:pt x="975493" y="5126430"/>
                  <a:pt x="953506" y="5086814"/>
                </a:cubicBezTo>
                <a:cubicBezTo>
                  <a:pt x="915331" y="5018055"/>
                  <a:pt x="907081" y="4999500"/>
                  <a:pt x="890288" y="4999500"/>
                </a:cubicBezTo>
                <a:cubicBezTo>
                  <a:pt x="882397" y="4999500"/>
                  <a:pt x="872616" y="5003597"/>
                  <a:pt x="856953" y="5008507"/>
                </a:cubicBezTo>
                <a:cubicBezTo>
                  <a:pt x="833688" y="5015029"/>
                  <a:pt x="799215" y="5023626"/>
                  <a:pt x="779246" y="5026259"/>
                </a:cubicBezTo>
                <a:cubicBezTo>
                  <a:pt x="760063" y="5028911"/>
                  <a:pt x="740818" y="5033950"/>
                  <a:pt x="735956" y="5037002"/>
                </a:cubicBezTo>
                <a:cubicBezTo>
                  <a:pt x="731890" y="5040072"/>
                  <a:pt x="704645" y="5046483"/>
                  <a:pt x="676670" y="5050485"/>
                </a:cubicBezTo>
                <a:cubicBezTo>
                  <a:pt x="656672" y="5053722"/>
                  <a:pt x="644362" y="5055668"/>
                  <a:pt x="635923" y="5055668"/>
                </a:cubicBezTo>
                <a:cubicBezTo>
                  <a:pt x="623101" y="5055668"/>
                  <a:pt x="619217" y="5051177"/>
                  <a:pt x="610886" y="5039902"/>
                </a:cubicBezTo>
                <a:cubicBezTo>
                  <a:pt x="603196" y="5030138"/>
                  <a:pt x="593494" y="5006782"/>
                  <a:pt x="590002" y="4989171"/>
                </a:cubicBezTo>
                <a:cubicBezTo>
                  <a:pt x="585713" y="4971540"/>
                  <a:pt x="577712" y="4944250"/>
                  <a:pt x="571767" y="4928959"/>
                </a:cubicBezTo>
                <a:cubicBezTo>
                  <a:pt x="566618" y="4913691"/>
                  <a:pt x="551301" y="4863111"/>
                  <a:pt x="539055" y="4816599"/>
                </a:cubicBezTo>
                <a:cubicBezTo>
                  <a:pt x="526810" y="4770084"/>
                  <a:pt x="506365" y="4703443"/>
                  <a:pt x="493813" y="4668064"/>
                </a:cubicBezTo>
                <a:cubicBezTo>
                  <a:pt x="482053" y="4632713"/>
                  <a:pt x="468882" y="4590953"/>
                  <a:pt x="466118" y="4575748"/>
                </a:cubicBezTo>
                <a:cubicBezTo>
                  <a:pt x="462560" y="4560528"/>
                  <a:pt x="452989" y="4532394"/>
                  <a:pt x="443951" y="4513829"/>
                </a:cubicBezTo>
                <a:cubicBezTo>
                  <a:pt x="435708" y="4495293"/>
                  <a:pt x="429098" y="4475211"/>
                  <a:pt x="429274" y="4468845"/>
                </a:cubicBezTo>
                <a:cubicBezTo>
                  <a:pt x="429429" y="4463279"/>
                  <a:pt x="427240" y="4456049"/>
                  <a:pt x="424920" y="4453597"/>
                </a:cubicBezTo>
                <a:cubicBezTo>
                  <a:pt x="421074" y="4448713"/>
                  <a:pt x="397514" y="4379599"/>
                  <a:pt x="333042" y="4177991"/>
                </a:cubicBezTo>
                <a:cubicBezTo>
                  <a:pt x="317682" y="4129001"/>
                  <a:pt x="301458" y="4082379"/>
                  <a:pt x="297724" y="4073519"/>
                </a:cubicBezTo>
                <a:cubicBezTo>
                  <a:pt x="293989" y="4064658"/>
                  <a:pt x="286607" y="4043761"/>
                  <a:pt x="282296" y="4026918"/>
                </a:cubicBezTo>
                <a:cubicBezTo>
                  <a:pt x="277213" y="4009260"/>
                  <a:pt x="269102" y="3985953"/>
                  <a:pt x="263047" y="3974640"/>
                </a:cubicBezTo>
                <a:cubicBezTo>
                  <a:pt x="257013" y="3962526"/>
                  <a:pt x="252615" y="3948873"/>
                  <a:pt x="252747" y="3944102"/>
                </a:cubicBezTo>
                <a:cubicBezTo>
                  <a:pt x="252901" y="3938530"/>
                  <a:pt x="240989" y="3908751"/>
                  <a:pt x="226733" y="3877307"/>
                </a:cubicBezTo>
                <a:cubicBezTo>
                  <a:pt x="212480" y="3845856"/>
                  <a:pt x="200545" y="3816871"/>
                  <a:pt x="200677" y="3812100"/>
                </a:cubicBezTo>
                <a:cubicBezTo>
                  <a:pt x="200809" y="3807329"/>
                  <a:pt x="197891" y="3797688"/>
                  <a:pt x="194134" y="3789628"/>
                </a:cubicBezTo>
                <a:cubicBezTo>
                  <a:pt x="190355" y="3782356"/>
                  <a:pt x="184410" y="3767066"/>
                  <a:pt x="179945" y="3755795"/>
                </a:cubicBezTo>
                <a:cubicBezTo>
                  <a:pt x="142066" y="3657619"/>
                  <a:pt x="103587" y="3580930"/>
                  <a:pt x="53930" y="3505513"/>
                </a:cubicBezTo>
                <a:cubicBezTo>
                  <a:pt x="5820" y="3431734"/>
                  <a:pt x="-3971" y="3411560"/>
                  <a:pt x="1265" y="3394991"/>
                </a:cubicBezTo>
                <a:cubicBezTo>
                  <a:pt x="4304" y="3382667"/>
                  <a:pt x="6765" y="3378001"/>
                  <a:pt x="16660" y="3378001"/>
                </a:cubicBezTo>
                <a:cubicBezTo>
                  <a:pt x="21366" y="3378001"/>
                  <a:pt x="27754" y="3379055"/>
                  <a:pt x="36686" y="3380847"/>
                </a:cubicBezTo>
                <a:cubicBezTo>
                  <a:pt x="53325" y="3383692"/>
                  <a:pt x="114446" y="3390164"/>
                  <a:pt x="173246" y="3394183"/>
                </a:cubicBezTo>
                <a:cubicBezTo>
                  <a:pt x="232024" y="3398989"/>
                  <a:pt x="283598" y="3405201"/>
                  <a:pt x="287465" y="3409290"/>
                </a:cubicBezTo>
                <a:cubicBezTo>
                  <a:pt x="292150" y="3412600"/>
                  <a:pt x="362022" y="3419310"/>
                  <a:pt x="442300" y="3423927"/>
                </a:cubicBezTo>
                <a:cubicBezTo>
                  <a:pt x="851627" y="3448000"/>
                  <a:pt x="908037" y="3451949"/>
                  <a:pt x="915042" y="3457718"/>
                </a:cubicBezTo>
                <a:cubicBezTo>
                  <a:pt x="919729" y="3461035"/>
                  <a:pt x="1071470" y="3472404"/>
                  <a:pt x="1252687" y="3482993"/>
                </a:cubicBezTo>
                <a:cubicBezTo>
                  <a:pt x="1433904" y="3493589"/>
                  <a:pt x="1586438" y="3504979"/>
                  <a:pt x="1590331" y="3508268"/>
                </a:cubicBezTo>
                <a:cubicBezTo>
                  <a:pt x="1595017" y="3511584"/>
                  <a:pt x="1621136" y="3517086"/>
                  <a:pt x="1649727" y="3519468"/>
                </a:cubicBezTo>
                <a:lnTo>
                  <a:pt x="1702118" y="3524900"/>
                </a:lnTo>
                <a:lnTo>
                  <a:pt x="1713367" y="3492577"/>
                </a:lnTo>
                <a:cubicBezTo>
                  <a:pt x="1727849" y="3450087"/>
                  <a:pt x="1735213" y="3441740"/>
                  <a:pt x="1771239" y="3441740"/>
                </a:cubicBezTo>
                <a:cubicBezTo>
                  <a:pt x="1774000" y="3441740"/>
                  <a:pt x="1776930" y="3441789"/>
                  <a:pt x="1780050" y="3441880"/>
                </a:cubicBezTo>
                <a:cubicBezTo>
                  <a:pt x="1833347" y="3443356"/>
                  <a:pt x="1840156" y="3456285"/>
                  <a:pt x="1844140" y="3571030"/>
                </a:cubicBezTo>
                <a:cubicBezTo>
                  <a:pt x="1846086" y="3644325"/>
                  <a:pt x="1850977" y="3669143"/>
                  <a:pt x="1864503" y="3698170"/>
                </a:cubicBezTo>
                <a:cubicBezTo>
                  <a:pt x="1871986" y="3712961"/>
                  <a:pt x="1878704" y="3722159"/>
                  <a:pt x="1881564" y="3722159"/>
                </a:cubicBezTo>
                <a:cubicBezTo>
                  <a:pt x="1882449" y="3722159"/>
                  <a:pt x="1882969" y="3721273"/>
                  <a:pt x="1883018" y="3719383"/>
                </a:cubicBezTo>
                <a:cubicBezTo>
                  <a:pt x="1883461" y="3703475"/>
                  <a:pt x="1915692" y="3631922"/>
                  <a:pt x="1956812" y="3555845"/>
                </a:cubicBezTo>
                <a:cubicBezTo>
                  <a:pt x="1973599" y="3524464"/>
                  <a:pt x="1989929" y="3481131"/>
                  <a:pt x="1995585" y="3449441"/>
                </a:cubicBezTo>
                <a:cubicBezTo>
                  <a:pt x="2006912" y="3385273"/>
                  <a:pt x="2017803" y="3365669"/>
                  <a:pt x="2065402" y="3314445"/>
                </a:cubicBezTo>
                <a:cubicBezTo>
                  <a:pt x="2085906" y="3292726"/>
                  <a:pt x="2102432" y="3270887"/>
                  <a:pt x="2102566" y="3266116"/>
                </a:cubicBezTo>
                <a:cubicBezTo>
                  <a:pt x="2102699" y="3261345"/>
                  <a:pt x="2122557" y="3234032"/>
                  <a:pt x="2147220" y="3206052"/>
                </a:cubicBezTo>
                <a:cubicBezTo>
                  <a:pt x="2171083" y="3178051"/>
                  <a:pt x="2196709" y="3143740"/>
                  <a:pt x="2204220" y="3131204"/>
                </a:cubicBezTo>
                <a:cubicBezTo>
                  <a:pt x="2224351" y="3094349"/>
                  <a:pt x="2258508" y="3068224"/>
                  <a:pt x="2323828" y="3038193"/>
                </a:cubicBezTo>
                <a:cubicBezTo>
                  <a:pt x="2356881" y="3023184"/>
                  <a:pt x="2394024" y="3004310"/>
                  <a:pt x="2406180" y="2996686"/>
                </a:cubicBezTo>
                <a:cubicBezTo>
                  <a:pt x="2418350" y="2988268"/>
                  <a:pt x="2451361" y="2974854"/>
                  <a:pt x="2478653" y="2966851"/>
                </a:cubicBezTo>
                <a:cubicBezTo>
                  <a:pt x="2506759" y="2958082"/>
                  <a:pt x="2542131" y="2945525"/>
                  <a:pt x="2557471" y="2937986"/>
                </a:cubicBezTo>
                <a:cubicBezTo>
                  <a:pt x="2572803" y="2930446"/>
                  <a:pt x="2601689" y="2922499"/>
                  <a:pt x="2621659" y="2919864"/>
                </a:cubicBezTo>
                <a:cubicBezTo>
                  <a:pt x="2641636" y="2917236"/>
                  <a:pt x="2676150" y="2907040"/>
                  <a:pt x="2698713" y="2897323"/>
                </a:cubicBezTo>
                <a:cubicBezTo>
                  <a:pt x="2721121" y="2887661"/>
                  <a:pt x="2742707" y="2879545"/>
                  <a:pt x="2746888" y="2879545"/>
                </a:cubicBezTo>
                <a:cubicBezTo>
                  <a:pt x="2746916" y="2879545"/>
                  <a:pt x="2746944" y="2879545"/>
                  <a:pt x="2746972" y="2879545"/>
                </a:cubicBezTo>
                <a:cubicBezTo>
                  <a:pt x="2746993" y="2879545"/>
                  <a:pt x="2747021" y="2879545"/>
                  <a:pt x="2747049" y="2879545"/>
                </a:cubicBezTo>
                <a:cubicBezTo>
                  <a:pt x="2752003" y="2879545"/>
                  <a:pt x="2776912" y="2866757"/>
                  <a:pt x="2803515" y="2850068"/>
                </a:cubicBezTo>
                <a:cubicBezTo>
                  <a:pt x="2829430" y="2834069"/>
                  <a:pt x="2860122" y="2818195"/>
                  <a:pt x="2871350" y="2815329"/>
                </a:cubicBezTo>
                <a:cubicBezTo>
                  <a:pt x="2909049" y="2805224"/>
                  <a:pt x="2972063" y="2771939"/>
                  <a:pt x="3016739" y="2739743"/>
                </a:cubicBezTo>
                <a:cubicBezTo>
                  <a:pt x="3041114" y="2722106"/>
                  <a:pt x="3068644" y="2705355"/>
                  <a:pt x="3077484" y="2702418"/>
                </a:cubicBezTo>
                <a:cubicBezTo>
                  <a:pt x="3086295" y="2700274"/>
                  <a:pt x="3112301" y="2681092"/>
                  <a:pt x="3135967" y="2660251"/>
                </a:cubicBezTo>
                <a:lnTo>
                  <a:pt x="3178415" y="2622419"/>
                </a:lnTo>
                <a:lnTo>
                  <a:pt x="3176595" y="2515692"/>
                </a:lnTo>
                <a:cubicBezTo>
                  <a:pt x="3176616" y="2457574"/>
                  <a:pt x="3171304" y="2390554"/>
                  <a:pt x="3164804" y="2366495"/>
                </a:cubicBezTo>
                <a:cubicBezTo>
                  <a:pt x="3154812" y="2324820"/>
                  <a:pt x="3105907" y="2222365"/>
                  <a:pt x="3082768" y="2195446"/>
                </a:cubicBezTo>
                <a:cubicBezTo>
                  <a:pt x="3076585" y="2188904"/>
                  <a:pt x="3072053" y="2180029"/>
                  <a:pt x="3072165" y="2176052"/>
                </a:cubicBezTo>
                <a:cubicBezTo>
                  <a:pt x="3072249" y="2172869"/>
                  <a:pt x="3063923" y="2157509"/>
                  <a:pt x="3053158" y="2143680"/>
                </a:cubicBezTo>
                <a:cubicBezTo>
                  <a:pt x="3032471" y="2114449"/>
                  <a:pt x="2986285" y="2086097"/>
                  <a:pt x="2930290" y="2067034"/>
                </a:cubicBezTo>
                <a:cubicBezTo>
                  <a:pt x="2896351" y="2056536"/>
                  <a:pt x="2853700" y="2015549"/>
                  <a:pt x="2854255" y="1995664"/>
                </a:cubicBezTo>
                <a:cubicBezTo>
                  <a:pt x="2854360" y="1991687"/>
                  <a:pt x="2849962" y="1978034"/>
                  <a:pt x="2843975" y="1964332"/>
                </a:cubicBezTo>
                <a:cubicBezTo>
                  <a:pt x="2838009" y="1949836"/>
                  <a:pt x="2830645" y="1899476"/>
                  <a:pt x="2826422" y="1850803"/>
                </a:cubicBezTo>
                <a:cubicBezTo>
                  <a:pt x="2822972" y="1802937"/>
                  <a:pt x="2817000" y="1759780"/>
                  <a:pt x="2813156" y="1754903"/>
                </a:cubicBezTo>
                <a:cubicBezTo>
                  <a:pt x="2801618" y="1740253"/>
                  <a:pt x="2798590" y="1677273"/>
                  <a:pt x="2800543" y="1491840"/>
                </a:cubicBezTo>
                <a:cubicBezTo>
                  <a:pt x="2801752" y="1390762"/>
                  <a:pt x="2800634" y="1258584"/>
                  <a:pt x="2797536" y="1197993"/>
                </a:cubicBezTo>
                <a:cubicBezTo>
                  <a:pt x="2793193" y="1095973"/>
                  <a:pt x="2791120" y="1084766"/>
                  <a:pt x="2771228" y="1055556"/>
                </a:cubicBezTo>
                <a:cubicBezTo>
                  <a:pt x="2759761" y="1038524"/>
                  <a:pt x="2746016" y="1017444"/>
                  <a:pt x="2742257" y="1009377"/>
                </a:cubicBezTo>
                <a:cubicBezTo>
                  <a:pt x="2728618" y="984320"/>
                  <a:pt x="2651079" y="909725"/>
                  <a:pt x="2624364" y="897049"/>
                </a:cubicBezTo>
                <a:cubicBezTo>
                  <a:pt x="2610219" y="890282"/>
                  <a:pt x="2598506" y="881998"/>
                  <a:pt x="2598597" y="878815"/>
                </a:cubicBezTo>
                <a:cubicBezTo>
                  <a:pt x="2598794" y="871655"/>
                  <a:pt x="2525183" y="827422"/>
                  <a:pt x="2512458" y="827071"/>
                </a:cubicBezTo>
                <a:cubicBezTo>
                  <a:pt x="2490977" y="826481"/>
                  <a:pt x="2457699" y="792120"/>
                  <a:pt x="2458268" y="771434"/>
                </a:cubicBezTo>
                <a:cubicBezTo>
                  <a:pt x="2458760" y="753937"/>
                  <a:pt x="2468590" y="743861"/>
                  <a:pt x="2509886" y="718727"/>
                </a:cubicBezTo>
                <a:cubicBezTo>
                  <a:pt x="2537445" y="701181"/>
                  <a:pt x="2568945" y="684542"/>
                  <a:pt x="2580174" y="681669"/>
                </a:cubicBezTo>
                <a:cubicBezTo>
                  <a:pt x="2591395" y="678795"/>
                  <a:pt x="2604282" y="673581"/>
                  <a:pt x="2608343" y="670510"/>
                </a:cubicBezTo>
                <a:cubicBezTo>
                  <a:pt x="2613206" y="667454"/>
                  <a:pt x="2636478" y="660940"/>
                  <a:pt x="2660516" y="655234"/>
                </a:cubicBezTo>
                <a:cubicBezTo>
                  <a:pt x="2684533" y="650330"/>
                  <a:pt x="2708600" y="643830"/>
                  <a:pt x="2712668" y="640759"/>
                </a:cubicBezTo>
                <a:cubicBezTo>
                  <a:pt x="2717523" y="637703"/>
                  <a:pt x="2736748" y="633465"/>
                  <a:pt x="2756725" y="630830"/>
                </a:cubicBezTo>
                <a:cubicBezTo>
                  <a:pt x="2820632" y="623052"/>
                  <a:pt x="2842373" y="614093"/>
                  <a:pt x="2851760" y="591271"/>
                </a:cubicBezTo>
                <a:cubicBezTo>
                  <a:pt x="2886844" y="503079"/>
                  <a:pt x="2904587" y="466154"/>
                  <a:pt x="2941526" y="397118"/>
                </a:cubicBezTo>
                <a:cubicBezTo>
                  <a:pt x="3074153" y="150026"/>
                  <a:pt x="3275888" y="23462"/>
                  <a:pt x="3570241" y="2157"/>
                </a:cubicBezTo>
                <a:cubicBezTo>
                  <a:pt x="3588208" y="710"/>
                  <a:pt x="3607201" y="0"/>
                  <a:pt x="3627185" y="0"/>
                </a:cubicBezTo>
                <a:close/>
              </a:path>
            </a:pathLst>
          </a:custGeom>
          <a:solidFill>
            <a:srgbClr val="000000"/>
          </a:solidFill>
          <a:ln w="70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5D4F791F-7B21-C9E8-317C-DC9D7AB0063C}"/>
              </a:ext>
            </a:extLst>
          </p:cNvPr>
          <p:cNvGrpSpPr/>
          <p:nvPr/>
        </p:nvGrpSpPr>
        <p:grpSpPr>
          <a:xfrm>
            <a:off x="6360211" y="1828800"/>
            <a:ext cx="4679264" cy="3543300"/>
            <a:chOff x="6739264" y="2943165"/>
            <a:chExt cx="3947392" cy="218056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8E5F976-1DDF-461B-8F3C-BAE87D7651D8}"/>
                </a:ext>
              </a:extLst>
            </p:cNvPr>
            <p:cNvSpPr/>
            <p:nvPr/>
          </p:nvSpPr>
          <p:spPr>
            <a:xfrm>
              <a:off x="6739264" y="2943165"/>
              <a:ext cx="3947392" cy="2180561"/>
            </a:xfrm>
            <a:custGeom>
              <a:avLst/>
              <a:gdLst>
                <a:gd name="connsiteX0" fmla="*/ 1620608 w 3947392"/>
                <a:gd name="connsiteY0" fmla="*/ 0 h 2180561"/>
                <a:gd name="connsiteX1" fmla="*/ 1608226 w 3947392"/>
                <a:gd name="connsiteY1" fmla="*/ 887 h 2180561"/>
                <a:gd name="connsiteX2" fmla="*/ 1515542 w 3947392"/>
                <a:gd name="connsiteY2" fmla="*/ 18046 h 2180561"/>
                <a:gd name="connsiteX3" fmla="*/ 1439372 w 3947392"/>
                <a:gd name="connsiteY3" fmla="*/ 52066 h 2180561"/>
                <a:gd name="connsiteX4" fmla="*/ 1395469 w 3947392"/>
                <a:gd name="connsiteY4" fmla="*/ 109161 h 2180561"/>
                <a:gd name="connsiteX5" fmla="*/ 1395469 w 3947392"/>
                <a:gd name="connsiteY5" fmla="*/ 168625 h 2180561"/>
                <a:gd name="connsiteX6" fmla="*/ 1432615 w 3947392"/>
                <a:gd name="connsiteY6" fmla="*/ 214774 h 2180561"/>
                <a:gd name="connsiteX7" fmla="*/ 1452507 w 3947392"/>
                <a:gd name="connsiteY7" fmla="*/ 238145 h 2180561"/>
                <a:gd name="connsiteX8" fmla="*/ 1467141 w 3947392"/>
                <a:gd name="connsiteY8" fmla="*/ 276307 h 2180561"/>
                <a:gd name="connsiteX9" fmla="*/ 1535434 w 3947392"/>
                <a:gd name="connsiteY9" fmla="*/ 362098 h 2180561"/>
                <a:gd name="connsiteX10" fmla="*/ 1589087 w 3947392"/>
                <a:gd name="connsiteY10" fmla="*/ 372452 h 2180561"/>
                <a:gd name="connsiteX11" fmla="*/ 1594344 w 3947392"/>
                <a:gd name="connsiteY11" fmla="*/ 371565 h 2180561"/>
                <a:gd name="connsiteX12" fmla="*/ 1609725 w 3947392"/>
                <a:gd name="connsiteY12" fmla="*/ 377777 h 2180561"/>
                <a:gd name="connsiteX13" fmla="*/ 1615730 w 3947392"/>
                <a:gd name="connsiteY13" fmla="*/ 391385 h 2180561"/>
                <a:gd name="connsiteX14" fmla="*/ 1613477 w 3947392"/>
                <a:gd name="connsiteY14" fmla="*/ 400852 h 2180561"/>
                <a:gd name="connsiteX15" fmla="*/ 1602974 w 3947392"/>
                <a:gd name="connsiteY15" fmla="*/ 426293 h 2180561"/>
                <a:gd name="connsiteX16" fmla="*/ 1595844 w 3947392"/>
                <a:gd name="connsiteY16" fmla="*/ 493148 h 2180561"/>
                <a:gd name="connsiteX17" fmla="*/ 1620234 w 3947392"/>
                <a:gd name="connsiteY17" fmla="*/ 556458 h 2180561"/>
                <a:gd name="connsiteX18" fmla="*/ 1685149 w 3947392"/>
                <a:gd name="connsiteY18" fmla="*/ 643726 h 2180561"/>
                <a:gd name="connsiteX19" fmla="*/ 1732804 w 3947392"/>
                <a:gd name="connsiteY19" fmla="*/ 724191 h 2180561"/>
                <a:gd name="connsiteX20" fmla="*/ 1741434 w 3947392"/>
                <a:gd name="connsiteY20" fmla="*/ 756140 h 2180561"/>
                <a:gd name="connsiteX21" fmla="*/ 1742180 w 3947392"/>
                <a:gd name="connsiteY21" fmla="*/ 781879 h 2180561"/>
                <a:gd name="connsiteX22" fmla="*/ 1742180 w 3947392"/>
                <a:gd name="connsiteY22" fmla="*/ 800515 h 2180561"/>
                <a:gd name="connsiteX23" fmla="*/ 1735050 w 3947392"/>
                <a:gd name="connsiteY23" fmla="*/ 891040 h 2180561"/>
                <a:gd name="connsiteX24" fmla="*/ 1728299 w 3947392"/>
                <a:gd name="connsiteY24" fmla="*/ 960560 h 2180561"/>
                <a:gd name="connsiteX25" fmla="*/ 1722295 w 3947392"/>
                <a:gd name="connsiteY25" fmla="*/ 1051973 h 2180561"/>
                <a:gd name="connsiteX26" fmla="*/ 1706534 w 3947392"/>
                <a:gd name="connsiteY26" fmla="*/ 1117942 h 2180561"/>
                <a:gd name="connsiteX27" fmla="*/ 1691153 w 3947392"/>
                <a:gd name="connsiteY27" fmla="*/ 1139241 h 2180561"/>
                <a:gd name="connsiteX28" fmla="*/ 1620234 w 3947392"/>
                <a:gd name="connsiteY28" fmla="*/ 1191602 h 2180561"/>
                <a:gd name="connsiteX29" fmla="*/ 1575205 w 3947392"/>
                <a:gd name="connsiteY29" fmla="*/ 1222963 h 2180561"/>
                <a:gd name="connsiteX30" fmla="*/ 1356451 w 3947392"/>
                <a:gd name="connsiteY30" fmla="*/ 1323250 h 2180561"/>
                <a:gd name="connsiteX31" fmla="*/ 1300539 w 3947392"/>
                <a:gd name="connsiteY31" fmla="*/ 1355199 h 2180561"/>
                <a:gd name="connsiteX32" fmla="*/ 1270898 w 3947392"/>
                <a:gd name="connsiteY32" fmla="*/ 1380344 h 2180561"/>
                <a:gd name="connsiteX33" fmla="*/ 1217239 w 3947392"/>
                <a:gd name="connsiteY33" fmla="*/ 1415840 h 2180561"/>
                <a:gd name="connsiteX34" fmla="*/ 1173336 w 3947392"/>
                <a:gd name="connsiteY34" fmla="*/ 1402233 h 2180561"/>
                <a:gd name="connsiteX35" fmla="*/ 863773 w 3947392"/>
                <a:gd name="connsiteY35" fmla="*/ 1539203 h 2180561"/>
                <a:gd name="connsiteX36" fmla="*/ 839384 w 3947392"/>
                <a:gd name="connsiteY36" fmla="*/ 1548670 h 2180561"/>
                <a:gd name="connsiteX37" fmla="*/ 721190 w 3947392"/>
                <a:gd name="connsiteY37" fmla="*/ 1485360 h 2180561"/>
                <a:gd name="connsiteX38" fmla="*/ 646892 w 3947392"/>
                <a:gd name="connsiteY38" fmla="*/ 1463472 h 2180561"/>
                <a:gd name="connsiteX39" fmla="*/ 510312 w 3947392"/>
                <a:gd name="connsiteY39" fmla="*/ 1496898 h 2180561"/>
                <a:gd name="connsiteX40" fmla="*/ 445397 w 3947392"/>
                <a:gd name="connsiteY40" fmla="*/ 1571152 h 2180561"/>
                <a:gd name="connsiteX41" fmla="*/ 411626 w 3947392"/>
                <a:gd name="connsiteY41" fmla="*/ 1599849 h 2180561"/>
                <a:gd name="connsiteX42" fmla="*/ 378606 w 3947392"/>
                <a:gd name="connsiteY42" fmla="*/ 1621148 h 2180561"/>
                <a:gd name="connsiteX43" fmla="*/ 316691 w 3947392"/>
                <a:gd name="connsiteY43" fmla="*/ 1685935 h 2180561"/>
                <a:gd name="connsiteX44" fmla="*/ 257780 w 3947392"/>
                <a:gd name="connsiteY44" fmla="*/ 1750427 h 2180561"/>
                <a:gd name="connsiteX45" fmla="*/ 225886 w 3947392"/>
                <a:gd name="connsiteY45" fmla="*/ 1783264 h 2180561"/>
                <a:gd name="connsiteX46" fmla="*/ 197368 w 3947392"/>
                <a:gd name="connsiteY46" fmla="*/ 1823493 h 2180561"/>
                <a:gd name="connsiteX47" fmla="*/ 165099 w 3947392"/>
                <a:gd name="connsiteY47" fmla="*/ 1878812 h 2180561"/>
                <a:gd name="connsiteX48" fmla="*/ 156469 w 3947392"/>
                <a:gd name="connsiteY48" fmla="*/ 1890350 h 2180561"/>
                <a:gd name="connsiteX49" fmla="*/ 147089 w 3947392"/>
                <a:gd name="connsiteY49" fmla="*/ 1896266 h 2180561"/>
                <a:gd name="connsiteX50" fmla="*/ 104688 w 3947392"/>
                <a:gd name="connsiteY50" fmla="*/ 1950108 h 2180561"/>
                <a:gd name="connsiteX51" fmla="*/ 52907 w 3947392"/>
                <a:gd name="connsiteY51" fmla="*/ 2038858 h 2180561"/>
                <a:gd name="connsiteX52" fmla="*/ 8630 w 3947392"/>
                <a:gd name="connsiteY52" fmla="*/ 2153341 h 2180561"/>
                <a:gd name="connsiteX53" fmla="*/ 0 w 3947392"/>
                <a:gd name="connsiteY53" fmla="*/ 2180562 h 2180561"/>
                <a:gd name="connsiteX54" fmla="*/ 3947393 w 3947392"/>
                <a:gd name="connsiteY54" fmla="*/ 2180562 h 2180561"/>
                <a:gd name="connsiteX55" fmla="*/ 3947393 w 3947392"/>
                <a:gd name="connsiteY55" fmla="*/ 2123467 h 2180561"/>
                <a:gd name="connsiteX56" fmla="*/ 3509124 w 3947392"/>
                <a:gd name="connsiteY56" fmla="*/ 2121986 h 2180561"/>
                <a:gd name="connsiteX57" fmla="*/ 3452839 w 3947392"/>
                <a:gd name="connsiteY57" fmla="*/ 2102168 h 2180561"/>
                <a:gd name="connsiteX58" fmla="*/ 3253217 w 3947392"/>
                <a:gd name="connsiteY58" fmla="*/ 1893607 h 2180561"/>
                <a:gd name="connsiteX59" fmla="*/ 3221323 w 3947392"/>
                <a:gd name="connsiteY59" fmla="*/ 1863728 h 2180561"/>
                <a:gd name="connsiteX60" fmla="*/ 3164286 w 3947392"/>
                <a:gd name="connsiteY60" fmla="*/ 1850120 h 2180561"/>
                <a:gd name="connsiteX61" fmla="*/ 3123762 w 3947392"/>
                <a:gd name="connsiteY61" fmla="*/ 1861064 h 2180561"/>
                <a:gd name="connsiteX62" fmla="*/ 3104629 w 3947392"/>
                <a:gd name="connsiteY62" fmla="*/ 1873191 h 2180561"/>
                <a:gd name="connsiteX63" fmla="*/ 3019828 w 3947392"/>
                <a:gd name="connsiteY63" fmla="*/ 1918753 h 2180561"/>
                <a:gd name="connsiteX64" fmla="*/ 2985308 w 3947392"/>
                <a:gd name="connsiteY64" fmla="*/ 1933837 h 2180561"/>
                <a:gd name="connsiteX65" fmla="*/ 2953414 w 3947392"/>
                <a:gd name="connsiteY65" fmla="*/ 1944781 h 2180561"/>
                <a:gd name="connsiteX66" fmla="*/ 2934275 w 3947392"/>
                <a:gd name="connsiteY66" fmla="*/ 1956319 h 2180561"/>
                <a:gd name="connsiteX67" fmla="*/ 2924892 w 3947392"/>
                <a:gd name="connsiteY67" fmla="*/ 1978212 h 2180561"/>
                <a:gd name="connsiteX68" fmla="*/ 2928271 w 3947392"/>
                <a:gd name="connsiteY68" fmla="*/ 2004838 h 2180561"/>
                <a:gd name="connsiteX69" fmla="*/ 2929024 w 3947392"/>
                <a:gd name="connsiteY69" fmla="*/ 2010161 h 2180561"/>
                <a:gd name="connsiteX70" fmla="*/ 2917015 w 3947392"/>
                <a:gd name="connsiteY70" fmla="*/ 2029984 h 2180561"/>
                <a:gd name="connsiteX71" fmla="*/ 2865982 w 3947392"/>
                <a:gd name="connsiteY71" fmla="*/ 2062821 h 2180561"/>
                <a:gd name="connsiteX72" fmla="*/ 2857352 w 3947392"/>
                <a:gd name="connsiteY72" fmla="*/ 2063410 h 2180561"/>
                <a:gd name="connsiteX73" fmla="*/ 2818334 w 3947392"/>
                <a:gd name="connsiteY73" fmla="*/ 2034124 h 2180561"/>
                <a:gd name="connsiteX74" fmla="*/ 2816828 w 3947392"/>
                <a:gd name="connsiteY74" fmla="*/ 1989156 h 2180561"/>
                <a:gd name="connsiteX75" fmla="*/ 2820206 w 3947392"/>
                <a:gd name="connsiteY75" fmla="*/ 1895084 h 2180561"/>
                <a:gd name="connsiteX76" fmla="*/ 2822832 w 3947392"/>
                <a:gd name="connsiteY76" fmla="*/ 1793614 h 2180561"/>
                <a:gd name="connsiteX77" fmla="*/ 2820959 w 3947392"/>
                <a:gd name="connsiteY77" fmla="*/ 1704865 h 2180561"/>
                <a:gd name="connsiteX78" fmla="*/ 2822085 w 3947392"/>
                <a:gd name="connsiteY78" fmla="*/ 1685935 h 2180561"/>
                <a:gd name="connsiteX79" fmla="*/ 2814955 w 3947392"/>
                <a:gd name="connsiteY79" fmla="*/ 1619667 h 2180561"/>
                <a:gd name="connsiteX80" fmla="*/ 2805572 w 3947392"/>
                <a:gd name="connsiteY80" fmla="*/ 1518791 h 2180561"/>
                <a:gd name="connsiteX81" fmla="*/ 2810823 w 3947392"/>
                <a:gd name="connsiteY81" fmla="*/ 1450752 h 2180561"/>
                <a:gd name="connsiteX82" fmla="*/ 2820206 w 3947392"/>
                <a:gd name="connsiteY82" fmla="*/ 1377092 h 2180561"/>
                <a:gd name="connsiteX83" fmla="*/ 2825458 w 3947392"/>
                <a:gd name="connsiteY83" fmla="*/ 1315558 h 2180561"/>
                <a:gd name="connsiteX84" fmla="*/ 2823585 w 3947392"/>
                <a:gd name="connsiteY84" fmla="*/ 1248108 h 2180561"/>
                <a:gd name="connsiteX85" fmla="*/ 2826957 w 3947392"/>
                <a:gd name="connsiteY85" fmla="*/ 1170602 h 2180561"/>
                <a:gd name="connsiteX86" fmla="*/ 2825458 w 3947392"/>
                <a:gd name="connsiteY86" fmla="*/ 1008192 h 2180561"/>
                <a:gd name="connsiteX87" fmla="*/ 2814202 w 3947392"/>
                <a:gd name="connsiteY87" fmla="*/ 811169 h 2180561"/>
                <a:gd name="connsiteX88" fmla="*/ 2825458 w 3947392"/>
                <a:gd name="connsiteY88" fmla="*/ 802589 h 2180561"/>
                <a:gd name="connsiteX89" fmla="*/ 2859231 w 3947392"/>
                <a:gd name="connsiteY89" fmla="*/ 792828 h 2180561"/>
                <a:gd name="connsiteX90" fmla="*/ 2897130 w 3947392"/>
                <a:gd name="connsiteY90" fmla="*/ 771823 h 2180561"/>
                <a:gd name="connsiteX91" fmla="*/ 2917015 w 3947392"/>
                <a:gd name="connsiteY91" fmla="*/ 737803 h 2180561"/>
                <a:gd name="connsiteX92" fmla="*/ 2908385 w 3947392"/>
                <a:gd name="connsiteY92" fmla="*/ 714434 h 2180561"/>
                <a:gd name="connsiteX93" fmla="*/ 2857352 w 3947392"/>
                <a:gd name="connsiteY93" fmla="*/ 675087 h 2180561"/>
                <a:gd name="connsiteX94" fmla="*/ 2829589 w 3947392"/>
                <a:gd name="connsiteY94" fmla="*/ 657339 h 2180561"/>
                <a:gd name="connsiteX95" fmla="*/ 2775177 w 3947392"/>
                <a:gd name="connsiteY95" fmla="*/ 570660 h 2180561"/>
                <a:gd name="connsiteX96" fmla="*/ 2753792 w 3947392"/>
                <a:gd name="connsiteY96" fmla="*/ 428365 h 2180561"/>
                <a:gd name="connsiteX97" fmla="*/ 2736159 w 3947392"/>
                <a:gd name="connsiteY97" fmla="*/ 375710 h 2180561"/>
                <a:gd name="connsiteX98" fmla="*/ 2697508 w 3947392"/>
                <a:gd name="connsiteY98" fmla="*/ 339618 h 2180561"/>
                <a:gd name="connsiteX99" fmla="*/ 2661861 w 3947392"/>
                <a:gd name="connsiteY99" fmla="*/ 322756 h 2180561"/>
                <a:gd name="connsiteX100" fmla="*/ 2273127 w 3947392"/>
                <a:gd name="connsiteY100" fmla="*/ 213595 h 2180561"/>
                <a:gd name="connsiteX101" fmla="*/ 2194331 w 3947392"/>
                <a:gd name="connsiteY101" fmla="*/ 216849 h 2180561"/>
                <a:gd name="connsiteX102" fmla="*/ 2063002 w 3947392"/>
                <a:gd name="connsiteY102" fmla="*/ 248207 h 2180561"/>
                <a:gd name="connsiteX103" fmla="*/ 1994708 w 3947392"/>
                <a:gd name="connsiteY103" fmla="*/ 258561 h 2180561"/>
                <a:gd name="connsiteX104" fmla="*/ 1909908 w 3947392"/>
                <a:gd name="connsiteY104" fmla="*/ 268028 h 2180561"/>
                <a:gd name="connsiteX105" fmla="*/ 1888143 w 3947392"/>
                <a:gd name="connsiteY105" fmla="*/ 270098 h 2180561"/>
                <a:gd name="connsiteX106" fmla="*/ 1859628 w 3947392"/>
                <a:gd name="connsiteY106" fmla="*/ 266844 h 2180561"/>
                <a:gd name="connsiteX107" fmla="*/ 1831112 w 3947392"/>
                <a:gd name="connsiteY107" fmla="*/ 256194 h 2180561"/>
                <a:gd name="connsiteX108" fmla="*/ 1799965 w 3947392"/>
                <a:gd name="connsiteY108" fmla="*/ 215666 h 2180561"/>
                <a:gd name="connsiteX109" fmla="*/ 1769949 w 3947392"/>
                <a:gd name="connsiteY109" fmla="*/ 152356 h 2180561"/>
                <a:gd name="connsiteX110" fmla="*/ 1762066 w 3947392"/>
                <a:gd name="connsiteY110" fmla="*/ 122773 h 2180561"/>
                <a:gd name="connsiteX111" fmla="*/ 1744806 w 3947392"/>
                <a:gd name="connsiteY111" fmla="*/ 75736 h 2180561"/>
                <a:gd name="connsiteX112" fmla="*/ 1709160 w 3947392"/>
                <a:gd name="connsiteY112" fmla="*/ 34912 h 2180561"/>
                <a:gd name="connsiteX113" fmla="*/ 1656627 w 3947392"/>
                <a:gd name="connsiteY113" fmla="*/ 7104 h 2180561"/>
                <a:gd name="connsiteX114" fmla="*/ 1620608 w 3947392"/>
                <a:gd name="connsiteY114" fmla="*/ 4 h 2180561"/>
                <a:gd name="connsiteX115" fmla="*/ 2417198 w 3947392"/>
                <a:gd name="connsiteY115" fmla="*/ 433093 h 2180561"/>
                <a:gd name="connsiteX116" fmla="*/ 2459602 w 3947392"/>
                <a:gd name="connsiteY116" fmla="*/ 433685 h 2180561"/>
                <a:gd name="connsiteX117" fmla="*/ 2496747 w 3947392"/>
                <a:gd name="connsiteY117" fmla="*/ 437235 h 2180561"/>
                <a:gd name="connsiteX118" fmla="*/ 2554905 w 3947392"/>
                <a:gd name="connsiteY118" fmla="*/ 446110 h 2180561"/>
                <a:gd name="connsiteX119" fmla="*/ 2561662 w 3947392"/>
                <a:gd name="connsiteY119" fmla="*/ 450843 h 2180561"/>
                <a:gd name="connsiteX120" fmla="*/ 2577422 w 3947392"/>
                <a:gd name="connsiteY120" fmla="*/ 477468 h 2180561"/>
                <a:gd name="connsiteX121" fmla="*/ 2588305 w 3947392"/>
                <a:gd name="connsiteY121" fmla="*/ 496994 h 2180561"/>
                <a:gd name="connsiteX122" fmla="*/ 2596182 w 3947392"/>
                <a:gd name="connsiteY122" fmla="*/ 514149 h 2180561"/>
                <a:gd name="connsiteX123" fmla="*/ 2608190 w 3947392"/>
                <a:gd name="connsiteY123" fmla="*/ 536635 h 2180561"/>
                <a:gd name="connsiteX124" fmla="*/ 2628076 w 3947392"/>
                <a:gd name="connsiteY124" fmla="*/ 567991 h 2180561"/>
                <a:gd name="connsiteX125" fmla="*/ 2640458 w 3947392"/>
                <a:gd name="connsiteY125" fmla="*/ 585150 h 2180561"/>
                <a:gd name="connsiteX126" fmla="*/ 2654339 w 3947392"/>
                <a:gd name="connsiteY126" fmla="*/ 611478 h 2180561"/>
                <a:gd name="connsiteX127" fmla="*/ 2667101 w 3947392"/>
                <a:gd name="connsiteY127" fmla="*/ 642245 h 2180561"/>
                <a:gd name="connsiteX128" fmla="*/ 2674231 w 3947392"/>
                <a:gd name="connsiteY128" fmla="*/ 665320 h 2180561"/>
                <a:gd name="connsiteX129" fmla="*/ 2676477 w 3947392"/>
                <a:gd name="connsiteY129" fmla="*/ 674194 h 2180561"/>
                <a:gd name="connsiteX130" fmla="*/ 2677603 w 3947392"/>
                <a:gd name="connsiteY130" fmla="*/ 678928 h 2180561"/>
                <a:gd name="connsiteX131" fmla="*/ 2655092 w 3947392"/>
                <a:gd name="connsiteY131" fmla="*/ 696676 h 2180561"/>
                <a:gd name="connsiteX132" fmla="*/ 2654339 w 3947392"/>
                <a:gd name="connsiteY132" fmla="*/ 696676 h 2180561"/>
                <a:gd name="connsiteX133" fmla="*/ 2640458 w 3947392"/>
                <a:gd name="connsiteY133" fmla="*/ 693424 h 2180561"/>
                <a:gd name="connsiteX134" fmla="*/ 2612689 w 3947392"/>
                <a:gd name="connsiteY134" fmla="*/ 671531 h 2180561"/>
                <a:gd name="connsiteX135" fmla="*/ 2583427 w 3947392"/>
                <a:gd name="connsiteY135" fmla="*/ 646979 h 2180561"/>
                <a:gd name="connsiteX136" fmla="*/ 2566160 w 3947392"/>
                <a:gd name="connsiteY136" fmla="*/ 632189 h 2180561"/>
                <a:gd name="connsiteX137" fmla="*/ 2552279 w 3947392"/>
                <a:gd name="connsiteY137" fmla="*/ 615623 h 2180561"/>
                <a:gd name="connsiteX138" fmla="*/ 2541776 w 3947392"/>
                <a:gd name="connsiteY138" fmla="*/ 599940 h 2180561"/>
                <a:gd name="connsiteX139" fmla="*/ 2520011 w 3947392"/>
                <a:gd name="connsiteY139" fmla="*/ 560598 h 2180561"/>
                <a:gd name="connsiteX140" fmla="*/ 2481360 w 3947392"/>
                <a:gd name="connsiteY140" fmla="*/ 525691 h 2180561"/>
                <a:gd name="connsiteX141" fmla="*/ 2432959 w 3947392"/>
                <a:gd name="connsiteY141" fmla="*/ 483387 h 2180561"/>
                <a:gd name="connsiteX142" fmla="*/ 2393934 w 3947392"/>
                <a:gd name="connsiteY142" fmla="*/ 453507 h 2180561"/>
                <a:gd name="connsiteX143" fmla="*/ 2394687 w 3947392"/>
                <a:gd name="connsiteY143" fmla="*/ 447294 h 2180561"/>
                <a:gd name="connsiteX144" fmla="*/ 2405943 w 3947392"/>
                <a:gd name="connsiteY144" fmla="*/ 436349 h 2180561"/>
                <a:gd name="connsiteX145" fmla="*/ 2417198 w 3947392"/>
                <a:gd name="connsiteY145" fmla="*/ 433094 h 2180561"/>
                <a:gd name="connsiteX146" fmla="*/ 2001447 w 3947392"/>
                <a:gd name="connsiteY146" fmla="*/ 721228 h 2180561"/>
                <a:gd name="connsiteX147" fmla="*/ 2019460 w 3947392"/>
                <a:gd name="connsiteY147" fmla="*/ 727443 h 2180561"/>
                <a:gd name="connsiteX148" fmla="*/ 2045723 w 3947392"/>
                <a:gd name="connsiteY148" fmla="*/ 743121 h 2180561"/>
                <a:gd name="connsiteX149" fmla="*/ 2067109 w 3947392"/>
                <a:gd name="connsiteY149" fmla="*/ 762350 h 2180561"/>
                <a:gd name="connsiteX150" fmla="*/ 2076491 w 3947392"/>
                <a:gd name="connsiteY150" fmla="*/ 781285 h 2180561"/>
                <a:gd name="connsiteX151" fmla="*/ 2074239 w 3947392"/>
                <a:gd name="connsiteY151" fmla="*/ 794299 h 2180561"/>
                <a:gd name="connsiteX152" fmla="*/ 2067115 w 3947392"/>
                <a:gd name="connsiteY152" fmla="*/ 818263 h 2180561"/>
                <a:gd name="connsiteX153" fmla="*/ 2051728 w 3947392"/>
                <a:gd name="connsiteY153" fmla="*/ 857016 h 2180561"/>
                <a:gd name="connsiteX154" fmla="*/ 2019460 w 3947392"/>
                <a:gd name="connsiteY154" fmla="*/ 904054 h 2180561"/>
                <a:gd name="connsiteX155" fmla="*/ 1996196 w 3947392"/>
                <a:gd name="connsiteY155" fmla="*/ 933933 h 2180561"/>
                <a:gd name="connsiteX156" fmla="*/ 1972179 w 3947392"/>
                <a:gd name="connsiteY156" fmla="*/ 963219 h 2180561"/>
                <a:gd name="connsiteX157" fmla="*/ 1941037 w 3947392"/>
                <a:gd name="connsiteY157" fmla="*/ 997238 h 2180561"/>
                <a:gd name="connsiteX158" fmla="*/ 1893383 w 3947392"/>
                <a:gd name="connsiteY158" fmla="*/ 1043683 h 2180561"/>
                <a:gd name="connsiteX159" fmla="*/ 1884000 w 3947392"/>
                <a:gd name="connsiteY159" fmla="*/ 1047235 h 2180561"/>
                <a:gd name="connsiteX160" fmla="*/ 1880248 w 3947392"/>
                <a:gd name="connsiteY160" fmla="*/ 1046347 h 2180561"/>
                <a:gd name="connsiteX161" fmla="*/ 1874244 w 3947392"/>
                <a:gd name="connsiteY161" fmla="*/ 1041019 h 2180561"/>
                <a:gd name="connsiteX162" fmla="*/ 1873497 w 3947392"/>
                <a:gd name="connsiteY162" fmla="*/ 1036879 h 2180561"/>
                <a:gd name="connsiteX163" fmla="*/ 1877996 w 3947392"/>
                <a:gd name="connsiteY163" fmla="*/ 1021201 h 2180561"/>
                <a:gd name="connsiteX164" fmla="*/ 1890004 w 3947392"/>
                <a:gd name="connsiteY164" fmla="*/ 993392 h 2180561"/>
                <a:gd name="connsiteX165" fmla="*/ 1900134 w 3947392"/>
                <a:gd name="connsiteY165" fmla="*/ 970023 h 2180561"/>
                <a:gd name="connsiteX166" fmla="*/ 1939158 w 3947392"/>
                <a:gd name="connsiteY166" fmla="*/ 855539 h 2180561"/>
                <a:gd name="connsiteX167" fmla="*/ 1950414 w 3947392"/>
                <a:gd name="connsiteY167" fmla="*/ 814122 h 2180561"/>
                <a:gd name="connsiteX168" fmla="*/ 1955672 w 3947392"/>
                <a:gd name="connsiteY168" fmla="*/ 775075 h 2180561"/>
                <a:gd name="connsiteX169" fmla="*/ 1962422 w 3947392"/>
                <a:gd name="connsiteY169" fmla="*/ 754070 h 2180561"/>
                <a:gd name="connsiteX170" fmla="*/ 1979683 w 3947392"/>
                <a:gd name="connsiteY170" fmla="*/ 731588 h 2180561"/>
                <a:gd name="connsiteX171" fmla="*/ 2001447 w 3947392"/>
                <a:gd name="connsiteY171" fmla="*/ 721233 h 2180561"/>
                <a:gd name="connsiteX172" fmla="*/ 2347032 w 3947392"/>
                <a:gd name="connsiteY172" fmla="*/ 1157279 h 2180561"/>
                <a:gd name="connsiteX173" fmla="*/ 2361293 w 3947392"/>
                <a:gd name="connsiteY173" fmla="*/ 1161718 h 2180561"/>
                <a:gd name="connsiteX174" fmla="*/ 2383431 w 3947392"/>
                <a:gd name="connsiteY174" fmla="*/ 1190116 h 2180561"/>
                <a:gd name="connsiteX175" fmla="*/ 2387930 w 3947392"/>
                <a:gd name="connsiteY175" fmla="*/ 1227098 h 2180561"/>
                <a:gd name="connsiteX176" fmla="*/ 2393187 w 3947392"/>
                <a:gd name="connsiteY176" fmla="*/ 1263188 h 2180561"/>
                <a:gd name="connsiteX177" fmla="*/ 2405943 w 3947392"/>
                <a:gd name="connsiteY177" fmla="*/ 1335371 h 2180561"/>
                <a:gd name="connsiteX178" fmla="*/ 2410447 w 3947392"/>
                <a:gd name="connsiteY178" fmla="*/ 1387143 h 2180561"/>
                <a:gd name="connsiteX179" fmla="*/ 2405943 w 3947392"/>
                <a:gd name="connsiteY179" fmla="*/ 1435070 h 2180561"/>
                <a:gd name="connsiteX180" fmla="*/ 2405190 w 3947392"/>
                <a:gd name="connsiteY180" fmla="*/ 1453411 h 2180561"/>
                <a:gd name="connsiteX181" fmla="*/ 2416452 w 3947392"/>
                <a:gd name="connsiteY181" fmla="*/ 1505183 h 2180561"/>
                <a:gd name="connsiteX182" fmla="*/ 2437084 w 3947392"/>
                <a:gd name="connsiteY182" fmla="*/ 1539791 h 2180561"/>
                <a:gd name="connsiteX183" fmla="*/ 2482113 w 3947392"/>
                <a:gd name="connsiteY183" fmla="*/ 1631793 h 2180561"/>
                <a:gd name="connsiteX184" fmla="*/ 2494121 w 3947392"/>
                <a:gd name="connsiteY184" fmla="*/ 1700131 h 2180561"/>
                <a:gd name="connsiteX185" fmla="*/ 2512508 w 3947392"/>
                <a:gd name="connsiteY185" fmla="*/ 1811956 h 2180561"/>
                <a:gd name="connsiteX186" fmla="*/ 2527895 w 3947392"/>
                <a:gd name="connsiteY186" fmla="*/ 1870532 h 2180561"/>
                <a:gd name="connsiteX187" fmla="*/ 2545155 w 3947392"/>
                <a:gd name="connsiteY187" fmla="*/ 1879999 h 2180561"/>
                <a:gd name="connsiteX188" fmla="*/ 2550406 w 3947392"/>
                <a:gd name="connsiteY188" fmla="*/ 1879411 h 2180561"/>
                <a:gd name="connsiteX189" fmla="*/ 2571045 w 3947392"/>
                <a:gd name="connsiteY189" fmla="*/ 1879999 h 2180561"/>
                <a:gd name="connsiteX190" fmla="*/ 2580801 w 3947392"/>
                <a:gd name="connsiteY190" fmla="*/ 1886215 h 2180561"/>
                <a:gd name="connsiteX191" fmla="*/ 2589431 w 3947392"/>
                <a:gd name="connsiteY191" fmla="*/ 1935323 h 2180561"/>
                <a:gd name="connsiteX192" fmla="*/ 2581547 w 3947392"/>
                <a:gd name="connsiteY192" fmla="*/ 1981469 h 2180561"/>
                <a:gd name="connsiteX193" fmla="*/ 2545155 w 3947392"/>
                <a:gd name="connsiteY193" fmla="*/ 2012829 h 2180561"/>
                <a:gd name="connsiteX194" fmla="*/ 2496747 w 3947392"/>
                <a:gd name="connsiteY194" fmla="*/ 2021703 h 2180561"/>
                <a:gd name="connsiteX195" fmla="*/ 2465606 w 3947392"/>
                <a:gd name="connsiteY195" fmla="*/ 2044185 h 2180561"/>
                <a:gd name="connsiteX196" fmla="*/ 2462980 w 3947392"/>
                <a:gd name="connsiteY196" fmla="*/ 2059274 h 2180561"/>
                <a:gd name="connsiteX197" fmla="*/ 2462980 w 3947392"/>
                <a:gd name="connsiteY197" fmla="*/ 2059863 h 2180561"/>
                <a:gd name="connsiteX198" fmla="*/ 2440463 w 3947392"/>
                <a:gd name="connsiteY198" fmla="*/ 2083237 h 2180561"/>
                <a:gd name="connsiteX199" fmla="*/ 2400691 w 3947392"/>
                <a:gd name="connsiteY199" fmla="*/ 2089153 h 2180561"/>
                <a:gd name="connsiteX200" fmla="*/ 2340275 w 3947392"/>
                <a:gd name="connsiteY200" fmla="*/ 2095364 h 2180561"/>
                <a:gd name="connsiteX201" fmla="*/ 2277240 w 3947392"/>
                <a:gd name="connsiteY201" fmla="*/ 2096845 h 2180561"/>
                <a:gd name="connsiteX202" fmla="*/ 2203695 w 3947392"/>
                <a:gd name="connsiteY202" fmla="*/ 2094181 h 2180561"/>
                <a:gd name="connsiteX203" fmla="*/ 2145164 w 3947392"/>
                <a:gd name="connsiteY203" fmla="*/ 2086490 h 2180561"/>
                <a:gd name="connsiteX204" fmla="*/ 2107639 w 3947392"/>
                <a:gd name="connsiteY204" fmla="*/ 2079686 h 2180561"/>
                <a:gd name="connsiteX205" fmla="*/ 2050608 w 3947392"/>
                <a:gd name="connsiteY205" fmla="*/ 2070812 h 2180561"/>
                <a:gd name="connsiteX206" fmla="*/ 2011956 w 3947392"/>
                <a:gd name="connsiteY206" fmla="*/ 2064896 h 2180561"/>
                <a:gd name="connsiteX207" fmla="*/ 1965054 w 3947392"/>
                <a:gd name="connsiteY207" fmla="*/ 2057793 h 2180561"/>
                <a:gd name="connsiteX208" fmla="*/ 2071619 w 3947392"/>
                <a:gd name="connsiteY208" fmla="*/ 2000698 h 2180561"/>
                <a:gd name="connsiteX209" fmla="*/ 2076497 w 3947392"/>
                <a:gd name="connsiteY209" fmla="*/ 1998039 h 2180561"/>
                <a:gd name="connsiteX210" fmla="*/ 2096383 w 3947392"/>
                <a:gd name="connsiteY210" fmla="*/ 1993306 h 2180561"/>
                <a:gd name="connsiteX211" fmla="*/ 2136155 w 3947392"/>
                <a:gd name="connsiteY211" fmla="*/ 1985614 h 2180561"/>
                <a:gd name="connsiteX212" fmla="*/ 2213451 w 3947392"/>
                <a:gd name="connsiteY212" fmla="*/ 1949520 h 2180561"/>
                <a:gd name="connsiteX213" fmla="*/ 2208952 w 3947392"/>
                <a:gd name="connsiteY213" fmla="*/ 1937393 h 2180561"/>
                <a:gd name="connsiteX214" fmla="*/ 2173680 w 3947392"/>
                <a:gd name="connsiteY214" fmla="*/ 1877929 h 2180561"/>
                <a:gd name="connsiteX215" fmla="*/ 2136155 w 3947392"/>
                <a:gd name="connsiteY215" fmla="*/ 1828232 h 2180561"/>
                <a:gd name="connsiteX216" fmla="*/ 2122647 w 3947392"/>
                <a:gd name="connsiteY216" fmla="*/ 1785927 h 2180561"/>
                <a:gd name="connsiteX217" fmla="*/ 2093005 w 3947392"/>
                <a:gd name="connsiteY217" fmla="*/ 1645705 h 2180561"/>
                <a:gd name="connsiteX218" fmla="*/ 2029969 w 3947392"/>
                <a:gd name="connsiteY218" fmla="*/ 1491580 h 2180561"/>
                <a:gd name="connsiteX219" fmla="*/ 2009330 w 3947392"/>
                <a:gd name="connsiteY219" fmla="*/ 1419397 h 2180561"/>
                <a:gd name="connsiteX220" fmla="*/ 2008204 w 3947392"/>
                <a:gd name="connsiteY220" fmla="*/ 1402831 h 2180561"/>
                <a:gd name="connsiteX221" fmla="*/ 2012709 w 3947392"/>
                <a:gd name="connsiteY221" fmla="*/ 1393363 h 2180561"/>
                <a:gd name="connsiteX222" fmla="*/ 2035973 w 3947392"/>
                <a:gd name="connsiteY222" fmla="*/ 1376204 h 2180561"/>
                <a:gd name="connsiteX223" fmla="*/ 2063742 w 3947392"/>
                <a:gd name="connsiteY223" fmla="*/ 1359344 h 2180561"/>
                <a:gd name="connsiteX224" fmla="*/ 2089632 w 3947392"/>
                <a:gd name="connsiteY224" fmla="*/ 1341002 h 2180561"/>
                <a:gd name="connsiteX225" fmla="*/ 2121526 w 3947392"/>
                <a:gd name="connsiteY225" fmla="*/ 1318516 h 2180561"/>
                <a:gd name="connsiteX226" fmla="*/ 2141412 w 3947392"/>
                <a:gd name="connsiteY226" fmla="*/ 1301950 h 2180561"/>
                <a:gd name="connsiteX227" fmla="*/ 2228838 w 3947392"/>
                <a:gd name="connsiteY227" fmla="*/ 1227108 h 2180561"/>
                <a:gd name="connsiteX228" fmla="*/ 2240094 w 3947392"/>
                <a:gd name="connsiteY228" fmla="*/ 1215570 h 2180561"/>
                <a:gd name="connsiteX229" fmla="*/ 2245345 w 3947392"/>
                <a:gd name="connsiteY229" fmla="*/ 1209360 h 2180561"/>
                <a:gd name="connsiteX230" fmla="*/ 2262612 w 3947392"/>
                <a:gd name="connsiteY230" fmla="*/ 1191018 h 2180561"/>
                <a:gd name="connsiteX231" fmla="*/ 2273867 w 3947392"/>
                <a:gd name="connsiteY231" fmla="*/ 1183326 h 2180561"/>
                <a:gd name="connsiteX232" fmla="*/ 2309140 w 3947392"/>
                <a:gd name="connsiteY232" fmla="*/ 1166466 h 2180561"/>
                <a:gd name="connsiteX233" fmla="*/ 2335030 w 3947392"/>
                <a:gd name="connsiteY233" fmla="*/ 1159069 h 2180561"/>
                <a:gd name="connsiteX234" fmla="*/ 2341781 w 3947392"/>
                <a:gd name="connsiteY234" fmla="*/ 1157588 h 2180561"/>
                <a:gd name="connsiteX235" fmla="*/ 2347032 w 3947392"/>
                <a:gd name="connsiteY235" fmla="*/ 1157293 h 2180561"/>
                <a:gd name="connsiteX236" fmla="*/ 1617584 w 3947392"/>
                <a:gd name="connsiteY236" fmla="*/ 1274725 h 2180561"/>
                <a:gd name="connsiteX237" fmla="*/ 1691129 w 3947392"/>
                <a:gd name="connsiteY237" fmla="*/ 1432995 h 2180561"/>
                <a:gd name="connsiteX238" fmla="*/ 1693008 w 3947392"/>
                <a:gd name="connsiteY238" fmla="*/ 1438916 h 2180561"/>
                <a:gd name="connsiteX239" fmla="*/ 1694507 w 3947392"/>
                <a:gd name="connsiteY239" fmla="*/ 1445126 h 2180561"/>
                <a:gd name="connsiteX240" fmla="*/ 1723023 w 3947392"/>
                <a:gd name="connsiteY240" fmla="*/ 1520268 h 2180561"/>
                <a:gd name="connsiteX241" fmla="*/ 1747413 w 3947392"/>
                <a:gd name="connsiteY241" fmla="*/ 1597185 h 2180561"/>
                <a:gd name="connsiteX242" fmla="*/ 1765426 w 3947392"/>
                <a:gd name="connsiteY242" fmla="*/ 1646294 h 2180561"/>
                <a:gd name="connsiteX243" fmla="*/ 1777429 w 3947392"/>
                <a:gd name="connsiteY243" fmla="*/ 1682977 h 2180561"/>
                <a:gd name="connsiteX244" fmla="*/ 1803325 w 3947392"/>
                <a:gd name="connsiteY244" fmla="*/ 1775866 h 2180561"/>
                <a:gd name="connsiteX245" fmla="*/ 1810449 w 3947392"/>
                <a:gd name="connsiteY245" fmla="*/ 1805152 h 2180561"/>
                <a:gd name="connsiteX246" fmla="*/ 1837092 w 3947392"/>
                <a:gd name="connsiteY246" fmla="*/ 1845386 h 2180561"/>
                <a:gd name="connsiteX247" fmla="*/ 1854352 w 3947392"/>
                <a:gd name="connsiteY247" fmla="*/ 1854854 h 2180561"/>
                <a:gd name="connsiteX248" fmla="*/ 1901254 w 3947392"/>
                <a:gd name="connsiteY248" fmla="*/ 1863728 h 2180561"/>
                <a:gd name="connsiteX249" fmla="*/ 1909884 w 3947392"/>
                <a:gd name="connsiteY249" fmla="*/ 1863134 h 2180561"/>
                <a:gd name="connsiteX250" fmla="*/ 1939152 w 3947392"/>
                <a:gd name="connsiteY250" fmla="*/ 1872602 h 2180561"/>
                <a:gd name="connsiteX251" fmla="*/ 1967674 w 3947392"/>
                <a:gd name="connsiteY251" fmla="*/ 1922299 h 2180561"/>
                <a:gd name="connsiteX252" fmla="*/ 1967674 w 3947392"/>
                <a:gd name="connsiteY252" fmla="*/ 1924963 h 2180561"/>
                <a:gd name="connsiteX253" fmla="*/ 1965048 w 3947392"/>
                <a:gd name="connsiteY253" fmla="*/ 1934430 h 2180561"/>
                <a:gd name="connsiteX254" fmla="*/ 1933154 w 3947392"/>
                <a:gd name="connsiteY254" fmla="*/ 1974660 h 2180561"/>
                <a:gd name="connsiteX255" fmla="*/ 1927150 w 3947392"/>
                <a:gd name="connsiteY255" fmla="*/ 1982352 h 2180561"/>
                <a:gd name="connsiteX256" fmla="*/ 1855484 w 3947392"/>
                <a:gd name="connsiteY256" fmla="*/ 2014301 h 2180561"/>
                <a:gd name="connsiteX257" fmla="*/ 1846854 w 3947392"/>
                <a:gd name="connsiteY257" fmla="*/ 2025839 h 2180561"/>
                <a:gd name="connsiteX258" fmla="*/ 1846854 w 3947392"/>
                <a:gd name="connsiteY258" fmla="*/ 2027909 h 2180561"/>
                <a:gd name="connsiteX259" fmla="*/ 1852858 w 3947392"/>
                <a:gd name="connsiteY259" fmla="*/ 2046250 h 2180561"/>
                <a:gd name="connsiteX260" fmla="*/ 1828468 w 3947392"/>
                <a:gd name="connsiteY260" fmla="*/ 2042110 h 2180561"/>
                <a:gd name="connsiteX261" fmla="*/ 1731659 w 3947392"/>
                <a:gd name="connsiteY261" fmla="*/ 2033530 h 2180561"/>
                <a:gd name="connsiteX262" fmla="*/ 1673869 w 3947392"/>
                <a:gd name="connsiteY262" fmla="*/ 2036194 h 2180561"/>
                <a:gd name="connsiteX263" fmla="*/ 1559806 w 3947392"/>
                <a:gd name="connsiteY263" fmla="*/ 2053054 h 2180561"/>
                <a:gd name="connsiteX264" fmla="*/ 1437107 w 3947392"/>
                <a:gd name="connsiteY264" fmla="*/ 2065480 h 2180561"/>
                <a:gd name="connsiteX265" fmla="*/ 1353054 w 3947392"/>
                <a:gd name="connsiteY265" fmla="*/ 2057199 h 2180561"/>
                <a:gd name="connsiteX266" fmla="*/ 1316655 w 3947392"/>
                <a:gd name="connsiteY266" fmla="*/ 2050395 h 2180561"/>
                <a:gd name="connsiteX267" fmla="*/ 1252866 w 3947392"/>
                <a:gd name="connsiteY267" fmla="*/ 2023175 h 2180561"/>
                <a:gd name="connsiteX268" fmla="*/ 1210463 w 3947392"/>
                <a:gd name="connsiteY268" fmla="*/ 1989156 h 2180561"/>
                <a:gd name="connsiteX269" fmla="*/ 1171439 w 3947392"/>
                <a:gd name="connsiteY269" fmla="*/ 1945374 h 2180561"/>
                <a:gd name="connsiteX270" fmla="*/ 1150053 w 3947392"/>
                <a:gd name="connsiteY270" fmla="*/ 1918159 h 2180561"/>
                <a:gd name="connsiteX271" fmla="*/ 1126416 w 3947392"/>
                <a:gd name="connsiteY271" fmla="*/ 1891532 h 2180561"/>
                <a:gd name="connsiteX272" fmla="*/ 1105777 w 3947392"/>
                <a:gd name="connsiteY272" fmla="*/ 1867868 h 2180561"/>
                <a:gd name="connsiteX273" fmla="*/ 1073130 w 3947392"/>
                <a:gd name="connsiteY273" fmla="*/ 1828227 h 2180561"/>
                <a:gd name="connsiteX274" fmla="*/ 1057376 w 3947392"/>
                <a:gd name="connsiteY274" fmla="*/ 1808404 h 2180561"/>
                <a:gd name="connsiteX275" fmla="*/ 1034858 w 3947392"/>
                <a:gd name="connsiteY275" fmla="*/ 1772315 h 2180561"/>
                <a:gd name="connsiteX276" fmla="*/ 1018349 w 3947392"/>
                <a:gd name="connsiteY276" fmla="*/ 1743618 h 2180561"/>
                <a:gd name="connsiteX277" fmla="*/ 1007092 w 3947392"/>
                <a:gd name="connsiteY277" fmla="*/ 1725870 h 2180561"/>
                <a:gd name="connsiteX278" fmla="*/ 997711 w 3947392"/>
                <a:gd name="connsiteY278" fmla="*/ 1711669 h 2180561"/>
                <a:gd name="connsiteX279" fmla="*/ 872387 w 3947392"/>
                <a:gd name="connsiteY279" fmla="*/ 1583573 h 2180561"/>
                <a:gd name="connsiteX280" fmla="*/ 894150 w 3947392"/>
                <a:gd name="connsiteY280" fmla="*/ 1580021 h 2180561"/>
                <a:gd name="connsiteX281" fmla="*/ 953812 w 3947392"/>
                <a:gd name="connsiteY281" fmla="*/ 1569965 h 2180561"/>
                <a:gd name="connsiteX282" fmla="*/ 1071257 w 3947392"/>
                <a:gd name="connsiteY282" fmla="*/ 1540679 h 2180561"/>
                <a:gd name="connsiteX283" fmla="*/ 1154185 w 3947392"/>
                <a:gd name="connsiteY283" fmla="*/ 1513459 h 2180561"/>
                <a:gd name="connsiteX284" fmla="*/ 1241611 w 3947392"/>
                <a:gd name="connsiteY284" fmla="*/ 1468496 h 2180561"/>
                <a:gd name="connsiteX285" fmla="*/ 1284014 w 3947392"/>
                <a:gd name="connsiteY285" fmla="*/ 1440392 h 2180561"/>
                <a:gd name="connsiteX286" fmla="*/ 1320033 w 3947392"/>
                <a:gd name="connsiteY286" fmla="*/ 1411695 h 2180561"/>
                <a:gd name="connsiteX287" fmla="*/ 1343677 w 3947392"/>
                <a:gd name="connsiteY287" fmla="*/ 1396017 h 2180561"/>
                <a:gd name="connsiteX288" fmla="*/ 1370314 w 3947392"/>
                <a:gd name="connsiteY288" fmla="*/ 1380339 h 2180561"/>
                <a:gd name="connsiteX289" fmla="*/ 1395457 w 3947392"/>
                <a:gd name="connsiteY289" fmla="*/ 1366138 h 2180561"/>
                <a:gd name="connsiteX290" fmla="*/ 1426598 w 3947392"/>
                <a:gd name="connsiteY290" fmla="*/ 1351049 h 2180561"/>
                <a:gd name="connsiteX291" fmla="*/ 1449116 w 3947392"/>
                <a:gd name="connsiteY291" fmla="*/ 1341582 h 2180561"/>
                <a:gd name="connsiteX292" fmla="*/ 1473127 w 3947392"/>
                <a:gd name="connsiteY292" fmla="*/ 1332119 h 2180561"/>
                <a:gd name="connsiteX293" fmla="*/ 1498270 w 3947392"/>
                <a:gd name="connsiteY293" fmla="*/ 1322357 h 2180561"/>
                <a:gd name="connsiteX294" fmla="*/ 1525286 w 3947392"/>
                <a:gd name="connsiteY294" fmla="*/ 1311707 h 2180561"/>
                <a:gd name="connsiteX295" fmla="*/ 1545172 w 3947392"/>
                <a:gd name="connsiteY295" fmla="*/ 1303422 h 2180561"/>
                <a:gd name="connsiteX296" fmla="*/ 1563185 w 3947392"/>
                <a:gd name="connsiteY296" fmla="*/ 1294548 h 2180561"/>
                <a:gd name="connsiteX297" fmla="*/ 1580445 w 3947392"/>
                <a:gd name="connsiteY297" fmla="*/ 1287151 h 2180561"/>
                <a:gd name="connsiteX298" fmla="*/ 1617590 w 3947392"/>
                <a:gd name="connsiteY298" fmla="*/ 1274725 h 2180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</a:cxnLst>
              <a:rect l="l" t="t" r="r" b="b"/>
              <a:pathLst>
                <a:path w="3947392" h="2180561">
                  <a:moveTo>
                    <a:pt x="1620608" y="0"/>
                  </a:moveTo>
                  <a:cubicBezTo>
                    <a:pt x="1616446" y="0"/>
                    <a:pt x="1612333" y="376"/>
                    <a:pt x="1608226" y="887"/>
                  </a:cubicBezTo>
                  <a:cubicBezTo>
                    <a:pt x="1577103" y="4295"/>
                    <a:pt x="1545802" y="10548"/>
                    <a:pt x="1515542" y="18046"/>
                  </a:cubicBezTo>
                  <a:cubicBezTo>
                    <a:pt x="1487877" y="25543"/>
                    <a:pt x="1461847" y="37071"/>
                    <a:pt x="1439372" y="52066"/>
                  </a:cubicBezTo>
                  <a:cubicBezTo>
                    <a:pt x="1416897" y="67061"/>
                    <a:pt x="1402385" y="87350"/>
                    <a:pt x="1395469" y="109161"/>
                  </a:cubicBezTo>
                  <a:cubicBezTo>
                    <a:pt x="1389416" y="128927"/>
                    <a:pt x="1389416" y="148856"/>
                    <a:pt x="1395469" y="168625"/>
                  </a:cubicBezTo>
                  <a:cubicBezTo>
                    <a:pt x="1401522" y="186346"/>
                    <a:pt x="1414461" y="202505"/>
                    <a:pt x="1432615" y="214774"/>
                  </a:cubicBezTo>
                  <a:cubicBezTo>
                    <a:pt x="1442126" y="220908"/>
                    <a:pt x="1449049" y="228602"/>
                    <a:pt x="1452507" y="238145"/>
                  </a:cubicBezTo>
                  <a:cubicBezTo>
                    <a:pt x="1457691" y="251095"/>
                    <a:pt x="1462814" y="264038"/>
                    <a:pt x="1467141" y="276307"/>
                  </a:cubicBezTo>
                  <a:cubicBezTo>
                    <a:pt x="1478378" y="309705"/>
                    <a:pt x="1501716" y="339607"/>
                    <a:pt x="1535434" y="362098"/>
                  </a:cubicBezTo>
                  <a:cubicBezTo>
                    <a:pt x="1550130" y="372322"/>
                    <a:pt x="1570070" y="375860"/>
                    <a:pt x="1589087" y="372452"/>
                  </a:cubicBezTo>
                  <a:cubicBezTo>
                    <a:pt x="1590819" y="371771"/>
                    <a:pt x="1592612" y="371565"/>
                    <a:pt x="1594344" y="371565"/>
                  </a:cubicBezTo>
                  <a:cubicBezTo>
                    <a:pt x="1600392" y="371565"/>
                    <a:pt x="1606267" y="373687"/>
                    <a:pt x="1609725" y="377777"/>
                  </a:cubicBezTo>
                  <a:cubicBezTo>
                    <a:pt x="1613184" y="381867"/>
                    <a:pt x="1615730" y="386614"/>
                    <a:pt x="1615730" y="391385"/>
                  </a:cubicBezTo>
                  <a:cubicBezTo>
                    <a:pt x="1615730" y="394793"/>
                    <a:pt x="1615210" y="398125"/>
                    <a:pt x="1613477" y="400852"/>
                  </a:cubicBezTo>
                  <a:cubicBezTo>
                    <a:pt x="1609156" y="409031"/>
                    <a:pt x="1605563" y="417432"/>
                    <a:pt x="1602974" y="426293"/>
                  </a:cubicBezTo>
                  <a:cubicBezTo>
                    <a:pt x="1596921" y="448104"/>
                    <a:pt x="1594112" y="470658"/>
                    <a:pt x="1595844" y="493148"/>
                  </a:cubicBezTo>
                  <a:cubicBezTo>
                    <a:pt x="1597570" y="515640"/>
                    <a:pt x="1606402" y="537374"/>
                    <a:pt x="1620234" y="556458"/>
                  </a:cubicBezTo>
                  <a:lnTo>
                    <a:pt x="1685149" y="643726"/>
                  </a:lnTo>
                  <a:lnTo>
                    <a:pt x="1732804" y="724191"/>
                  </a:lnTo>
                  <a:cubicBezTo>
                    <a:pt x="1737988" y="730324"/>
                    <a:pt x="1740565" y="737736"/>
                    <a:pt x="1741434" y="756140"/>
                  </a:cubicBezTo>
                  <a:cubicBezTo>
                    <a:pt x="1741434" y="767045"/>
                    <a:pt x="1742180" y="777106"/>
                    <a:pt x="1742180" y="781879"/>
                  </a:cubicBezTo>
                  <a:lnTo>
                    <a:pt x="1742180" y="800515"/>
                  </a:lnTo>
                  <a:cubicBezTo>
                    <a:pt x="1742180" y="831185"/>
                    <a:pt x="1740240" y="860365"/>
                    <a:pt x="1735050" y="891040"/>
                  </a:cubicBezTo>
                  <a:cubicBezTo>
                    <a:pt x="1731592" y="914216"/>
                    <a:pt x="1729162" y="937388"/>
                    <a:pt x="1728299" y="960560"/>
                  </a:cubicBezTo>
                  <a:cubicBezTo>
                    <a:pt x="1726567" y="990550"/>
                    <a:pt x="1724890" y="1019937"/>
                    <a:pt x="1722295" y="1051973"/>
                  </a:cubicBezTo>
                  <a:cubicBezTo>
                    <a:pt x="1720569" y="1073784"/>
                    <a:pt x="1715183" y="1096136"/>
                    <a:pt x="1706534" y="1117942"/>
                  </a:cubicBezTo>
                  <a:cubicBezTo>
                    <a:pt x="1703939" y="1125440"/>
                    <a:pt x="1698933" y="1133108"/>
                    <a:pt x="1691153" y="1139241"/>
                  </a:cubicBezTo>
                  <a:lnTo>
                    <a:pt x="1620234" y="1191602"/>
                  </a:lnTo>
                  <a:lnTo>
                    <a:pt x="1575205" y="1222963"/>
                  </a:lnTo>
                  <a:cubicBezTo>
                    <a:pt x="1498264" y="1250226"/>
                    <a:pt x="1424744" y="1283715"/>
                    <a:pt x="1356451" y="1323250"/>
                  </a:cubicBezTo>
                  <a:lnTo>
                    <a:pt x="1300539" y="1355199"/>
                  </a:lnTo>
                  <a:lnTo>
                    <a:pt x="1270898" y="1380344"/>
                  </a:lnTo>
                  <a:lnTo>
                    <a:pt x="1217239" y="1415840"/>
                  </a:lnTo>
                  <a:lnTo>
                    <a:pt x="1173336" y="1402233"/>
                  </a:lnTo>
                  <a:cubicBezTo>
                    <a:pt x="1074783" y="1451988"/>
                    <a:pt x="972707" y="1497627"/>
                    <a:pt x="863773" y="1539203"/>
                  </a:cubicBezTo>
                  <a:lnTo>
                    <a:pt x="839384" y="1548670"/>
                  </a:lnTo>
                  <a:cubicBezTo>
                    <a:pt x="803938" y="1523453"/>
                    <a:pt x="764413" y="1502404"/>
                    <a:pt x="721190" y="1485360"/>
                  </a:cubicBezTo>
                  <a:cubicBezTo>
                    <a:pt x="697848" y="1476501"/>
                    <a:pt x="672830" y="1468920"/>
                    <a:pt x="646892" y="1463472"/>
                  </a:cubicBezTo>
                  <a:cubicBezTo>
                    <a:pt x="596749" y="1453247"/>
                    <a:pt x="544024" y="1466228"/>
                    <a:pt x="510312" y="1496898"/>
                  </a:cubicBezTo>
                  <a:cubicBezTo>
                    <a:pt x="485241" y="1519389"/>
                    <a:pt x="462688" y="1544569"/>
                    <a:pt x="445397" y="1571152"/>
                  </a:cubicBezTo>
                  <a:cubicBezTo>
                    <a:pt x="437617" y="1582738"/>
                    <a:pt x="426323" y="1592350"/>
                    <a:pt x="411626" y="1599849"/>
                  </a:cubicBezTo>
                  <a:cubicBezTo>
                    <a:pt x="399523" y="1605302"/>
                    <a:pt x="388116" y="1612969"/>
                    <a:pt x="378606" y="1621148"/>
                  </a:cubicBezTo>
                  <a:cubicBezTo>
                    <a:pt x="354400" y="1640913"/>
                    <a:pt x="333985" y="1662078"/>
                    <a:pt x="316691" y="1685935"/>
                  </a:cubicBezTo>
                  <a:cubicBezTo>
                    <a:pt x="299401" y="1708426"/>
                    <a:pt x="279394" y="1729976"/>
                    <a:pt x="257780" y="1750427"/>
                  </a:cubicBezTo>
                  <a:cubicBezTo>
                    <a:pt x="246542" y="1760652"/>
                    <a:pt x="236260" y="1771678"/>
                    <a:pt x="225886" y="1783264"/>
                  </a:cubicBezTo>
                  <a:cubicBezTo>
                    <a:pt x="215512" y="1795530"/>
                    <a:pt x="205149" y="1809181"/>
                    <a:pt x="197368" y="1823493"/>
                  </a:cubicBezTo>
                  <a:lnTo>
                    <a:pt x="165099" y="1878812"/>
                  </a:lnTo>
                  <a:lnTo>
                    <a:pt x="156469" y="1890350"/>
                  </a:lnTo>
                  <a:cubicBezTo>
                    <a:pt x="152146" y="1892396"/>
                    <a:pt x="148817" y="1894225"/>
                    <a:pt x="147089" y="1896266"/>
                  </a:cubicBezTo>
                  <a:cubicBezTo>
                    <a:pt x="133256" y="1913990"/>
                    <a:pt x="119385" y="1931024"/>
                    <a:pt x="104688" y="1950108"/>
                  </a:cubicBezTo>
                  <a:cubicBezTo>
                    <a:pt x="83075" y="1978057"/>
                    <a:pt x="65010" y="2008868"/>
                    <a:pt x="52907" y="2038858"/>
                  </a:cubicBezTo>
                  <a:cubicBezTo>
                    <a:pt x="36481" y="2075666"/>
                    <a:pt x="21598" y="2113811"/>
                    <a:pt x="8630" y="2153341"/>
                  </a:cubicBezTo>
                  <a:lnTo>
                    <a:pt x="0" y="2180562"/>
                  </a:lnTo>
                  <a:lnTo>
                    <a:pt x="3947393" y="2180562"/>
                  </a:lnTo>
                  <a:lnTo>
                    <a:pt x="3947393" y="2123467"/>
                  </a:lnTo>
                  <a:lnTo>
                    <a:pt x="3509124" y="2121986"/>
                  </a:lnTo>
                  <a:cubicBezTo>
                    <a:pt x="3489238" y="2119259"/>
                    <a:pt x="3469267" y="2112388"/>
                    <a:pt x="3452839" y="2102168"/>
                  </a:cubicBezTo>
                  <a:cubicBezTo>
                    <a:pt x="3366387" y="2046279"/>
                    <a:pt x="3298173" y="1975398"/>
                    <a:pt x="3253217" y="1893607"/>
                  </a:cubicBezTo>
                  <a:cubicBezTo>
                    <a:pt x="3246301" y="1881336"/>
                    <a:pt x="3235156" y="1871222"/>
                    <a:pt x="3221323" y="1863728"/>
                  </a:cubicBezTo>
                  <a:cubicBezTo>
                    <a:pt x="3204033" y="1854864"/>
                    <a:pt x="3184171" y="1850120"/>
                    <a:pt x="3164286" y="1850120"/>
                  </a:cubicBezTo>
                  <a:cubicBezTo>
                    <a:pt x="3148727" y="1849435"/>
                    <a:pt x="3133273" y="1853566"/>
                    <a:pt x="3123762" y="1861064"/>
                  </a:cubicBezTo>
                  <a:cubicBezTo>
                    <a:pt x="3117714" y="1864471"/>
                    <a:pt x="3111545" y="1868423"/>
                    <a:pt x="3104629" y="1873191"/>
                  </a:cubicBezTo>
                  <a:cubicBezTo>
                    <a:pt x="3078690" y="1890915"/>
                    <a:pt x="3050082" y="1905801"/>
                    <a:pt x="3019828" y="1918753"/>
                  </a:cubicBezTo>
                  <a:lnTo>
                    <a:pt x="2985308" y="1933837"/>
                  </a:lnTo>
                  <a:lnTo>
                    <a:pt x="2953414" y="1944781"/>
                  </a:lnTo>
                  <a:cubicBezTo>
                    <a:pt x="2945629" y="1948193"/>
                    <a:pt x="2939459" y="1952232"/>
                    <a:pt x="2934275" y="1956319"/>
                  </a:cubicBezTo>
                  <a:cubicBezTo>
                    <a:pt x="2927359" y="1962457"/>
                    <a:pt x="2924029" y="1970033"/>
                    <a:pt x="2924892" y="1978212"/>
                  </a:cubicBezTo>
                  <a:cubicBezTo>
                    <a:pt x="2924892" y="1987071"/>
                    <a:pt x="2926545" y="1996654"/>
                    <a:pt x="2928271" y="2004838"/>
                  </a:cubicBezTo>
                  <a:cubicBezTo>
                    <a:pt x="2929134" y="2006880"/>
                    <a:pt x="2929024" y="2008115"/>
                    <a:pt x="2929024" y="2010161"/>
                  </a:cubicBezTo>
                  <a:cubicBezTo>
                    <a:pt x="2929024" y="2017660"/>
                    <a:pt x="2924794" y="2025211"/>
                    <a:pt x="2917015" y="2029984"/>
                  </a:cubicBezTo>
                  <a:lnTo>
                    <a:pt x="2865982" y="2062821"/>
                  </a:lnTo>
                  <a:lnTo>
                    <a:pt x="2857352" y="2063410"/>
                  </a:lnTo>
                  <a:cubicBezTo>
                    <a:pt x="2836603" y="2063410"/>
                    <a:pt x="2819196" y="2050482"/>
                    <a:pt x="2818334" y="2034124"/>
                  </a:cubicBezTo>
                  <a:lnTo>
                    <a:pt x="2816828" y="1989156"/>
                  </a:lnTo>
                  <a:lnTo>
                    <a:pt x="2820206" y="1895084"/>
                  </a:lnTo>
                  <a:lnTo>
                    <a:pt x="2822832" y="1793614"/>
                  </a:lnTo>
                  <a:lnTo>
                    <a:pt x="2820959" y="1704865"/>
                  </a:lnTo>
                  <a:cubicBezTo>
                    <a:pt x="2820959" y="1698732"/>
                    <a:pt x="2822085" y="1692748"/>
                    <a:pt x="2822085" y="1685935"/>
                  </a:cubicBezTo>
                  <a:cubicBezTo>
                    <a:pt x="2822085" y="1664124"/>
                    <a:pt x="2819276" y="1640798"/>
                    <a:pt x="2814955" y="1619667"/>
                  </a:cubicBezTo>
                  <a:cubicBezTo>
                    <a:pt x="2808902" y="1586270"/>
                    <a:pt x="2805572" y="1552868"/>
                    <a:pt x="2805572" y="1518791"/>
                  </a:cubicBezTo>
                  <a:cubicBezTo>
                    <a:pt x="2805572" y="1496300"/>
                    <a:pt x="2807366" y="1473244"/>
                    <a:pt x="2810823" y="1450752"/>
                  </a:cubicBezTo>
                  <a:lnTo>
                    <a:pt x="2820206" y="1377092"/>
                  </a:lnTo>
                  <a:lnTo>
                    <a:pt x="2825458" y="1315558"/>
                  </a:lnTo>
                  <a:lnTo>
                    <a:pt x="2823585" y="1248108"/>
                  </a:lnTo>
                  <a:lnTo>
                    <a:pt x="2826957" y="1170602"/>
                  </a:lnTo>
                  <a:lnTo>
                    <a:pt x="2825458" y="1008192"/>
                  </a:lnTo>
                  <a:lnTo>
                    <a:pt x="2814202" y="811169"/>
                  </a:lnTo>
                  <a:cubicBezTo>
                    <a:pt x="2815065" y="806397"/>
                    <a:pt x="2819411" y="803270"/>
                    <a:pt x="2825458" y="802589"/>
                  </a:cubicBezTo>
                  <a:cubicBezTo>
                    <a:pt x="2837564" y="801224"/>
                    <a:pt x="2848857" y="798280"/>
                    <a:pt x="2859231" y="792828"/>
                  </a:cubicBezTo>
                  <a:cubicBezTo>
                    <a:pt x="2872200" y="786695"/>
                    <a:pt x="2885023" y="779321"/>
                    <a:pt x="2897130" y="771823"/>
                  </a:cubicBezTo>
                  <a:cubicBezTo>
                    <a:pt x="2910093" y="763643"/>
                    <a:pt x="2917015" y="750755"/>
                    <a:pt x="2917015" y="737803"/>
                  </a:cubicBezTo>
                  <a:cubicBezTo>
                    <a:pt x="2917015" y="729624"/>
                    <a:pt x="2914438" y="721247"/>
                    <a:pt x="2908385" y="714434"/>
                  </a:cubicBezTo>
                  <a:cubicBezTo>
                    <a:pt x="2895416" y="698075"/>
                    <a:pt x="2878101" y="684627"/>
                    <a:pt x="2857352" y="675087"/>
                  </a:cubicBezTo>
                  <a:cubicBezTo>
                    <a:pt x="2846978" y="670314"/>
                    <a:pt x="2837368" y="664152"/>
                    <a:pt x="2829589" y="657339"/>
                  </a:cubicBezTo>
                  <a:cubicBezTo>
                    <a:pt x="2799329" y="632116"/>
                    <a:pt x="2780368" y="600650"/>
                    <a:pt x="2775177" y="570660"/>
                  </a:cubicBezTo>
                  <a:cubicBezTo>
                    <a:pt x="2766535" y="524992"/>
                    <a:pt x="2759845" y="479481"/>
                    <a:pt x="2753792" y="428365"/>
                  </a:cubicBezTo>
                  <a:cubicBezTo>
                    <a:pt x="2751197" y="410644"/>
                    <a:pt x="2745664" y="392747"/>
                    <a:pt x="2736159" y="375710"/>
                  </a:cubicBezTo>
                  <a:cubicBezTo>
                    <a:pt x="2728374" y="360715"/>
                    <a:pt x="2714798" y="348479"/>
                    <a:pt x="2697508" y="339618"/>
                  </a:cubicBezTo>
                  <a:cubicBezTo>
                    <a:pt x="2686270" y="333484"/>
                    <a:pt x="2673962" y="328209"/>
                    <a:pt x="2661861" y="322756"/>
                  </a:cubicBezTo>
                  <a:cubicBezTo>
                    <a:pt x="2542560" y="267549"/>
                    <a:pt x="2411451" y="230634"/>
                    <a:pt x="2273127" y="213595"/>
                  </a:cubicBezTo>
                  <a:cubicBezTo>
                    <a:pt x="2246325" y="210187"/>
                    <a:pt x="2218537" y="211397"/>
                    <a:pt x="2194331" y="216849"/>
                  </a:cubicBezTo>
                  <a:cubicBezTo>
                    <a:pt x="2150238" y="227073"/>
                    <a:pt x="2107094" y="236620"/>
                    <a:pt x="2063002" y="248207"/>
                  </a:cubicBezTo>
                  <a:cubicBezTo>
                    <a:pt x="2041390" y="253660"/>
                    <a:pt x="2018052" y="257198"/>
                    <a:pt x="1994708" y="258561"/>
                  </a:cubicBezTo>
                  <a:cubicBezTo>
                    <a:pt x="1966181" y="260606"/>
                    <a:pt x="1938436" y="263256"/>
                    <a:pt x="1909908" y="268028"/>
                  </a:cubicBezTo>
                  <a:cubicBezTo>
                    <a:pt x="1902992" y="269390"/>
                    <a:pt x="1895923" y="270098"/>
                    <a:pt x="1888143" y="270098"/>
                  </a:cubicBezTo>
                  <a:cubicBezTo>
                    <a:pt x="1878632" y="270098"/>
                    <a:pt x="1868270" y="268889"/>
                    <a:pt x="1859628" y="266844"/>
                  </a:cubicBezTo>
                  <a:cubicBezTo>
                    <a:pt x="1845257" y="263266"/>
                    <a:pt x="1832826" y="256446"/>
                    <a:pt x="1831112" y="256194"/>
                  </a:cubicBezTo>
                  <a:cubicBezTo>
                    <a:pt x="1820805" y="243995"/>
                    <a:pt x="1811141" y="231932"/>
                    <a:pt x="1799965" y="215666"/>
                  </a:cubicBezTo>
                  <a:cubicBezTo>
                    <a:pt x="1785269" y="195900"/>
                    <a:pt x="1775134" y="174851"/>
                    <a:pt x="1769949" y="152356"/>
                  </a:cubicBezTo>
                  <a:cubicBezTo>
                    <a:pt x="1768217" y="142814"/>
                    <a:pt x="1765524" y="132997"/>
                    <a:pt x="1762066" y="122773"/>
                  </a:cubicBezTo>
                  <a:cubicBezTo>
                    <a:pt x="1757745" y="107097"/>
                    <a:pt x="1751722" y="91413"/>
                    <a:pt x="1744806" y="75736"/>
                  </a:cubicBezTo>
                  <a:cubicBezTo>
                    <a:pt x="1737890" y="59378"/>
                    <a:pt x="1725588" y="45136"/>
                    <a:pt x="1709160" y="34912"/>
                  </a:cubicBezTo>
                  <a:cubicBezTo>
                    <a:pt x="1693602" y="24007"/>
                    <a:pt x="1675650" y="15283"/>
                    <a:pt x="1656627" y="7104"/>
                  </a:cubicBezTo>
                  <a:cubicBezTo>
                    <a:pt x="1645604" y="2503"/>
                    <a:pt x="1633088" y="4"/>
                    <a:pt x="1620608" y="4"/>
                  </a:cubicBezTo>
                  <a:close/>
                  <a:moveTo>
                    <a:pt x="2417198" y="433093"/>
                  </a:moveTo>
                  <a:lnTo>
                    <a:pt x="2459602" y="433685"/>
                  </a:lnTo>
                  <a:lnTo>
                    <a:pt x="2496747" y="437235"/>
                  </a:lnTo>
                  <a:lnTo>
                    <a:pt x="2554905" y="446110"/>
                  </a:lnTo>
                  <a:cubicBezTo>
                    <a:pt x="2557500" y="446791"/>
                    <a:pt x="2560799" y="448116"/>
                    <a:pt x="2561662" y="450843"/>
                  </a:cubicBezTo>
                  <a:lnTo>
                    <a:pt x="2577422" y="477468"/>
                  </a:lnTo>
                  <a:lnTo>
                    <a:pt x="2588305" y="496994"/>
                  </a:lnTo>
                  <a:lnTo>
                    <a:pt x="2596182" y="514149"/>
                  </a:lnTo>
                  <a:lnTo>
                    <a:pt x="2608190" y="536635"/>
                  </a:lnTo>
                  <a:lnTo>
                    <a:pt x="2628076" y="567991"/>
                  </a:lnTo>
                  <a:lnTo>
                    <a:pt x="2640458" y="585150"/>
                  </a:lnTo>
                  <a:lnTo>
                    <a:pt x="2654339" y="611478"/>
                  </a:lnTo>
                  <a:lnTo>
                    <a:pt x="2667101" y="642245"/>
                  </a:lnTo>
                  <a:lnTo>
                    <a:pt x="2674231" y="665320"/>
                  </a:lnTo>
                  <a:lnTo>
                    <a:pt x="2676477" y="674194"/>
                  </a:lnTo>
                  <a:cubicBezTo>
                    <a:pt x="2677346" y="675555"/>
                    <a:pt x="2677603" y="677562"/>
                    <a:pt x="2677603" y="678928"/>
                  </a:cubicBezTo>
                  <a:cubicBezTo>
                    <a:pt x="2677603" y="688468"/>
                    <a:pt x="2667192" y="696676"/>
                    <a:pt x="2655092" y="696676"/>
                  </a:cubicBezTo>
                  <a:lnTo>
                    <a:pt x="2654339" y="696676"/>
                  </a:lnTo>
                  <a:cubicBezTo>
                    <a:pt x="2650018" y="696676"/>
                    <a:pt x="2644779" y="695470"/>
                    <a:pt x="2640458" y="693424"/>
                  </a:cubicBezTo>
                  <a:lnTo>
                    <a:pt x="2612689" y="671531"/>
                  </a:lnTo>
                  <a:lnTo>
                    <a:pt x="2583427" y="646979"/>
                  </a:lnTo>
                  <a:lnTo>
                    <a:pt x="2566160" y="632189"/>
                  </a:lnTo>
                  <a:lnTo>
                    <a:pt x="2552279" y="615623"/>
                  </a:lnTo>
                  <a:lnTo>
                    <a:pt x="2541776" y="599940"/>
                  </a:lnTo>
                  <a:cubicBezTo>
                    <a:pt x="2533991" y="586994"/>
                    <a:pt x="2526065" y="574230"/>
                    <a:pt x="2520011" y="560598"/>
                  </a:cubicBezTo>
                  <a:lnTo>
                    <a:pt x="2481360" y="525691"/>
                  </a:lnTo>
                  <a:lnTo>
                    <a:pt x="2432959" y="483387"/>
                  </a:lnTo>
                  <a:lnTo>
                    <a:pt x="2393934" y="453507"/>
                  </a:lnTo>
                  <a:cubicBezTo>
                    <a:pt x="2391339" y="451462"/>
                    <a:pt x="2391229" y="448657"/>
                    <a:pt x="2394687" y="447294"/>
                  </a:cubicBezTo>
                  <a:lnTo>
                    <a:pt x="2405943" y="436349"/>
                  </a:lnTo>
                  <a:cubicBezTo>
                    <a:pt x="2408532" y="434304"/>
                    <a:pt x="2412877" y="433094"/>
                    <a:pt x="2417198" y="433094"/>
                  </a:cubicBezTo>
                  <a:close/>
                  <a:moveTo>
                    <a:pt x="2001447" y="721228"/>
                  </a:moveTo>
                  <a:cubicBezTo>
                    <a:pt x="2008363" y="721228"/>
                    <a:pt x="2014270" y="723351"/>
                    <a:pt x="2019460" y="727443"/>
                  </a:cubicBezTo>
                  <a:lnTo>
                    <a:pt x="2045723" y="743121"/>
                  </a:lnTo>
                  <a:lnTo>
                    <a:pt x="2067109" y="762350"/>
                  </a:lnTo>
                  <a:cubicBezTo>
                    <a:pt x="2073162" y="767803"/>
                    <a:pt x="2076491" y="774467"/>
                    <a:pt x="2076491" y="781285"/>
                  </a:cubicBezTo>
                  <a:cubicBezTo>
                    <a:pt x="2076491" y="786053"/>
                    <a:pt x="2075971" y="790893"/>
                    <a:pt x="2074239" y="794299"/>
                  </a:cubicBezTo>
                  <a:cubicBezTo>
                    <a:pt x="2071650" y="802479"/>
                    <a:pt x="2069704" y="810764"/>
                    <a:pt x="2067115" y="818263"/>
                  </a:cubicBezTo>
                  <a:cubicBezTo>
                    <a:pt x="2064519" y="832575"/>
                    <a:pt x="2058644" y="846110"/>
                    <a:pt x="2051728" y="857016"/>
                  </a:cubicBezTo>
                  <a:cubicBezTo>
                    <a:pt x="2041353" y="872693"/>
                    <a:pt x="2030697" y="887696"/>
                    <a:pt x="2019460" y="904054"/>
                  </a:cubicBezTo>
                  <a:cubicBezTo>
                    <a:pt x="2012544" y="914274"/>
                    <a:pt x="2004838" y="924388"/>
                    <a:pt x="1996196" y="933933"/>
                  </a:cubicBezTo>
                  <a:cubicBezTo>
                    <a:pt x="1987547" y="943473"/>
                    <a:pt x="1979958" y="953674"/>
                    <a:pt x="1972179" y="963219"/>
                  </a:cubicBezTo>
                  <a:cubicBezTo>
                    <a:pt x="1961804" y="974805"/>
                    <a:pt x="1952275" y="986333"/>
                    <a:pt x="1941037" y="997238"/>
                  </a:cubicBezTo>
                  <a:cubicBezTo>
                    <a:pt x="1926336" y="1012916"/>
                    <a:pt x="1910673" y="1028005"/>
                    <a:pt x="1893383" y="1043683"/>
                  </a:cubicBezTo>
                  <a:cubicBezTo>
                    <a:pt x="1890788" y="1046409"/>
                    <a:pt x="1887458" y="1047235"/>
                    <a:pt x="1884000" y="1047235"/>
                  </a:cubicBezTo>
                  <a:cubicBezTo>
                    <a:pt x="1882274" y="1047235"/>
                    <a:pt x="1881111" y="1047027"/>
                    <a:pt x="1880248" y="1046347"/>
                  </a:cubicBezTo>
                  <a:cubicBezTo>
                    <a:pt x="1876790" y="1046347"/>
                    <a:pt x="1874244" y="1043746"/>
                    <a:pt x="1874244" y="1041019"/>
                  </a:cubicBezTo>
                  <a:cubicBezTo>
                    <a:pt x="1873381" y="1039659"/>
                    <a:pt x="1873497" y="1038245"/>
                    <a:pt x="1873497" y="1036879"/>
                  </a:cubicBezTo>
                  <a:cubicBezTo>
                    <a:pt x="1873497" y="1031426"/>
                    <a:pt x="1875400" y="1025974"/>
                    <a:pt x="1877996" y="1021201"/>
                  </a:cubicBezTo>
                  <a:lnTo>
                    <a:pt x="1890004" y="993392"/>
                  </a:lnTo>
                  <a:lnTo>
                    <a:pt x="1900134" y="970023"/>
                  </a:lnTo>
                  <a:cubicBezTo>
                    <a:pt x="1913966" y="936626"/>
                    <a:pt x="1927058" y="901202"/>
                    <a:pt x="1939158" y="855539"/>
                  </a:cubicBezTo>
                  <a:cubicBezTo>
                    <a:pt x="1943479" y="837815"/>
                    <a:pt x="1948688" y="820255"/>
                    <a:pt x="1950414" y="814122"/>
                  </a:cubicBezTo>
                  <a:cubicBezTo>
                    <a:pt x="1953872" y="801171"/>
                    <a:pt x="1955672" y="788021"/>
                    <a:pt x="1955672" y="775075"/>
                  </a:cubicBezTo>
                  <a:cubicBezTo>
                    <a:pt x="1956535" y="767576"/>
                    <a:pt x="1958964" y="760883"/>
                    <a:pt x="1962422" y="754070"/>
                  </a:cubicBezTo>
                  <a:lnTo>
                    <a:pt x="1979683" y="731588"/>
                  </a:lnTo>
                  <a:cubicBezTo>
                    <a:pt x="1984010" y="725450"/>
                    <a:pt x="1992805" y="721233"/>
                    <a:pt x="2001447" y="721233"/>
                  </a:cubicBezTo>
                  <a:close/>
                  <a:moveTo>
                    <a:pt x="2347032" y="1157279"/>
                  </a:moveTo>
                  <a:cubicBezTo>
                    <a:pt x="2352271" y="1157506"/>
                    <a:pt x="2357401" y="1159035"/>
                    <a:pt x="2361293" y="1161718"/>
                  </a:cubicBezTo>
                  <a:cubicBezTo>
                    <a:pt x="2372530" y="1168532"/>
                    <a:pt x="2379973" y="1179210"/>
                    <a:pt x="2383431" y="1190116"/>
                  </a:cubicBezTo>
                  <a:lnTo>
                    <a:pt x="2387930" y="1227098"/>
                  </a:lnTo>
                  <a:lnTo>
                    <a:pt x="2393187" y="1263188"/>
                  </a:lnTo>
                  <a:lnTo>
                    <a:pt x="2405943" y="1335371"/>
                  </a:lnTo>
                  <a:cubicBezTo>
                    <a:pt x="2408538" y="1353090"/>
                    <a:pt x="2410447" y="1370100"/>
                    <a:pt x="2410447" y="1387143"/>
                  </a:cubicBezTo>
                  <a:cubicBezTo>
                    <a:pt x="2410447" y="1403502"/>
                    <a:pt x="2408538" y="1419392"/>
                    <a:pt x="2405943" y="1435070"/>
                  </a:cubicBezTo>
                  <a:cubicBezTo>
                    <a:pt x="2405080" y="1441203"/>
                    <a:pt x="2405190" y="1447273"/>
                    <a:pt x="2405190" y="1453411"/>
                  </a:cubicBezTo>
                  <a:cubicBezTo>
                    <a:pt x="2405190" y="1471130"/>
                    <a:pt x="2408666" y="1488820"/>
                    <a:pt x="2416452" y="1505183"/>
                  </a:cubicBezTo>
                  <a:cubicBezTo>
                    <a:pt x="2422499" y="1517450"/>
                    <a:pt x="2429305" y="1528886"/>
                    <a:pt x="2437084" y="1539791"/>
                  </a:cubicBezTo>
                  <a:cubicBezTo>
                    <a:pt x="2456970" y="1569101"/>
                    <a:pt x="2471739" y="1599757"/>
                    <a:pt x="2482113" y="1631793"/>
                  </a:cubicBezTo>
                  <a:cubicBezTo>
                    <a:pt x="2489029" y="1654289"/>
                    <a:pt x="2493259" y="1676959"/>
                    <a:pt x="2494121" y="1700131"/>
                  </a:cubicBezTo>
                  <a:cubicBezTo>
                    <a:pt x="2495848" y="1737620"/>
                    <a:pt x="2502133" y="1775147"/>
                    <a:pt x="2512508" y="1811956"/>
                  </a:cubicBezTo>
                  <a:cubicBezTo>
                    <a:pt x="2518561" y="1833767"/>
                    <a:pt x="2522705" y="1851447"/>
                    <a:pt x="2527895" y="1870532"/>
                  </a:cubicBezTo>
                  <a:cubicBezTo>
                    <a:pt x="2528758" y="1875304"/>
                    <a:pt x="2536506" y="1879999"/>
                    <a:pt x="2545155" y="1879999"/>
                  </a:cubicBezTo>
                  <a:cubicBezTo>
                    <a:pt x="2546881" y="1879999"/>
                    <a:pt x="2548674" y="1880091"/>
                    <a:pt x="2550406" y="1879411"/>
                  </a:cubicBezTo>
                  <a:lnTo>
                    <a:pt x="2571045" y="1879999"/>
                  </a:lnTo>
                  <a:cubicBezTo>
                    <a:pt x="2575366" y="1879999"/>
                    <a:pt x="2579932" y="1882803"/>
                    <a:pt x="2580801" y="1886215"/>
                  </a:cubicBezTo>
                  <a:cubicBezTo>
                    <a:pt x="2586854" y="1902573"/>
                    <a:pt x="2589431" y="1918960"/>
                    <a:pt x="2589431" y="1935323"/>
                  </a:cubicBezTo>
                  <a:cubicBezTo>
                    <a:pt x="2589431" y="1950996"/>
                    <a:pt x="2586738" y="1966476"/>
                    <a:pt x="2581547" y="1981469"/>
                  </a:cubicBezTo>
                  <a:cubicBezTo>
                    <a:pt x="2577226" y="1996466"/>
                    <a:pt x="2563308" y="2008057"/>
                    <a:pt x="2545155" y="2012829"/>
                  </a:cubicBezTo>
                  <a:cubicBezTo>
                    <a:pt x="2529590" y="2016917"/>
                    <a:pt x="2513175" y="2020338"/>
                    <a:pt x="2496747" y="2021703"/>
                  </a:cubicBezTo>
                  <a:cubicBezTo>
                    <a:pt x="2481189" y="2023749"/>
                    <a:pt x="2468195" y="2032599"/>
                    <a:pt x="2465606" y="2044185"/>
                  </a:cubicBezTo>
                  <a:cubicBezTo>
                    <a:pt x="2463874" y="2049638"/>
                    <a:pt x="2462980" y="2054502"/>
                    <a:pt x="2462980" y="2059274"/>
                  </a:cubicBezTo>
                  <a:lnTo>
                    <a:pt x="2462980" y="2059863"/>
                  </a:lnTo>
                  <a:cubicBezTo>
                    <a:pt x="2462980" y="2071454"/>
                    <a:pt x="2453432" y="2080511"/>
                    <a:pt x="2440463" y="2083237"/>
                  </a:cubicBezTo>
                  <a:cubicBezTo>
                    <a:pt x="2427493" y="2086644"/>
                    <a:pt x="2413654" y="2088473"/>
                    <a:pt x="2400691" y="2089153"/>
                  </a:cubicBezTo>
                  <a:cubicBezTo>
                    <a:pt x="2380805" y="2090514"/>
                    <a:pt x="2361024" y="2092637"/>
                    <a:pt x="2340275" y="2095364"/>
                  </a:cubicBezTo>
                  <a:lnTo>
                    <a:pt x="2277240" y="2096845"/>
                  </a:lnTo>
                  <a:lnTo>
                    <a:pt x="2203695" y="2094181"/>
                  </a:lnTo>
                  <a:lnTo>
                    <a:pt x="2145164" y="2086490"/>
                  </a:lnTo>
                  <a:lnTo>
                    <a:pt x="2107639" y="2079686"/>
                  </a:lnTo>
                  <a:lnTo>
                    <a:pt x="2050608" y="2070812"/>
                  </a:lnTo>
                  <a:lnTo>
                    <a:pt x="2011956" y="2064896"/>
                  </a:lnTo>
                  <a:lnTo>
                    <a:pt x="1965054" y="2057793"/>
                  </a:lnTo>
                  <a:lnTo>
                    <a:pt x="2071619" y="2000698"/>
                  </a:lnTo>
                  <a:lnTo>
                    <a:pt x="2076497" y="1998039"/>
                  </a:lnTo>
                  <a:lnTo>
                    <a:pt x="2096383" y="1993306"/>
                  </a:lnTo>
                  <a:lnTo>
                    <a:pt x="2136155" y="1985614"/>
                  </a:lnTo>
                  <a:lnTo>
                    <a:pt x="2213451" y="1949520"/>
                  </a:lnTo>
                  <a:lnTo>
                    <a:pt x="2208952" y="1937393"/>
                  </a:lnTo>
                  <a:cubicBezTo>
                    <a:pt x="2202899" y="1916263"/>
                    <a:pt x="2190107" y="1895653"/>
                    <a:pt x="2173680" y="1877929"/>
                  </a:cubicBezTo>
                  <a:cubicBezTo>
                    <a:pt x="2159847" y="1862251"/>
                    <a:pt x="2146529" y="1845951"/>
                    <a:pt x="2136155" y="1828232"/>
                  </a:cubicBezTo>
                  <a:cubicBezTo>
                    <a:pt x="2127512" y="1814600"/>
                    <a:pt x="2123516" y="1800920"/>
                    <a:pt x="2122647" y="1785927"/>
                  </a:cubicBezTo>
                  <a:cubicBezTo>
                    <a:pt x="2119188" y="1738899"/>
                    <a:pt x="2108569" y="1692053"/>
                    <a:pt x="2093005" y="1645705"/>
                  </a:cubicBezTo>
                  <a:cubicBezTo>
                    <a:pt x="2074851" y="1595270"/>
                    <a:pt x="2053307" y="1543377"/>
                    <a:pt x="2029969" y="1491580"/>
                  </a:cubicBezTo>
                  <a:cubicBezTo>
                    <a:pt x="2017869" y="1466363"/>
                    <a:pt x="2011926" y="1442573"/>
                    <a:pt x="2009330" y="1419397"/>
                  </a:cubicBezTo>
                  <a:cubicBezTo>
                    <a:pt x="2008468" y="1413944"/>
                    <a:pt x="2007341" y="1408284"/>
                    <a:pt x="2008204" y="1402831"/>
                  </a:cubicBezTo>
                  <a:cubicBezTo>
                    <a:pt x="2008204" y="1399419"/>
                    <a:pt x="2010114" y="1396090"/>
                    <a:pt x="2012709" y="1393363"/>
                  </a:cubicBezTo>
                  <a:lnTo>
                    <a:pt x="2035973" y="1376204"/>
                  </a:lnTo>
                  <a:lnTo>
                    <a:pt x="2063742" y="1359344"/>
                  </a:lnTo>
                  <a:lnTo>
                    <a:pt x="2089632" y="1341002"/>
                  </a:lnTo>
                  <a:lnTo>
                    <a:pt x="2121526" y="1318516"/>
                  </a:lnTo>
                  <a:lnTo>
                    <a:pt x="2141412" y="1301950"/>
                  </a:lnTo>
                  <a:lnTo>
                    <a:pt x="2228838" y="1227108"/>
                  </a:lnTo>
                  <a:lnTo>
                    <a:pt x="2240094" y="1215570"/>
                  </a:lnTo>
                  <a:lnTo>
                    <a:pt x="2245345" y="1209360"/>
                  </a:lnTo>
                  <a:cubicBezTo>
                    <a:pt x="2250536" y="1203227"/>
                    <a:pt x="2256558" y="1197151"/>
                    <a:pt x="2262612" y="1191018"/>
                  </a:cubicBezTo>
                  <a:cubicBezTo>
                    <a:pt x="2266069" y="1187611"/>
                    <a:pt x="2269540" y="1185372"/>
                    <a:pt x="2273867" y="1183326"/>
                  </a:cubicBezTo>
                  <a:lnTo>
                    <a:pt x="2309140" y="1166466"/>
                  </a:lnTo>
                  <a:lnTo>
                    <a:pt x="2335030" y="1159069"/>
                  </a:lnTo>
                  <a:cubicBezTo>
                    <a:pt x="2337190" y="1158389"/>
                    <a:pt x="2339486" y="1157834"/>
                    <a:pt x="2341781" y="1157588"/>
                  </a:cubicBezTo>
                  <a:cubicBezTo>
                    <a:pt x="2343507" y="1157404"/>
                    <a:pt x="2345288" y="1157221"/>
                    <a:pt x="2347032" y="1157293"/>
                  </a:cubicBezTo>
                  <a:close/>
                  <a:moveTo>
                    <a:pt x="1617584" y="1274725"/>
                  </a:moveTo>
                  <a:lnTo>
                    <a:pt x="1691129" y="1432995"/>
                  </a:lnTo>
                  <a:lnTo>
                    <a:pt x="1693008" y="1438916"/>
                  </a:lnTo>
                  <a:lnTo>
                    <a:pt x="1694507" y="1445126"/>
                  </a:lnTo>
                  <a:lnTo>
                    <a:pt x="1723023" y="1520268"/>
                  </a:lnTo>
                  <a:lnTo>
                    <a:pt x="1747413" y="1597185"/>
                  </a:lnTo>
                  <a:lnTo>
                    <a:pt x="1765426" y="1646294"/>
                  </a:lnTo>
                  <a:lnTo>
                    <a:pt x="1777429" y="1682977"/>
                  </a:lnTo>
                  <a:lnTo>
                    <a:pt x="1803325" y="1775866"/>
                  </a:lnTo>
                  <a:lnTo>
                    <a:pt x="1810449" y="1805152"/>
                  </a:lnTo>
                  <a:cubicBezTo>
                    <a:pt x="1814776" y="1820150"/>
                    <a:pt x="1823259" y="1833801"/>
                    <a:pt x="1837092" y="1845386"/>
                  </a:cubicBezTo>
                  <a:cubicBezTo>
                    <a:pt x="1842282" y="1849474"/>
                    <a:pt x="1848299" y="1852808"/>
                    <a:pt x="1854352" y="1854854"/>
                  </a:cubicBezTo>
                  <a:cubicBezTo>
                    <a:pt x="1869047" y="1860987"/>
                    <a:pt x="1884832" y="1863728"/>
                    <a:pt x="1901254" y="1863728"/>
                  </a:cubicBezTo>
                  <a:cubicBezTo>
                    <a:pt x="1903849" y="1863728"/>
                    <a:pt x="1907295" y="1863815"/>
                    <a:pt x="1909884" y="1863134"/>
                  </a:cubicBezTo>
                  <a:cubicBezTo>
                    <a:pt x="1921127" y="1862454"/>
                    <a:pt x="1932236" y="1865784"/>
                    <a:pt x="1939152" y="1872602"/>
                  </a:cubicBezTo>
                  <a:cubicBezTo>
                    <a:pt x="1954717" y="1886914"/>
                    <a:pt x="1964216" y="1903900"/>
                    <a:pt x="1967674" y="1922299"/>
                  </a:cubicBezTo>
                  <a:lnTo>
                    <a:pt x="1967674" y="1924963"/>
                  </a:lnTo>
                  <a:cubicBezTo>
                    <a:pt x="1967674" y="1928370"/>
                    <a:pt x="1966774" y="1931704"/>
                    <a:pt x="1965048" y="1934430"/>
                  </a:cubicBezTo>
                  <a:lnTo>
                    <a:pt x="1933154" y="1974660"/>
                  </a:lnTo>
                  <a:lnTo>
                    <a:pt x="1927150" y="1982352"/>
                  </a:lnTo>
                  <a:lnTo>
                    <a:pt x="1855484" y="2014301"/>
                  </a:lnTo>
                  <a:cubicBezTo>
                    <a:pt x="1850294" y="2016347"/>
                    <a:pt x="1846854" y="2021066"/>
                    <a:pt x="1846854" y="2025839"/>
                  </a:cubicBezTo>
                  <a:cubicBezTo>
                    <a:pt x="1846854" y="2026519"/>
                    <a:pt x="1846854" y="2027228"/>
                    <a:pt x="1846854" y="2027909"/>
                  </a:cubicBezTo>
                  <a:lnTo>
                    <a:pt x="1852858" y="2046250"/>
                  </a:lnTo>
                  <a:lnTo>
                    <a:pt x="1828468" y="2042110"/>
                  </a:lnTo>
                  <a:cubicBezTo>
                    <a:pt x="1797345" y="2035977"/>
                    <a:pt x="1765377" y="2033530"/>
                    <a:pt x="1731659" y="2033530"/>
                  </a:cubicBezTo>
                  <a:cubicBezTo>
                    <a:pt x="1712637" y="2033530"/>
                    <a:pt x="1692892" y="2034148"/>
                    <a:pt x="1673869" y="2036194"/>
                  </a:cubicBezTo>
                  <a:cubicBezTo>
                    <a:pt x="1636699" y="2040281"/>
                    <a:pt x="1598708" y="2045560"/>
                    <a:pt x="1559806" y="2053054"/>
                  </a:cubicBezTo>
                  <a:cubicBezTo>
                    <a:pt x="1520035" y="2060553"/>
                    <a:pt x="1479462" y="2064799"/>
                    <a:pt x="1437107" y="2065480"/>
                  </a:cubicBezTo>
                  <a:cubicBezTo>
                    <a:pt x="1408573" y="2066160"/>
                    <a:pt x="1379856" y="2063332"/>
                    <a:pt x="1353054" y="2057199"/>
                  </a:cubicBezTo>
                  <a:cubicBezTo>
                    <a:pt x="1341810" y="2055153"/>
                    <a:pt x="1328755" y="2052437"/>
                    <a:pt x="1316655" y="2050395"/>
                  </a:cubicBezTo>
                  <a:cubicBezTo>
                    <a:pt x="1291585" y="2046984"/>
                    <a:pt x="1269294" y="2037492"/>
                    <a:pt x="1252866" y="2023175"/>
                  </a:cubicBezTo>
                  <a:cubicBezTo>
                    <a:pt x="1240760" y="2013635"/>
                    <a:pt x="1226028" y="2000742"/>
                    <a:pt x="1210463" y="1989156"/>
                  </a:cubicBezTo>
                  <a:lnTo>
                    <a:pt x="1171439" y="1945374"/>
                  </a:lnTo>
                  <a:lnTo>
                    <a:pt x="1150053" y="1918159"/>
                  </a:lnTo>
                  <a:lnTo>
                    <a:pt x="1126416" y="1891532"/>
                  </a:lnTo>
                  <a:lnTo>
                    <a:pt x="1105777" y="1867868"/>
                  </a:lnTo>
                  <a:lnTo>
                    <a:pt x="1073130" y="1828227"/>
                  </a:lnTo>
                  <a:lnTo>
                    <a:pt x="1057376" y="1808404"/>
                  </a:lnTo>
                  <a:lnTo>
                    <a:pt x="1034858" y="1772315"/>
                  </a:lnTo>
                  <a:lnTo>
                    <a:pt x="1018349" y="1743618"/>
                  </a:lnTo>
                  <a:lnTo>
                    <a:pt x="1007092" y="1725870"/>
                  </a:lnTo>
                  <a:lnTo>
                    <a:pt x="997711" y="1711669"/>
                  </a:lnTo>
                  <a:cubicBezTo>
                    <a:pt x="964859" y="1664640"/>
                    <a:pt x="923389" y="1621061"/>
                    <a:pt x="872387" y="1583573"/>
                  </a:cubicBezTo>
                  <a:lnTo>
                    <a:pt x="894150" y="1580021"/>
                  </a:lnTo>
                  <a:lnTo>
                    <a:pt x="953812" y="1569965"/>
                  </a:lnTo>
                  <a:cubicBezTo>
                    <a:pt x="994444" y="1563146"/>
                    <a:pt x="1033218" y="1553626"/>
                    <a:pt x="1071257" y="1540679"/>
                  </a:cubicBezTo>
                  <a:cubicBezTo>
                    <a:pt x="1104112" y="1529769"/>
                    <a:pt x="1129115" y="1521638"/>
                    <a:pt x="1154185" y="1513459"/>
                  </a:cubicBezTo>
                  <a:cubicBezTo>
                    <a:pt x="1184445" y="1503919"/>
                    <a:pt x="1214815" y="1488261"/>
                    <a:pt x="1241611" y="1468496"/>
                  </a:cubicBezTo>
                  <a:lnTo>
                    <a:pt x="1284014" y="1440392"/>
                  </a:lnTo>
                  <a:lnTo>
                    <a:pt x="1320033" y="1411695"/>
                  </a:lnTo>
                  <a:lnTo>
                    <a:pt x="1343677" y="1396017"/>
                  </a:lnTo>
                  <a:lnTo>
                    <a:pt x="1370314" y="1380339"/>
                  </a:lnTo>
                  <a:lnTo>
                    <a:pt x="1395457" y="1366138"/>
                  </a:lnTo>
                  <a:lnTo>
                    <a:pt x="1426598" y="1351049"/>
                  </a:lnTo>
                  <a:lnTo>
                    <a:pt x="1449116" y="1341582"/>
                  </a:lnTo>
                  <a:lnTo>
                    <a:pt x="1473127" y="1332119"/>
                  </a:lnTo>
                  <a:lnTo>
                    <a:pt x="1498270" y="1322357"/>
                  </a:lnTo>
                  <a:lnTo>
                    <a:pt x="1525286" y="1311707"/>
                  </a:lnTo>
                  <a:lnTo>
                    <a:pt x="1545172" y="1303422"/>
                  </a:lnTo>
                  <a:lnTo>
                    <a:pt x="1563185" y="1294548"/>
                  </a:lnTo>
                  <a:lnTo>
                    <a:pt x="1580445" y="1287151"/>
                  </a:lnTo>
                  <a:lnTo>
                    <a:pt x="1617590" y="1274725"/>
                  </a:lnTo>
                  <a:close/>
                </a:path>
              </a:pathLst>
            </a:custGeom>
            <a:solidFill>
              <a:srgbClr val="000000"/>
            </a:solidFill>
            <a:ln w="61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7D5290E-0614-D21D-1EB2-C08B55273D49}"/>
                </a:ext>
              </a:extLst>
            </p:cNvPr>
            <p:cNvSpPr/>
            <p:nvPr/>
          </p:nvSpPr>
          <p:spPr>
            <a:xfrm>
              <a:off x="8100421" y="3470685"/>
              <a:ext cx="2644" cy="3126"/>
            </a:xfrm>
            <a:custGeom>
              <a:avLst/>
              <a:gdLst>
                <a:gd name="connsiteX0" fmla="*/ 0 w 2644"/>
                <a:gd name="connsiteY0" fmla="*/ 0 h 3126"/>
                <a:gd name="connsiteX1" fmla="*/ 2644 w 2644"/>
                <a:gd name="connsiteY1" fmla="*/ 3127 h 3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44" h="3126">
                  <a:moveTo>
                    <a:pt x="0" y="0"/>
                  </a:moveTo>
                  <a:lnTo>
                    <a:pt x="2644" y="3127"/>
                  </a:lnTo>
                </a:path>
              </a:pathLst>
            </a:custGeom>
            <a:noFill/>
            <a:ln w="1322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01130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9D1C7F29-A952-717B-1749-09635DF042D1}"/>
              </a:ext>
            </a:extLst>
          </p:cNvPr>
          <p:cNvGrpSpPr/>
          <p:nvPr/>
        </p:nvGrpSpPr>
        <p:grpSpPr>
          <a:xfrm>
            <a:off x="1638300" y="1733062"/>
            <a:ext cx="2581265" cy="3668468"/>
            <a:chOff x="8401050" y="361462"/>
            <a:chExt cx="2581265" cy="3668468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F8694CA-F7B5-1956-EFA5-B45D868B41F8}"/>
                </a:ext>
              </a:extLst>
            </p:cNvPr>
            <p:cNvSpPr/>
            <p:nvPr/>
          </p:nvSpPr>
          <p:spPr>
            <a:xfrm>
              <a:off x="9277350" y="361462"/>
              <a:ext cx="753422" cy="629137"/>
            </a:xfrm>
            <a:custGeom>
              <a:avLst/>
              <a:gdLst>
                <a:gd name="connsiteX0" fmla="*/ 400050 w 753422"/>
                <a:gd name="connsiteY0" fmla="*/ 488 h 629137"/>
                <a:gd name="connsiteX1" fmla="*/ 428625 w 753422"/>
                <a:gd name="connsiteY1" fmla="*/ 488 h 629137"/>
                <a:gd name="connsiteX2" fmla="*/ 571500 w 753422"/>
                <a:gd name="connsiteY2" fmla="*/ 238613 h 629137"/>
                <a:gd name="connsiteX3" fmla="*/ 695325 w 753422"/>
                <a:gd name="connsiteY3" fmla="*/ 152888 h 629137"/>
                <a:gd name="connsiteX4" fmla="*/ 695325 w 753422"/>
                <a:gd name="connsiteY4" fmla="*/ 105263 h 629137"/>
                <a:gd name="connsiteX5" fmla="*/ 647700 w 753422"/>
                <a:gd name="connsiteY5" fmla="*/ 76688 h 629137"/>
                <a:gd name="connsiteX6" fmla="*/ 752475 w 753422"/>
                <a:gd name="connsiteY6" fmla="*/ 133838 h 629137"/>
                <a:gd name="connsiteX7" fmla="*/ 638175 w 753422"/>
                <a:gd name="connsiteY7" fmla="*/ 495788 h 629137"/>
                <a:gd name="connsiteX8" fmla="*/ 704850 w 753422"/>
                <a:gd name="connsiteY8" fmla="*/ 552938 h 629137"/>
                <a:gd name="connsiteX9" fmla="*/ 638175 w 753422"/>
                <a:gd name="connsiteY9" fmla="*/ 524363 h 629137"/>
                <a:gd name="connsiteX10" fmla="*/ 666750 w 753422"/>
                <a:gd name="connsiteY10" fmla="*/ 571988 h 629137"/>
                <a:gd name="connsiteX11" fmla="*/ 542925 w 753422"/>
                <a:gd name="connsiteY11" fmla="*/ 600563 h 629137"/>
                <a:gd name="connsiteX12" fmla="*/ 533400 w 753422"/>
                <a:gd name="connsiteY12" fmla="*/ 552938 h 629137"/>
                <a:gd name="connsiteX13" fmla="*/ 419100 w 753422"/>
                <a:gd name="connsiteY13" fmla="*/ 562463 h 629137"/>
                <a:gd name="connsiteX14" fmla="*/ 400050 w 753422"/>
                <a:gd name="connsiteY14" fmla="*/ 524363 h 629137"/>
                <a:gd name="connsiteX15" fmla="*/ 285750 w 753422"/>
                <a:gd name="connsiteY15" fmla="*/ 629138 h 629137"/>
                <a:gd name="connsiteX16" fmla="*/ 142875 w 753422"/>
                <a:gd name="connsiteY16" fmla="*/ 314813 h 629137"/>
                <a:gd name="connsiteX17" fmla="*/ 76200 w 753422"/>
                <a:gd name="connsiteY17" fmla="*/ 381488 h 629137"/>
                <a:gd name="connsiteX18" fmla="*/ 76200 w 753422"/>
                <a:gd name="connsiteY18" fmla="*/ 257663 h 629137"/>
                <a:gd name="connsiteX19" fmla="*/ 0 w 753422"/>
                <a:gd name="connsiteY19" fmla="*/ 190988 h 629137"/>
                <a:gd name="connsiteX20" fmla="*/ 76200 w 753422"/>
                <a:gd name="connsiteY20" fmla="*/ 105263 h 629137"/>
                <a:gd name="connsiteX21" fmla="*/ 28575 w 753422"/>
                <a:gd name="connsiteY21" fmla="*/ 114788 h 629137"/>
                <a:gd name="connsiteX22" fmla="*/ 95250 w 753422"/>
                <a:gd name="connsiteY22" fmla="*/ 38588 h 629137"/>
                <a:gd name="connsiteX23" fmla="*/ 161925 w 753422"/>
                <a:gd name="connsiteY23" fmla="*/ 86213 h 629137"/>
                <a:gd name="connsiteX24" fmla="*/ 276225 w 753422"/>
                <a:gd name="connsiteY24" fmla="*/ 29063 h 629137"/>
                <a:gd name="connsiteX25" fmla="*/ 228600 w 753422"/>
                <a:gd name="connsiteY25" fmla="*/ 95738 h 629137"/>
                <a:gd name="connsiteX26" fmla="*/ 285750 w 753422"/>
                <a:gd name="connsiteY26" fmla="*/ 95738 h 629137"/>
                <a:gd name="connsiteX27" fmla="*/ 400050 w 753422"/>
                <a:gd name="connsiteY27" fmla="*/ 143363 h 629137"/>
                <a:gd name="connsiteX28" fmla="*/ 352425 w 753422"/>
                <a:gd name="connsiteY28" fmla="*/ 29063 h 629137"/>
                <a:gd name="connsiteX29" fmla="*/ 400050 w 753422"/>
                <a:gd name="connsiteY29" fmla="*/ 488 h 629137"/>
                <a:gd name="connsiteX30" fmla="*/ 428625 w 753422"/>
                <a:gd name="connsiteY30" fmla="*/ 333863 h 629137"/>
                <a:gd name="connsiteX31" fmla="*/ 466725 w 753422"/>
                <a:gd name="connsiteY31" fmla="*/ 248138 h 629137"/>
                <a:gd name="connsiteX32" fmla="*/ 400050 w 753422"/>
                <a:gd name="connsiteY32" fmla="*/ 248138 h 629137"/>
                <a:gd name="connsiteX33" fmla="*/ 485775 w 753422"/>
                <a:gd name="connsiteY33" fmla="*/ 210038 h 629137"/>
                <a:gd name="connsiteX34" fmla="*/ 485775 w 753422"/>
                <a:gd name="connsiteY34" fmla="*/ 124313 h 629137"/>
                <a:gd name="connsiteX35" fmla="*/ 542925 w 753422"/>
                <a:gd name="connsiteY35" fmla="*/ 124313 h 629137"/>
                <a:gd name="connsiteX36" fmla="*/ 419100 w 753422"/>
                <a:gd name="connsiteY36" fmla="*/ 29063 h 629137"/>
                <a:gd name="connsiteX37" fmla="*/ 428625 w 753422"/>
                <a:gd name="connsiteY37" fmla="*/ 333863 h 629137"/>
                <a:gd name="connsiteX38" fmla="*/ 342900 w 753422"/>
                <a:gd name="connsiteY38" fmla="*/ 200513 h 629137"/>
                <a:gd name="connsiteX39" fmla="*/ 323850 w 753422"/>
                <a:gd name="connsiteY39" fmla="*/ 133838 h 629137"/>
                <a:gd name="connsiteX40" fmla="*/ 342900 w 753422"/>
                <a:gd name="connsiteY40" fmla="*/ 200513 h 629137"/>
                <a:gd name="connsiteX41" fmla="*/ 476250 w 753422"/>
                <a:gd name="connsiteY41" fmla="*/ 371963 h 629137"/>
                <a:gd name="connsiteX42" fmla="*/ 581025 w 753422"/>
                <a:gd name="connsiteY42" fmla="*/ 410063 h 629137"/>
                <a:gd name="connsiteX43" fmla="*/ 600075 w 753422"/>
                <a:gd name="connsiteY43" fmla="*/ 362438 h 629137"/>
                <a:gd name="connsiteX44" fmla="*/ 542925 w 753422"/>
                <a:gd name="connsiteY44" fmla="*/ 267188 h 629137"/>
                <a:gd name="connsiteX45" fmla="*/ 476250 w 753422"/>
                <a:gd name="connsiteY45" fmla="*/ 371963 h 629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753422" h="629137">
                  <a:moveTo>
                    <a:pt x="400050" y="488"/>
                  </a:moveTo>
                  <a:lnTo>
                    <a:pt x="428625" y="488"/>
                  </a:lnTo>
                  <a:cubicBezTo>
                    <a:pt x="564928" y="-8818"/>
                    <a:pt x="566395" y="116712"/>
                    <a:pt x="571500" y="238613"/>
                  </a:cubicBezTo>
                  <a:cubicBezTo>
                    <a:pt x="618420" y="215676"/>
                    <a:pt x="622592" y="150001"/>
                    <a:pt x="695325" y="152888"/>
                  </a:cubicBezTo>
                  <a:lnTo>
                    <a:pt x="695325" y="105263"/>
                  </a:lnTo>
                  <a:cubicBezTo>
                    <a:pt x="686667" y="88527"/>
                    <a:pt x="661949" y="87841"/>
                    <a:pt x="647700" y="76688"/>
                  </a:cubicBezTo>
                  <a:cubicBezTo>
                    <a:pt x="707031" y="44179"/>
                    <a:pt x="747817" y="105977"/>
                    <a:pt x="752475" y="133838"/>
                  </a:cubicBezTo>
                  <a:cubicBezTo>
                    <a:pt x="769325" y="234488"/>
                    <a:pt x="554831" y="374534"/>
                    <a:pt x="638175" y="495788"/>
                  </a:cubicBezTo>
                  <a:cubicBezTo>
                    <a:pt x="651777" y="523467"/>
                    <a:pt x="699230" y="517286"/>
                    <a:pt x="704850" y="552938"/>
                  </a:cubicBezTo>
                  <a:cubicBezTo>
                    <a:pt x="664626" y="561415"/>
                    <a:pt x="651072" y="543222"/>
                    <a:pt x="638175" y="524363"/>
                  </a:cubicBezTo>
                  <a:cubicBezTo>
                    <a:pt x="618115" y="544289"/>
                    <a:pt x="650719" y="560157"/>
                    <a:pt x="666750" y="571988"/>
                  </a:cubicBezTo>
                  <a:cubicBezTo>
                    <a:pt x="643357" y="580751"/>
                    <a:pt x="559880" y="559834"/>
                    <a:pt x="542925" y="600563"/>
                  </a:cubicBezTo>
                  <a:cubicBezTo>
                    <a:pt x="522275" y="602163"/>
                    <a:pt x="538620" y="566777"/>
                    <a:pt x="533400" y="552938"/>
                  </a:cubicBezTo>
                  <a:cubicBezTo>
                    <a:pt x="504434" y="542279"/>
                    <a:pt x="434311" y="532249"/>
                    <a:pt x="419100" y="562463"/>
                  </a:cubicBezTo>
                  <a:cubicBezTo>
                    <a:pt x="401479" y="561034"/>
                    <a:pt x="413252" y="530211"/>
                    <a:pt x="400050" y="524363"/>
                  </a:cubicBezTo>
                  <a:cubicBezTo>
                    <a:pt x="340614" y="537945"/>
                    <a:pt x="334451" y="604811"/>
                    <a:pt x="285750" y="629138"/>
                  </a:cubicBezTo>
                  <a:cubicBezTo>
                    <a:pt x="366713" y="485501"/>
                    <a:pt x="267100" y="341092"/>
                    <a:pt x="142875" y="314813"/>
                  </a:cubicBezTo>
                  <a:cubicBezTo>
                    <a:pt x="113871" y="330253"/>
                    <a:pt x="83306" y="344140"/>
                    <a:pt x="76200" y="381488"/>
                  </a:cubicBezTo>
                  <a:cubicBezTo>
                    <a:pt x="22793" y="355941"/>
                    <a:pt x="76895" y="309821"/>
                    <a:pt x="76200" y="257663"/>
                  </a:cubicBezTo>
                  <a:cubicBezTo>
                    <a:pt x="70971" y="215267"/>
                    <a:pt x="29728" y="208885"/>
                    <a:pt x="0" y="190988"/>
                  </a:cubicBezTo>
                  <a:cubicBezTo>
                    <a:pt x="17993" y="155002"/>
                    <a:pt x="81239" y="164279"/>
                    <a:pt x="76200" y="105263"/>
                  </a:cubicBezTo>
                  <a:cubicBezTo>
                    <a:pt x="70123" y="81993"/>
                    <a:pt x="31671" y="103824"/>
                    <a:pt x="28575" y="114788"/>
                  </a:cubicBezTo>
                  <a:cubicBezTo>
                    <a:pt x="4572" y="80831"/>
                    <a:pt x="71637" y="56580"/>
                    <a:pt x="95250" y="38588"/>
                  </a:cubicBezTo>
                  <a:cubicBezTo>
                    <a:pt x="112433" y="59504"/>
                    <a:pt x="164040" y="45998"/>
                    <a:pt x="161925" y="86213"/>
                  </a:cubicBezTo>
                  <a:cubicBezTo>
                    <a:pt x="201997" y="69134"/>
                    <a:pt x="237754" y="47741"/>
                    <a:pt x="276225" y="29063"/>
                  </a:cubicBezTo>
                  <a:cubicBezTo>
                    <a:pt x="302314" y="55790"/>
                    <a:pt x="225590" y="60505"/>
                    <a:pt x="228600" y="95738"/>
                  </a:cubicBezTo>
                  <a:cubicBezTo>
                    <a:pt x="242373" y="137019"/>
                    <a:pt x="249879" y="85708"/>
                    <a:pt x="285750" y="95738"/>
                  </a:cubicBezTo>
                  <a:cubicBezTo>
                    <a:pt x="318697" y="116759"/>
                    <a:pt x="346548" y="142886"/>
                    <a:pt x="400050" y="143363"/>
                  </a:cubicBezTo>
                  <a:cubicBezTo>
                    <a:pt x="424739" y="108653"/>
                    <a:pt x="383772" y="7736"/>
                    <a:pt x="352425" y="29063"/>
                  </a:cubicBezTo>
                  <a:cubicBezTo>
                    <a:pt x="311077" y="-798"/>
                    <a:pt x="400717" y="21109"/>
                    <a:pt x="400050" y="488"/>
                  </a:cubicBezTo>
                  <a:close/>
                  <a:moveTo>
                    <a:pt x="428625" y="333863"/>
                  </a:moveTo>
                  <a:cubicBezTo>
                    <a:pt x="419795" y="283761"/>
                    <a:pt x="460810" y="283494"/>
                    <a:pt x="466725" y="248138"/>
                  </a:cubicBezTo>
                  <a:cubicBezTo>
                    <a:pt x="438312" y="246442"/>
                    <a:pt x="408422" y="284752"/>
                    <a:pt x="400050" y="248138"/>
                  </a:cubicBezTo>
                  <a:cubicBezTo>
                    <a:pt x="404479" y="211285"/>
                    <a:pt x="478746" y="244289"/>
                    <a:pt x="485775" y="210038"/>
                  </a:cubicBezTo>
                  <a:cubicBezTo>
                    <a:pt x="459762" y="199408"/>
                    <a:pt x="459762" y="134942"/>
                    <a:pt x="485775" y="124313"/>
                  </a:cubicBezTo>
                  <a:lnTo>
                    <a:pt x="542925" y="124313"/>
                  </a:lnTo>
                  <a:cubicBezTo>
                    <a:pt x="550736" y="43483"/>
                    <a:pt x="495852" y="25338"/>
                    <a:pt x="419100" y="29063"/>
                  </a:cubicBezTo>
                  <a:cubicBezTo>
                    <a:pt x="509102" y="142610"/>
                    <a:pt x="280930" y="279684"/>
                    <a:pt x="428625" y="333863"/>
                  </a:cubicBezTo>
                  <a:close/>
                  <a:moveTo>
                    <a:pt x="342900" y="200513"/>
                  </a:moveTo>
                  <a:cubicBezTo>
                    <a:pt x="298028" y="232879"/>
                    <a:pt x="327279" y="167194"/>
                    <a:pt x="323850" y="133838"/>
                  </a:cubicBezTo>
                  <a:cubicBezTo>
                    <a:pt x="146056" y="148658"/>
                    <a:pt x="354816" y="372334"/>
                    <a:pt x="342900" y="200513"/>
                  </a:cubicBezTo>
                  <a:close/>
                  <a:moveTo>
                    <a:pt x="476250" y="371963"/>
                  </a:moveTo>
                  <a:cubicBezTo>
                    <a:pt x="528609" y="367229"/>
                    <a:pt x="517150" y="426312"/>
                    <a:pt x="581025" y="410063"/>
                  </a:cubicBezTo>
                  <a:cubicBezTo>
                    <a:pt x="585254" y="392060"/>
                    <a:pt x="568081" y="352655"/>
                    <a:pt x="600075" y="362438"/>
                  </a:cubicBezTo>
                  <a:cubicBezTo>
                    <a:pt x="580606" y="331110"/>
                    <a:pt x="575472" y="285447"/>
                    <a:pt x="542925" y="267188"/>
                  </a:cubicBezTo>
                  <a:cubicBezTo>
                    <a:pt x="514607" y="296020"/>
                    <a:pt x="471221" y="309793"/>
                    <a:pt x="476250" y="37196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C323849-98A6-9AD1-A17B-45D67BDB8579}"/>
                </a:ext>
              </a:extLst>
            </p:cNvPr>
            <p:cNvSpPr/>
            <p:nvPr/>
          </p:nvSpPr>
          <p:spPr>
            <a:xfrm>
              <a:off x="9191615" y="542925"/>
              <a:ext cx="1790700" cy="2171700"/>
            </a:xfrm>
            <a:custGeom>
              <a:avLst/>
              <a:gdLst>
                <a:gd name="connsiteX0" fmla="*/ 971550 w 1790700"/>
                <a:gd name="connsiteY0" fmla="*/ 0 h 2171700"/>
                <a:gd name="connsiteX1" fmla="*/ 990600 w 1790700"/>
                <a:gd name="connsiteY1" fmla="*/ 180975 h 2171700"/>
                <a:gd name="connsiteX2" fmla="*/ 933450 w 1790700"/>
                <a:gd name="connsiteY2" fmla="*/ 180975 h 2171700"/>
                <a:gd name="connsiteX3" fmla="*/ 1219200 w 1790700"/>
                <a:gd name="connsiteY3" fmla="*/ 400050 h 2171700"/>
                <a:gd name="connsiteX4" fmla="*/ 1371600 w 1790700"/>
                <a:gd name="connsiteY4" fmla="*/ 76200 h 2171700"/>
                <a:gd name="connsiteX5" fmla="*/ 1724025 w 1790700"/>
                <a:gd name="connsiteY5" fmla="*/ 190500 h 2171700"/>
                <a:gd name="connsiteX6" fmla="*/ 1504950 w 1790700"/>
                <a:gd name="connsiteY6" fmla="*/ 66675 h 2171700"/>
                <a:gd name="connsiteX7" fmla="*/ 1504950 w 1790700"/>
                <a:gd name="connsiteY7" fmla="*/ 104775 h 2171700"/>
                <a:gd name="connsiteX8" fmla="*/ 1447800 w 1790700"/>
                <a:gd name="connsiteY8" fmla="*/ 66675 h 2171700"/>
                <a:gd name="connsiteX9" fmla="*/ 1790700 w 1790700"/>
                <a:gd name="connsiteY9" fmla="*/ 295275 h 2171700"/>
                <a:gd name="connsiteX10" fmla="*/ 1228725 w 1790700"/>
                <a:gd name="connsiteY10" fmla="*/ 1076325 h 2171700"/>
                <a:gd name="connsiteX11" fmla="*/ 990600 w 1790700"/>
                <a:gd name="connsiteY11" fmla="*/ 1009650 h 2171700"/>
                <a:gd name="connsiteX12" fmla="*/ 1114425 w 1790700"/>
                <a:gd name="connsiteY12" fmla="*/ 647700 h 2171700"/>
                <a:gd name="connsiteX13" fmla="*/ 962025 w 1790700"/>
                <a:gd name="connsiteY13" fmla="*/ 571500 h 2171700"/>
                <a:gd name="connsiteX14" fmla="*/ 847725 w 1790700"/>
                <a:gd name="connsiteY14" fmla="*/ 657225 h 2171700"/>
                <a:gd name="connsiteX15" fmla="*/ 428625 w 1790700"/>
                <a:gd name="connsiteY15" fmla="*/ 809625 h 2171700"/>
                <a:gd name="connsiteX16" fmla="*/ 285750 w 1790700"/>
                <a:gd name="connsiteY16" fmla="*/ 1924050 h 2171700"/>
                <a:gd name="connsiteX17" fmla="*/ 190500 w 1790700"/>
                <a:gd name="connsiteY17" fmla="*/ 2076450 h 2171700"/>
                <a:gd name="connsiteX18" fmla="*/ 238125 w 1790700"/>
                <a:gd name="connsiteY18" fmla="*/ 2124075 h 2171700"/>
                <a:gd name="connsiteX19" fmla="*/ 76200 w 1790700"/>
                <a:gd name="connsiteY19" fmla="*/ 2171700 h 2171700"/>
                <a:gd name="connsiteX20" fmla="*/ 142875 w 1790700"/>
                <a:gd name="connsiteY20" fmla="*/ 1743075 h 2171700"/>
                <a:gd name="connsiteX21" fmla="*/ 0 w 1790700"/>
                <a:gd name="connsiteY21" fmla="*/ 1847850 h 2171700"/>
                <a:gd name="connsiteX22" fmla="*/ 161925 w 1790700"/>
                <a:gd name="connsiteY22" fmla="*/ 1514475 h 2171700"/>
                <a:gd name="connsiteX23" fmla="*/ 381000 w 1790700"/>
                <a:gd name="connsiteY23" fmla="*/ 762000 h 2171700"/>
                <a:gd name="connsiteX24" fmla="*/ 333375 w 1790700"/>
                <a:gd name="connsiteY24" fmla="*/ 704850 h 2171700"/>
                <a:gd name="connsiteX25" fmla="*/ 276225 w 1790700"/>
                <a:gd name="connsiteY25" fmla="*/ 733425 h 2171700"/>
                <a:gd name="connsiteX26" fmla="*/ 323850 w 1790700"/>
                <a:gd name="connsiteY26" fmla="*/ 666750 h 2171700"/>
                <a:gd name="connsiteX27" fmla="*/ 142875 w 1790700"/>
                <a:gd name="connsiteY27" fmla="*/ 600075 h 2171700"/>
                <a:gd name="connsiteX28" fmla="*/ 171450 w 1790700"/>
                <a:gd name="connsiteY28" fmla="*/ 552450 h 2171700"/>
                <a:gd name="connsiteX29" fmla="*/ 400050 w 1790700"/>
                <a:gd name="connsiteY29" fmla="*/ 609600 h 2171700"/>
                <a:gd name="connsiteX30" fmla="*/ 847725 w 1790700"/>
                <a:gd name="connsiteY30" fmla="*/ 533400 h 2171700"/>
                <a:gd name="connsiteX31" fmla="*/ 809625 w 1790700"/>
                <a:gd name="connsiteY31" fmla="*/ 504825 h 2171700"/>
                <a:gd name="connsiteX32" fmla="*/ 914400 w 1790700"/>
                <a:gd name="connsiteY32" fmla="*/ 352425 h 2171700"/>
                <a:gd name="connsiteX33" fmla="*/ 809625 w 1790700"/>
                <a:gd name="connsiteY33" fmla="*/ 133350 h 2171700"/>
                <a:gd name="connsiteX34" fmla="*/ 971550 w 1790700"/>
                <a:gd name="connsiteY34" fmla="*/ 0 h 2171700"/>
                <a:gd name="connsiteX35" fmla="*/ 1190625 w 1790700"/>
                <a:gd name="connsiteY35" fmla="*/ 457200 h 2171700"/>
                <a:gd name="connsiteX36" fmla="*/ 1057275 w 1790700"/>
                <a:gd name="connsiteY36" fmla="*/ 390525 h 2171700"/>
                <a:gd name="connsiteX37" fmla="*/ 1190625 w 1790700"/>
                <a:gd name="connsiteY37" fmla="*/ 457200 h 217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790700" h="2171700">
                  <a:moveTo>
                    <a:pt x="971550" y="0"/>
                  </a:moveTo>
                  <a:cubicBezTo>
                    <a:pt x="991057" y="66513"/>
                    <a:pt x="942861" y="132217"/>
                    <a:pt x="990600" y="180975"/>
                  </a:cubicBezTo>
                  <a:lnTo>
                    <a:pt x="933450" y="180975"/>
                  </a:lnTo>
                  <a:cubicBezTo>
                    <a:pt x="967197" y="315506"/>
                    <a:pt x="1117368" y="333613"/>
                    <a:pt x="1219200" y="400050"/>
                  </a:cubicBezTo>
                  <a:cubicBezTo>
                    <a:pt x="1321851" y="343948"/>
                    <a:pt x="1354150" y="217494"/>
                    <a:pt x="1371600" y="76200"/>
                  </a:cubicBezTo>
                  <a:cubicBezTo>
                    <a:pt x="1523495" y="10954"/>
                    <a:pt x="1652416" y="114014"/>
                    <a:pt x="1724025" y="190500"/>
                  </a:cubicBezTo>
                  <a:cubicBezTo>
                    <a:pt x="1653350" y="184890"/>
                    <a:pt x="1584865" y="94783"/>
                    <a:pt x="1504950" y="66675"/>
                  </a:cubicBezTo>
                  <a:cubicBezTo>
                    <a:pt x="1476432" y="72942"/>
                    <a:pt x="1514065" y="87039"/>
                    <a:pt x="1504950" y="104775"/>
                  </a:cubicBezTo>
                  <a:cubicBezTo>
                    <a:pt x="1471508" y="106470"/>
                    <a:pt x="1473632" y="72600"/>
                    <a:pt x="1447800" y="66675"/>
                  </a:cubicBezTo>
                  <a:cubicBezTo>
                    <a:pt x="1489958" y="215027"/>
                    <a:pt x="1653645" y="241830"/>
                    <a:pt x="1790700" y="295275"/>
                  </a:cubicBezTo>
                  <a:cubicBezTo>
                    <a:pt x="1693164" y="645405"/>
                    <a:pt x="1441171" y="841096"/>
                    <a:pt x="1228725" y="1076325"/>
                  </a:cubicBezTo>
                  <a:cubicBezTo>
                    <a:pt x="1163574" y="1105272"/>
                    <a:pt x="964987" y="1202941"/>
                    <a:pt x="990600" y="1009650"/>
                  </a:cubicBezTo>
                  <a:cubicBezTo>
                    <a:pt x="1003592" y="911676"/>
                    <a:pt x="1139781" y="756171"/>
                    <a:pt x="1114425" y="647700"/>
                  </a:cubicBezTo>
                  <a:cubicBezTo>
                    <a:pt x="1104462" y="605038"/>
                    <a:pt x="1044893" y="555688"/>
                    <a:pt x="962025" y="571500"/>
                  </a:cubicBezTo>
                  <a:cubicBezTo>
                    <a:pt x="925544" y="578463"/>
                    <a:pt x="892769" y="630164"/>
                    <a:pt x="847725" y="657225"/>
                  </a:cubicBezTo>
                  <a:cubicBezTo>
                    <a:pt x="730987" y="727367"/>
                    <a:pt x="574300" y="761410"/>
                    <a:pt x="428625" y="809625"/>
                  </a:cubicBezTo>
                  <a:cubicBezTo>
                    <a:pt x="420976" y="1166632"/>
                    <a:pt x="135941" y="1530420"/>
                    <a:pt x="285750" y="1924050"/>
                  </a:cubicBezTo>
                  <a:cubicBezTo>
                    <a:pt x="269767" y="1990611"/>
                    <a:pt x="239173" y="2042570"/>
                    <a:pt x="190500" y="2076450"/>
                  </a:cubicBezTo>
                  <a:cubicBezTo>
                    <a:pt x="208712" y="2089995"/>
                    <a:pt x="224590" y="2105863"/>
                    <a:pt x="238125" y="2124075"/>
                  </a:cubicBezTo>
                  <a:cubicBezTo>
                    <a:pt x="192062" y="2147859"/>
                    <a:pt x="140199" y="2165852"/>
                    <a:pt x="76200" y="2171700"/>
                  </a:cubicBezTo>
                  <a:cubicBezTo>
                    <a:pt x="131445" y="2050961"/>
                    <a:pt x="268938" y="1878835"/>
                    <a:pt x="142875" y="1743075"/>
                  </a:cubicBezTo>
                  <a:cubicBezTo>
                    <a:pt x="79267" y="1762011"/>
                    <a:pt x="79191" y="1844488"/>
                    <a:pt x="0" y="1847850"/>
                  </a:cubicBezTo>
                  <a:cubicBezTo>
                    <a:pt x="28766" y="1711519"/>
                    <a:pt x="161334" y="1678991"/>
                    <a:pt x="161925" y="1514475"/>
                  </a:cubicBezTo>
                  <a:cubicBezTo>
                    <a:pt x="286664" y="1315364"/>
                    <a:pt x="296952" y="1001801"/>
                    <a:pt x="381000" y="762000"/>
                  </a:cubicBezTo>
                  <a:cubicBezTo>
                    <a:pt x="367751" y="740321"/>
                    <a:pt x="348053" y="725100"/>
                    <a:pt x="333375" y="704850"/>
                  </a:cubicBezTo>
                  <a:cubicBezTo>
                    <a:pt x="301143" y="701192"/>
                    <a:pt x="318383" y="747008"/>
                    <a:pt x="276225" y="733425"/>
                  </a:cubicBezTo>
                  <a:cubicBezTo>
                    <a:pt x="283759" y="702859"/>
                    <a:pt x="310810" y="691810"/>
                    <a:pt x="323850" y="666750"/>
                  </a:cubicBezTo>
                  <a:cubicBezTo>
                    <a:pt x="252955" y="657777"/>
                    <a:pt x="223790" y="568690"/>
                    <a:pt x="142875" y="600075"/>
                  </a:cubicBezTo>
                  <a:cubicBezTo>
                    <a:pt x="145818" y="577615"/>
                    <a:pt x="175955" y="582359"/>
                    <a:pt x="171450" y="552450"/>
                  </a:cubicBezTo>
                  <a:cubicBezTo>
                    <a:pt x="245764" y="577844"/>
                    <a:pt x="312706" y="681790"/>
                    <a:pt x="400050" y="609600"/>
                  </a:cubicBezTo>
                  <a:cubicBezTo>
                    <a:pt x="550412" y="745255"/>
                    <a:pt x="682333" y="532305"/>
                    <a:pt x="847725" y="533400"/>
                  </a:cubicBezTo>
                  <a:cubicBezTo>
                    <a:pt x="838381" y="520522"/>
                    <a:pt x="822312" y="514360"/>
                    <a:pt x="809625" y="504825"/>
                  </a:cubicBezTo>
                  <a:cubicBezTo>
                    <a:pt x="883472" y="492938"/>
                    <a:pt x="886816" y="410556"/>
                    <a:pt x="914400" y="352425"/>
                  </a:cubicBezTo>
                  <a:cubicBezTo>
                    <a:pt x="862870" y="296008"/>
                    <a:pt x="861146" y="189776"/>
                    <a:pt x="809625" y="133350"/>
                  </a:cubicBezTo>
                  <a:cubicBezTo>
                    <a:pt x="855126" y="80420"/>
                    <a:pt x="881663" y="8534"/>
                    <a:pt x="971550" y="0"/>
                  </a:cubicBezTo>
                  <a:close/>
                  <a:moveTo>
                    <a:pt x="1190625" y="457200"/>
                  </a:moveTo>
                  <a:cubicBezTo>
                    <a:pt x="1176661" y="410661"/>
                    <a:pt x="1108167" y="368456"/>
                    <a:pt x="1057275" y="390525"/>
                  </a:cubicBezTo>
                  <a:cubicBezTo>
                    <a:pt x="1088555" y="432921"/>
                    <a:pt x="1136552" y="463029"/>
                    <a:pt x="1190625" y="45720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462BA78-7CC1-13AA-88D0-8D719F667AA0}"/>
                </a:ext>
              </a:extLst>
            </p:cNvPr>
            <p:cNvSpPr/>
            <p:nvPr/>
          </p:nvSpPr>
          <p:spPr>
            <a:xfrm>
              <a:off x="9182100" y="971550"/>
              <a:ext cx="142875" cy="180975"/>
            </a:xfrm>
            <a:custGeom>
              <a:avLst/>
              <a:gdLst>
                <a:gd name="connsiteX0" fmla="*/ 123825 w 142875"/>
                <a:gd name="connsiteY0" fmla="*/ 0 h 180975"/>
                <a:gd name="connsiteX1" fmla="*/ 142875 w 142875"/>
                <a:gd name="connsiteY1" fmla="*/ 95250 h 180975"/>
                <a:gd name="connsiteX2" fmla="*/ 0 w 142875"/>
                <a:gd name="connsiteY2" fmla="*/ 180975 h 180975"/>
                <a:gd name="connsiteX3" fmla="*/ 123825 w 142875"/>
                <a:gd name="connsiteY3" fmla="*/ 0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75" h="180975">
                  <a:moveTo>
                    <a:pt x="123825" y="0"/>
                  </a:moveTo>
                  <a:cubicBezTo>
                    <a:pt x="140941" y="20984"/>
                    <a:pt x="132150" y="67875"/>
                    <a:pt x="142875" y="95250"/>
                  </a:cubicBezTo>
                  <a:cubicBezTo>
                    <a:pt x="67332" y="95907"/>
                    <a:pt x="68504" y="173279"/>
                    <a:pt x="0" y="180975"/>
                  </a:cubicBezTo>
                  <a:cubicBezTo>
                    <a:pt x="22193" y="101565"/>
                    <a:pt x="118720" y="96498"/>
                    <a:pt x="123825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00BF37A3-610B-74FE-AD5A-C641A8EEAAEE}"/>
                </a:ext>
              </a:extLst>
            </p:cNvPr>
            <p:cNvSpPr/>
            <p:nvPr/>
          </p:nvSpPr>
          <p:spPr>
            <a:xfrm>
              <a:off x="9391639" y="1057275"/>
              <a:ext cx="95260" cy="53880"/>
            </a:xfrm>
            <a:custGeom>
              <a:avLst/>
              <a:gdLst>
                <a:gd name="connsiteX0" fmla="*/ 11 w 95260"/>
                <a:gd name="connsiteY0" fmla="*/ 0 h 53880"/>
                <a:gd name="connsiteX1" fmla="*/ 95261 w 95260"/>
                <a:gd name="connsiteY1" fmla="*/ 38100 h 53880"/>
                <a:gd name="connsiteX2" fmla="*/ 11 w 95260"/>
                <a:gd name="connsiteY2" fmla="*/ 0 h 53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260" h="53880">
                  <a:moveTo>
                    <a:pt x="11" y="0"/>
                  </a:moveTo>
                  <a:cubicBezTo>
                    <a:pt x="38111" y="6353"/>
                    <a:pt x="65285" y="23632"/>
                    <a:pt x="95261" y="38100"/>
                  </a:cubicBezTo>
                  <a:cubicBezTo>
                    <a:pt x="78582" y="75000"/>
                    <a:pt x="-1056" y="40938"/>
                    <a:pt x="11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2BB5F784-E4A9-EBCB-7629-F2D09FDF1C8E}"/>
                </a:ext>
              </a:extLst>
            </p:cNvPr>
            <p:cNvSpPr/>
            <p:nvPr/>
          </p:nvSpPr>
          <p:spPr>
            <a:xfrm>
              <a:off x="8401050" y="1409700"/>
              <a:ext cx="2217070" cy="2620230"/>
            </a:xfrm>
            <a:custGeom>
              <a:avLst/>
              <a:gdLst>
                <a:gd name="connsiteX0" fmla="*/ 0 w 2217070"/>
                <a:gd name="connsiteY0" fmla="*/ 1590675 h 2620230"/>
                <a:gd name="connsiteX1" fmla="*/ 0 w 2217070"/>
                <a:gd name="connsiteY1" fmla="*/ 1533525 h 2620230"/>
                <a:gd name="connsiteX2" fmla="*/ 361950 w 2217070"/>
                <a:gd name="connsiteY2" fmla="*/ 314325 h 2620230"/>
                <a:gd name="connsiteX3" fmla="*/ 581025 w 2217070"/>
                <a:gd name="connsiteY3" fmla="*/ 0 h 2620230"/>
                <a:gd name="connsiteX4" fmla="*/ 257175 w 2217070"/>
                <a:gd name="connsiteY4" fmla="*/ 609600 h 2620230"/>
                <a:gd name="connsiteX5" fmla="*/ 190500 w 2217070"/>
                <a:gd name="connsiteY5" fmla="*/ 857250 h 2620230"/>
                <a:gd name="connsiteX6" fmla="*/ 133350 w 2217070"/>
                <a:gd name="connsiteY6" fmla="*/ 933450 h 2620230"/>
                <a:gd name="connsiteX7" fmla="*/ 95250 w 2217070"/>
                <a:gd name="connsiteY7" fmla="*/ 1495425 h 2620230"/>
                <a:gd name="connsiteX8" fmla="*/ 28575 w 2217070"/>
                <a:gd name="connsiteY8" fmla="*/ 1514475 h 2620230"/>
                <a:gd name="connsiteX9" fmla="*/ 85725 w 2217070"/>
                <a:gd name="connsiteY9" fmla="*/ 1638300 h 2620230"/>
                <a:gd name="connsiteX10" fmla="*/ 161925 w 2217070"/>
                <a:gd name="connsiteY10" fmla="*/ 1466850 h 2620230"/>
                <a:gd name="connsiteX11" fmla="*/ 142875 w 2217070"/>
                <a:gd name="connsiteY11" fmla="*/ 1562100 h 2620230"/>
                <a:gd name="connsiteX12" fmla="*/ 485775 w 2217070"/>
                <a:gd name="connsiteY12" fmla="*/ 1943100 h 2620230"/>
                <a:gd name="connsiteX13" fmla="*/ 523875 w 2217070"/>
                <a:gd name="connsiteY13" fmla="*/ 1905000 h 2620230"/>
                <a:gd name="connsiteX14" fmla="*/ 285750 w 2217070"/>
                <a:gd name="connsiteY14" fmla="*/ 1676400 h 2620230"/>
                <a:gd name="connsiteX15" fmla="*/ 733425 w 2217070"/>
                <a:gd name="connsiteY15" fmla="*/ 1952625 h 2620230"/>
                <a:gd name="connsiteX16" fmla="*/ 809625 w 2217070"/>
                <a:gd name="connsiteY16" fmla="*/ 2028825 h 2620230"/>
                <a:gd name="connsiteX17" fmla="*/ 876300 w 2217070"/>
                <a:gd name="connsiteY17" fmla="*/ 1971675 h 2620230"/>
                <a:gd name="connsiteX18" fmla="*/ 809625 w 2217070"/>
                <a:gd name="connsiteY18" fmla="*/ 1885950 h 2620230"/>
                <a:gd name="connsiteX19" fmla="*/ 847725 w 2217070"/>
                <a:gd name="connsiteY19" fmla="*/ 1857375 h 2620230"/>
                <a:gd name="connsiteX20" fmla="*/ 819150 w 2217070"/>
                <a:gd name="connsiteY20" fmla="*/ 1800225 h 2620230"/>
                <a:gd name="connsiteX21" fmla="*/ 1009650 w 2217070"/>
                <a:gd name="connsiteY21" fmla="*/ 1924050 h 2620230"/>
                <a:gd name="connsiteX22" fmla="*/ 1533525 w 2217070"/>
                <a:gd name="connsiteY22" fmla="*/ 2143125 h 2620230"/>
                <a:gd name="connsiteX23" fmla="*/ 1571625 w 2217070"/>
                <a:gd name="connsiteY23" fmla="*/ 2181225 h 2620230"/>
                <a:gd name="connsiteX24" fmla="*/ 1743075 w 2217070"/>
                <a:gd name="connsiteY24" fmla="*/ 1752600 h 2620230"/>
                <a:gd name="connsiteX25" fmla="*/ 1762125 w 2217070"/>
                <a:gd name="connsiteY25" fmla="*/ 1876425 h 2620230"/>
                <a:gd name="connsiteX26" fmla="*/ 1571625 w 2217070"/>
                <a:gd name="connsiteY26" fmla="*/ 2390775 h 2620230"/>
                <a:gd name="connsiteX27" fmla="*/ 1514475 w 2217070"/>
                <a:gd name="connsiteY27" fmla="*/ 2409825 h 2620230"/>
                <a:gd name="connsiteX28" fmla="*/ 1562100 w 2217070"/>
                <a:gd name="connsiteY28" fmla="*/ 2333625 h 2620230"/>
                <a:gd name="connsiteX29" fmla="*/ 1628775 w 2217070"/>
                <a:gd name="connsiteY29" fmla="*/ 2238375 h 2620230"/>
                <a:gd name="connsiteX30" fmla="*/ 1514475 w 2217070"/>
                <a:gd name="connsiteY30" fmla="*/ 2314575 h 2620230"/>
                <a:gd name="connsiteX31" fmla="*/ 1409700 w 2217070"/>
                <a:gd name="connsiteY31" fmla="*/ 2419350 h 2620230"/>
                <a:gd name="connsiteX32" fmla="*/ 1885950 w 2217070"/>
                <a:gd name="connsiteY32" fmla="*/ 1781175 h 2620230"/>
                <a:gd name="connsiteX33" fmla="*/ 1857375 w 2217070"/>
                <a:gd name="connsiteY33" fmla="*/ 2257425 h 2620230"/>
                <a:gd name="connsiteX34" fmla="*/ 1933575 w 2217070"/>
                <a:gd name="connsiteY34" fmla="*/ 2171700 h 2620230"/>
                <a:gd name="connsiteX35" fmla="*/ 1733550 w 2217070"/>
                <a:gd name="connsiteY35" fmla="*/ 2438400 h 2620230"/>
                <a:gd name="connsiteX36" fmla="*/ 1952625 w 2217070"/>
                <a:gd name="connsiteY36" fmla="*/ 2305050 h 2620230"/>
                <a:gd name="connsiteX37" fmla="*/ 1809750 w 2217070"/>
                <a:gd name="connsiteY37" fmla="*/ 2486025 h 2620230"/>
                <a:gd name="connsiteX38" fmla="*/ 2066925 w 2217070"/>
                <a:gd name="connsiteY38" fmla="*/ 2276475 h 2620230"/>
                <a:gd name="connsiteX39" fmla="*/ 1914525 w 2217070"/>
                <a:gd name="connsiteY39" fmla="*/ 2533650 h 2620230"/>
                <a:gd name="connsiteX40" fmla="*/ 2209800 w 2217070"/>
                <a:gd name="connsiteY40" fmla="*/ 2390775 h 2620230"/>
                <a:gd name="connsiteX41" fmla="*/ 2066925 w 2217070"/>
                <a:gd name="connsiteY41" fmla="*/ 2619375 h 2620230"/>
                <a:gd name="connsiteX42" fmla="*/ 1714500 w 2217070"/>
                <a:gd name="connsiteY42" fmla="*/ 2600325 h 2620230"/>
                <a:gd name="connsiteX43" fmla="*/ 1790700 w 2217070"/>
                <a:gd name="connsiteY43" fmla="*/ 2552700 h 2620230"/>
                <a:gd name="connsiteX44" fmla="*/ 1562100 w 2217070"/>
                <a:gd name="connsiteY44" fmla="*/ 2609850 h 2620230"/>
                <a:gd name="connsiteX45" fmla="*/ 1266825 w 2217070"/>
                <a:gd name="connsiteY45" fmla="*/ 2352675 h 2620230"/>
                <a:gd name="connsiteX46" fmla="*/ 0 w 2217070"/>
                <a:gd name="connsiteY46" fmla="*/ 1590675 h 262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217070" h="2620230">
                  <a:moveTo>
                    <a:pt x="0" y="1590675"/>
                  </a:moveTo>
                  <a:lnTo>
                    <a:pt x="0" y="1533525"/>
                  </a:lnTo>
                  <a:cubicBezTo>
                    <a:pt x="49397" y="1056313"/>
                    <a:pt x="176946" y="649072"/>
                    <a:pt x="361950" y="314325"/>
                  </a:cubicBezTo>
                  <a:cubicBezTo>
                    <a:pt x="423843" y="202349"/>
                    <a:pt x="488756" y="86992"/>
                    <a:pt x="581025" y="0"/>
                  </a:cubicBezTo>
                  <a:cubicBezTo>
                    <a:pt x="466849" y="207083"/>
                    <a:pt x="339223" y="396250"/>
                    <a:pt x="257175" y="609600"/>
                  </a:cubicBezTo>
                  <a:cubicBezTo>
                    <a:pt x="228238" y="684847"/>
                    <a:pt x="224447" y="774849"/>
                    <a:pt x="190500" y="857250"/>
                  </a:cubicBezTo>
                  <a:cubicBezTo>
                    <a:pt x="177279" y="889340"/>
                    <a:pt x="144389" y="908075"/>
                    <a:pt x="133350" y="933450"/>
                  </a:cubicBezTo>
                  <a:cubicBezTo>
                    <a:pt x="67580" y="1084698"/>
                    <a:pt x="108595" y="1284884"/>
                    <a:pt x="95250" y="1495425"/>
                  </a:cubicBezTo>
                  <a:cubicBezTo>
                    <a:pt x="60493" y="1489243"/>
                    <a:pt x="44520" y="1501845"/>
                    <a:pt x="28575" y="1514475"/>
                  </a:cubicBezTo>
                  <a:cubicBezTo>
                    <a:pt x="42062" y="1561319"/>
                    <a:pt x="55578" y="1608125"/>
                    <a:pt x="85725" y="1638300"/>
                  </a:cubicBezTo>
                  <a:cubicBezTo>
                    <a:pt x="149381" y="1619402"/>
                    <a:pt x="96612" y="1484090"/>
                    <a:pt x="161925" y="1466850"/>
                  </a:cubicBezTo>
                  <a:cubicBezTo>
                    <a:pt x="154134" y="1497159"/>
                    <a:pt x="155848" y="1536973"/>
                    <a:pt x="142875" y="1562100"/>
                  </a:cubicBezTo>
                  <a:cubicBezTo>
                    <a:pt x="251622" y="1694659"/>
                    <a:pt x="300161" y="1887417"/>
                    <a:pt x="485775" y="1943100"/>
                  </a:cubicBezTo>
                  <a:cubicBezTo>
                    <a:pt x="510254" y="1942176"/>
                    <a:pt x="499396" y="1905924"/>
                    <a:pt x="523875" y="1905000"/>
                  </a:cubicBezTo>
                  <a:cubicBezTo>
                    <a:pt x="448942" y="1824352"/>
                    <a:pt x="341871" y="1775851"/>
                    <a:pt x="285750" y="1676400"/>
                  </a:cubicBezTo>
                  <a:cubicBezTo>
                    <a:pt x="473450" y="1691926"/>
                    <a:pt x="507006" y="1944072"/>
                    <a:pt x="733425" y="1952625"/>
                  </a:cubicBezTo>
                  <a:cubicBezTo>
                    <a:pt x="753361" y="1983486"/>
                    <a:pt x="783031" y="2004613"/>
                    <a:pt x="809625" y="2028825"/>
                  </a:cubicBezTo>
                  <a:cubicBezTo>
                    <a:pt x="831361" y="2005146"/>
                    <a:pt x="824875" y="1938566"/>
                    <a:pt x="876300" y="1971675"/>
                  </a:cubicBezTo>
                  <a:cubicBezTo>
                    <a:pt x="867089" y="1930079"/>
                    <a:pt x="827342" y="1919030"/>
                    <a:pt x="809625" y="1885950"/>
                  </a:cubicBezTo>
                  <a:cubicBezTo>
                    <a:pt x="812216" y="1866309"/>
                    <a:pt x="851802" y="1883683"/>
                    <a:pt x="847725" y="1857375"/>
                  </a:cubicBezTo>
                  <a:cubicBezTo>
                    <a:pt x="855907" y="1819437"/>
                    <a:pt x="788927" y="1831581"/>
                    <a:pt x="819150" y="1800225"/>
                  </a:cubicBezTo>
                  <a:cubicBezTo>
                    <a:pt x="918515" y="1805635"/>
                    <a:pt x="904427" y="1924498"/>
                    <a:pt x="1009650" y="1924050"/>
                  </a:cubicBezTo>
                  <a:cubicBezTo>
                    <a:pt x="1074039" y="2107302"/>
                    <a:pt x="1268425" y="2160565"/>
                    <a:pt x="1533525" y="2143125"/>
                  </a:cubicBezTo>
                  <a:cubicBezTo>
                    <a:pt x="1563386" y="2138668"/>
                    <a:pt x="1560376" y="2167081"/>
                    <a:pt x="1571625" y="2181225"/>
                  </a:cubicBezTo>
                  <a:cubicBezTo>
                    <a:pt x="1671609" y="2081184"/>
                    <a:pt x="1739351" y="1948901"/>
                    <a:pt x="1743075" y="1752600"/>
                  </a:cubicBezTo>
                  <a:cubicBezTo>
                    <a:pt x="1776946" y="1779784"/>
                    <a:pt x="1764363" y="1845612"/>
                    <a:pt x="1762125" y="1876425"/>
                  </a:cubicBezTo>
                  <a:cubicBezTo>
                    <a:pt x="1747952" y="2072173"/>
                    <a:pt x="1642529" y="2250462"/>
                    <a:pt x="1571625" y="2390775"/>
                  </a:cubicBezTo>
                  <a:cubicBezTo>
                    <a:pt x="1549365" y="2393909"/>
                    <a:pt x="1532277" y="2402224"/>
                    <a:pt x="1514475" y="2409825"/>
                  </a:cubicBezTo>
                  <a:cubicBezTo>
                    <a:pt x="1487081" y="2394795"/>
                    <a:pt x="1540869" y="2358886"/>
                    <a:pt x="1562100" y="2333625"/>
                  </a:cubicBezTo>
                  <a:cubicBezTo>
                    <a:pt x="1589046" y="2301583"/>
                    <a:pt x="1620298" y="2274132"/>
                    <a:pt x="1628775" y="2238375"/>
                  </a:cubicBezTo>
                  <a:cubicBezTo>
                    <a:pt x="1589075" y="2238794"/>
                    <a:pt x="1552118" y="2285095"/>
                    <a:pt x="1514475" y="2314575"/>
                  </a:cubicBezTo>
                  <a:cubicBezTo>
                    <a:pt x="1472156" y="2347713"/>
                    <a:pt x="1428941" y="2373097"/>
                    <a:pt x="1409700" y="2419350"/>
                  </a:cubicBezTo>
                  <a:cubicBezTo>
                    <a:pt x="1760734" y="2612908"/>
                    <a:pt x="1907896" y="2138744"/>
                    <a:pt x="1885950" y="1781175"/>
                  </a:cubicBezTo>
                  <a:cubicBezTo>
                    <a:pt x="1934089" y="1929365"/>
                    <a:pt x="1886407" y="2125190"/>
                    <a:pt x="1857375" y="2257425"/>
                  </a:cubicBezTo>
                  <a:cubicBezTo>
                    <a:pt x="1884407" y="2268227"/>
                    <a:pt x="1895561" y="2181559"/>
                    <a:pt x="1933575" y="2171700"/>
                  </a:cubicBezTo>
                  <a:cubicBezTo>
                    <a:pt x="1905962" y="2299659"/>
                    <a:pt x="1823885" y="2373154"/>
                    <a:pt x="1733550" y="2438400"/>
                  </a:cubicBezTo>
                  <a:cubicBezTo>
                    <a:pt x="1857728" y="2445096"/>
                    <a:pt x="1849784" y="2319681"/>
                    <a:pt x="1952625" y="2305050"/>
                  </a:cubicBezTo>
                  <a:cubicBezTo>
                    <a:pt x="1943643" y="2404015"/>
                    <a:pt x="1864671" y="2432990"/>
                    <a:pt x="1809750" y="2486025"/>
                  </a:cubicBezTo>
                  <a:cubicBezTo>
                    <a:pt x="1956883" y="2477586"/>
                    <a:pt x="1991211" y="2356333"/>
                    <a:pt x="2066925" y="2276475"/>
                  </a:cubicBezTo>
                  <a:cubicBezTo>
                    <a:pt x="2042922" y="2388994"/>
                    <a:pt x="1981124" y="2463727"/>
                    <a:pt x="1914525" y="2533650"/>
                  </a:cubicBezTo>
                  <a:cubicBezTo>
                    <a:pt x="2061134" y="2534203"/>
                    <a:pt x="2154260" y="2481282"/>
                    <a:pt x="2209800" y="2390775"/>
                  </a:cubicBezTo>
                  <a:cubicBezTo>
                    <a:pt x="2248129" y="2514895"/>
                    <a:pt x="2125228" y="2560139"/>
                    <a:pt x="2066925" y="2619375"/>
                  </a:cubicBezTo>
                  <a:cubicBezTo>
                    <a:pt x="1938042" y="2624433"/>
                    <a:pt x="1833020" y="2605640"/>
                    <a:pt x="1714500" y="2600325"/>
                  </a:cubicBezTo>
                  <a:cubicBezTo>
                    <a:pt x="1717224" y="2561768"/>
                    <a:pt x="1789719" y="2592991"/>
                    <a:pt x="1790700" y="2552700"/>
                  </a:cubicBezTo>
                  <a:cubicBezTo>
                    <a:pt x="1709280" y="2566521"/>
                    <a:pt x="1619221" y="2571712"/>
                    <a:pt x="1562100" y="2609850"/>
                  </a:cubicBezTo>
                  <a:cubicBezTo>
                    <a:pt x="1451972" y="2535841"/>
                    <a:pt x="1296905" y="2506751"/>
                    <a:pt x="1266825" y="2352675"/>
                  </a:cubicBezTo>
                  <a:cubicBezTo>
                    <a:pt x="714842" y="2230212"/>
                    <a:pt x="332251" y="1950891"/>
                    <a:pt x="0" y="1590675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D2A75D6-6528-DA84-6C05-DF8E7F514E3A}"/>
                </a:ext>
              </a:extLst>
            </p:cNvPr>
            <p:cNvSpPr/>
            <p:nvPr/>
          </p:nvSpPr>
          <p:spPr>
            <a:xfrm>
              <a:off x="10247189" y="2663235"/>
              <a:ext cx="220785" cy="138954"/>
            </a:xfrm>
            <a:custGeom>
              <a:avLst/>
              <a:gdLst>
                <a:gd name="connsiteX0" fmla="*/ 220785 w 220785"/>
                <a:gd name="connsiteY0" fmla="*/ 60914 h 138954"/>
                <a:gd name="connsiteX1" fmla="*/ 77910 w 220785"/>
                <a:gd name="connsiteY1" fmla="*/ 41864 h 138954"/>
                <a:gd name="connsiteX2" fmla="*/ 192210 w 220785"/>
                <a:gd name="connsiteY2" fmla="*/ 127589 h 138954"/>
                <a:gd name="connsiteX3" fmla="*/ 1710 w 220785"/>
                <a:gd name="connsiteY3" fmla="*/ 89489 h 138954"/>
                <a:gd name="connsiteX4" fmla="*/ 220785 w 220785"/>
                <a:gd name="connsiteY4" fmla="*/ 60914 h 138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0785" h="138954">
                  <a:moveTo>
                    <a:pt x="220785" y="60914"/>
                  </a:moveTo>
                  <a:cubicBezTo>
                    <a:pt x="175723" y="32711"/>
                    <a:pt x="134879" y="15633"/>
                    <a:pt x="77910" y="41864"/>
                  </a:cubicBezTo>
                  <a:cubicBezTo>
                    <a:pt x="90912" y="95538"/>
                    <a:pt x="145433" y="107692"/>
                    <a:pt x="192210" y="127589"/>
                  </a:cubicBezTo>
                  <a:cubicBezTo>
                    <a:pt x="136775" y="177758"/>
                    <a:pt x="84273" y="42788"/>
                    <a:pt x="1710" y="89489"/>
                  </a:cubicBezTo>
                  <a:cubicBezTo>
                    <a:pt x="-22045" y="-28135"/>
                    <a:pt x="209346" y="-21401"/>
                    <a:pt x="220785" y="60914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50A10149-3225-8957-68BB-5DA2C4AFDF9D}"/>
                </a:ext>
              </a:extLst>
            </p:cNvPr>
            <p:cNvSpPr/>
            <p:nvPr/>
          </p:nvSpPr>
          <p:spPr>
            <a:xfrm>
              <a:off x="10515582" y="2684932"/>
              <a:ext cx="104792" cy="48742"/>
            </a:xfrm>
            <a:custGeom>
              <a:avLst/>
              <a:gdLst>
                <a:gd name="connsiteX0" fmla="*/ 104793 w 104792"/>
                <a:gd name="connsiteY0" fmla="*/ 10643 h 48742"/>
                <a:gd name="connsiteX1" fmla="*/ 18 w 104792"/>
                <a:gd name="connsiteY1" fmla="*/ 48743 h 48742"/>
                <a:gd name="connsiteX2" fmla="*/ 104793 w 104792"/>
                <a:gd name="connsiteY2" fmla="*/ 10643 h 48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792" h="48742">
                  <a:moveTo>
                    <a:pt x="104793" y="10643"/>
                  </a:moveTo>
                  <a:cubicBezTo>
                    <a:pt x="92534" y="46009"/>
                    <a:pt x="23344" y="24444"/>
                    <a:pt x="18" y="48743"/>
                  </a:cubicBezTo>
                  <a:cubicBezTo>
                    <a:pt x="-1287" y="5832"/>
                    <a:pt x="70436" y="-13761"/>
                    <a:pt x="104793" y="10643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B7F24FD6-AD31-E3EA-AECE-820F0E00AF9F}"/>
                </a:ext>
              </a:extLst>
            </p:cNvPr>
            <p:cNvSpPr/>
            <p:nvPr/>
          </p:nvSpPr>
          <p:spPr>
            <a:xfrm>
              <a:off x="9658350" y="2714625"/>
              <a:ext cx="228600" cy="162870"/>
            </a:xfrm>
            <a:custGeom>
              <a:avLst/>
              <a:gdLst>
                <a:gd name="connsiteX0" fmla="*/ 0 w 228600"/>
                <a:gd name="connsiteY0" fmla="*/ 0 h 162870"/>
                <a:gd name="connsiteX1" fmla="*/ 228600 w 228600"/>
                <a:gd name="connsiteY1" fmla="*/ 161925 h 162870"/>
                <a:gd name="connsiteX2" fmla="*/ 0 w 228600"/>
                <a:gd name="connsiteY2" fmla="*/ 0 h 162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600" h="162870">
                  <a:moveTo>
                    <a:pt x="0" y="0"/>
                  </a:moveTo>
                  <a:cubicBezTo>
                    <a:pt x="99479" y="30699"/>
                    <a:pt x="141618" y="118739"/>
                    <a:pt x="228600" y="161925"/>
                  </a:cubicBezTo>
                  <a:cubicBezTo>
                    <a:pt x="123949" y="174422"/>
                    <a:pt x="63894" y="59979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3A84BA8-AC8A-EC0A-8BA1-3AE099D42396}"/>
                </a:ext>
              </a:extLst>
            </p:cNvPr>
            <p:cNvSpPr/>
            <p:nvPr/>
          </p:nvSpPr>
          <p:spPr>
            <a:xfrm>
              <a:off x="9963150" y="2744135"/>
              <a:ext cx="314325" cy="122889"/>
            </a:xfrm>
            <a:custGeom>
              <a:avLst/>
              <a:gdLst>
                <a:gd name="connsiteX0" fmla="*/ 314325 w 314325"/>
                <a:gd name="connsiteY0" fmla="*/ 65739 h 122889"/>
                <a:gd name="connsiteX1" fmla="*/ 114300 w 314325"/>
                <a:gd name="connsiteY1" fmla="*/ 37164 h 122889"/>
                <a:gd name="connsiteX2" fmla="*/ 161925 w 314325"/>
                <a:gd name="connsiteY2" fmla="*/ 122889 h 122889"/>
                <a:gd name="connsiteX3" fmla="*/ 0 w 314325"/>
                <a:gd name="connsiteY3" fmla="*/ 103839 h 122889"/>
                <a:gd name="connsiteX4" fmla="*/ 314325 w 314325"/>
                <a:gd name="connsiteY4" fmla="*/ 65739 h 122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325" h="122889">
                  <a:moveTo>
                    <a:pt x="314325" y="65739"/>
                  </a:moveTo>
                  <a:cubicBezTo>
                    <a:pt x="255070" y="50966"/>
                    <a:pt x="185004" y="10380"/>
                    <a:pt x="114300" y="37164"/>
                  </a:cubicBezTo>
                  <a:cubicBezTo>
                    <a:pt x="124778" y="71140"/>
                    <a:pt x="154819" y="85542"/>
                    <a:pt x="161925" y="122889"/>
                  </a:cubicBezTo>
                  <a:cubicBezTo>
                    <a:pt x="135141" y="89352"/>
                    <a:pt x="55188" y="108983"/>
                    <a:pt x="0" y="103839"/>
                  </a:cubicBezTo>
                  <a:cubicBezTo>
                    <a:pt x="26175" y="-3469"/>
                    <a:pt x="259118" y="-45836"/>
                    <a:pt x="314325" y="65739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5A4FCFE6-AFA5-3290-010A-435D72161194}"/>
                </a:ext>
              </a:extLst>
            </p:cNvPr>
            <p:cNvSpPr/>
            <p:nvPr/>
          </p:nvSpPr>
          <p:spPr>
            <a:xfrm>
              <a:off x="9020175" y="2981325"/>
              <a:ext cx="152400" cy="209576"/>
            </a:xfrm>
            <a:custGeom>
              <a:avLst/>
              <a:gdLst>
                <a:gd name="connsiteX0" fmla="*/ 0 w 152400"/>
                <a:gd name="connsiteY0" fmla="*/ 0 h 209576"/>
                <a:gd name="connsiteX1" fmla="*/ 152400 w 152400"/>
                <a:gd name="connsiteY1" fmla="*/ 209550 h 209576"/>
                <a:gd name="connsiteX2" fmla="*/ 0 w 152400"/>
                <a:gd name="connsiteY2" fmla="*/ 0 h 209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209576">
                  <a:moveTo>
                    <a:pt x="0" y="0"/>
                  </a:moveTo>
                  <a:cubicBezTo>
                    <a:pt x="81086" y="39557"/>
                    <a:pt x="87449" y="153848"/>
                    <a:pt x="152400" y="209550"/>
                  </a:cubicBezTo>
                  <a:cubicBezTo>
                    <a:pt x="67618" y="211703"/>
                    <a:pt x="33557" y="8079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" name="图形 14">
            <a:extLst>
              <a:ext uri="{FF2B5EF4-FFF2-40B4-BE49-F238E27FC236}">
                <a16:creationId xmlns:a16="http://schemas.microsoft.com/office/drawing/2014/main" id="{344DC2F2-4588-D915-A8E9-889798975056}"/>
              </a:ext>
            </a:extLst>
          </p:cNvPr>
          <p:cNvSpPr/>
          <p:nvPr/>
        </p:nvSpPr>
        <p:spPr>
          <a:xfrm>
            <a:off x="6160666" y="2047630"/>
            <a:ext cx="4347423" cy="3196064"/>
          </a:xfrm>
          <a:custGeom>
            <a:avLst/>
            <a:gdLst>
              <a:gd name="connsiteX0" fmla="*/ 1011515 w 2697450"/>
              <a:gd name="connsiteY0" fmla="*/ 1756525 h 1761342"/>
              <a:gd name="connsiteX1" fmla="*/ 466208 w 2697450"/>
              <a:gd name="connsiteY1" fmla="*/ 1752001 h 1761342"/>
              <a:gd name="connsiteX2" fmla="*/ 229703 w 2697450"/>
              <a:gd name="connsiteY2" fmla="*/ 1747905 h 1761342"/>
              <a:gd name="connsiteX3" fmla="*/ 207509 w 2697450"/>
              <a:gd name="connsiteY3" fmla="*/ 1744971 h 1761342"/>
              <a:gd name="connsiteX4" fmla="*/ 256963 w 2697450"/>
              <a:gd name="connsiteY4" fmla="*/ 1621146 h 1761342"/>
              <a:gd name="connsiteX5" fmla="*/ 329782 w 2697450"/>
              <a:gd name="connsiteY5" fmla="*/ 1440171 h 1761342"/>
              <a:gd name="connsiteX6" fmla="*/ 369320 w 2697450"/>
              <a:gd name="connsiteY6" fmla="*/ 1318394 h 1761342"/>
              <a:gd name="connsiteX7" fmla="*/ 346498 w 2697450"/>
              <a:gd name="connsiteY7" fmla="*/ 1286133 h 1761342"/>
              <a:gd name="connsiteX8" fmla="*/ 301893 w 2697450"/>
              <a:gd name="connsiteY8" fmla="*/ 1090242 h 1761342"/>
              <a:gd name="connsiteX9" fmla="*/ 304388 w 2697450"/>
              <a:gd name="connsiteY9" fmla="*/ 1019586 h 1761342"/>
              <a:gd name="connsiteX10" fmla="*/ 139977 w 2697450"/>
              <a:gd name="connsiteY10" fmla="*/ 1008851 h 1761342"/>
              <a:gd name="connsiteX11" fmla="*/ 46804 w 2697450"/>
              <a:gd name="connsiteY11" fmla="*/ 986581 h 1761342"/>
              <a:gd name="connsiteX12" fmla="*/ 33583 w 2697450"/>
              <a:gd name="connsiteY12" fmla="*/ 967150 h 1761342"/>
              <a:gd name="connsiteX13" fmla="*/ 25677 w 2697450"/>
              <a:gd name="connsiteY13" fmla="*/ 951405 h 1761342"/>
              <a:gd name="connsiteX14" fmla="*/ 21029 w 2697450"/>
              <a:gd name="connsiteY14" fmla="*/ 939747 h 1761342"/>
              <a:gd name="connsiteX15" fmla="*/ -12 w 2697450"/>
              <a:gd name="connsiteY15" fmla="*/ 785327 h 1761342"/>
              <a:gd name="connsiteX16" fmla="*/ 3179 w 2697450"/>
              <a:gd name="connsiteY16" fmla="*/ 725796 h 1761342"/>
              <a:gd name="connsiteX17" fmla="*/ 21067 w 2697450"/>
              <a:gd name="connsiteY17" fmla="*/ 654178 h 1761342"/>
              <a:gd name="connsiteX18" fmla="*/ 24687 w 2697450"/>
              <a:gd name="connsiteY18" fmla="*/ 644148 h 1761342"/>
              <a:gd name="connsiteX19" fmla="*/ 46185 w 2697450"/>
              <a:gd name="connsiteY19" fmla="*/ 600609 h 1761342"/>
              <a:gd name="connsiteX20" fmla="*/ 90171 w 2697450"/>
              <a:gd name="connsiteY20" fmla="*/ 550860 h 1761342"/>
              <a:gd name="connsiteX21" fmla="*/ 111355 w 2697450"/>
              <a:gd name="connsiteY21" fmla="*/ 540564 h 1761342"/>
              <a:gd name="connsiteX22" fmla="*/ 229245 w 2697450"/>
              <a:gd name="connsiteY22" fmla="*/ 548841 h 1761342"/>
              <a:gd name="connsiteX23" fmla="*/ 378093 w 2697450"/>
              <a:gd name="connsiteY23" fmla="*/ 559595 h 1761342"/>
              <a:gd name="connsiteX24" fmla="*/ 399848 w 2697450"/>
              <a:gd name="connsiteY24" fmla="*/ 556309 h 1761342"/>
              <a:gd name="connsiteX25" fmla="*/ 359157 w 2697450"/>
              <a:gd name="connsiteY25" fmla="*/ 502368 h 1761342"/>
              <a:gd name="connsiteX26" fmla="*/ 360757 w 2697450"/>
              <a:gd name="connsiteY26" fmla="*/ 432741 h 1761342"/>
              <a:gd name="connsiteX27" fmla="*/ 411944 w 2697450"/>
              <a:gd name="connsiteY27" fmla="*/ 328261 h 1761342"/>
              <a:gd name="connsiteX28" fmla="*/ 610188 w 2697450"/>
              <a:gd name="connsiteY28" fmla="*/ 273406 h 1761342"/>
              <a:gd name="connsiteX29" fmla="*/ 653051 w 2697450"/>
              <a:gd name="connsiteY29" fmla="*/ 262176 h 1761342"/>
              <a:gd name="connsiteX30" fmla="*/ 762931 w 2697450"/>
              <a:gd name="connsiteY30" fmla="*/ 208484 h 1761342"/>
              <a:gd name="connsiteX31" fmla="*/ 817186 w 2697450"/>
              <a:gd name="connsiteY31" fmla="*/ 211704 h 1761342"/>
              <a:gd name="connsiteX32" fmla="*/ 863868 w 2697450"/>
              <a:gd name="connsiteY32" fmla="*/ 249946 h 1761342"/>
              <a:gd name="connsiteX33" fmla="*/ 837083 w 2697450"/>
              <a:gd name="connsiteY33" fmla="*/ 258090 h 1761342"/>
              <a:gd name="connsiteX34" fmla="*/ 793468 w 2697450"/>
              <a:gd name="connsiteY34" fmla="*/ 257528 h 1761342"/>
              <a:gd name="connsiteX35" fmla="*/ 722964 w 2697450"/>
              <a:gd name="connsiteY35" fmla="*/ 297133 h 1761342"/>
              <a:gd name="connsiteX36" fmla="*/ 723317 w 2697450"/>
              <a:gd name="connsiteY36" fmla="*/ 323270 h 1761342"/>
              <a:gd name="connsiteX37" fmla="*/ 747015 w 2697450"/>
              <a:gd name="connsiteY37" fmla="*/ 355131 h 1761342"/>
              <a:gd name="connsiteX38" fmla="*/ 759055 w 2697450"/>
              <a:gd name="connsiteY38" fmla="*/ 423444 h 1761342"/>
              <a:gd name="connsiteX39" fmla="*/ 741843 w 2697450"/>
              <a:gd name="connsiteY39" fmla="*/ 445694 h 1761342"/>
              <a:gd name="connsiteX40" fmla="*/ 689751 w 2697450"/>
              <a:gd name="connsiteY40" fmla="*/ 424663 h 1761342"/>
              <a:gd name="connsiteX41" fmla="*/ 673444 w 2697450"/>
              <a:gd name="connsiteY41" fmla="*/ 403318 h 1761342"/>
              <a:gd name="connsiteX42" fmla="*/ 657385 w 2697450"/>
              <a:gd name="connsiteY42" fmla="*/ 368809 h 1761342"/>
              <a:gd name="connsiteX43" fmla="*/ 642211 w 2697450"/>
              <a:gd name="connsiteY43" fmla="*/ 335757 h 1761342"/>
              <a:gd name="connsiteX44" fmla="*/ 635268 w 2697450"/>
              <a:gd name="connsiteY44" fmla="*/ 323498 h 1761342"/>
              <a:gd name="connsiteX45" fmla="*/ 623571 w 2697450"/>
              <a:gd name="connsiteY45" fmla="*/ 306487 h 1761342"/>
              <a:gd name="connsiteX46" fmla="*/ 586766 w 2697450"/>
              <a:gd name="connsiteY46" fmla="*/ 294800 h 1761342"/>
              <a:gd name="connsiteX47" fmla="*/ 480582 w 2697450"/>
              <a:gd name="connsiteY47" fmla="*/ 330042 h 1761342"/>
              <a:gd name="connsiteX48" fmla="*/ 457255 w 2697450"/>
              <a:gd name="connsiteY48" fmla="*/ 344806 h 1761342"/>
              <a:gd name="connsiteX49" fmla="*/ 432185 w 2697450"/>
              <a:gd name="connsiteY49" fmla="*/ 410509 h 1761342"/>
              <a:gd name="connsiteX50" fmla="*/ 491631 w 2697450"/>
              <a:gd name="connsiteY50" fmla="*/ 477822 h 1761342"/>
              <a:gd name="connsiteX51" fmla="*/ 511909 w 2697450"/>
              <a:gd name="connsiteY51" fmla="*/ 508807 h 1761342"/>
              <a:gd name="connsiteX52" fmla="*/ 557325 w 2697450"/>
              <a:gd name="connsiteY52" fmla="*/ 547612 h 1761342"/>
              <a:gd name="connsiteX53" fmla="*/ 687750 w 2697450"/>
              <a:gd name="connsiteY53" fmla="*/ 544231 h 1761342"/>
              <a:gd name="connsiteX54" fmla="*/ 706029 w 2697450"/>
              <a:gd name="connsiteY54" fmla="*/ 533658 h 1761342"/>
              <a:gd name="connsiteX55" fmla="*/ 709124 w 2697450"/>
              <a:gd name="connsiteY55" fmla="*/ 519828 h 1761342"/>
              <a:gd name="connsiteX56" fmla="*/ 738471 w 2697450"/>
              <a:gd name="connsiteY56" fmla="*/ 509112 h 1761342"/>
              <a:gd name="connsiteX57" fmla="*/ 822091 w 2697450"/>
              <a:gd name="connsiteY57" fmla="*/ 535344 h 1761342"/>
              <a:gd name="connsiteX58" fmla="*/ 949593 w 2697450"/>
              <a:gd name="connsiteY58" fmla="*/ 538954 h 1761342"/>
              <a:gd name="connsiteX59" fmla="*/ 996256 w 2697450"/>
              <a:gd name="connsiteY59" fmla="*/ 518523 h 1761342"/>
              <a:gd name="connsiteX60" fmla="*/ 1000751 w 2697450"/>
              <a:gd name="connsiteY60" fmla="*/ 499587 h 1761342"/>
              <a:gd name="connsiteX61" fmla="*/ 1004371 w 2697450"/>
              <a:gd name="connsiteY61" fmla="*/ 487681 h 1761342"/>
              <a:gd name="connsiteX62" fmla="*/ 1044766 w 2697450"/>
              <a:gd name="connsiteY62" fmla="*/ 469335 h 1761342"/>
              <a:gd name="connsiteX63" fmla="*/ 1072151 w 2697450"/>
              <a:gd name="connsiteY63" fmla="*/ 461906 h 1761342"/>
              <a:gd name="connsiteX64" fmla="*/ 1087705 w 2697450"/>
              <a:gd name="connsiteY64" fmla="*/ 396974 h 1761342"/>
              <a:gd name="connsiteX65" fmla="*/ 1225361 w 2697450"/>
              <a:gd name="connsiteY65" fmla="*/ 344234 h 1761342"/>
              <a:gd name="connsiteX66" fmla="*/ 1421080 w 2697450"/>
              <a:gd name="connsiteY66" fmla="*/ 351359 h 1761342"/>
              <a:gd name="connsiteX67" fmla="*/ 1672778 w 2697450"/>
              <a:gd name="connsiteY67" fmla="*/ 357627 h 1761342"/>
              <a:gd name="connsiteX68" fmla="*/ 1708707 w 2697450"/>
              <a:gd name="connsiteY68" fmla="*/ 391897 h 1761342"/>
              <a:gd name="connsiteX69" fmla="*/ 1758256 w 2697450"/>
              <a:gd name="connsiteY69" fmla="*/ 529353 h 1761342"/>
              <a:gd name="connsiteX70" fmla="*/ 1774324 w 2697450"/>
              <a:gd name="connsiteY70" fmla="*/ 556737 h 1761342"/>
              <a:gd name="connsiteX71" fmla="*/ 1787536 w 2697450"/>
              <a:gd name="connsiteY71" fmla="*/ 529353 h 1761342"/>
              <a:gd name="connsiteX72" fmla="*/ 1797365 w 2697450"/>
              <a:gd name="connsiteY72" fmla="*/ 270987 h 1761342"/>
              <a:gd name="connsiteX73" fmla="*/ 1804299 w 2697450"/>
              <a:gd name="connsiteY73" fmla="*/ 113825 h 1761342"/>
              <a:gd name="connsiteX74" fmla="*/ 1806586 w 2697450"/>
              <a:gd name="connsiteY74" fmla="*/ 35243 h 1761342"/>
              <a:gd name="connsiteX75" fmla="*/ 1826369 w 2697450"/>
              <a:gd name="connsiteY75" fmla="*/ 17384 h 1761342"/>
              <a:gd name="connsiteX76" fmla="*/ 1846162 w 2697450"/>
              <a:gd name="connsiteY76" fmla="*/ -475 h 1761342"/>
              <a:gd name="connsiteX77" fmla="*/ 2662693 w 2697450"/>
              <a:gd name="connsiteY77" fmla="*/ -475 h 1761342"/>
              <a:gd name="connsiteX78" fmla="*/ 2674913 w 2697450"/>
              <a:gd name="connsiteY78" fmla="*/ 10840 h 1761342"/>
              <a:gd name="connsiteX79" fmla="*/ 2697278 w 2697450"/>
              <a:gd name="connsiteY79" fmla="*/ 168584 h 1761342"/>
              <a:gd name="connsiteX80" fmla="*/ 2685772 w 2697450"/>
              <a:gd name="connsiteY80" fmla="*/ 747227 h 1761342"/>
              <a:gd name="connsiteX81" fmla="*/ 2680419 w 2697450"/>
              <a:gd name="connsiteY81" fmla="*/ 923440 h 1761342"/>
              <a:gd name="connsiteX82" fmla="*/ 2675885 w 2697450"/>
              <a:gd name="connsiteY82" fmla="*/ 1085365 h 1761342"/>
              <a:gd name="connsiteX83" fmla="*/ 2673742 w 2697450"/>
              <a:gd name="connsiteY83" fmla="*/ 1241299 h 1761342"/>
              <a:gd name="connsiteX84" fmla="*/ 2664217 w 2697450"/>
              <a:gd name="connsiteY84" fmla="*/ 1356761 h 1761342"/>
              <a:gd name="connsiteX85" fmla="*/ 2648977 w 2697450"/>
              <a:gd name="connsiteY85" fmla="*/ 1367543 h 1761342"/>
              <a:gd name="connsiteX86" fmla="*/ 2503358 w 2697450"/>
              <a:gd name="connsiteY86" fmla="*/ 1469270 h 1761342"/>
              <a:gd name="connsiteX87" fmla="*/ 2441951 w 2697450"/>
              <a:gd name="connsiteY87" fmla="*/ 1497598 h 1761342"/>
              <a:gd name="connsiteX88" fmla="*/ 2393135 w 2697450"/>
              <a:gd name="connsiteY88" fmla="*/ 1518762 h 1761342"/>
              <a:gd name="connsiteX89" fmla="*/ 2387858 w 2697450"/>
              <a:gd name="connsiteY89" fmla="*/ 1522496 h 1761342"/>
              <a:gd name="connsiteX90" fmla="*/ 2276921 w 2697450"/>
              <a:gd name="connsiteY90" fmla="*/ 1573416 h 1761342"/>
              <a:gd name="connsiteX91" fmla="*/ 2220752 w 2697450"/>
              <a:gd name="connsiteY91" fmla="*/ 1594962 h 1761342"/>
              <a:gd name="connsiteX92" fmla="*/ 2157858 w 2697450"/>
              <a:gd name="connsiteY92" fmla="*/ 1594858 h 1761342"/>
              <a:gd name="connsiteX93" fmla="*/ 2025908 w 2697450"/>
              <a:gd name="connsiteY93" fmla="*/ 1590352 h 1761342"/>
              <a:gd name="connsiteX94" fmla="*/ 1904464 w 2697450"/>
              <a:gd name="connsiteY94" fmla="*/ 1582808 h 1761342"/>
              <a:gd name="connsiteX95" fmla="*/ 1789850 w 2697450"/>
              <a:gd name="connsiteY95" fmla="*/ 1497331 h 1761342"/>
              <a:gd name="connsiteX96" fmla="*/ 1779335 w 2697450"/>
              <a:gd name="connsiteY96" fmla="*/ 1250309 h 1761342"/>
              <a:gd name="connsiteX97" fmla="*/ 1731776 w 2697450"/>
              <a:gd name="connsiteY97" fmla="*/ 1010127 h 1761342"/>
              <a:gd name="connsiteX98" fmla="*/ 1699144 w 2697450"/>
              <a:gd name="connsiteY98" fmla="*/ 1028215 h 1761342"/>
              <a:gd name="connsiteX99" fmla="*/ 1685208 w 2697450"/>
              <a:gd name="connsiteY99" fmla="*/ 1082984 h 1761342"/>
              <a:gd name="connsiteX100" fmla="*/ 1608047 w 2697450"/>
              <a:gd name="connsiteY100" fmla="*/ 1247443 h 1761342"/>
              <a:gd name="connsiteX101" fmla="*/ 1445607 w 2697450"/>
              <a:gd name="connsiteY101" fmla="*/ 1336292 h 1761342"/>
              <a:gd name="connsiteX102" fmla="*/ 1373570 w 2697450"/>
              <a:gd name="connsiteY102" fmla="*/ 1375877 h 1761342"/>
              <a:gd name="connsiteX103" fmla="*/ 1360349 w 2697450"/>
              <a:gd name="connsiteY103" fmla="*/ 1392546 h 1761342"/>
              <a:gd name="connsiteX104" fmla="*/ 1356872 w 2697450"/>
              <a:gd name="connsiteY104" fmla="*/ 1573521 h 1761342"/>
              <a:gd name="connsiteX105" fmla="*/ 1351233 w 2697450"/>
              <a:gd name="connsiteY105" fmla="*/ 1758068 h 1761342"/>
              <a:gd name="connsiteX106" fmla="*/ 1345785 w 2697450"/>
              <a:gd name="connsiteY106" fmla="*/ 1760764 h 1761342"/>
              <a:gd name="connsiteX107" fmla="*/ 1011505 w 2697450"/>
              <a:gd name="connsiteY107" fmla="*/ 1756525 h 1761342"/>
              <a:gd name="connsiteX108" fmla="*/ 2176137 w 2697450"/>
              <a:gd name="connsiteY108" fmla="*/ 1261216 h 1761342"/>
              <a:gd name="connsiteX109" fmla="*/ 2185347 w 2697450"/>
              <a:gd name="connsiteY109" fmla="*/ 1011823 h 1761342"/>
              <a:gd name="connsiteX110" fmla="*/ 2178108 w 2697450"/>
              <a:gd name="connsiteY110" fmla="*/ 856755 h 1761342"/>
              <a:gd name="connsiteX111" fmla="*/ 2164297 w 2697450"/>
              <a:gd name="connsiteY111" fmla="*/ 884140 h 1761342"/>
              <a:gd name="connsiteX112" fmla="*/ 2146399 w 2697450"/>
              <a:gd name="connsiteY112" fmla="*/ 925812 h 1761342"/>
              <a:gd name="connsiteX113" fmla="*/ 2083430 w 2697450"/>
              <a:gd name="connsiteY113" fmla="*/ 990191 h 1761342"/>
              <a:gd name="connsiteX114" fmla="*/ 2048435 w 2697450"/>
              <a:gd name="connsiteY114" fmla="*/ 1010432 h 1761342"/>
              <a:gd name="connsiteX115" fmla="*/ 2022241 w 2697450"/>
              <a:gd name="connsiteY115" fmla="*/ 1044874 h 1761342"/>
              <a:gd name="connsiteX116" fmla="*/ 2030356 w 2697450"/>
              <a:gd name="connsiteY116" fmla="*/ 1057676 h 1761342"/>
              <a:gd name="connsiteX117" fmla="*/ 2065904 w 2697450"/>
              <a:gd name="connsiteY117" fmla="*/ 1060048 h 1761342"/>
              <a:gd name="connsiteX118" fmla="*/ 2070733 w 2697450"/>
              <a:gd name="connsiteY118" fmla="*/ 1127151 h 1761342"/>
              <a:gd name="connsiteX119" fmla="*/ 2079677 w 2697450"/>
              <a:gd name="connsiteY119" fmla="*/ 1192207 h 1761342"/>
              <a:gd name="connsiteX120" fmla="*/ 2089830 w 2697450"/>
              <a:gd name="connsiteY120" fmla="*/ 1216086 h 1761342"/>
              <a:gd name="connsiteX121" fmla="*/ 2096641 w 2697450"/>
              <a:gd name="connsiteY121" fmla="*/ 1232993 h 1761342"/>
              <a:gd name="connsiteX122" fmla="*/ 2114424 w 2697450"/>
              <a:gd name="connsiteY122" fmla="*/ 1246814 h 1761342"/>
              <a:gd name="connsiteX123" fmla="*/ 2140332 w 2697450"/>
              <a:gd name="connsiteY123" fmla="*/ 1262835 h 1761342"/>
              <a:gd name="connsiteX124" fmla="*/ 2176137 w 2697450"/>
              <a:gd name="connsiteY124" fmla="*/ 1261206 h 1761342"/>
              <a:gd name="connsiteX125" fmla="*/ 897215 w 2697450"/>
              <a:gd name="connsiteY125" fmla="*/ 1110968 h 1761342"/>
              <a:gd name="connsiteX126" fmla="*/ 1160152 w 2697450"/>
              <a:gd name="connsiteY126" fmla="*/ 1013689 h 1761342"/>
              <a:gd name="connsiteX127" fmla="*/ 1194090 w 2697450"/>
              <a:gd name="connsiteY127" fmla="*/ 999640 h 1761342"/>
              <a:gd name="connsiteX128" fmla="*/ 1227027 w 2697450"/>
              <a:gd name="connsiteY128" fmla="*/ 988058 h 1761342"/>
              <a:gd name="connsiteX129" fmla="*/ 1347871 w 2697450"/>
              <a:gd name="connsiteY129" fmla="*/ 942195 h 1761342"/>
              <a:gd name="connsiteX130" fmla="*/ 1536228 w 2697450"/>
              <a:gd name="connsiteY130" fmla="*/ 859860 h 1761342"/>
              <a:gd name="connsiteX131" fmla="*/ 1566308 w 2697450"/>
              <a:gd name="connsiteY131" fmla="*/ 825571 h 1761342"/>
              <a:gd name="connsiteX132" fmla="*/ 1590473 w 2697450"/>
              <a:gd name="connsiteY132" fmla="*/ 797776 h 1761342"/>
              <a:gd name="connsiteX133" fmla="*/ 1597302 w 2697450"/>
              <a:gd name="connsiteY133" fmla="*/ 778936 h 1761342"/>
              <a:gd name="connsiteX134" fmla="*/ 1614066 w 2697450"/>
              <a:gd name="connsiteY134" fmla="*/ 744408 h 1761342"/>
              <a:gd name="connsiteX135" fmla="*/ 1635574 w 2697450"/>
              <a:gd name="connsiteY135" fmla="*/ 706908 h 1761342"/>
              <a:gd name="connsiteX136" fmla="*/ 1645137 w 2697450"/>
              <a:gd name="connsiteY136" fmla="*/ 671027 h 1761342"/>
              <a:gd name="connsiteX137" fmla="*/ 1661520 w 2697450"/>
              <a:gd name="connsiteY137" fmla="*/ 499682 h 1761342"/>
              <a:gd name="connsiteX138" fmla="*/ 1627097 w 2697450"/>
              <a:gd name="connsiteY138" fmla="*/ 406814 h 1761342"/>
              <a:gd name="connsiteX139" fmla="*/ 1557307 w 2697450"/>
              <a:gd name="connsiteY139" fmla="*/ 377972 h 1761342"/>
              <a:gd name="connsiteX140" fmla="*/ 1474877 w 2697450"/>
              <a:gd name="connsiteY140" fmla="*/ 373619 h 1761342"/>
              <a:gd name="connsiteX141" fmla="*/ 1431043 w 2697450"/>
              <a:gd name="connsiteY141" fmla="*/ 370285 h 1761342"/>
              <a:gd name="connsiteX142" fmla="*/ 1423880 w 2697450"/>
              <a:gd name="connsiteY142" fmla="*/ 387421 h 1761342"/>
              <a:gd name="connsiteX143" fmla="*/ 1413565 w 2697450"/>
              <a:gd name="connsiteY143" fmla="*/ 421387 h 1761342"/>
              <a:gd name="connsiteX144" fmla="*/ 1334545 w 2697450"/>
              <a:gd name="connsiteY144" fmla="*/ 447190 h 1761342"/>
              <a:gd name="connsiteX145" fmla="*/ 1217083 w 2697450"/>
              <a:gd name="connsiteY145" fmla="*/ 443875 h 1761342"/>
              <a:gd name="connsiteX146" fmla="*/ 1276129 w 2697450"/>
              <a:gd name="connsiteY146" fmla="*/ 542440 h 1761342"/>
              <a:gd name="connsiteX147" fmla="*/ 1447674 w 2697450"/>
              <a:gd name="connsiteY147" fmla="*/ 591875 h 1761342"/>
              <a:gd name="connsiteX148" fmla="*/ 1497299 w 2697450"/>
              <a:gd name="connsiteY148" fmla="*/ 597647 h 1761342"/>
              <a:gd name="connsiteX149" fmla="*/ 1468410 w 2697450"/>
              <a:gd name="connsiteY149" fmla="*/ 652101 h 1761342"/>
              <a:gd name="connsiteX150" fmla="*/ 1437454 w 2697450"/>
              <a:gd name="connsiteY150" fmla="*/ 678476 h 1761342"/>
              <a:gd name="connsiteX151" fmla="*/ 1362444 w 2697450"/>
              <a:gd name="connsiteY151" fmla="*/ 721605 h 1761342"/>
              <a:gd name="connsiteX152" fmla="*/ 1299655 w 2697450"/>
              <a:gd name="connsiteY152" fmla="*/ 723272 h 1761342"/>
              <a:gd name="connsiteX153" fmla="*/ 1237743 w 2697450"/>
              <a:gd name="connsiteY153" fmla="*/ 732969 h 1761342"/>
              <a:gd name="connsiteX154" fmla="*/ 1055635 w 2697450"/>
              <a:gd name="connsiteY154" fmla="*/ 863480 h 1761342"/>
              <a:gd name="connsiteX155" fmla="*/ 963309 w 2697450"/>
              <a:gd name="connsiteY155" fmla="*/ 912115 h 1761342"/>
              <a:gd name="connsiteX156" fmla="*/ 923094 w 2697450"/>
              <a:gd name="connsiteY156" fmla="*/ 920392 h 1761342"/>
              <a:gd name="connsiteX157" fmla="*/ 887413 w 2697450"/>
              <a:gd name="connsiteY157" fmla="*/ 903457 h 1761342"/>
              <a:gd name="connsiteX158" fmla="*/ 730851 w 2697450"/>
              <a:gd name="connsiteY158" fmla="*/ 885569 h 1761342"/>
              <a:gd name="connsiteX159" fmla="*/ 621714 w 2697450"/>
              <a:gd name="connsiteY159" fmla="*/ 931650 h 1761342"/>
              <a:gd name="connsiteX160" fmla="*/ 588938 w 2697450"/>
              <a:gd name="connsiteY160" fmla="*/ 974894 h 1761342"/>
              <a:gd name="connsiteX161" fmla="*/ 589719 w 2697450"/>
              <a:gd name="connsiteY161" fmla="*/ 1057485 h 1761342"/>
              <a:gd name="connsiteX162" fmla="*/ 622418 w 2697450"/>
              <a:gd name="connsiteY162" fmla="*/ 1114254 h 1761342"/>
              <a:gd name="connsiteX163" fmla="*/ 766255 w 2697450"/>
              <a:gd name="connsiteY163" fmla="*/ 1125694 h 1761342"/>
              <a:gd name="connsiteX164" fmla="*/ 897224 w 2697450"/>
              <a:gd name="connsiteY164" fmla="*/ 1110968 h 1761342"/>
              <a:gd name="connsiteX165" fmla="*/ 153522 w 2697450"/>
              <a:gd name="connsiteY165" fmla="*/ 829504 h 1761342"/>
              <a:gd name="connsiteX166" fmla="*/ 167838 w 2697450"/>
              <a:gd name="connsiteY166" fmla="*/ 821294 h 1761342"/>
              <a:gd name="connsiteX167" fmla="*/ 166666 w 2697450"/>
              <a:gd name="connsiteY167" fmla="*/ 773545 h 1761342"/>
              <a:gd name="connsiteX168" fmla="*/ 157503 w 2697450"/>
              <a:gd name="connsiteY168" fmla="*/ 707356 h 1761342"/>
              <a:gd name="connsiteX169" fmla="*/ 149502 w 2697450"/>
              <a:gd name="connsiteY169" fmla="*/ 683000 h 1761342"/>
              <a:gd name="connsiteX170" fmla="*/ 139310 w 2697450"/>
              <a:gd name="connsiteY170" fmla="*/ 664122 h 1761342"/>
              <a:gd name="connsiteX171" fmla="*/ 128528 w 2697450"/>
              <a:gd name="connsiteY171" fmla="*/ 643234 h 1761342"/>
              <a:gd name="connsiteX172" fmla="*/ 98620 w 2697450"/>
              <a:gd name="connsiteY172" fmla="*/ 599657 h 1761342"/>
              <a:gd name="connsiteX173" fmla="*/ 68540 w 2697450"/>
              <a:gd name="connsiteY173" fmla="*/ 616335 h 1761342"/>
              <a:gd name="connsiteX174" fmla="*/ 59529 w 2697450"/>
              <a:gd name="connsiteY174" fmla="*/ 641462 h 1761342"/>
              <a:gd name="connsiteX175" fmla="*/ 50023 w 2697450"/>
              <a:gd name="connsiteY175" fmla="*/ 717224 h 1761342"/>
              <a:gd name="connsiteX176" fmla="*/ 54062 w 2697450"/>
              <a:gd name="connsiteY176" fmla="*/ 787213 h 1761342"/>
              <a:gd name="connsiteX177" fmla="*/ 76026 w 2697450"/>
              <a:gd name="connsiteY177" fmla="*/ 818417 h 1761342"/>
              <a:gd name="connsiteX178" fmla="*/ 116336 w 2697450"/>
              <a:gd name="connsiteY178" fmla="*/ 837715 h 1761342"/>
              <a:gd name="connsiteX179" fmla="*/ 153522 w 2697450"/>
              <a:gd name="connsiteY179" fmla="*/ 829504 h 1761342"/>
              <a:gd name="connsiteX180" fmla="*/ 91133 w 2697450"/>
              <a:gd name="connsiteY180" fmla="*/ 792176 h 1761342"/>
              <a:gd name="connsiteX181" fmla="*/ 73874 w 2697450"/>
              <a:gd name="connsiteY181" fmla="*/ 718176 h 1761342"/>
              <a:gd name="connsiteX182" fmla="*/ 87447 w 2697450"/>
              <a:gd name="connsiteY182" fmla="*/ 645872 h 1761342"/>
              <a:gd name="connsiteX183" fmla="*/ 109802 w 2697450"/>
              <a:gd name="connsiteY183" fmla="*/ 658836 h 1761342"/>
              <a:gd name="connsiteX184" fmla="*/ 137577 w 2697450"/>
              <a:gd name="connsiteY184" fmla="*/ 713766 h 1761342"/>
              <a:gd name="connsiteX185" fmla="*/ 143444 w 2697450"/>
              <a:gd name="connsiteY185" fmla="*/ 754876 h 1761342"/>
              <a:gd name="connsiteX186" fmla="*/ 145311 w 2697450"/>
              <a:gd name="connsiteY186" fmla="*/ 770164 h 1761342"/>
              <a:gd name="connsiteX187" fmla="*/ 144206 w 2697450"/>
              <a:gd name="connsiteY187" fmla="*/ 793481 h 1761342"/>
              <a:gd name="connsiteX188" fmla="*/ 91133 w 2697450"/>
              <a:gd name="connsiteY188" fmla="*/ 792176 h 1761342"/>
              <a:gd name="connsiteX189" fmla="*/ 2189776 w 2697450"/>
              <a:gd name="connsiteY189" fmla="*/ 723043 h 1761342"/>
              <a:gd name="connsiteX190" fmla="*/ 2195053 w 2697450"/>
              <a:gd name="connsiteY190" fmla="*/ 518513 h 1761342"/>
              <a:gd name="connsiteX191" fmla="*/ 2199682 w 2697450"/>
              <a:gd name="connsiteY191" fmla="*/ 299562 h 1761342"/>
              <a:gd name="connsiteX192" fmla="*/ 2201892 w 2697450"/>
              <a:gd name="connsiteY192" fmla="*/ 183252 h 1761342"/>
              <a:gd name="connsiteX193" fmla="*/ 2195158 w 2697450"/>
              <a:gd name="connsiteY193" fmla="*/ 76267 h 1761342"/>
              <a:gd name="connsiteX194" fmla="*/ 1984903 w 2697450"/>
              <a:gd name="connsiteY194" fmla="*/ 61437 h 1761342"/>
              <a:gd name="connsiteX195" fmla="*/ 1863754 w 2697450"/>
              <a:gd name="connsiteY195" fmla="*/ 117168 h 1761342"/>
              <a:gd name="connsiteX196" fmla="*/ 1869003 w 2697450"/>
              <a:gd name="connsiteY196" fmla="*/ 189224 h 1761342"/>
              <a:gd name="connsiteX197" fmla="*/ 1864136 w 2697450"/>
              <a:gd name="connsiteY197" fmla="*/ 244450 h 1761342"/>
              <a:gd name="connsiteX198" fmla="*/ 1864136 w 2697450"/>
              <a:gd name="connsiteY198" fmla="*/ 274673 h 1761342"/>
              <a:gd name="connsiteX199" fmla="*/ 1873479 w 2697450"/>
              <a:gd name="connsiteY199" fmla="*/ 299896 h 1761342"/>
              <a:gd name="connsiteX200" fmla="*/ 1878947 w 2697450"/>
              <a:gd name="connsiteY200" fmla="*/ 326632 h 1761342"/>
              <a:gd name="connsiteX201" fmla="*/ 1885938 w 2697450"/>
              <a:gd name="connsiteY201" fmla="*/ 368618 h 1761342"/>
              <a:gd name="connsiteX202" fmla="*/ 1901997 w 2697450"/>
              <a:gd name="connsiteY202" fmla="*/ 485300 h 1761342"/>
              <a:gd name="connsiteX203" fmla="*/ 1916713 w 2697450"/>
              <a:gd name="connsiteY203" fmla="*/ 526133 h 1761342"/>
              <a:gd name="connsiteX204" fmla="*/ 1997304 w 2697450"/>
              <a:gd name="connsiteY204" fmla="*/ 563529 h 1761342"/>
              <a:gd name="connsiteX205" fmla="*/ 2112795 w 2697450"/>
              <a:gd name="connsiteY205" fmla="*/ 589199 h 1761342"/>
              <a:gd name="connsiteX206" fmla="*/ 2130654 w 2697450"/>
              <a:gd name="connsiteY206" fmla="*/ 611887 h 1761342"/>
              <a:gd name="connsiteX207" fmla="*/ 2137494 w 2697450"/>
              <a:gd name="connsiteY207" fmla="*/ 623155 h 1761342"/>
              <a:gd name="connsiteX208" fmla="*/ 2147524 w 2697450"/>
              <a:gd name="connsiteY208" fmla="*/ 643977 h 1761342"/>
              <a:gd name="connsiteX209" fmla="*/ 2171050 w 2697450"/>
              <a:gd name="connsiteY209" fmla="*/ 721853 h 1761342"/>
              <a:gd name="connsiteX210" fmla="*/ 2189776 w 2697450"/>
              <a:gd name="connsiteY210" fmla="*/ 723043 h 1761342"/>
              <a:gd name="connsiteX211" fmla="*/ 1861278 w 2697450"/>
              <a:gd name="connsiteY211" fmla="*/ 654178 h 1761342"/>
              <a:gd name="connsiteX212" fmla="*/ 1935449 w 2697450"/>
              <a:gd name="connsiteY212" fmla="*/ 649120 h 1761342"/>
              <a:gd name="connsiteX213" fmla="*/ 2002448 w 2697450"/>
              <a:gd name="connsiteY213" fmla="*/ 656950 h 1761342"/>
              <a:gd name="connsiteX214" fmla="*/ 2023984 w 2697450"/>
              <a:gd name="connsiteY214" fmla="*/ 649511 h 1761342"/>
              <a:gd name="connsiteX215" fmla="*/ 2029966 w 2697450"/>
              <a:gd name="connsiteY215" fmla="*/ 606372 h 1761342"/>
              <a:gd name="connsiteX216" fmla="*/ 2013249 w 2697450"/>
              <a:gd name="connsiteY216" fmla="*/ 588608 h 1761342"/>
              <a:gd name="connsiteX217" fmla="*/ 1944193 w 2697450"/>
              <a:gd name="connsiteY217" fmla="*/ 578797 h 1761342"/>
              <a:gd name="connsiteX218" fmla="*/ 1819901 w 2697450"/>
              <a:gd name="connsiteY218" fmla="*/ 572663 h 1761342"/>
              <a:gd name="connsiteX219" fmla="*/ 1759179 w 2697450"/>
              <a:gd name="connsiteY219" fmla="*/ 569672 h 1761342"/>
              <a:gd name="connsiteX220" fmla="*/ 1759179 w 2697450"/>
              <a:gd name="connsiteY220" fmla="*/ 598733 h 1761342"/>
              <a:gd name="connsiteX221" fmla="*/ 1769352 w 2697450"/>
              <a:gd name="connsiteY221" fmla="*/ 637271 h 1761342"/>
              <a:gd name="connsiteX222" fmla="*/ 1810100 w 2697450"/>
              <a:gd name="connsiteY222" fmla="*/ 650282 h 1761342"/>
              <a:gd name="connsiteX223" fmla="*/ 1819625 w 2697450"/>
              <a:gd name="connsiteY223" fmla="*/ 654588 h 1761342"/>
              <a:gd name="connsiteX224" fmla="*/ 1861278 w 2697450"/>
              <a:gd name="connsiteY224" fmla="*/ 654178 h 1761342"/>
              <a:gd name="connsiteX225" fmla="*/ 437576 w 2697450"/>
              <a:gd name="connsiteY225" fmla="*/ 642462 h 1761342"/>
              <a:gd name="connsiteX226" fmla="*/ 440005 w 2697450"/>
              <a:gd name="connsiteY226" fmla="*/ 594723 h 1761342"/>
              <a:gd name="connsiteX227" fmla="*/ 435347 w 2697450"/>
              <a:gd name="connsiteY227" fmla="*/ 577940 h 1761342"/>
              <a:gd name="connsiteX228" fmla="*/ 307874 w 2697450"/>
              <a:gd name="connsiteY228" fmla="*/ 569358 h 1761342"/>
              <a:gd name="connsiteX229" fmla="*/ 161351 w 2697450"/>
              <a:gd name="connsiteY229" fmla="*/ 557975 h 1761342"/>
              <a:gd name="connsiteX230" fmla="*/ 149445 w 2697450"/>
              <a:gd name="connsiteY230" fmla="*/ 563766 h 1761342"/>
              <a:gd name="connsiteX231" fmla="*/ 166114 w 2697450"/>
              <a:gd name="connsiteY231" fmla="*/ 599076 h 1761342"/>
              <a:gd name="connsiteX232" fmla="*/ 175639 w 2697450"/>
              <a:gd name="connsiteY232" fmla="*/ 625784 h 1761342"/>
              <a:gd name="connsiteX233" fmla="*/ 235170 w 2697450"/>
              <a:gd name="connsiteY233" fmla="*/ 631594 h 1761342"/>
              <a:gd name="connsiteX234" fmla="*/ 342326 w 2697450"/>
              <a:gd name="connsiteY234" fmla="*/ 644310 h 1761342"/>
              <a:gd name="connsiteX235" fmla="*/ 437576 w 2697450"/>
              <a:gd name="connsiteY235" fmla="*/ 642462 h 1761342"/>
              <a:gd name="connsiteX236" fmla="*/ 1313724 w 2697450"/>
              <a:gd name="connsiteY236" fmla="*/ 404594 h 1761342"/>
              <a:gd name="connsiteX237" fmla="*/ 1259803 w 2697450"/>
              <a:gd name="connsiteY237" fmla="*/ 393135 h 1761342"/>
              <a:gd name="connsiteX238" fmla="*/ 1232723 w 2697450"/>
              <a:gd name="connsiteY238" fmla="*/ 404013 h 1761342"/>
              <a:gd name="connsiteX239" fmla="*/ 1313724 w 2697450"/>
              <a:gd name="connsiteY239" fmla="*/ 404594 h 1761342"/>
              <a:gd name="connsiteX240" fmla="*/ 977339 w 2697450"/>
              <a:gd name="connsiteY240" fmla="*/ 379115 h 1761342"/>
              <a:gd name="connsiteX241" fmla="*/ 910959 w 2697450"/>
              <a:gd name="connsiteY241" fmla="*/ 279769 h 1761342"/>
              <a:gd name="connsiteX242" fmla="*/ 902720 w 2697450"/>
              <a:gd name="connsiteY242" fmla="*/ 246603 h 1761342"/>
              <a:gd name="connsiteX243" fmla="*/ 914493 w 2697450"/>
              <a:gd name="connsiteY243" fmla="*/ 220886 h 1761342"/>
              <a:gd name="connsiteX244" fmla="*/ 1025917 w 2697450"/>
              <a:gd name="connsiteY244" fmla="*/ 152001 h 1761342"/>
              <a:gd name="connsiteX245" fmla="*/ 1126739 w 2697450"/>
              <a:gd name="connsiteY245" fmla="*/ 177623 h 1761342"/>
              <a:gd name="connsiteX246" fmla="*/ 1140455 w 2697450"/>
              <a:gd name="connsiteY246" fmla="*/ 208417 h 1761342"/>
              <a:gd name="connsiteX247" fmla="*/ 1102269 w 2697450"/>
              <a:gd name="connsiteY247" fmla="*/ 218552 h 1761342"/>
              <a:gd name="connsiteX248" fmla="*/ 1022221 w 2697450"/>
              <a:gd name="connsiteY248" fmla="*/ 241812 h 1761342"/>
              <a:gd name="connsiteX249" fmla="*/ 995227 w 2697450"/>
              <a:gd name="connsiteY249" fmla="*/ 270978 h 1761342"/>
              <a:gd name="connsiteX250" fmla="*/ 996856 w 2697450"/>
              <a:gd name="connsiteY250" fmla="*/ 302181 h 1761342"/>
              <a:gd name="connsiteX251" fmla="*/ 1025754 w 2697450"/>
              <a:gd name="connsiteY251" fmla="*/ 394612 h 1761342"/>
              <a:gd name="connsiteX252" fmla="*/ 977339 w 2697450"/>
              <a:gd name="connsiteY252" fmla="*/ 379115 h 1761342"/>
              <a:gd name="connsiteX253" fmla="*/ 1231904 w 2697450"/>
              <a:gd name="connsiteY253" fmla="*/ 305248 h 1761342"/>
              <a:gd name="connsiteX254" fmla="*/ 1184279 w 2697450"/>
              <a:gd name="connsiteY254" fmla="*/ 192063 h 1761342"/>
              <a:gd name="connsiteX255" fmla="*/ 1260508 w 2697450"/>
              <a:gd name="connsiteY255" fmla="*/ 142180 h 1761342"/>
              <a:gd name="connsiteX256" fmla="*/ 1395201 w 2697450"/>
              <a:gd name="connsiteY256" fmla="*/ 148505 h 1761342"/>
              <a:gd name="connsiteX257" fmla="*/ 1439673 w 2697450"/>
              <a:gd name="connsiteY257" fmla="*/ 194006 h 1761342"/>
              <a:gd name="connsiteX258" fmla="*/ 1447846 w 2697450"/>
              <a:gd name="connsiteY258" fmla="*/ 230296 h 1761342"/>
              <a:gd name="connsiteX259" fmla="*/ 1423423 w 2697450"/>
              <a:gd name="connsiteY259" fmla="*/ 236468 h 1761342"/>
              <a:gd name="connsiteX260" fmla="*/ 1333888 w 2697450"/>
              <a:gd name="connsiteY260" fmla="*/ 204407 h 1761342"/>
              <a:gd name="connsiteX261" fmla="*/ 1268413 w 2697450"/>
              <a:gd name="connsiteY261" fmla="*/ 233201 h 1761342"/>
              <a:gd name="connsiteX262" fmla="*/ 1263699 w 2697450"/>
              <a:gd name="connsiteY262" fmla="*/ 299238 h 1761342"/>
              <a:gd name="connsiteX263" fmla="*/ 1231904 w 2697450"/>
              <a:gd name="connsiteY263" fmla="*/ 305258 h 176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</a:cxnLst>
            <a:rect l="l" t="t" r="r" b="b"/>
            <a:pathLst>
              <a:path w="2697450" h="1761342">
                <a:moveTo>
                  <a:pt x="1011515" y="1756525"/>
                </a:moveTo>
                <a:cubicBezTo>
                  <a:pt x="829473" y="1754677"/>
                  <a:pt x="584080" y="1752639"/>
                  <a:pt x="466208" y="1752001"/>
                </a:cubicBezTo>
                <a:cubicBezTo>
                  <a:pt x="348337" y="1751363"/>
                  <a:pt x="241914" y="1749524"/>
                  <a:pt x="229703" y="1747905"/>
                </a:cubicBezTo>
                <a:lnTo>
                  <a:pt x="207509" y="1744971"/>
                </a:lnTo>
                <a:lnTo>
                  <a:pt x="256963" y="1621146"/>
                </a:lnTo>
                <a:cubicBezTo>
                  <a:pt x="284167" y="1553043"/>
                  <a:pt x="316933" y="1471604"/>
                  <a:pt x="329782" y="1440171"/>
                </a:cubicBezTo>
                <a:cubicBezTo>
                  <a:pt x="372749" y="1335082"/>
                  <a:pt x="374111" y="1330900"/>
                  <a:pt x="369320" y="1318394"/>
                </a:cubicBezTo>
                <a:cubicBezTo>
                  <a:pt x="366891" y="1312031"/>
                  <a:pt x="356614" y="1297515"/>
                  <a:pt x="346498" y="1286133"/>
                </a:cubicBezTo>
                <a:cubicBezTo>
                  <a:pt x="300883" y="1234841"/>
                  <a:pt x="292606" y="1198503"/>
                  <a:pt x="301893" y="1090242"/>
                </a:cubicBezTo>
                <a:cubicBezTo>
                  <a:pt x="305065" y="1053189"/>
                  <a:pt x="306188" y="1021395"/>
                  <a:pt x="304388" y="1019586"/>
                </a:cubicBezTo>
                <a:cubicBezTo>
                  <a:pt x="299702" y="1014909"/>
                  <a:pt x="204423" y="1008679"/>
                  <a:pt x="139977" y="1008851"/>
                </a:cubicBezTo>
                <a:cubicBezTo>
                  <a:pt x="79665" y="1009003"/>
                  <a:pt x="55024" y="1003117"/>
                  <a:pt x="46804" y="986581"/>
                </a:cubicBezTo>
                <a:cubicBezTo>
                  <a:pt x="43889" y="980704"/>
                  <a:pt x="37936" y="971961"/>
                  <a:pt x="33583" y="967150"/>
                </a:cubicBezTo>
                <a:cubicBezTo>
                  <a:pt x="29239" y="962340"/>
                  <a:pt x="25677" y="955254"/>
                  <a:pt x="25677" y="951405"/>
                </a:cubicBezTo>
                <a:cubicBezTo>
                  <a:pt x="25677" y="947548"/>
                  <a:pt x="23582" y="942309"/>
                  <a:pt x="21029" y="939747"/>
                </a:cubicBezTo>
                <a:cubicBezTo>
                  <a:pt x="15276" y="933994"/>
                  <a:pt x="1598" y="833638"/>
                  <a:pt x="-12" y="785327"/>
                </a:cubicBezTo>
                <a:cubicBezTo>
                  <a:pt x="-669" y="765687"/>
                  <a:pt x="769" y="738893"/>
                  <a:pt x="3179" y="725796"/>
                </a:cubicBezTo>
                <a:cubicBezTo>
                  <a:pt x="12552" y="674933"/>
                  <a:pt x="16295" y="659922"/>
                  <a:pt x="21067" y="654178"/>
                </a:cubicBezTo>
                <a:cubicBezTo>
                  <a:pt x="23782" y="650901"/>
                  <a:pt x="25420" y="646386"/>
                  <a:pt x="24687" y="644148"/>
                </a:cubicBezTo>
                <a:cubicBezTo>
                  <a:pt x="23963" y="641910"/>
                  <a:pt x="33640" y="622317"/>
                  <a:pt x="46185" y="600609"/>
                </a:cubicBezTo>
                <a:cubicBezTo>
                  <a:pt x="65301" y="567529"/>
                  <a:pt x="72416" y="559480"/>
                  <a:pt x="90171" y="550860"/>
                </a:cubicBezTo>
                <a:lnTo>
                  <a:pt x="111355" y="540564"/>
                </a:lnTo>
                <a:lnTo>
                  <a:pt x="229245" y="548841"/>
                </a:lnTo>
                <a:cubicBezTo>
                  <a:pt x="294082" y="553394"/>
                  <a:pt x="361071" y="558232"/>
                  <a:pt x="378093" y="559595"/>
                </a:cubicBezTo>
                <a:cubicBezTo>
                  <a:pt x="403581" y="561643"/>
                  <a:pt x="407420" y="561061"/>
                  <a:pt x="399848" y="556309"/>
                </a:cubicBezTo>
                <a:cubicBezTo>
                  <a:pt x="380464" y="544136"/>
                  <a:pt x="365177" y="523857"/>
                  <a:pt x="359157" y="502368"/>
                </a:cubicBezTo>
                <a:cubicBezTo>
                  <a:pt x="353823" y="483309"/>
                  <a:pt x="354051" y="473098"/>
                  <a:pt x="360757" y="432741"/>
                </a:cubicBezTo>
                <a:cubicBezTo>
                  <a:pt x="370949" y="371371"/>
                  <a:pt x="382826" y="347130"/>
                  <a:pt x="411944" y="328261"/>
                </a:cubicBezTo>
                <a:cubicBezTo>
                  <a:pt x="469171" y="291180"/>
                  <a:pt x="554324" y="267625"/>
                  <a:pt x="610188" y="273406"/>
                </a:cubicBezTo>
                <a:cubicBezTo>
                  <a:pt x="638830" y="276378"/>
                  <a:pt x="640354" y="275978"/>
                  <a:pt x="653051" y="262176"/>
                </a:cubicBezTo>
                <a:cubicBezTo>
                  <a:pt x="671263" y="242393"/>
                  <a:pt x="728098" y="214618"/>
                  <a:pt x="762931" y="208484"/>
                </a:cubicBezTo>
                <a:cubicBezTo>
                  <a:pt x="787315" y="204188"/>
                  <a:pt x="795954" y="204703"/>
                  <a:pt x="817186" y="211704"/>
                </a:cubicBezTo>
                <a:cubicBezTo>
                  <a:pt x="842970" y="220200"/>
                  <a:pt x="863868" y="237316"/>
                  <a:pt x="863868" y="249946"/>
                </a:cubicBezTo>
                <a:cubicBezTo>
                  <a:pt x="863868" y="259681"/>
                  <a:pt x="852352" y="263177"/>
                  <a:pt x="837083" y="258090"/>
                </a:cubicBezTo>
                <a:cubicBezTo>
                  <a:pt x="830035" y="255737"/>
                  <a:pt x="810404" y="255480"/>
                  <a:pt x="793468" y="257528"/>
                </a:cubicBezTo>
                <a:cubicBezTo>
                  <a:pt x="761169" y="261414"/>
                  <a:pt x="737747" y="274568"/>
                  <a:pt x="722964" y="297133"/>
                </a:cubicBezTo>
                <a:cubicBezTo>
                  <a:pt x="716306" y="307287"/>
                  <a:pt x="716345" y="309782"/>
                  <a:pt x="723317" y="323270"/>
                </a:cubicBezTo>
                <a:cubicBezTo>
                  <a:pt x="727555" y="331471"/>
                  <a:pt x="738223" y="345806"/>
                  <a:pt x="747015" y="355131"/>
                </a:cubicBezTo>
                <a:cubicBezTo>
                  <a:pt x="768246" y="377638"/>
                  <a:pt x="771885" y="398289"/>
                  <a:pt x="759055" y="423444"/>
                </a:cubicBezTo>
                <a:cubicBezTo>
                  <a:pt x="753597" y="434141"/>
                  <a:pt x="745853" y="444152"/>
                  <a:pt x="741843" y="445694"/>
                </a:cubicBezTo>
                <a:cubicBezTo>
                  <a:pt x="729136" y="450572"/>
                  <a:pt x="698666" y="438275"/>
                  <a:pt x="689751" y="424663"/>
                </a:cubicBezTo>
                <a:cubicBezTo>
                  <a:pt x="685083" y="417548"/>
                  <a:pt x="677749" y="407937"/>
                  <a:pt x="673444" y="403318"/>
                </a:cubicBezTo>
                <a:cubicBezTo>
                  <a:pt x="669139" y="398699"/>
                  <a:pt x="661909" y="383163"/>
                  <a:pt x="657385" y="368809"/>
                </a:cubicBezTo>
                <a:cubicBezTo>
                  <a:pt x="652860" y="354455"/>
                  <a:pt x="646031" y="339577"/>
                  <a:pt x="642211" y="335757"/>
                </a:cubicBezTo>
                <a:cubicBezTo>
                  <a:pt x="638392" y="331937"/>
                  <a:pt x="635268" y="326422"/>
                  <a:pt x="635268" y="323498"/>
                </a:cubicBezTo>
                <a:cubicBezTo>
                  <a:pt x="635268" y="320565"/>
                  <a:pt x="630000" y="312916"/>
                  <a:pt x="623571" y="306487"/>
                </a:cubicBezTo>
                <a:cubicBezTo>
                  <a:pt x="614113" y="297028"/>
                  <a:pt x="607083" y="294800"/>
                  <a:pt x="586766" y="294800"/>
                </a:cubicBezTo>
                <a:cubicBezTo>
                  <a:pt x="559563" y="294800"/>
                  <a:pt x="504823" y="312964"/>
                  <a:pt x="480582" y="330042"/>
                </a:cubicBezTo>
                <a:cubicBezTo>
                  <a:pt x="472781" y="335538"/>
                  <a:pt x="462275" y="342186"/>
                  <a:pt x="457255" y="344806"/>
                </a:cubicBezTo>
                <a:cubicBezTo>
                  <a:pt x="445501" y="350921"/>
                  <a:pt x="428451" y="395631"/>
                  <a:pt x="432185" y="410509"/>
                </a:cubicBezTo>
                <a:cubicBezTo>
                  <a:pt x="434843" y="421101"/>
                  <a:pt x="456036" y="445095"/>
                  <a:pt x="491631" y="477822"/>
                </a:cubicBezTo>
                <a:cubicBezTo>
                  <a:pt x="499975" y="485500"/>
                  <a:pt x="509109" y="499444"/>
                  <a:pt x="511909" y="508807"/>
                </a:cubicBezTo>
                <a:cubicBezTo>
                  <a:pt x="520177" y="536401"/>
                  <a:pt x="527187" y="542383"/>
                  <a:pt x="557325" y="547612"/>
                </a:cubicBezTo>
                <a:cubicBezTo>
                  <a:pt x="598654" y="554775"/>
                  <a:pt x="665738" y="553041"/>
                  <a:pt x="687750" y="544231"/>
                </a:cubicBezTo>
                <a:cubicBezTo>
                  <a:pt x="698009" y="540125"/>
                  <a:pt x="706229" y="535373"/>
                  <a:pt x="706029" y="533658"/>
                </a:cubicBezTo>
                <a:cubicBezTo>
                  <a:pt x="705829" y="531943"/>
                  <a:pt x="707219" y="525714"/>
                  <a:pt x="709124" y="519828"/>
                </a:cubicBezTo>
                <a:cubicBezTo>
                  <a:pt x="712144" y="510446"/>
                  <a:pt x="715811" y="509112"/>
                  <a:pt x="738471" y="509112"/>
                </a:cubicBezTo>
                <a:cubicBezTo>
                  <a:pt x="762417" y="509112"/>
                  <a:pt x="777590" y="513865"/>
                  <a:pt x="822091" y="535344"/>
                </a:cubicBezTo>
                <a:cubicBezTo>
                  <a:pt x="845808" y="546793"/>
                  <a:pt x="900396" y="548336"/>
                  <a:pt x="949593" y="538954"/>
                </a:cubicBezTo>
                <a:cubicBezTo>
                  <a:pt x="991436" y="530972"/>
                  <a:pt x="994941" y="529438"/>
                  <a:pt x="996256" y="518523"/>
                </a:cubicBezTo>
                <a:cubicBezTo>
                  <a:pt x="997046" y="512036"/>
                  <a:pt x="999066" y="503511"/>
                  <a:pt x="1000751" y="499587"/>
                </a:cubicBezTo>
                <a:cubicBezTo>
                  <a:pt x="1002437" y="495653"/>
                  <a:pt x="1004066" y="490300"/>
                  <a:pt x="1004371" y="487681"/>
                </a:cubicBezTo>
                <a:cubicBezTo>
                  <a:pt x="1007447" y="461201"/>
                  <a:pt x="1020754" y="455163"/>
                  <a:pt x="1044766" y="469335"/>
                </a:cubicBezTo>
                <a:cubicBezTo>
                  <a:pt x="1060778" y="478794"/>
                  <a:pt x="1075513" y="474793"/>
                  <a:pt x="1072151" y="461906"/>
                </a:cubicBezTo>
                <a:cubicBezTo>
                  <a:pt x="1069008" y="449914"/>
                  <a:pt x="1078780" y="409147"/>
                  <a:pt x="1087705" y="396974"/>
                </a:cubicBezTo>
                <a:cubicBezTo>
                  <a:pt x="1108641" y="368418"/>
                  <a:pt x="1187289" y="338291"/>
                  <a:pt x="1225361" y="344234"/>
                </a:cubicBezTo>
                <a:cubicBezTo>
                  <a:pt x="1288483" y="354083"/>
                  <a:pt x="1315115" y="355055"/>
                  <a:pt x="1421080" y="351359"/>
                </a:cubicBezTo>
                <a:cubicBezTo>
                  <a:pt x="1606808" y="344882"/>
                  <a:pt x="1648299" y="345911"/>
                  <a:pt x="1672778" y="357627"/>
                </a:cubicBezTo>
                <a:cubicBezTo>
                  <a:pt x="1687342" y="364599"/>
                  <a:pt x="1698010" y="374781"/>
                  <a:pt x="1708707" y="391897"/>
                </a:cubicBezTo>
                <a:cubicBezTo>
                  <a:pt x="1730309" y="426464"/>
                  <a:pt x="1755789" y="497158"/>
                  <a:pt x="1758256" y="529353"/>
                </a:cubicBezTo>
                <a:cubicBezTo>
                  <a:pt x="1760303" y="555984"/>
                  <a:pt x="1760742" y="556737"/>
                  <a:pt x="1774324" y="556737"/>
                </a:cubicBezTo>
                <a:cubicBezTo>
                  <a:pt x="1788231" y="556737"/>
                  <a:pt x="1788279" y="556632"/>
                  <a:pt x="1787536" y="529353"/>
                </a:cubicBezTo>
                <a:cubicBezTo>
                  <a:pt x="1786602" y="495548"/>
                  <a:pt x="1791164" y="375638"/>
                  <a:pt x="1797365" y="270987"/>
                </a:cubicBezTo>
                <a:cubicBezTo>
                  <a:pt x="1799928" y="227762"/>
                  <a:pt x="1803042" y="157049"/>
                  <a:pt x="1804299" y="113825"/>
                </a:cubicBezTo>
                <a:lnTo>
                  <a:pt x="1806586" y="35243"/>
                </a:lnTo>
                <a:lnTo>
                  <a:pt x="1826369" y="17384"/>
                </a:lnTo>
                <a:lnTo>
                  <a:pt x="1846162" y="-475"/>
                </a:lnTo>
                <a:lnTo>
                  <a:pt x="2662693" y="-475"/>
                </a:lnTo>
                <a:lnTo>
                  <a:pt x="2674913" y="10840"/>
                </a:lnTo>
                <a:cubicBezTo>
                  <a:pt x="2694297" y="28814"/>
                  <a:pt x="2697373" y="50512"/>
                  <a:pt x="2697278" y="168584"/>
                </a:cubicBezTo>
                <a:cubicBezTo>
                  <a:pt x="2697192" y="279578"/>
                  <a:pt x="2690058" y="638137"/>
                  <a:pt x="2685772" y="747227"/>
                </a:cubicBezTo>
                <a:cubicBezTo>
                  <a:pt x="2684486" y="779975"/>
                  <a:pt x="2682076" y="859261"/>
                  <a:pt x="2680419" y="923440"/>
                </a:cubicBezTo>
                <a:cubicBezTo>
                  <a:pt x="2678761" y="987620"/>
                  <a:pt x="2676723" y="1060485"/>
                  <a:pt x="2675885" y="1085365"/>
                </a:cubicBezTo>
                <a:cubicBezTo>
                  <a:pt x="2675047" y="1110244"/>
                  <a:pt x="2674084" y="1180425"/>
                  <a:pt x="2673742" y="1241299"/>
                </a:cubicBezTo>
                <a:cubicBezTo>
                  <a:pt x="2673180" y="1344236"/>
                  <a:pt x="2672513" y="1352322"/>
                  <a:pt x="2664217" y="1356761"/>
                </a:cubicBezTo>
                <a:cubicBezTo>
                  <a:pt x="2659311" y="1359390"/>
                  <a:pt x="2652453" y="1364238"/>
                  <a:pt x="2648977" y="1367543"/>
                </a:cubicBezTo>
                <a:cubicBezTo>
                  <a:pt x="2614858" y="1399937"/>
                  <a:pt x="2532200" y="1457678"/>
                  <a:pt x="2503358" y="1469270"/>
                </a:cubicBezTo>
                <a:cubicBezTo>
                  <a:pt x="2493529" y="1473214"/>
                  <a:pt x="2465897" y="1485968"/>
                  <a:pt x="2441951" y="1497598"/>
                </a:cubicBezTo>
                <a:cubicBezTo>
                  <a:pt x="2418005" y="1509237"/>
                  <a:pt x="2396040" y="1518762"/>
                  <a:pt x="2393135" y="1518762"/>
                </a:cubicBezTo>
                <a:cubicBezTo>
                  <a:pt x="2390240" y="1518762"/>
                  <a:pt x="2387858" y="1520438"/>
                  <a:pt x="2387858" y="1522496"/>
                </a:cubicBezTo>
                <a:cubicBezTo>
                  <a:pt x="2387858" y="1527592"/>
                  <a:pt x="2344348" y="1547566"/>
                  <a:pt x="2276921" y="1573416"/>
                </a:cubicBezTo>
                <a:lnTo>
                  <a:pt x="2220752" y="1594962"/>
                </a:lnTo>
                <a:lnTo>
                  <a:pt x="2157858" y="1594858"/>
                </a:lnTo>
                <a:cubicBezTo>
                  <a:pt x="2123273" y="1594800"/>
                  <a:pt x="2063894" y="1592781"/>
                  <a:pt x="2025908" y="1590352"/>
                </a:cubicBezTo>
                <a:cubicBezTo>
                  <a:pt x="1987932" y="1587923"/>
                  <a:pt x="1933278" y="1584532"/>
                  <a:pt x="1904464" y="1582808"/>
                </a:cubicBezTo>
                <a:cubicBezTo>
                  <a:pt x="1827169" y="1578179"/>
                  <a:pt x="1814939" y="1569054"/>
                  <a:pt x="1789850" y="1497331"/>
                </a:cubicBezTo>
                <a:cubicBezTo>
                  <a:pt x="1782516" y="1476357"/>
                  <a:pt x="1781268" y="1446906"/>
                  <a:pt x="1779335" y="1250309"/>
                </a:cubicBezTo>
                <a:cubicBezTo>
                  <a:pt x="1776801" y="991706"/>
                  <a:pt x="1779944" y="1007593"/>
                  <a:pt x="1731776" y="1010127"/>
                </a:cubicBezTo>
                <a:cubicBezTo>
                  <a:pt x="1705640" y="1011499"/>
                  <a:pt x="1704620" y="1012070"/>
                  <a:pt x="1699144" y="1028215"/>
                </a:cubicBezTo>
                <a:cubicBezTo>
                  <a:pt x="1696029" y="1037378"/>
                  <a:pt x="1689761" y="1062029"/>
                  <a:pt x="1685208" y="1082984"/>
                </a:cubicBezTo>
                <a:cubicBezTo>
                  <a:pt x="1667216" y="1165747"/>
                  <a:pt x="1644889" y="1213343"/>
                  <a:pt x="1608047" y="1247443"/>
                </a:cubicBezTo>
                <a:cubicBezTo>
                  <a:pt x="1562726" y="1289391"/>
                  <a:pt x="1554745" y="1293753"/>
                  <a:pt x="1445607" y="1336292"/>
                </a:cubicBezTo>
                <a:cubicBezTo>
                  <a:pt x="1397963" y="1354856"/>
                  <a:pt x="1384285" y="1362371"/>
                  <a:pt x="1373570" y="1375877"/>
                </a:cubicBezTo>
                <a:lnTo>
                  <a:pt x="1360349" y="1392546"/>
                </a:lnTo>
                <a:lnTo>
                  <a:pt x="1356872" y="1573521"/>
                </a:lnTo>
                <a:cubicBezTo>
                  <a:pt x="1354967" y="1673057"/>
                  <a:pt x="1352424" y="1756106"/>
                  <a:pt x="1351233" y="1758068"/>
                </a:cubicBezTo>
                <a:cubicBezTo>
                  <a:pt x="1350043" y="1760031"/>
                  <a:pt x="1347595" y="1761240"/>
                  <a:pt x="1345785" y="1760764"/>
                </a:cubicBezTo>
                <a:cubicBezTo>
                  <a:pt x="1343975" y="1760288"/>
                  <a:pt x="1193547" y="1758373"/>
                  <a:pt x="1011505" y="1756525"/>
                </a:cubicBezTo>
                <a:close/>
                <a:moveTo>
                  <a:pt x="2176137" y="1261216"/>
                </a:moveTo>
                <a:cubicBezTo>
                  <a:pt x="2179518" y="1255748"/>
                  <a:pt x="2181280" y="1207942"/>
                  <a:pt x="2185347" y="1011823"/>
                </a:cubicBezTo>
                <a:cubicBezTo>
                  <a:pt x="2187833" y="891970"/>
                  <a:pt x="2186195" y="856755"/>
                  <a:pt x="2178108" y="856755"/>
                </a:cubicBezTo>
                <a:cubicBezTo>
                  <a:pt x="2175965" y="856755"/>
                  <a:pt x="2169755" y="869081"/>
                  <a:pt x="2164297" y="884140"/>
                </a:cubicBezTo>
                <a:cubicBezTo>
                  <a:pt x="2158839" y="899199"/>
                  <a:pt x="2150781" y="917953"/>
                  <a:pt x="2146399" y="925812"/>
                </a:cubicBezTo>
                <a:cubicBezTo>
                  <a:pt x="2134836" y="946538"/>
                  <a:pt x="2092240" y="990086"/>
                  <a:pt x="2083430" y="990191"/>
                </a:cubicBezTo>
                <a:cubicBezTo>
                  <a:pt x="2079286" y="990239"/>
                  <a:pt x="2063541" y="999345"/>
                  <a:pt x="2048435" y="1010432"/>
                </a:cubicBezTo>
                <a:cubicBezTo>
                  <a:pt x="2024451" y="1028025"/>
                  <a:pt x="2021117" y="1032396"/>
                  <a:pt x="2022241" y="1044874"/>
                </a:cubicBezTo>
                <a:cubicBezTo>
                  <a:pt x="2023089" y="1054409"/>
                  <a:pt x="2025794" y="1058666"/>
                  <a:pt x="2030356" y="1057676"/>
                </a:cubicBezTo>
                <a:cubicBezTo>
                  <a:pt x="2061084" y="1050999"/>
                  <a:pt x="2063075" y="1051132"/>
                  <a:pt x="2065904" y="1060048"/>
                </a:cubicBezTo>
                <a:cubicBezTo>
                  <a:pt x="2067475" y="1065010"/>
                  <a:pt x="2069647" y="1095204"/>
                  <a:pt x="2070733" y="1127151"/>
                </a:cubicBezTo>
                <a:cubicBezTo>
                  <a:pt x="2072171" y="1169747"/>
                  <a:pt x="2074562" y="1187092"/>
                  <a:pt x="2079677" y="1192207"/>
                </a:cubicBezTo>
                <a:cubicBezTo>
                  <a:pt x="2083515" y="1196046"/>
                  <a:pt x="2088087" y="1206790"/>
                  <a:pt x="2089830" y="1216086"/>
                </a:cubicBezTo>
                <a:cubicBezTo>
                  <a:pt x="2091573" y="1225382"/>
                  <a:pt x="2094641" y="1232993"/>
                  <a:pt x="2096641" y="1232993"/>
                </a:cubicBezTo>
                <a:cubicBezTo>
                  <a:pt x="2098651" y="1232993"/>
                  <a:pt x="2106652" y="1239213"/>
                  <a:pt x="2114424" y="1246814"/>
                </a:cubicBezTo>
                <a:cubicBezTo>
                  <a:pt x="2122196" y="1254415"/>
                  <a:pt x="2133855" y="1261616"/>
                  <a:pt x="2140332" y="1262835"/>
                </a:cubicBezTo>
                <a:cubicBezTo>
                  <a:pt x="2161944" y="1266873"/>
                  <a:pt x="2172946" y="1266378"/>
                  <a:pt x="2176137" y="1261206"/>
                </a:cubicBezTo>
                <a:close/>
                <a:moveTo>
                  <a:pt x="897215" y="1110968"/>
                </a:moveTo>
                <a:cubicBezTo>
                  <a:pt x="951879" y="1098329"/>
                  <a:pt x="1108470" y="1040388"/>
                  <a:pt x="1160152" y="1013689"/>
                </a:cubicBezTo>
                <a:cubicBezTo>
                  <a:pt x="1175107" y="1005964"/>
                  <a:pt x="1190375" y="999640"/>
                  <a:pt x="1194090" y="999640"/>
                </a:cubicBezTo>
                <a:cubicBezTo>
                  <a:pt x="1197795" y="999640"/>
                  <a:pt x="1212616" y="994430"/>
                  <a:pt x="1227027" y="988058"/>
                </a:cubicBezTo>
                <a:cubicBezTo>
                  <a:pt x="1241429" y="981686"/>
                  <a:pt x="1295817" y="961044"/>
                  <a:pt x="1347871" y="942195"/>
                </a:cubicBezTo>
                <a:cubicBezTo>
                  <a:pt x="1441064" y="908438"/>
                  <a:pt x="1511206" y="877777"/>
                  <a:pt x="1536228" y="859860"/>
                </a:cubicBezTo>
                <a:cubicBezTo>
                  <a:pt x="1543238" y="854841"/>
                  <a:pt x="1556764" y="839411"/>
                  <a:pt x="1566308" y="825571"/>
                </a:cubicBezTo>
                <a:cubicBezTo>
                  <a:pt x="1575842" y="811722"/>
                  <a:pt x="1586720" y="799215"/>
                  <a:pt x="1590473" y="797776"/>
                </a:cubicBezTo>
                <a:cubicBezTo>
                  <a:pt x="1594559" y="796205"/>
                  <a:pt x="1597302" y="788633"/>
                  <a:pt x="1597302" y="778936"/>
                </a:cubicBezTo>
                <a:cubicBezTo>
                  <a:pt x="1597302" y="767020"/>
                  <a:pt x="1601760" y="757857"/>
                  <a:pt x="1614066" y="744408"/>
                </a:cubicBezTo>
                <a:cubicBezTo>
                  <a:pt x="1623286" y="734350"/>
                  <a:pt x="1632964" y="717472"/>
                  <a:pt x="1635574" y="706908"/>
                </a:cubicBezTo>
                <a:cubicBezTo>
                  <a:pt x="1638184" y="696345"/>
                  <a:pt x="1642489" y="680200"/>
                  <a:pt x="1645137" y="671027"/>
                </a:cubicBezTo>
                <a:cubicBezTo>
                  <a:pt x="1653328" y="642681"/>
                  <a:pt x="1663129" y="540259"/>
                  <a:pt x="1661520" y="499682"/>
                </a:cubicBezTo>
                <a:cubicBezTo>
                  <a:pt x="1659901" y="458839"/>
                  <a:pt x="1651290" y="435608"/>
                  <a:pt x="1627097" y="406814"/>
                </a:cubicBezTo>
                <a:cubicBezTo>
                  <a:pt x="1606627" y="382448"/>
                  <a:pt x="1598417" y="379058"/>
                  <a:pt x="1557307" y="377972"/>
                </a:cubicBezTo>
                <a:cubicBezTo>
                  <a:pt x="1536085" y="377420"/>
                  <a:pt x="1498995" y="375457"/>
                  <a:pt x="1474877" y="373619"/>
                </a:cubicBezTo>
                <a:lnTo>
                  <a:pt x="1431043" y="370285"/>
                </a:lnTo>
                <a:lnTo>
                  <a:pt x="1423880" y="387421"/>
                </a:lnTo>
                <a:cubicBezTo>
                  <a:pt x="1419937" y="396850"/>
                  <a:pt x="1415298" y="412129"/>
                  <a:pt x="1413565" y="421387"/>
                </a:cubicBezTo>
                <a:cubicBezTo>
                  <a:pt x="1408212" y="449886"/>
                  <a:pt x="1397315" y="453448"/>
                  <a:pt x="1334545" y="447190"/>
                </a:cubicBezTo>
                <a:cubicBezTo>
                  <a:pt x="1222046" y="435979"/>
                  <a:pt x="1223598" y="436026"/>
                  <a:pt x="1217083" y="443875"/>
                </a:cubicBezTo>
                <a:cubicBezTo>
                  <a:pt x="1202615" y="461306"/>
                  <a:pt x="1231914" y="510207"/>
                  <a:pt x="1276129" y="542440"/>
                </a:cubicBezTo>
                <a:cubicBezTo>
                  <a:pt x="1335536" y="585750"/>
                  <a:pt x="1373436" y="596675"/>
                  <a:pt x="1447674" y="591875"/>
                </a:cubicBezTo>
                <a:cubicBezTo>
                  <a:pt x="1494261" y="588865"/>
                  <a:pt x="1497299" y="589217"/>
                  <a:pt x="1497299" y="597647"/>
                </a:cubicBezTo>
                <a:cubicBezTo>
                  <a:pt x="1497299" y="615763"/>
                  <a:pt x="1480726" y="646986"/>
                  <a:pt x="1468410" y="652101"/>
                </a:cubicBezTo>
                <a:cubicBezTo>
                  <a:pt x="1461685" y="654892"/>
                  <a:pt x="1447760" y="666760"/>
                  <a:pt x="1437454" y="678476"/>
                </a:cubicBezTo>
                <a:cubicBezTo>
                  <a:pt x="1392715" y="729339"/>
                  <a:pt x="1400592" y="724806"/>
                  <a:pt x="1362444" y="721605"/>
                </a:cubicBezTo>
                <a:cubicBezTo>
                  <a:pt x="1343623" y="720024"/>
                  <a:pt x="1315372" y="720777"/>
                  <a:pt x="1299655" y="723272"/>
                </a:cubicBezTo>
                <a:lnTo>
                  <a:pt x="1237743" y="732969"/>
                </a:lnTo>
                <a:cubicBezTo>
                  <a:pt x="1177888" y="742217"/>
                  <a:pt x="1155114" y="758534"/>
                  <a:pt x="1055635" y="863480"/>
                </a:cubicBezTo>
                <a:cubicBezTo>
                  <a:pt x="1024831" y="895970"/>
                  <a:pt x="1013982" y="901685"/>
                  <a:pt x="963309" y="912115"/>
                </a:cubicBezTo>
                <a:lnTo>
                  <a:pt x="923094" y="920392"/>
                </a:lnTo>
                <a:lnTo>
                  <a:pt x="887413" y="903457"/>
                </a:lnTo>
                <a:cubicBezTo>
                  <a:pt x="837255" y="879653"/>
                  <a:pt x="788325" y="874063"/>
                  <a:pt x="730851" y="885569"/>
                </a:cubicBezTo>
                <a:cubicBezTo>
                  <a:pt x="686045" y="894541"/>
                  <a:pt x="649860" y="909819"/>
                  <a:pt x="621714" y="931650"/>
                </a:cubicBezTo>
                <a:cubicBezTo>
                  <a:pt x="599377" y="948977"/>
                  <a:pt x="593805" y="956320"/>
                  <a:pt x="588938" y="974894"/>
                </a:cubicBezTo>
                <a:cubicBezTo>
                  <a:pt x="581232" y="1004307"/>
                  <a:pt x="581480" y="1030339"/>
                  <a:pt x="589719" y="1057485"/>
                </a:cubicBezTo>
                <a:cubicBezTo>
                  <a:pt x="599549" y="1089890"/>
                  <a:pt x="610541" y="1108968"/>
                  <a:pt x="622418" y="1114254"/>
                </a:cubicBezTo>
                <a:cubicBezTo>
                  <a:pt x="643983" y="1123855"/>
                  <a:pt x="692322" y="1127703"/>
                  <a:pt x="766255" y="1125694"/>
                </a:cubicBezTo>
                <a:cubicBezTo>
                  <a:pt x="826472" y="1124065"/>
                  <a:pt x="853943" y="1120970"/>
                  <a:pt x="897224" y="1110968"/>
                </a:cubicBezTo>
                <a:close/>
                <a:moveTo>
                  <a:pt x="153522" y="829504"/>
                </a:moveTo>
                <a:lnTo>
                  <a:pt x="167838" y="821294"/>
                </a:lnTo>
                <a:lnTo>
                  <a:pt x="166666" y="773545"/>
                </a:lnTo>
                <a:cubicBezTo>
                  <a:pt x="165885" y="741599"/>
                  <a:pt x="162847" y="719700"/>
                  <a:pt x="157503" y="707356"/>
                </a:cubicBezTo>
                <a:cubicBezTo>
                  <a:pt x="153103" y="697212"/>
                  <a:pt x="149502" y="686258"/>
                  <a:pt x="149502" y="683000"/>
                </a:cubicBezTo>
                <a:cubicBezTo>
                  <a:pt x="149502" y="679743"/>
                  <a:pt x="144921" y="671246"/>
                  <a:pt x="139310" y="664122"/>
                </a:cubicBezTo>
                <a:cubicBezTo>
                  <a:pt x="133700" y="656987"/>
                  <a:pt x="128852" y="647596"/>
                  <a:pt x="128528" y="643234"/>
                </a:cubicBezTo>
                <a:cubicBezTo>
                  <a:pt x="127699" y="632156"/>
                  <a:pt x="105449" y="599723"/>
                  <a:pt x="98620" y="599657"/>
                </a:cubicBezTo>
                <a:cubicBezTo>
                  <a:pt x="86199" y="599523"/>
                  <a:pt x="68540" y="609315"/>
                  <a:pt x="68540" y="616335"/>
                </a:cubicBezTo>
                <a:cubicBezTo>
                  <a:pt x="68540" y="620431"/>
                  <a:pt x="64482" y="631737"/>
                  <a:pt x="59529" y="641462"/>
                </a:cubicBezTo>
                <a:cubicBezTo>
                  <a:pt x="52242" y="655740"/>
                  <a:pt x="50414" y="670294"/>
                  <a:pt x="50023" y="717224"/>
                </a:cubicBezTo>
                <a:cubicBezTo>
                  <a:pt x="49756" y="749161"/>
                  <a:pt x="51576" y="780660"/>
                  <a:pt x="54062" y="787213"/>
                </a:cubicBezTo>
                <a:cubicBezTo>
                  <a:pt x="56557" y="793757"/>
                  <a:pt x="66435" y="807807"/>
                  <a:pt x="76026" y="818417"/>
                </a:cubicBezTo>
                <a:cubicBezTo>
                  <a:pt x="91800" y="835876"/>
                  <a:pt x="95648" y="837715"/>
                  <a:pt x="116336" y="837715"/>
                </a:cubicBezTo>
                <a:cubicBezTo>
                  <a:pt x="129281" y="837715"/>
                  <a:pt x="145416" y="834153"/>
                  <a:pt x="153522" y="829504"/>
                </a:cubicBezTo>
                <a:close/>
                <a:moveTo>
                  <a:pt x="91133" y="792176"/>
                </a:moveTo>
                <a:cubicBezTo>
                  <a:pt x="77684" y="776812"/>
                  <a:pt x="74578" y="763477"/>
                  <a:pt x="73874" y="718176"/>
                </a:cubicBezTo>
                <a:cubicBezTo>
                  <a:pt x="73359" y="685182"/>
                  <a:pt x="78941" y="655435"/>
                  <a:pt x="87447" y="645872"/>
                </a:cubicBezTo>
                <a:cubicBezTo>
                  <a:pt x="89266" y="643824"/>
                  <a:pt x="99324" y="649654"/>
                  <a:pt x="109802" y="658836"/>
                </a:cubicBezTo>
                <a:cubicBezTo>
                  <a:pt x="126595" y="673561"/>
                  <a:pt x="129862" y="680019"/>
                  <a:pt x="137577" y="713766"/>
                </a:cubicBezTo>
                <a:cubicBezTo>
                  <a:pt x="142377" y="734807"/>
                  <a:pt x="145025" y="753304"/>
                  <a:pt x="143444" y="754876"/>
                </a:cubicBezTo>
                <a:cubicBezTo>
                  <a:pt x="141873" y="756448"/>
                  <a:pt x="142711" y="763325"/>
                  <a:pt x="145311" y="770164"/>
                </a:cubicBezTo>
                <a:cubicBezTo>
                  <a:pt x="148654" y="778956"/>
                  <a:pt x="148331" y="785775"/>
                  <a:pt x="144206" y="793481"/>
                </a:cubicBezTo>
                <a:cubicBezTo>
                  <a:pt x="135624" y="809521"/>
                  <a:pt x="105668" y="808778"/>
                  <a:pt x="91133" y="792176"/>
                </a:cubicBezTo>
                <a:close/>
                <a:moveTo>
                  <a:pt x="2189776" y="723043"/>
                </a:moveTo>
                <a:cubicBezTo>
                  <a:pt x="2191014" y="721806"/>
                  <a:pt x="2193386" y="629765"/>
                  <a:pt x="2195053" y="518513"/>
                </a:cubicBezTo>
                <a:cubicBezTo>
                  <a:pt x="2196720" y="407251"/>
                  <a:pt x="2198806" y="308725"/>
                  <a:pt x="2199682" y="299562"/>
                </a:cubicBezTo>
                <a:cubicBezTo>
                  <a:pt x="2200559" y="290399"/>
                  <a:pt x="2201549" y="238050"/>
                  <a:pt x="2201892" y="183252"/>
                </a:cubicBezTo>
                <a:cubicBezTo>
                  <a:pt x="2202397" y="99280"/>
                  <a:pt x="2201340" y="82449"/>
                  <a:pt x="2195158" y="76267"/>
                </a:cubicBezTo>
                <a:cubicBezTo>
                  <a:pt x="2186757" y="67857"/>
                  <a:pt x="2112452" y="62618"/>
                  <a:pt x="1984903" y="61437"/>
                </a:cubicBezTo>
                <a:cubicBezTo>
                  <a:pt x="1879290" y="60456"/>
                  <a:pt x="1863993" y="67495"/>
                  <a:pt x="1863754" y="117168"/>
                </a:cubicBezTo>
                <a:cubicBezTo>
                  <a:pt x="1863497" y="170155"/>
                  <a:pt x="1864783" y="187729"/>
                  <a:pt x="1869003" y="189224"/>
                </a:cubicBezTo>
                <a:cubicBezTo>
                  <a:pt x="1876794" y="191987"/>
                  <a:pt x="1873851" y="225381"/>
                  <a:pt x="1864136" y="244450"/>
                </a:cubicBezTo>
                <a:cubicBezTo>
                  <a:pt x="1854839" y="262672"/>
                  <a:pt x="1854839" y="262862"/>
                  <a:pt x="1864136" y="274673"/>
                </a:cubicBezTo>
                <a:cubicBezTo>
                  <a:pt x="1869279" y="281207"/>
                  <a:pt x="1873479" y="292561"/>
                  <a:pt x="1873479" y="299896"/>
                </a:cubicBezTo>
                <a:cubicBezTo>
                  <a:pt x="1873479" y="307230"/>
                  <a:pt x="1875946" y="319260"/>
                  <a:pt x="1878947" y="326632"/>
                </a:cubicBezTo>
                <a:cubicBezTo>
                  <a:pt x="1881957" y="334005"/>
                  <a:pt x="1885100" y="352902"/>
                  <a:pt x="1885938" y="368618"/>
                </a:cubicBezTo>
                <a:cubicBezTo>
                  <a:pt x="1889862" y="442685"/>
                  <a:pt x="1892377" y="460925"/>
                  <a:pt x="1901997" y="485300"/>
                </a:cubicBezTo>
                <a:cubicBezTo>
                  <a:pt x="1907684" y="499701"/>
                  <a:pt x="1914304" y="518075"/>
                  <a:pt x="1916713" y="526133"/>
                </a:cubicBezTo>
                <a:cubicBezTo>
                  <a:pt x="1925305" y="554851"/>
                  <a:pt x="1936745" y="560166"/>
                  <a:pt x="1997304" y="563529"/>
                </a:cubicBezTo>
                <a:cubicBezTo>
                  <a:pt x="2085839" y="568453"/>
                  <a:pt x="2092726" y="569986"/>
                  <a:pt x="2112795" y="589199"/>
                </a:cubicBezTo>
                <a:cubicBezTo>
                  <a:pt x="2122615" y="598600"/>
                  <a:pt x="2130654" y="608810"/>
                  <a:pt x="2130654" y="611887"/>
                </a:cubicBezTo>
                <a:cubicBezTo>
                  <a:pt x="2130654" y="614963"/>
                  <a:pt x="2133731" y="620031"/>
                  <a:pt x="2137494" y="623155"/>
                </a:cubicBezTo>
                <a:cubicBezTo>
                  <a:pt x="2141256" y="626279"/>
                  <a:pt x="2145771" y="635652"/>
                  <a:pt x="2147524" y="643977"/>
                </a:cubicBezTo>
                <a:cubicBezTo>
                  <a:pt x="2150124" y="656340"/>
                  <a:pt x="2160315" y="690087"/>
                  <a:pt x="2171050" y="721853"/>
                </a:cubicBezTo>
                <a:cubicBezTo>
                  <a:pt x="2172831" y="727130"/>
                  <a:pt x="2184919" y="727892"/>
                  <a:pt x="2189776" y="723043"/>
                </a:cubicBezTo>
                <a:close/>
                <a:moveTo>
                  <a:pt x="1861278" y="654178"/>
                </a:moveTo>
                <a:cubicBezTo>
                  <a:pt x="1874956" y="648463"/>
                  <a:pt x="1891263" y="647358"/>
                  <a:pt x="1935449" y="649120"/>
                </a:cubicBezTo>
                <a:cubicBezTo>
                  <a:pt x="1966596" y="650377"/>
                  <a:pt x="1996743" y="653892"/>
                  <a:pt x="2002448" y="656950"/>
                </a:cubicBezTo>
                <a:cubicBezTo>
                  <a:pt x="2011430" y="661750"/>
                  <a:pt x="2014326" y="660750"/>
                  <a:pt x="2023984" y="649511"/>
                </a:cubicBezTo>
                <a:cubicBezTo>
                  <a:pt x="2041367" y="629289"/>
                  <a:pt x="2042787" y="619040"/>
                  <a:pt x="2029966" y="606372"/>
                </a:cubicBezTo>
                <a:cubicBezTo>
                  <a:pt x="2023794" y="600266"/>
                  <a:pt x="2016269" y="592275"/>
                  <a:pt x="2013249" y="588608"/>
                </a:cubicBezTo>
                <a:cubicBezTo>
                  <a:pt x="2009316" y="583817"/>
                  <a:pt x="1989818" y="581054"/>
                  <a:pt x="1944193" y="578797"/>
                </a:cubicBezTo>
                <a:lnTo>
                  <a:pt x="1819901" y="572663"/>
                </a:lnTo>
                <a:lnTo>
                  <a:pt x="1759179" y="569672"/>
                </a:lnTo>
                <a:lnTo>
                  <a:pt x="1759179" y="598733"/>
                </a:lnTo>
                <a:cubicBezTo>
                  <a:pt x="1759179" y="622278"/>
                  <a:pt x="1761113" y="629594"/>
                  <a:pt x="1769352" y="637271"/>
                </a:cubicBezTo>
                <a:cubicBezTo>
                  <a:pt x="1779649" y="646862"/>
                  <a:pt x="1805319" y="655064"/>
                  <a:pt x="1810100" y="650282"/>
                </a:cubicBezTo>
                <a:cubicBezTo>
                  <a:pt x="1811529" y="648844"/>
                  <a:pt x="1815815" y="650787"/>
                  <a:pt x="1819625" y="654588"/>
                </a:cubicBezTo>
                <a:cubicBezTo>
                  <a:pt x="1828474" y="663436"/>
                  <a:pt x="1839380" y="663331"/>
                  <a:pt x="1861278" y="654178"/>
                </a:cubicBezTo>
                <a:close/>
                <a:moveTo>
                  <a:pt x="437576" y="642462"/>
                </a:moveTo>
                <a:cubicBezTo>
                  <a:pt x="445815" y="635623"/>
                  <a:pt x="446673" y="618716"/>
                  <a:pt x="440005" y="594723"/>
                </a:cubicBezTo>
                <a:lnTo>
                  <a:pt x="435347" y="577940"/>
                </a:lnTo>
                <a:lnTo>
                  <a:pt x="307874" y="569358"/>
                </a:lnTo>
                <a:cubicBezTo>
                  <a:pt x="237761" y="564643"/>
                  <a:pt x="171829" y="559518"/>
                  <a:pt x="161351" y="557975"/>
                </a:cubicBezTo>
                <a:cubicBezTo>
                  <a:pt x="143397" y="555337"/>
                  <a:pt x="142711" y="555670"/>
                  <a:pt x="149445" y="563766"/>
                </a:cubicBezTo>
                <a:cubicBezTo>
                  <a:pt x="153379" y="568500"/>
                  <a:pt x="160875" y="584388"/>
                  <a:pt x="166114" y="599076"/>
                </a:cubicBezTo>
                <a:lnTo>
                  <a:pt x="175639" y="625784"/>
                </a:lnTo>
                <a:lnTo>
                  <a:pt x="235170" y="631594"/>
                </a:lnTo>
                <a:cubicBezTo>
                  <a:pt x="267917" y="634785"/>
                  <a:pt x="316132" y="640509"/>
                  <a:pt x="342326" y="644310"/>
                </a:cubicBezTo>
                <a:cubicBezTo>
                  <a:pt x="395314" y="651987"/>
                  <a:pt x="426822" y="651377"/>
                  <a:pt x="437576" y="642462"/>
                </a:cubicBezTo>
                <a:close/>
                <a:moveTo>
                  <a:pt x="1313724" y="404594"/>
                </a:moveTo>
                <a:cubicBezTo>
                  <a:pt x="1317801" y="397993"/>
                  <a:pt x="1289140" y="391897"/>
                  <a:pt x="1259803" y="393135"/>
                </a:cubicBezTo>
                <a:cubicBezTo>
                  <a:pt x="1232361" y="394298"/>
                  <a:pt x="1227846" y="396117"/>
                  <a:pt x="1232723" y="404013"/>
                </a:cubicBezTo>
                <a:cubicBezTo>
                  <a:pt x="1236628" y="410328"/>
                  <a:pt x="1309857" y="410852"/>
                  <a:pt x="1313724" y="404594"/>
                </a:cubicBezTo>
                <a:close/>
                <a:moveTo>
                  <a:pt x="977339" y="379115"/>
                </a:moveTo>
                <a:cubicBezTo>
                  <a:pt x="923456" y="320107"/>
                  <a:pt x="919522" y="314212"/>
                  <a:pt x="910959" y="279769"/>
                </a:cubicBezTo>
                <a:lnTo>
                  <a:pt x="902720" y="246603"/>
                </a:lnTo>
                <a:lnTo>
                  <a:pt x="914493" y="220886"/>
                </a:lnTo>
                <a:cubicBezTo>
                  <a:pt x="933172" y="180071"/>
                  <a:pt x="978872" y="151820"/>
                  <a:pt x="1025917" y="152001"/>
                </a:cubicBezTo>
                <a:cubicBezTo>
                  <a:pt x="1052339" y="152096"/>
                  <a:pt x="1110241" y="166812"/>
                  <a:pt x="1126739" y="177623"/>
                </a:cubicBezTo>
                <a:cubicBezTo>
                  <a:pt x="1139740" y="186138"/>
                  <a:pt x="1145808" y="199768"/>
                  <a:pt x="1140455" y="208417"/>
                </a:cubicBezTo>
                <a:cubicBezTo>
                  <a:pt x="1138702" y="211256"/>
                  <a:pt x="1121519" y="215818"/>
                  <a:pt x="1102269" y="218552"/>
                </a:cubicBezTo>
                <a:cubicBezTo>
                  <a:pt x="1052425" y="225620"/>
                  <a:pt x="1044852" y="227820"/>
                  <a:pt x="1022221" y="241812"/>
                </a:cubicBezTo>
                <a:cubicBezTo>
                  <a:pt x="1009581" y="249632"/>
                  <a:pt x="999475" y="260548"/>
                  <a:pt x="995227" y="270978"/>
                </a:cubicBezTo>
                <a:cubicBezTo>
                  <a:pt x="989140" y="285932"/>
                  <a:pt x="989312" y="289142"/>
                  <a:pt x="996856" y="302181"/>
                </a:cubicBezTo>
                <a:cubicBezTo>
                  <a:pt x="1008638" y="322527"/>
                  <a:pt x="1025754" y="377286"/>
                  <a:pt x="1025754" y="394612"/>
                </a:cubicBezTo>
                <a:cubicBezTo>
                  <a:pt x="1025754" y="418834"/>
                  <a:pt x="1008591" y="413338"/>
                  <a:pt x="977339" y="379115"/>
                </a:cubicBezTo>
                <a:close/>
                <a:moveTo>
                  <a:pt x="1231904" y="305248"/>
                </a:moveTo>
                <a:cubicBezTo>
                  <a:pt x="1189327" y="277007"/>
                  <a:pt x="1167315" y="224686"/>
                  <a:pt x="1184279" y="192063"/>
                </a:cubicBezTo>
                <a:cubicBezTo>
                  <a:pt x="1199748" y="162316"/>
                  <a:pt x="1210978" y="154972"/>
                  <a:pt x="1260508" y="142180"/>
                </a:cubicBezTo>
                <a:cubicBezTo>
                  <a:pt x="1290216" y="134503"/>
                  <a:pt x="1375960" y="138532"/>
                  <a:pt x="1395201" y="148505"/>
                </a:cubicBezTo>
                <a:cubicBezTo>
                  <a:pt x="1409955" y="156154"/>
                  <a:pt x="1430862" y="177537"/>
                  <a:pt x="1439673" y="194006"/>
                </a:cubicBezTo>
                <a:cubicBezTo>
                  <a:pt x="1442578" y="199445"/>
                  <a:pt x="1446255" y="215771"/>
                  <a:pt x="1447846" y="230296"/>
                </a:cubicBezTo>
                <a:cubicBezTo>
                  <a:pt x="1451417" y="263100"/>
                  <a:pt x="1444131" y="264948"/>
                  <a:pt x="1423423" y="236468"/>
                </a:cubicBezTo>
                <a:cubicBezTo>
                  <a:pt x="1407002" y="213885"/>
                  <a:pt x="1380971" y="204560"/>
                  <a:pt x="1333888" y="204407"/>
                </a:cubicBezTo>
                <a:cubicBezTo>
                  <a:pt x="1301808" y="204293"/>
                  <a:pt x="1283158" y="212503"/>
                  <a:pt x="1268413" y="233201"/>
                </a:cubicBezTo>
                <a:cubicBezTo>
                  <a:pt x="1257060" y="249156"/>
                  <a:pt x="1254688" y="282388"/>
                  <a:pt x="1263699" y="299238"/>
                </a:cubicBezTo>
                <a:cubicBezTo>
                  <a:pt x="1276119" y="322432"/>
                  <a:pt x="1261860" y="325137"/>
                  <a:pt x="1231904" y="305258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267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8">
            <a:extLst>
              <a:ext uri="{FF2B5EF4-FFF2-40B4-BE49-F238E27FC236}">
                <a16:creationId xmlns:a16="http://schemas.microsoft.com/office/drawing/2014/main" id="{7C7578C6-A623-EEA3-F2DB-746048029367}"/>
              </a:ext>
            </a:extLst>
          </p:cNvPr>
          <p:cNvSpPr/>
          <p:nvPr/>
        </p:nvSpPr>
        <p:spPr>
          <a:xfrm>
            <a:off x="1833911" y="1287321"/>
            <a:ext cx="3004789" cy="4283357"/>
          </a:xfrm>
          <a:custGeom>
            <a:avLst/>
            <a:gdLst>
              <a:gd name="connsiteX0" fmla="*/ 731977 w 2603819"/>
              <a:gd name="connsiteY0" fmla="*/ 3693824 h 3711770"/>
              <a:gd name="connsiteX1" fmla="*/ 683038 w 2603819"/>
              <a:gd name="connsiteY1" fmla="*/ 3668113 h 3711770"/>
              <a:gd name="connsiteX2" fmla="*/ 694164 w 2603819"/>
              <a:gd name="connsiteY2" fmla="*/ 3370331 h 3711770"/>
              <a:gd name="connsiteX3" fmla="*/ 718545 w 2603819"/>
              <a:gd name="connsiteY3" fmla="*/ 3257704 h 3711770"/>
              <a:gd name="connsiteX4" fmla="*/ 741390 w 2603819"/>
              <a:gd name="connsiteY4" fmla="*/ 3145077 h 3711770"/>
              <a:gd name="connsiteX5" fmla="*/ 753267 w 2603819"/>
              <a:gd name="connsiteY5" fmla="*/ 3041651 h 3711770"/>
              <a:gd name="connsiteX6" fmla="*/ 760987 w 2603819"/>
              <a:gd name="connsiteY6" fmla="*/ 2974585 h 3711770"/>
              <a:gd name="connsiteX7" fmla="*/ 776181 w 2603819"/>
              <a:gd name="connsiteY7" fmla="*/ 2883831 h 3711770"/>
              <a:gd name="connsiteX8" fmla="*/ 808045 w 2603819"/>
              <a:gd name="connsiteY8" fmla="*/ 2678582 h 3711770"/>
              <a:gd name="connsiteX9" fmla="*/ 771871 w 2603819"/>
              <a:gd name="connsiteY9" fmla="*/ 2515241 h 3711770"/>
              <a:gd name="connsiteX10" fmla="*/ 739764 w 2603819"/>
              <a:gd name="connsiteY10" fmla="*/ 2463581 h 3711770"/>
              <a:gd name="connsiteX11" fmla="*/ 646669 w 2603819"/>
              <a:gd name="connsiteY11" fmla="*/ 2318636 h 3711770"/>
              <a:gd name="connsiteX12" fmla="*/ 539657 w 2603819"/>
              <a:gd name="connsiteY12" fmla="*/ 2152331 h 3711770"/>
              <a:gd name="connsiteX13" fmla="*/ 530200 w 2603819"/>
              <a:gd name="connsiteY13" fmla="*/ 2100887 h 3711770"/>
              <a:gd name="connsiteX14" fmla="*/ 508760 w 2603819"/>
              <a:gd name="connsiteY14" fmla="*/ 2072919 h 3711770"/>
              <a:gd name="connsiteX15" fmla="*/ 416284 w 2603819"/>
              <a:gd name="connsiteY15" fmla="*/ 2015381 h 3711770"/>
              <a:gd name="connsiteX16" fmla="*/ 378047 w 2603819"/>
              <a:gd name="connsiteY16" fmla="*/ 1951910 h 3711770"/>
              <a:gd name="connsiteX17" fmla="*/ 310517 w 2603819"/>
              <a:gd name="connsiteY17" fmla="*/ 1833987 h 3711770"/>
              <a:gd name="connsiteX18" fmla="*/ 247430 w 2603819"/>
              <a:gd name="connsiteY18" fmla="*/ 1741211 h 3711770"/>
              <a:gd name="connsiteX19" fmla="*/ 202555 w 2603819"/>
              <a:gd name="connsiteY19" fmla="*/ 1678592 h 3711770"/>
              <a:gd name="connsiteX20" fmla="*/ 172869 w 2603819"/>
              <a:gd name="connsiteY20" fmla="*/ 1637307 h 3711770"/>
              <a:gd name="connsiteX21" fmla="*/ 136398 w 2603819"/>
              <a:gd name="connsiteY21" fmla="*/ 1615311 h 3711770"/>
              <a:gd name="connsiteX22" fmla="*/ 0 w 2603819"/>
              <a:gd name="connsiteY22" fmla="*/ 1403781 h 3711770"/>
              <a:gd name="connsiteX23" fmla="*/ 19900 w 2603819"/>
              <a:gd name="connsiteY23" fmla="*/ 1361158 h 3711770"/>
              <a:gd name="connsiteX24" fmla="*/ 58506 w 2603819"/>
              <a:gd name="connsiteY24" fmla="*/ 1294207 h 3711770"/>
              <a:gd name="connsiteX25" fmla="*/ 104627 w 2603819"/>
              <a:gd name="connsiteY25" fmla="*/ 1226774 h 3711770"/>
              <a:gd name="connsiteX26" fmla="*/ 132043 w 2603819"/>
              <a:gd name="connsiteY26" fmla="*/ 1167919 h 3711770"/>
              <a:gd name="connsiteX27" fmla="*/ 150987 w 2603819"/>
              <a:gd name="connsiteY27" fmla="*/ 1109245 h 3711770"/>
              <a:gd name="connsiteX28" fmla="*/ 191764 w 2603819"/>
              <a:gd name="connsiteY28" fmla="*/ 1048946 h 3711770"/>
              <a:gd name="connsiteX29" fmla="*/ 241688 w 2603819"/>
              <a:gd name="connsiteY29" fmla="*/ 982922 h 3711770"/>
              <a:gd name="connsiteX30" fmla="*/ 281727 w 2603819"/>
              <a:gd name="connsiteY30" fmla="*/ 927507 h 3711770"/>
              <a:gd name="connsiteX31" fmla="*/ 313838 w 2603819"/>
              <a:gd name="connsiteY31" fmla="*/ 885375 h 3711770"/>
              <a:gd name="connsiteX32" fmla="*/ 333993 w 2603819"/>
              <a:gd name="connsiteY32" fmla="*/ 853432 h 3711770"/>
              <a:gd name="connsiteX33" fmla="*/ 357150 w 2603819"/>
              <a:gd name="connsiteY33" fmla="*/ 811184 h 3711770"/>
              <a:gd name="connsiteX34" fmla="*/ 399327 w 2603819"/>
              <a:gd name="connsiteY34" fmla="*/ 742148 h 3711770"/>
              <a:gd name="connsiteX35" fmla="*/ 449958 w 2603819"/>
              <a:gd name="connsiteY35" fmla="*/ 668598 h 3711770"/>
              <a:gd name="connsiteX36" fmla="*/ 481570 w 2603819"/>
              <a:gd name="connsiteY36" fmla="*/ 628514 h 3711770"/>
              <a:gd name="connsiteX37" fmla="*/ 575124 w 2603819"/>
              <a:gd name="connsiteY37" fmla="*/ 522460 h 3711770"/>
              <a:gd name="connsiteX38" fmla="*/ 645724 w 2603819"/>
              <a:gd name="connsiteY38" fmla="*/ 514713 h 3711770"/>
              <a:gd name="connsiteX39" fmla="*/ 697358 w 2603819"/>
              <a:gd name="connsiteY39" fmla="*/ 527495 h 3711770"/>
              <a:gd name="connsiteX40" fmla="*/ 758872 w 2603819"/>
              <a:gd name="connsiteY40" fmla="*/ 554681 h 3711770"/>
              <a:gd name="connsiteX41" fmla="*/ 820456 w 2603819"/>
              <a:gd name="connsiteY41" fmla="*/ 581867 h 3711770"/>
              <a:gd name="connsiteX42" fmla="*/ 916537 w 2603819"/>
              <a:gd name="connsiteY42" fmla="*/ 629283 h 3711770"/>
              <a:gd name="connsiteX43" fmla="*/ 998095 w 2603819"/>
              <a:gd name="connsiteY43" fmla="*/ 655069 h 3711770"/>
              <a:gd name="connsiteX44" fmla="*/ 1044698 w 2603819"/>
              <a:gd name="connsiteY44" fmla="*/ 660055 h 3711770"/>
              <a:gd name="connsiteX45" fmla="*/ 1024226 w 2603819"/>
              <a:gd name="connsiteY45" fmla="*/ 641513 h 3711770"/>
              <a:gd name="connsiteX46" fmla="*/ 971342 w 2603819"/>
              <a:gd name="connsiteY46" fmla="*/ 617790 h 3711770"/>
              <a:gd name="connsiteX47" fmla="*/ 895575 w 2603819"/>
              <a:gd name="connsiteY47" fmla="*/ 589469 h 3711770"/>
              <a:gd name="connsiteX48" fmla="*/ 841808 w 2603819"/>
              <a:gd name="connsiteY48" fmla="*/ 566329 h 3711770"/>
              <a:gd name="connsiteX49" fmla="*/ 788902 w 2603819"/>
              <a:gd name="connsiteY49" fmla="*/ 539147 h 3711770"/>
              <a:gd name="connsiteX50" fmla="*/ 738536 w 2603819"/>
              <a:gd name="connsiteY50" fmla="*/ 511961 h 3711770"/>
              <a:gd name="connsiteX51" fmla="*/ 717653 w 2603819"/>
              <a:gd name="connsiteY51" fmla="*/ 461971 h 3711770"/>
              <a:gd name="connsiteX52" fmla="*/ 764057 w 2603819"/>
              <a:gd name="connsiteY52" fmla="*/ 400063 h 3711770"/>
              <a:gd name="connsiteX53" fmla="*/ 822183 w 2603819"/>
              <a:gd name="connsiteY53" fmla="*/ 311460 h 3711770"/>
              <a:gd name="connsiteX54" fmla="*/ 937981 w 2603819"/>
              <a:gd name="connsiteY54" fmla="*/ 122718 h 3711770"/>
              <a:gd name="connsiteX55" fmla="*/ 1036933 w 2603819"/>
              <a:gd name="connsiteY55" fmla="*/ 13633 h 3711770"/>
              <a:gd name="connsiteX56" fmla="*/ 1119383 w 2603819"/>
              <a:gd name="connsiteY56" fmla="*/ 13779 h 3711770"/>
              <a:gd name="connsiteX57" fmla="*/ 1156843 w 2603819"/>
              <a:gd name="connsiteY57" fmla="*/ 34185 h 3711770"/>
              <a:gd name="connsiteX58" fmla="*/ 1228772 w 2603819"/>
              <a:gd name="connsiteY58" fmla="*/ 74092 h 3711770"/>
              <a:gd name="connsiteX59" fmla="*/ 1287888 w 2603819"/>
              <a:gd name="connsiteY59" fmla="*/ 108058 h 3711770"/>
              <a:gd name="connsiteX60" fmla="*/ 1325109 w 2603819"/>
              <a:gd name="connsiteY60" fmla="*/ 137183 h 3711770"/>
              <a:gd name="connsiteX61" fmla="*/ 1392701 w 2603819"/>
              <a:gd name="connsiteY61" fmla="*/ 199748 h 3711770"/>
              <a:gd name="connsiteX62" fmla="*/ 1429185 w 2603819"/>
              <a:gd name="connsiteY62" fmla="*/ 239757 h 3711770"/>
              <a:gd name="connsiteX63" fmla="*/ 1359958 w 2603819"/>
              <a:gd name="connsiteY63" fmla="*/ 383376 h 3711770"/>
              <a:gd name="connsiteX64" fmla="*/ 1334879 w 2603819"/>
              <a:gd name="connsiteY64" fmla="*/ 421216 h 3711770"/>
              <a:gd name="connsiteX65" fmla="*/ 1267027 w 2603819"/>
              <a:gd name="connsiteY65" fmla="*/ 530336 h 3711770"/>
              <a:gd name="connsiteX66" fmla="*/ 1198954 w 2603819"/>
              <a:gd name="connsiteY66" fmla="*/ 634212 h 3711770"/>
              <a:gd name="connsiteX67" fmla="*/ 1171768 w 2603819"/>
              <a:gd name="connsiteY67" fmla="*/ 668143 h 3711770"/>
              <a:gd name="connsiteX68" fmla="*/ 1075523 w 2603819"/>
              <a:gd name="connsiteY68" fmla="*/ 663814 h 3711770"/>
              <a:gd name="connsiteX69" fmla="*/ 1073832 w 2603819"/>
              <a:gd name="connsiteY69" fmla="*/ 681614 h 3711770"/>
              <a:gd name="connsiteX70" fmla="*/ 1258304 w 2603819"/>
              <a:gd name="connsiteY70" fmla="*/ 755447 h 3711770"/>
              <a:gd name="connsiteX71" fmla="*/ 1320441 w 2603819"/>
              <a:gd name="connsiteY71" fmla="*/ 783804 h 3711770"/>
              <a:gd name="connsiteX72" fmla="*/ 1371412 w 2603819"/>
              <a:gd name="connsiteY72" fmla="*/ 807076 h 3711770"/>
              <a:gd name="connsiteX73" fmla="*/ 1435492 w 2603819"/>
              <a:gd name="connsiteY73" fmla="*/ 842827 h 3711770"/>
              <a:gd name="connsiteX74" fmla="*/ 1483552 w 2603819"/>
              <a:gd name="connsiteY74" fmla="*/ 917128 h 3711770"/>
              <a:gd name="connsiteX75" fmla="*/ 1475080 w 2603819"/>
              <a:gd name="connsiteY75" fmla="*/ 971539 h 3711770"/>
              <a:gd name="connsiteX76" fmla="*/ 1460231 w 2603819"/>
              <a:gd name="connsiteY76" fmla="*/ 1032493 h 3711770"/>
              <a:gd name="connsiteX77" fmla="*/ 1391071 w 2603819"/>
              <a:gd name="connsiteY77" fmla="*/ 1150389 h 3711770"/>
              <a:gd name="connsiteX78" fmla="*/ 1333400 w 2603819"/>
              <a:gd name="connsiteY78" fmla="*/ 1176885 h 3711770"/>
              <a:gd name="connsiteX79" fmla="*/ 1257840 w 2603819"/>
              <a:gd name="connsiteY79" fmla="*/ 1187711 h 3711770"/>
              <a:gd name="connsiteX80" fmla="*/ 1144405 w 2603819"/>
              <a:gd name="connsiteY80" fmla="*/ 1215741 h 3711770"/>
              <a:gd name="connsiteX81" fmla="*/ 1042313 w 2603819"/>
              <a:gd name="connsiteY81" fmla="*/ 1240264 h 3711770"/>
              <a:gd name="connsiteX82" fmla="*/ 991916 w 2603819"/>
              <a:gd name="connsiteY82" fmla="*/ 1221947 h 3711770"/>
              <a:gd name="connsiteX83" fmla="*/ 960817 w 2603819"/>
              <a:gd name="connsiteY83" fmla="*/ 1187711 h 3711770"/>
              <a:gd name="connsiteX84" fmla="*/ 860178 w 2603819"/>
              <a:gd name="connsiteY84" fmla="*/ 1092253 h 3711770"/>
              <a:gd name="connsiteX85" fmla="*/ 773774 w 2603819"/>
              <a:gd name="connsiteY85" fmla="*/ 1019140 h 3711770"/>
              <a:gd name="connsiteX86" fmla="*/ 777520 w 2603819"/>
              <a:gd name="connsiteY86" fmla="*/ 1080398 h 3711770"/>
              <a:gd name="connsiteX87" fmla="*/ 784494 w 2603819"/>
              <a:gd name="connsiteY87" fmla="*/ 1130663 h 3711770"/>
              <a:gd name="connsiteX88" fmla="*/ 739830 w 2603819"/>
              <a:gd name="connsiteY88" fmla="*/ 1235206 h 3711770"/>
              <a:gd name="connsiteX89" fmla="*/ 644774 w 2603819"/>
              <a:gd name="connsiteY89" fmla="*/ 1319754 h 3711770"/>
              <a:gd name="connsiteX90" fmla="*/ 625163 w 2603819"/>
              <a:gd name="connsiteY90" fmla="*/ 1327683 h 3711770"/>
              <a:gd name="connsiteX91" fmla="*/ 702759 w 2603819"/>
              <a:gd name="connsiteY91" fmla="*/ 1358592 h 3711770"/>
              <a:gd name="connsiteX92" fmla="*/ 798160 w 2603819"/>
              <a:gd name="connsiteY92" fmla="*/ 1395460 h 3711770"/>
              <a:gd name="connsiteX93" fmla="*/ 951493 w 2603819"/>
              <a:gd name="connsiteY93" fmla="*/ 1461215 h 3711770"/>
              <a:gd name="connsiteX94" fmla="*/ 998996 w 2603819"/>
              <a:gd name="connsiteY94" fmla="*/ 1475415 h 3711770"/>
              <a:gd name="connsiteX95" fmla="*/ 1102661 w 2603819"/>
              <a:gd name="connsiteY95" fmla="*/ 1606566 h 3711770"/>
              <a:gd name="connsiteX96" fmla="*/ 1140125 w 2603819"/>
              <a:gd name="connsiteY96" fmla="*/ 1663248 h 3711770"/>
              <a:gd name="connsiteX97" fmla="*/ 1203936 w 2603819"/>
              <a:gd name="connsiteY97" fmla="*/ 1760079 h 3711770"/>
              <a:gd name="connsiteX98" fmla="*/ 1223256 w 2603819"/>
              <a:gd name="connsiteY98" fmla="*/ 1781135 h 3711770"/>
              <a:gd name="connsiteX99" fmla="*/ 1257526 w 2603819"/>
              <a:gd name="connsiteY99" fmla="*/ 1822804 h 3711770"/>
              <a:gd name="connsiteX100" fmla="*/ 1300348 w 2603819"/>
              <a:gd name="connsiteY100" fmla="*/ 1878585 h 3711770"/>
              <a:gd name="connsiteX101" fmla="*/ 1328214 w 2603819"/>
              <a:gd name="connsiteY101" fmla="*/ 1914229 h 3711770"/>
              <a:gd name="connsiteX102" fmla="*/ 1347953 w 2603819"/>
              <a:gd name="connsiteY102" fmla="*/ 1949600 h 3711770"/>
              <a:gd name="connsiteX103" fmla="*/ 1398690 w 2603819"/>
              <a:gd name="connsiteY103" fmla="*/ 2022699 h 3711770"/>
              <a:gd name="connsiteX104" fmla="*/ 1506966 w 2603819"/>
              <a:gd name="connsiteY104" fmla="*/ 2171589 h 3711770"/>
              <a:gd name="connsiteX105" fmla="*/ 1530164 w 2603819"/>
              <a:gd name="connsiteY105" fmla="*/ 2208302 h 3711770"/>
              <a:gd name="connsiteX106" fmla="*/ 1550751 w 2603819"/>
              <a:gd name="connsiteY106" fmla="*/ 2248814 h 3711770"/>
              <a:gd name="connsiteX107" fmla="*/ 1607835 w 2603819"/>
              <a:gd name="connsiteY107" fmla="*/ 2353702 h 3711770"/>
              <a:gd name="connsiteX108" fmla="*/ 1549046 w 2603819"/>
              <a:gd name="connsiteY108" fmla="*/ 2414955 h 3711770"/>
              <a:gd name="connsiteX109" fmla="*/ 1512960 w 2603819"/>
              <a:gd name="connsiteY109" fmla="*/ 2437031 h 3711770"/>
              <a:gd name="connsiteX110" fmla="*/ 1366610 w 2603819"/>
              <a:gd name="connsiteY110" fmla="*/ 2523814 h 3711770"/>
              <a:gd name="connsiteX111" fmla="*/ 1435417 w 2603819"/>
              <a:gd name="connsiteY111" fmla="*/ 2551084 h 3711770"/>
              <a:gd name="connsiteX112" fmla="*/ 1528225 w 2603819"/>
              <a:gd name="connsiteY112" fmla="*/ 2557365 h 3711770"/>
              <a:gd name="connsiteX113" fmla="*/ 1537933 w 2603819"/>
              <a:gd name="connsiteY113" fmla="*/ 2602338 h 3711770"/>
              <a:gd name="connsiteX114" fmla="*/ 1545278 w 2603819"/>
              <a:gd name="connsiteY114" fmla="*/ 2654956 h 3711770"/>
              <a:gd name="connsiteX115" fmla="*/ 1592720 w 2603819"/>
              <a:gd name="connsiteY115" fmla="*/ 3040220 h 3711770"/>
              <a:gd name="connsiteX116" fmla="*/ 1602870 w 2603819"/>
              <a:gd name="connsiteY116" fmla="*/ 3113262 h 3711770"/>
              <a:gd name="connsiteX117" fmla="*/ 1612318 w 2603819"/>
              <a:gd name="connsiteY117" fmla="*/ 3229772 h 3711770"/>
              <a:gd name="connsiteX118" fmla="*/ 1619129 w 2603819"/>
              <a:gd name="connsiteY118" fmla="*/ 3354306 h 3711770"/>
              <a:gd name="connsiteX119" fmla="*/ 1636006 w 2603819"/>
              <a:gd name="connsiteY119" fmla="*/ 3358648 h 3711770"/>
              <a:gd name="connsiteX120" fmla="*/ 1635021 w 2603819"/>
              <a:gd name="connsiteY120" fmla="*/ 3240973 h 3711770"/>
              <a:gd name="connsiteX121" fmla="*/ 1623369 w 2603819"/>
              <a:gd name="connsiteY121" fmla="*/ 2934780 h 3711770"/>
              <a:gd name="connsiteX122" fmla="*/ 1632220 w 2603819"/>
              <a:gd name="connsiteY122" fmla="*/ 2637050 h 3711770"/>
              <a:gd name="connsiteX123" fmla="*/ 1674760 w 2603819"/>
              <a:gd name="connsiteY123" fmla="*/ 2606150 h 3711770"/>
              <a:gd name="connsiteX124" fmla="*/ 1763182 w 2603819"/>
              <a:gd name="connsiteY124" fmla="*/ 2542299 h 3711770"/>
              <a:gd name="connsiteX125" fmla="*/ 1737939 w 2603819"/>
              <a:gd name="connsiteY125" fmla="*/ 2520846 h 3711770"/>
              <a:gd name="connsiteX126" fmla="*/ 1649274 w 2603819"/>
              <a:gd name="connsiteY126" fmla="*/ 2406806 h 3711770"/>
              <a:gd name="connsiteX127" fmla="*/ 1619093 w 2603819"/>
              <a:gd name="connsiteY127" fmla="*/ 2320968 h 3711770"/>
              <a:gd name="connsiteX128" fmla="*/ 1600070 w 2603819"/>
              <a:gd name="connsiteY128" fmla="*/ 2272148 h 3711770"/>
              <a:gd name="connsiteX129" fmla="*/ 1589151 w 2603819"/>
              <a:gd name="connsiteY129" fmla="*/ 2238876 h 3711770"/>
              <a:gd name="connsiteX130" fmla="*/ 1561652 w 2603819"/>
              <a:gd name="connsiteY130" fmla="*/ 2170281 h 3711770"/>
              <a:gd name="connsiteX131" fmla="*/ 1522500 w 2603819"/>
              <a:gd name="connsiteY131" fmla="*/ 2077071 h 3711770"/>
              <a:gd name="connsiteX132" fmla="*/ 1495146 w 2603819"/>
              <a:gd name="connsiteY132" fmla="*/ 2010544 h 3711770"/>
              <a:gd name="connsiteX133" fmla="*/ 1370930 w 2603819"/>
              <a:gd name="connsiteY133" fmla="*/ 1848872 h 3711770"/>
              <a:gd name="connsiteX134" fmla="*/ 1226047 w 2603819"/>
              <a:gd name="connsiteY134" fmla="*/ 1673530 h 3711770"/>
              <a:gd name="connsiteX135" fmla="*/ 1181401 w 2603819"/>
              <a:gd name="connsiteY135" fmla="*/ 1614914 h 3711770"/>
              <a:gd name="connsiteX136" fmla="*/ 1164025 w 2603819"/>
              <a:gd name="connsiteY136" fmla="*/ 1557322 h 3711770"/>
              <a:gd name="connsiteX137" fmla="*/ 1549580 w 2603819"/>
              <a:gd name="connsiteY137" fmla="*/ 1633628 h 3711770"/>
              <a:gd name="connsiteX138" fmla="*/ 1596183 w 2603819"/>
              <a:gd name="connsiteY138" fmla="*/ 1645744 h 3711770"/>
              <a:gd name="connsiteX139" fmla="*/ 1736119 w 2603819"/>
              <a:gd name="connsiteY139" fmla="*/ 1698521 h 3711770"/>
              <a:gd name="connsiteX140" fmla="*/ 1805977 w 2603819"/>
              <a:gd name="connsiteY140" fmla="*/ 1754726 h 3711770"/>
              <a:gd name="connsiteX141" fmla="*/ 1862146 w 2603819"/>
              <a:gd name="connsiteY141" fmla="*/ 1802389 h 3711770"/>
              <a:gd name="connsiteX142" fmla="*/ 1970877 w 2603819"/>
              <a:gd name="connsiteY142" fmla="*/ 1901685 h 3711770"/>
              <a:gd name="connsiteX143" fmla="*/ 2000205 w 2603819"/>
              <a:gd name="connsiteY143" fmla="*/ 1933606 h 3711770"/>
              <a:gd name="connsiteX144" fmla="*/ 2047537 w 2603819"/>
              <a:gd name="connsiteY144" fmla="*/ 1934035 h 3711770"/>
              <a:gd name="connsiteX145" fmla="*/ 2080845 w 2603819"/>
              <a:gd name="connsiteY145" fmla="*/ 1902312 h 3711770"/>
              <a:gd name="connsiteX146" fmla="*/ 2221589 w 2603819"/>
              <a:gd name="connsiteY146" fmla="*/ 1783851 h 3711770"/>
              <a:gd name="connsiteX147" fmla="*/ 2283024 w 2603819"/>
              <a:gd name="connsiteY147" fmla="*/ 1731423 h 3711770"/>
              <a:gd name="connsiteX148" fmla="*/ 2330196 w 2603819"/>
              <a:gd name="connsiteY148" fmla="*/ 1684489 h 3711770"/>
              <a:gd name="connsiteX149" fmla="*/ 2281107 w 2603819"/>
              <a:gd name="connsiteY149" fmla="*/ 1709859 h 3711770"/>
              <a:gd name="connsiteX150" fmla="*/ 2238117 w 2603819"/>
              <a:gd name="connsiteY150" fmla="*/ 1743710 h 3711770"/>
              <a:gd name="connsiteX151" fmla="*/ 2102567 w 2603819"/>
              <a:gd name="connsiteY151" fmla="*/ 1844451 h 3711770"/>
              <a:gd name="connsiteX152" fmla="*/ 1989985 w 2603819"/>
              <a:gd name="connsiteY152" fmla="*/ 1883567 h 3711770"/>
              <a:gd name="connsiteX153" fmla="*/ 1809780 w 2603819"/>
              <a:gd name="connsiteY153" fmla="*/ 1694435 h 3711770"/>
              <a:gd name="connsiteX154" fmla="*/ 1836718 w 2603819"/>
              <a:gd name="connsiteY154" fmla="*/ 1648645 h 3711770"/>
              <a:gd name="connsiteX155" fmla="*/ 1941827 w 2603819"/>
              <a:gd name="connsiteY155" fmla="*/ 1522044 h 3711770"/>
              <a:gd name="connsiteX156" fmla="*/ 1992317 w 2603819"/>
              <a:gd name="connsiteY156" fmla="*/ 1457120 h 3711770"/>
              <a:gd name="connsiteX157" fmla="*/ 2042806 w 2603819"/>
              <a:gd name="connsiteY157" fmla="*/ 1391074 h 3711770"/>
              <a:gd name="connsiteX158" fmla="*/ 2064917 w 2603819"/>
              <a:gd name="connsiteY158" fmla="*/ 1360929 h 3711770"/>
              <a:gd name="connsiteX159" fmla="*/ 2248643 w 2603819"/>
              <a:gd name="connsiteY159" fmla="*/ 1153030 h 3711770"/>
              <a:gd name="connsiteX160" fmla="*/ 2376358 w 2603819"/>
              <a:gd name="connsiteY160" fmla="*/ 1039948 h 3711770"/>
              <a:gd name="connsiteX161" fmla="*/ 2433053 w 2603819"/>
              <a:gd name="connsiteY161" fmla="*/ 1093163 h 3711770"/>
              <a:gd name="connsiteX162" fmla="*/ 2532866 w 2603819"/>
              <a:gd name="connsiteY162" fmla="*/ 1210966 h 3711770"/>
              <a:gd name="connsiteX163" fmla="*/ 2603262 w 2603819"/>
              <a:gd name="connsiteY163" fmla="*/ 1339759 h 3711770"/>
              <a:gd name="connsiteX164" fmla="*/ 2484037 w 2603819"/>
              <a:gd name="connsiteY164" fmla="*/ 1492349 h 3711770"/>
              <a:gd name="connsiteX165" fmla="*/ 2418782 w 2603819"/>
              <a:gd name="connsiteY165" fmla="*/ 1567472 h 3711770"/>
              <a:gd name="connsiteX166" fmla="*/ 2386476 w 2603819"/>
              <a:gd name="connsiteY166" fmla="*/ 1600440 h 3711770"/>
              <a:gd name="connsiteX167" fmla="*/ 2348831 w 2603819"/>
              <a:gd name="connsiteY167" fmla="*/ 1659440 h 3711770"/>
              <a:gd name="connsiteX168" fmla="*/ 2380655 w 2603819"/>
              <a:gd name="connsiteY168" fmla="*/ 1642647 h 3711770"/>
              <a:gd name="connsiteX169" fmla="*/ 2433521 w 2603819"/>
              <a:gd name="connsiteY169" fmla="*/ 1657802 h 3711770"/>
              <a:gd name="connsiteX170" fmla="*/ 2371671 w 2603819"/>
              <a:gd name="connsiteY170" fmla="*/ 1883691 h 3711770"/>
              <a:gd name="connsiteX171" fmla="*/ 2371269 w 2603819"/>
              <a:gd name="connsiteY171" fmla="*/ 1933765 h 3711770"/>
              <a:gd name="connsiteX172" fmla="*/ 2368376 w 2603819"/>
              <a:gd name="connsiteY172" fmla="*/ 2036409 h 3711770"/>
              <a:gd name="connsiteX173" fmla="*/ 2345978 w 2603819"/>
              <a:gd name="connsiteY173" fmla="*/ 2149394 h 3711770"/>
              <a:gd name="connsiteX174" fmla="*/ 2306729 w 2603819"/>
              <a:gd name="connsiteY174" fmla="*/ 2286781 h 3711770"/>
              <a:gd name="connsiteX175" fmla="*/ 2287719 w 2603819"/>
              <a:gd name="connsiteY175" fmla="*/ 2355208 h 3711770"/>
              <a:gd name="connsiteX176" fmla="*/ 2188679 w 2603819"/>
              <a:gd name="connsiteY176" fmla="*/ 2490206 h 3711770"/>
              <a:gd name="connsiteX177" fmla="*/ 2151546 w 2603819"/>
              <a:gd name="connsiteY177" fmla="*/ 2547794 h 3711770"/>
              <a:gd name="connsiteX178" fmla="*/ 2106118 w 2603819"/>
              <a:gd name="connsiteY178" fmla="*/ 2616225 h 3711770"/>
              <a:gd name="connsiteX179" fmla="*/ 2048871 w 2603819"/>
              <a:gd name="connsiteY179" fmla="*/ 2690685 h 3711770"/>
              <a:gd name="connsiteX180" fmla="*/ 2026393 w 2603819"/>
              <a:gd name="connsiteY180" fmla="*/ 3312054 h 3711770"/>
              <a:gd name="connsiteX181" fmla="*/ 2015523 w 2603819"/>
              <a:gd name="connsiteY181" fmla="*/ 3567669 h 3711770"/>
              <a:gd name="connsiteX182" fmla="*/ 2003969 w 2603819"/>
              <a:gd name="connsiteY182" fmla="*/ 3651360 h 3711770"/>
              <a:gd name="connsiteX183" fmla="*/ 1984044 w 2603819"/>
              <a:gd name="connsiteY183" fmla="*/ 3704495 h 3711770"/>
              <a:gd name="connsiteX184" fmla="*/ 1368505 w 2603819"/>
              <a:gd name="connsiteY184" fmla="*/ 3711761 h 3711770"/>
              <a:gd name="connsiteX185" fmla="*/ 772886 w 2603819"/>
              <a:gd name="connsiteY185" fmla="*/ 3711448 h 3711770"/>
              <a:gd name="connsiteX186" fmla="*/ 732017 w 2603819"/>
              <a:gd name="connsiteY186" fmla="*/ 3693802 h 3711770"/>
              <a:gd name="connsiteX187" fmla="*/ 1701045 w 2603819"/>
              <a:gd name="connsiteY187" fmla="*/ 1630470 h 3711770"/>
              <a:gd name="connsiteX188" fmla="*/ 1649142 w 2603819"/>
              <a:gd name="connsiteY188" fmla="*/ 1607202 h 3711770"/>
              <a:gd name="connsiteX189" fmla="*/ 1444723 w 2603819"/>
              <a:gd name="connsiteY189" fmla="*/ 1507526 h 3711770"/>
              <a:gd name="connsiteX190" fmla="*/ 1407904 w 2603819"/>
              <a:gd name="connsiteY190" fmla="*/ 1423768 h 3711770"/>
              <a:gd name="connsiteX191" fmla="*/ 1446388 w 2603819"/>
              <a:gd name="connsiteY191" fmla="*/ 1366384 h 3711770"/>
              <a:gd name="connsiteX192" fmla="*/ 1521644 w 2603819"/>
              <a:gd name="connsiteY192" fmla="*/ 1258011 h 3711770"/>
              <a:gd name="connsiteX193" fmla="*/ 1576771 w 2603819"/>
              <a:gd name="connsiteY193" fmla="*/ 1178052 h 3711770"/>
              <a:gd name="connsiteX194" fmla="*/ 1609783 w 2603819"/>
              <a:gd name="connsiteY194" fmla="*/ 1121838 h 3711770"/>
              <a:gd name="connsiteX195" fmla="*/ 1701049 w 2603819"/>
              <a:gd name="connsiteY195" fmla="*/ 967613 h 3711770"/>
              <a:gd name="connsiteX196" fmla="*/ 1724467 w 2603819"/>
              <a:gd name="connsiteY196" fmla="*/ 927379 h 3711770"/>
              <a:gd name="connsiteX197" fmla="*/ 1764604 w 2603819"/>
              <a:gd name="connsiteY197" fmla="*/ 869999 h 3711770"/>
              <a:gd name="connsiteX198" fmla="*/ 1806189 w 2603819"/>
              <a:gd name="connsiteY198" fmla="*/ 810954 h 3711770"/>
              <a:gd name="connsiteX199" fmla="*/ 1863609 w 2603819"/>
              <a:gd name="connsiteY199" fmla="*/ 715929 h 3711770"/>
              <a:gd name="connsiteX200" fmla="*/ 1908701 w 2603819"/>
              <a:gd name="connsiteY200" fmla="*/ 645025 h 3711770"/>
              <a:gd name="connsiteX201" fmla="*/ 1977768 w 2603819"/>
              <a:gd name="connsiteY201" fmla="*/ 660837 h 3711770"/>
              <a:gd name="connsiteX202" fmla="*/ 2026212 w 2603819"/>
              <a:gd name="connsiteY202" fmla="*/ 689339 h 3711770"/>
              <a:gd name="connsiteX203" fmla="*/ 2114559 w 2603819"/>
              <a:gd name="connsiteY203" fmla="*/ 754286 h 3711770"/>
              <a:gd name="connsiteX204" fmla="*/ 2253334 w 2603819"/>
              <a:gd name="connsiteY204" fmla="*/ 871006 h 3711770"/>
              <a:gd name="connsiteX205" fmla="*/ 2288395 w 2603819"/>
              <a:gd name="connsiteY205" fmla="*/ 972829 h 3711770"/>
              <a:gd name="connsiteX206" fmla="*/ 2249045 w 2603819"/>
              <a:gd name="connsiteY206" fmla="*/ 1048420 h 3711770"/>
              <a:gd name="connsiteX207" fmla="*/ 2210565 w 2603819"/>
              <a:gd name="connsiteY207" fmla="*/ 1116197 h 3711770"/>
              <a:gd name="connsiteX208" fmla="*/ 2160760 w 2603819"/>
              <a:gd name="connsiteY208" fmla="*/ 1186104 h 3711770"/>
              <a:gd name="connsiteX209" fmla="*/ 2099175 w 2603819"/>
              <a:gd name="connsiteY209" fmla="*/ 1265413 h 3711770"/>
              <a:gd name="connsiteX210" fmla="*/ 2054423 w 2603819"/>
              <a:gd name="connsiteY210" fmla="*/ 1319785 h 3711770"/>
              <a:gd name="connsiteX211" fmla="*/ 1953488 w 2603819"/>
              <a:gd name="connsiteY211" fmla="*/ 1454960 h 3711770"/>
              <a:gd name="connsiteX212" fmla="*/ 1753252 w 2603819"/>
              <a:gd name="connsiteY212" fmla="*/ 1653747 h 3711770"/>
              <a:gd name="connsiteX213" fmla="*/ 1701049 w 2603819"/>
              <a:gd name="connsiteY213" fmla="*/ 1630479 h 3711770"/>
              <a:gd name="connsiteX214" fmla="*/ 1149860 w 2603819"/>
              <a:gd name="connsiteY214" fmla="*/ 1447677 h 3711770"/>
              <a:gd name="connsiteX215" fmla="*/ 1070519 w 2603819"/>
              <a:gd name="connsiteY215" fmla="*/ 1403892 h 3711770"/>
              <a:gd name="connsiteX216" fmla="*/ 995988 w 2603819"/>
              <a:gd name="connsiteY216" fmla="*/ 1341879 h 3711770"/>
              <a:gd name="connsiteX217" fmla="*/ 1061416 w 2603819"/>
              <a:gd name="connsiteY217" fmla="*/ 1304998 h 3711770"/>
              <a:gd name="connsiteX218" fmla="*/ 1223344 w 2603819"/>
              <a:gd name="connsiteY218" fmla="*/ 1258205 h 3711770"/>
              <a:gd name="connsiteX219" fmla="*/ 1335030 w 2603819"/>
              <a:gd name="connsiteY219" fmla="*/ 1234884 h 3711770"/>
              <a:gd name="connsiteX220" fmla="*/ 1410762 w 2603819"/>
              <a:gd name="connsiteY220" fmla="*/ 1221995 h 3711770"/>
              <a:gd name="connsiteX221" fmla="*/ 1359269 w 2603819"/>
              <a:gd name="connsiteY221" fmla="*/ 1323469 h 3711770"/>
              <a:gd name="connsiteX222" fmla="*/ 1300410 w 2603819"/>
              <a:gd name="connsiteY222" fmla="*/ 1392594 h 3711770"/>
              <a:gd name="connsiteX223" fmla="*/ 1211688 w 2603819"/>
              <a:gd name="connsiteY223" fmla="*/ 1482756 h 3711770"/>
              <a:gd name="connsiteX224" fmla="*/ 1149856 w 2603819"/>
              <a:gd name="connsiteY224" fmla="*/ 1447672 h 3711770"/>
              <a:gd name="connsiteX225" fmla="*/ 1491317 w 2603819"/>
              <a:gd name="connsiteY225" fmla="*/ 1048932 h 3711770"/>
              <a:gd name="connsiteX226" fmla="*/ 1506851 w 2603819"/>
              <a:gd name="connsiteY226" fmla="*/ 954711 h 3711770"/>
              <a:gd name="connsiteX227" fmla="*/ 1508795 w 2603819"/>
              <a:gd name="connsiteY227" fmla="*/ 852425 h 3711770"/>
              <a:gd name="connsiteX228" fmla="*/ 1248706 w 2603819"/>
              <a:gd name="connsiteY228" fmla="*/ 726176 h 3711770"/>
              <a:gd name="connsiteX229" fmla="*/ 1265530 w 2603819"/>
              <a:gd name="connsiteY229" fmla="*/ 589995 h 3711770"/>
              <a:gd name="connsiteX230" fmla="*/ 1304897 w 2603819"/>
              <a:gd name="connsiteY230" fmla="*/ 530375 h 3711770"/>
              <a:gd name="connsiteX231" fmla="*/ 1346876 w 2603819"/>
              <a:gd name="connsiteY231" fmla="*/ 460120 h 3711770"/>
              <a:gd name="connsiteX232" fmla="*/ 1404808 w 2603819"/>
              <a:gd name="connsiteY232" fmla="*/ 361583 h 3711770"/>
              <a:gd name="connsiteX233" fmla="*/ 1452157 w 2603819"/>
              <a:gd name="connsiteY233" fmla="*/ 296757 h 3711770"/>
              <a:gd name="connsiteX234" fmla="*/ 1492501 w 2603819"/>
              <a:gd name="connsiteY234" fmla="*/ 277574 h 3711770"/>
              <a:gd name="connsiteX235" fmla="*/ 1607146 w 2603819"/>
              <a:gd name="connsiteY235" fmla="*/ 309535 h 3711770"/>
              <a:gd name="connsiteX236" fmla="*/ 1686142 w 2603819"/>
              <a:gd name="connsiteY236" fmla="*/ 351067 h 3711770"/>
              <a:gd name="connsiteX237" fmla="*/ 1786472 w 2603819"/>
              <a:gd name="connsiteY237" fmla="*/ 416304 h 3711770"/>
              <a:gd name="connsiteX238" fmla="*/ 1861868 w 2603819"/>
              <a:gd name="connsiteY238" fmla="*/ 475721 h 3711770"/>
              <a:gd name="connsiteX239" fmla="*/ 1898175 w 2603819"/>
              <a:gd name="connsiteY239" fmla="*/ 567058 h 3711770"/>
              <a:gd name="connsiteX240" fmla="*/ 1880234 w 2603819"/>
              <a:gd name="connsiteY240" fmla="*/ 632361 h 3711770"/>
              <a:gd name="connsiteX241" fmla="*/ 1816065 w 2603819"/>
              <a:gd name="connsiteY241" fmla="*/ 743314 h 3711770"/>
              <a:gd name="connsiteX242" fmla="*/ 1794237 w 2603819"/>
              <a:gd name="connsiteY242" fmla="*/ 778812 h 3711770"/>
              <a:gd name="connsiteX243" fmla="*/ 1767051 w 2603819"/>
              <a:gd name="connsiteY243" fmla="*/ 820557 h 3711770"/>
              <a:gd name="connsiteX244" fmla="*/ 1739865 w 2603819"/>
              <a:gd name="connsiteY244" fmla="*/ 860768 h 3711770"/>
              <a:gd name="connsiteX245" fmla="*/ 1714004 w 2603819"/>
              <a:gd name="connsiteY245" fmla="*/ 898369 h 3711770"/>
              <a:gd name="connsiteX246" fmla="*/ 1663143 w 2603819"/>
              <a:gd name="connsiteY246" fmla="*/ 964415 h 3711770"/>
              <a:gd name="connsiteX247" fmla="*/ 1631536 w 2603819"/>
              <a:gd name="connsiteY247" fmla="*/ 1001309 h 3711770"/>
              <a:gd name="connsiteX248" fmla="*/ 1573498 w 2603819"/>
              <a:gd name="connsiteY248" fmla="*/ 1047912 h 3711770"/>
              <a:gd name="connsiteX249" fmla="*/ 1506692 w 2603819"/>
              <a:gd name="connsiteY249" fmla="*/ 1094515 h 3711770"/>
              <a:gd name="connsiteX250" fmla="*/ 1491313 w 2603819"/>
              <a:gd name="connsiteY250" fmla="*/ 1048924 h 3711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</a:cxnLst>
            <a:rect l="l" t="t" r="r" b="b"/>
            <a:pathLst>
              <a:path w="2603819" h="3711770">
                <a:moveTo>
                  <a:pt x="731977" y="3693824"/>
                </a:moveTo>
                <a:cubicBezTo>
                  <a:pt x="709500" y="3684120"/>
                  <a:pt x="687477" y="3672548"/>
                  <a:pt x="683038" y="3668113"/>
                </a:cubicBezTo>
                <a:cubicBezTo>
                  <a:pt x="670039" y="3655110"/>
                  <a:pt x="678440" y="3430250"/>
                  <a:pt x="694164" y="3370331"/>
                </a:cubicBezTo>
                <a:cubicBezTo>
                  <a:pt x="701452" y="3342561"/>
                  <a:pt x="712424" y="3291882"/>
                  <a:pt x="718545" y="3257704"/>
                </a:cubicBezTo>
                <a:cubicBezTo>
                  <a:pt x="724667" y="3223526"/>
                  <a:pt x="734945" y="3172847"/>
                  <a:pt x="741390" y="3145077"/>
                </a:cubicBezTo>
                <a:cubicBezTo>
                  <a:pt x="747834" y="3117308"/>
                  <a:pt x="753174" y="3070768"/>
                  <a:pt x="753267" y="3041651"/>
                </a:cubicBezTo>
                <a:cubicBezTo>
                  <a:pt x="753355" y="3012535"/>
                  <a:pt x="756827" y="2982355"/>
                  <a:pt x="760987" y="2974585"/>
                </a:cubicBezTo>
                <a:cubicBezTo>
                  <a:pt x="765144" y="2966816"/>
                  <a:pt x="771981" y="2925977"/>
                  <a:pt x="776181" y="2883831"/>
                </a:cubicBezTo>
                <a:cubicBezTo>
                  <a:pt x="787175" y="2773453"/>
                  <a:pt x="799392" y="2694744"/>
                  <a:pt x="808045" y="2678582"/>
                </a:cubicBezTo>
                <a:cubicBezTo>
                  <a:pt x="827515" y="2642200"/>
                  <a:pt x="808708" y="2557268"/>
                  <a:pt x="771871" y="2515241"/>
                </a:cubicBezTo>
                <a:cubicBezTo>
                  <a:pt x="765925" y="2508452"/>
                  <a:pt x="751478" y="2485206"/>
                  <a:pt x="739764" y="2463581"/>
                </a:cubicBezTo>
                <a:cubicBezTo>
                  <a:pt x="709924" y="2408467"/>
                  <a:pt x="676178" y="2355928"/>
                  <a:pt x="646669" y="2318636"/>
                </a:cubicBezTo>
                <a:cubicBezTo>
                  <a:pt x="605698" y="2266852"/>
                  <a:pt x="551812" y="2183117"/>
                  <a:pt x="539657" y="2152331"/>
                </a:cubicBezTo>
                <a:cubicBezTo>
                  <a:pt x="533433" y="2136572"/>
                  <a:pt x="529180" y="2113418"/>
                  <a:pt x="530200" y="2100887"/>
                </a:cubicBezTo>
                <a:cubicBezTo>
                  <a:pt x="531799" y="2081285"/>
                  <a:pt x="528800" y="2077372"/>
                  <a:pt x="508760" y="2072919"/>
                </a:cubicBezTo>
                <a:cubicBezTo>
                  <a:pt x="457935" y="2061625"/>
                  <a:pt x="429976" y="2044227"/>
                  <a:pt x="416284" y="2015381"/>
                </a:cubicBezTo>
                <a:cubicBezTo>
                  <a:pt x="408806" y="1999625"/>
                  <a:pt x="391598" y="1971061"/>
                  <a:pt x="378047" y="1951910"/>
                </a:cubicBezTo>
                <a:cubicBezTo>
                  <a:pt x="364500" y="1932758"/>
                  <a:pt x="334107" y="1879689"/>
                  <a:pt x="310517" y="1833987"/>
                </a:cubicBezTo>
                <a:cubicBezTo>
                  <a:pt x="280738" y="1776307"/>
                  <a:pt x="261445" y="1747929"/>
                  <a:pt x="247430" y="1741211"/>
                </a:cubicBezTo>
                <a:cubicBezTo>
                  <a:pt x="219197" y="1727682"/>
                  <a:pt x="207864" y="1711860"/>
                  <a:pt x="202555" y="1678592"/>
                </a:cubicBezTo>
                <a:cubicBezTo>
                  <a:pt x="198986" y="1656207"/>
                  <a:pt x="192435" y="1647100"/>
                  <a:pt x="172869" y="1637307"/>
                </a:cubicBezTo>
                <a:cubicBezTo>
                  <a:pt x="159061" y="1630395"/>
                  <a:pt x="142648" y="1620497"/>
                  <a:pt x="136398" y="1615311"/>
                </a:cubicBezTo>
                <a:cubicBezTo>
                  <a:pt x="113956" y="1596685"/>
                  <a:pt x="0" y="1419956"/>
                  <a:pt x="0" y="1403781"/>
                </a:cubicBezTo>
                <a:cubicBezTo>
                  <a:pt x="0" y="1394687"/>
                  <a:pt x="8955" y="1375509"/>
                  <a:pt x="19900" y="1361158"/>
                </a:cubicBezTo>
                <a:cubicBezTo>
                  <a:pt x="30845" y="1346812"/>
                  <a:pt x="48218" y="1316680"/>
                  <a:pt x="58506" y="1294207"/>
                </a:cubicBezTo>
                <a:cubicBezTo>
                  <a:pt x="68795" y="1271734"/>
                  <a:pt x="89548" y="1241390"/>
                  <a:pt x="104627" y="1226774"/>
                </a:cubicBezTo>
                <a:cubicBezTo>
                  <a:pt x="127344" y="1204761"/>
                  <a:pt x="132043" y="1194668"/>
                  <a:pt x="132043" y="1167919"/>
                </a:cubicBezTo>
                <a:cubicBezTo>
                  <a:pt x="132043" y="1146100"/>
                  <a:pt x="138178" y="1127089"/>
                  <a:pt x="150987" y="1109245"/>
                </a:cubicBezTo>
                <a:cubicBezTo>
                  <a:pt x="161402" y="1094731"/>
                  <a:pt x="179754" y="1067594"/>
                  <a:pt x="191764" y="1048946"/>
                </a:cubicBezTo>
                <a:cubicBezTo>
                  <a:pt x="203774" y="1030297"/>
                  <a:pt x="226242" y="1000585"/>
                  <a:pt x="241688" y="982922"/>
                </a:cubicBezTo>
                <a:cubicBezTo>
                  <a:pt x="257139" y="965259"/>
                  <a:pt x="275155" y="940321"/>
                  <a:pt x="281727" y="927507"/>
                </a:cubicBezTo>
                <a:cubicBezTo>
                  <a:pt x="288304" y="914694"/>
                  <a:pt x="302752" y="895732"/>
                  <a:pt x="313838" y="885375"/>
                </a:cubicBezTo>
                <a:cubicBezTo>
                  <a:pt x="324925" y="875021"/>
                  <a:pt x="333993" y="860644"/>
                  <a:pt x="333993" y="853432"/>
                </a:cubicBezTo>
                <a:cubicBezTo>
                  <a:pt x="333993" y="846223"/>
                  <a:pt x="344416" y="827208"/>
                  <a:pt x="357150" y="811184"/>
                </a:cubicBezTo>
                <a:cubicBezTo>
                  <a:pt x="369889" y="795155"/>
                  <a:pt x="388868" y="764087"/>
                  <a:pt x="399327" y="742148"/>
                </a:cubicBezTo>
                <a:cubicBezTo>
                  <a:pt x="409787" y="720213"/>
                  <a:pt x="432573" y="687109"/>
                  <a:pt x="449958" y="668598"/>
                </a:cubicBezTo>
                <a:cubicBezTo>
                  <a:pt x="467343" y="650082"/>
                  <a:pt x="481570" y="632043"/>
                  <a:pt x="481570" y="628514"/>
                </a:cubicBezTo>
                <a:cubicBezTo>
                  <a:pt x="481570" y="614672"/>
                  <a:pt x="545783" y="541872"/>
                  <a:pt x="575124" y="522460"/>
                </a:cubicBezTo>
                <a:cubicBezTo>
                  <a:pt x="606078" y="501974"/>
                  <a:pt x="606237" y="501957"/>
                  <a:pt x="645724" y="514713"/>
                </a:cubicBezTo>
                <a:cubicBezTo>
                  <a:pt x="667495" y="521745"/>
                  <a:pt x="690728" y="527495"/>
                  <a:pt x="697358" y="527495"/>
                </a:cubicBezTo>
                <a:cubicBezTo>
                  <a:pt x="703987" y="527495"/>
                  <a:pt x="731672" y="539730"/>
                  <a:pt x="758872" y="554681"/>
                </a:cubicBezTo>
                <a:cubicBezTo>
                  <a:pt x="786075" y="569633"/>
                  <a:pt x="813787" y="581867"/>
                  <a:pt x="820456" y="581867"/>
                </a:cubicBezTo>
                <a:cubicBezTo>
                  <a:pt x="832947" y="581867"/>
                  <a:pt x="855898" y="593192"/>
                  <a:pt x="916537" y="629283"/>
                </a:cubicBezTo>
                <a:cubicBezTo>
                  <a:pt x="938710" y="642476"/>
                  <a:pt x="968533" y="651906"/>
                  <a:pt x="998095" y="655069"/>
                </a:cubicBezTo>
                <a:lnTo>
                  <a:pt x="1044698" y="660055"/>
                </a:lnTo>
                <a:lnTo>
                  <a:pt x="1024226" y="641513"/>
                </a:lnTo>
                <a:cubicBezTo>
                  <a:pt x="1012963" y="631315"/>
                  <a:pt x="989164" y="620639"/>
                  <a:pt x="971342" y="617790"/>
                </a:cubicBezTo>
                <a:cubicBezTo>
                  <a:pt x="953516" y="614937"/>
                  <a:pt x="919422" y="602194"/>
                  <a:pt x="895575" y="589469"/>
                </a:cubicBezTo>
                <a:cubicBezTo>
                  <a:pt x="871728" y="576744"/>
                  <a:pt x="847532" y="566329"/>
                  <a:pt x="841808" y="566329"/>
                </a:cubicBezTo>
                <a:cubicBezTo>
                  <a:pt x="836083" y="566329"/>
                  <a:pt x="812276" y="554098"/>
                  <a:pt x="788902" y="539147"/>
                </a:cubicBezTo>
                <a:cubicBezTo>
                  <a:pt x="765528" y="524191"/>
                  <a:pt x="742865" y="511961"/>
                  <a:pt x="738536" y="511961"/>
                </a:cubicBezTo>
                <a:cubicBezTo>
                  <a:pt x="725851" y="511961"/>
                  <a:pt x="712892" y="480937"/>
                  <a:pt x="717653" y="461971"/>
                </a:cubicBezTo>
                <a:cubicBezTo>
                  <a:pt x="720065" y="452360"/>
                  <a:pt x="740944" y="424502"/>
                  <a:pt x="764057" y="400063"/>
                </a:cubicBezTo>
                <a:cubicBezTo>
                  <a:pt x="792078" y="370430"/>
                  <a:pt x="811442" y="340917"/>
                  <a:pt x="822183" y="311460"/>
                </a:cubicBezTo>
                <a:cubicBezTo>
                  <a:pt x="838159" y="267649"/>
                  <a:pt x="859219" y="233326"/>
                  <a:pt x="937981" y="122718"/>
                </a:cubicBezTo>
                <a:cubicBezTo>
                  <a:pt x="987459" y="53235"/>
                  <a:pt x="1006470" y="32277"/>
                  <a:pt x="1036933" y="13633"/>
                </a:cubicBezTo>
                <a:cubicBezTo>
                  <a:pt x="1066716" y="-4595"/>
                  <a:pt x="1095921" y="-4542"/>
                  <a:pt x="1119383" y="13779"/>
                </a:cubicBezTo>
                <a:cubicBezTo>
                  <a:pt x="1129569" y="21738"/>
                  <a:pt x="1146428" y="30921"/>
                  <a:pt x="1156843" y="34185"/>
                </a:cubicBezTo>
                <a:cubicBezTo>
                  <a:pt x="1167258" y="37454"/>
                  <a:pt x="1199625" y="55408"/>
                  <a:pt x="1228772" y="74092"/>
                </a:cubicBezTo>
                <a:cubicBezTo>
                  <a:pt x="1257919" y="92771"/>
                  <a:pt x="1284518" y="108058"/>
                  <a:pt x="1287888" y="108058"/>
                </a:cubicBezTo>
                <a:cubicBezTo>
                  <a:pt x="1291258" y="108058"/>
                  <a:pt x="1308007" y="121163"/>
                  <a:pt x="1325109" y="137183"/>
                </a:cubicBezTo>
                <a:cubicBezTo>
                  <a:pt x="1342216" y="153203"/>
                  <a:pt x="1372635" y="181356"/>
                  <a:pt x="1392701" y="199748"/>
                </a:cubicBezTo>
                <a:cubicBezTo>
                  <a:pt x="1412763" y="218140"/>
                  <a:pt x="1429185" y="236143"/>
                  <a:pt x="1429185" y="239757"/>
                </a:cubicBezTo>
                <a:cubicBezTo>
                  <a:pt x="1429185" y="252305"/>
                  <a:pt x="1368576" y="378054"/>
                  <a:pt x="1359958" y="383376"/>
                </a:cubicBezTo>
                <a:cubicBezTo>
                  <a:pt x="1355188" y="386322"/>
                  <a:pt x="1343903" y="403350"/>
                  <a:pt x="1334879" y="421216"/>
                </a:cubicBezTo>
                <a:cubicBezTo>
                  <a:pt x="1325851" y="439082"/>
                  <a:pt x="1295317" y="488185"/>
                  <a:pt x="1267027" y="530336"/>
                </a:cubicBezTo>
                <a:cubicBezTo>
                  <a:pt x="1238732" y="572486"/>
                  <a:pt x="1208101" y="619230"/>
                  <a:pt x="1198954" y="634212"/>
                </a:cubicBezTo>
                <a:cubicBezTo>
                  <a:pt x="1189806" y="649194"/>
                  <a:pt x="1177572" y="664463"/>
                  <a:pt x="1171768" y="668143"/>
                </a:cubicBezTo>
                <a:cubicBezTo>
                  <a:pt x="1155394" y="678514"/>
                  <a:pt x="1105315" y="676261"/>
                  <a:pt x="1075523" y="663814"/>
                </a:cubicBezTo>
                <a:cubicBezTo>
                  <a:pt x="1041522" y="649605"/>
                  <a:pt x="1040436" y="661005"/>
                  <a:pt x="1073832" y="681614"/>
                </a:cubicBezTo>
                <a:cubicBezTo>
                  <a:pt x="1107299" y="702268"/>
                  <a:pt x="1224081" y="749012"/>
                  <a:pt x="1258304" y="755447"/>
                </a:cubicBezTo>
                <a:cubicBezTo>
                  <a:pt x="1273255" y="758261"/>
                  <a:pt x="1301218" y="771021"/>
                  <a:pt x="1320441" y="783804"/>
                </a:cubicBezTo>
                <a:cubicBezTo>
                  <a:pt x="1339663" y="796586"/>
                  <a:pt x="1362600" y="807059"/>
                  <a:pt x="1371412" y="807076"/>
                </a:cubicBezTo>
                <a:cubicBezTo>
                  <a:pt x="1380219" y="807098"/>
                  <a:pt x="1409057" y="823185"/>
                  <a:pt x="1435492" y="842827"/>
                </a:cubicBezTo>
                <a:cubicBezTo>
                  <a:pt x="1483155" y="878246"/>
                  <a:pt x="1483552" y="878864"/>
                  <a:pt x="1483552" y="917128"/>
                </a:cubicBezTo>
                <a:cubicBezTo>
                  <a:pt x="1483552" y="938351"/>
                  <a:pt x="1479740" y="962834"/>
                  <a:pt x="1475080" y="971539"/>
                </a:cubicBezTo>
                <a:cubicBezTo>
                  <a:pt x="1470421" y="980245"/>
                  <a:pt x="1463738" y="1007674"/>
                  <a:pt x="1460231" y="1032493"/>
                </a:cubicBezTo>
                <a:cubicBezTo>
                  <a:pt x="1450381" y="1102169"/>
                  <a:pt x="1432859" y="1132041"/>
                  <a:pt x="1391071" y="1150389"/>
                </a:cubicBezTo>
                <a:cubicBezTo>
                  <a:pt x="1371447" y="1159006"/>
                  <a:pt x="1345493" y="1170932"/>
                  <a:pt x="1333400" y="1176885"/>
                </a:cubicBezTo>
                <a:cubicBezTo>
                  <a:pt x="1321037" y="1182972"/>
                  <a:pt x="1287950" y="1187711"/>
                  <a:pt x="1257840" y="1187711"/>
                </a:cubicBezTo>
                <a:cubicBezTo>
                  <a:pt x="1212549" y="1187711"/>
                  <a:pt x="1195018" y="1192044"/>
                  <a:pt x="1144405" y="1215741"/>
                </a:cubicBezTo>
                <a:cubicBezTo>
                  <a:pt x="1092758" y="1239919"/>
                  <a:pt x="1078743" y="1243285"/>
                  <a:pt x="1042313" y="1240264"/>
                </a:cubicBezTo>
                <a:cubicBezTo>
                  <a:pt x="1011174" y="1237684"/>
                  <a:pt x="997941" y="1232874"/>
                  <a:pt x="991916" y="1221947"/>
                </a:cubicBezTo>
                <a:cubicBezTo>
                  <a:pt x="987424" y="1213797"/>
                  <a:pt x="973427" y="1198391"/>
                  <a:pt x="960817" y="1187711"/>
                </a:cubicBezTo>
                <a:cubicBezTo>
                  <a:pt x="948202" y="1177031"/>
                  <a:pt x="902916" y="1134072"/>
                  <a:pt x="860178" y="1092253"/>
                </a:cubicBezTo>
                <a:cubicBezTo>
                  <a:pt x="817440" y="1050434"/>
                  <a:pt x="778558" y="1017528"/>
                  <a:pt x="773774" y="1019140"/>
                </a:cubicBezTo>
                <a:cubicBezTo>
                  <a:pt x="764216" y="1022360"/>
                  <a:pt x="766504" y="1059745"/>
                  <a:pt x="777520" y="1080398"/>
                </a:cubicBezTo>
                <a:cubicBezTo>
                  <a:pt x="781354" y="1087593"/>
                  <a:pt x="784494" y="1110212"/>
                  <a:pt x="784494" y="1130663"/>
                </a:cubicBezTo>
                <a:cubicBezTo>
                  <a:pt x="784494" y="1162941"/>
                  <a:pt x="778602" y="1176731"/>
                  <a:pt x="739830" y="1235206"/>
                </a:cubicBezTo>
                <a:cubicBezTo>
                  <a:pt x="696368" y="1300753"/>
                  <a:pt x="675008" y="1319754"/>
                  <a:pt x="644774" y="1319754"/>
                </a:cubicBezTo>
                <a:cubicBezTo>
                  <a:pt x="636683" y="1319754"/>
                  <a:pt x="627858" y="1323323"/>
                  <a:pt x="625163" y="1327683"/>
                </a:cubicBezTo>
                <a:cubicBezTo>
                  <a:pt x="618485" y="1338495"/>
                  <a:pt x="668944" y="1358592"/>
                  <a:pt x="702759" y="1358592"/>
                </a:cubicBezTo>
                <a:cubicBezTo>
                  <a:pt x="720860" y="1358592"/>
                  <a:pt x="753483" y="1371198"/>
                  <a:pt x="798160" y="1395460"/>
                </a:cubicBezTo>
                <a:cubicBezTo>
                  <a:pt x="871083" y="1435062"/>
                  <a:pt x="902624" y="1448591"/>
                  <a:pt x="951493" y="1461215"/>
                </a:cubicBezTo>
                <a:cubicBezTo>
                  <a:pt x="968581" y="1465631"/>
                  <a:pt x="989955" y="1472018"/>
                  <a:pt x="998996" y="1475415"/>
                </a:cubicBezTo>
                <a:cubicBezTo>
                  <a:pt x="1017658" y="1482420"/>
                  <a:pt x="1078770" y="1559738"/>
                  <a:pt x="1102661" y="1606566"/>
                </a:cubicBezTo>
                <a:cubicBezTo>
                  <a:pt x="1111420" y="1623734"/>
                  <a:pt x="1128279" y="1649242"/>
                  <a:pt x="1140125" y="1663248"/>
                </a:cubicBezTo>
                <a:cubicBezTo>
                  <a:pt x="1170089" y="1698671"/>
                  <a:pt x="1203936" y="1750031"/>
                  <a:pt x="1203936" y="1760079"/>
                </a:cubicBezTo>
                <a:cubicBezTo>
                  <a:pt x="1203936" y="1764695"/>
                  <a:pt x="1212628" y="1774174"/>
                  <a:pt x="1223256" y="1781135"/>
                </a:cubicBezTo>
                <a:cubicBezTo>
                  <a:pt x="1233878" y="1788096"/>
                  <a:pt x="1249302" y="1806850"/>
                  <a:pt x="1257526" y="1822804"/>
                </a:cubicBezTo>
                <a:cubicBezTo>
                  <a:pt x="1265751" y="1838762"/>
                  <a:pt x="1285021" y="1863863"/>
                  <a:pt x="1300348" y="1878585"/>
                </a:cubicBezTo>
                <a:cubicBezTo>
                  <a:pt x="1315670" y="1893306"/>
                  <a:pt x="1328214" y="1909349"/>
                  <a:pt x="1328214" y="1914229"/>
                </a:cubicBezTo>
                <a:cubicBezTo>
                  <a:pt x="1328214" y="1919114"/>
                  <a:pt x="1337097" y="1935028"/>
                  <a:pt x="1347953" y="1949600"/>
                </a:cubicBezTo>
                <a:cubicBezTo>
                  <a:pt x="1358814" y="1964171"/>
                  <a:pt x="1381645" y="1997068"/>
                  <a:pt x="1398690" y="2022699"/>
                </a:cubicBezTo>
                <a:cubicBezTo>
                  <a:pt x="1445788" y="2093516"/>
                  <a:pt x="1481326" y="2142384"/>
                  <a:pt x="1506966" y="2171589"/>
                </a:cubicBezTo>
                <a:cubicBezTo>
                  <a:pt x="1519726" y="2186120"/>
                  <a:pt x="1530164" y="2202640"/>
                  <a:pt x="1530164" y="2208302"/>
                </a:cubicBezTo>
                <a:cubicBezTo>
                  <a:pt x="1530164" y="2213969"/>
                  <a:pt x="1539426" y="2232197"/>
                  <a:pt x="1550751" y="2248814"/>
                </a:cubicBezTo>
                <a:cubicBezTo>
                  <a:pt x="1575070" y="2284493"/>
                  <a:pt x="1607835" y="2344696"/>
                  <a:pt x="1607835" y="2353702"/>
                </a:cubicBezTo>
                <a:cubicBezTo>
                  <a:pt x="1607835" y="2365036"/>
                  <a:pt x="1559925" y="2414955"/>
                  <a:pt x="1549046" y="2414955"/>
                </a:cubicBezTo>
                <a:cubicBezTo>
                  <a:pt x="1543233" y="2414955"/>
                  <a:pt x="1526992" y="2424889"/>
                  <a:pt x="1512960" y="2437031"/>
                </a:cubicBezTo>
                <a:cubicBezTo>
                  <a:pt x="1471406" y="2472989"/>
                  <a:pt x="1401570" y="2514402"/>
                  <a:pt x="1366610" y="2523814"/>
                </a:cubicBezTo>
                <a:cubicBezTo>
                  <a:pt x="1310679" y="2538876"/>
                  <a:pt x="1340900" y="2550854"/>
                  <a:pt x="1435417" y="2551084"/>
                </a:cubicBezTo>
                <a:cubicBezTo>
                  <a:pt x="1481123" y="2551195"/>
                  <a:pt x="1522885" y="2554022"/>
                  <a:pt x="1528225" y="2557365"/>
                </a:cubicBezTo>
                <a:cubicBezTo>
                  <a:pt x="1533887" y="2560916"/>
                  <a:pt x="1537933" y="2579653"/>
                  <a:pt x="1537933" y="2602338"/>
                </a:cubicBezTo>
                <a:cubicBezTo>
                  <a:pt x="1537933" y="2623729"/>
                  <a:pt x="1541237" y="2647403"/>
                  <a:pt x="1545278" y="2654956"/>
                </a:cubicBezTo>
                <a:cubicBezTo>
                  <a:pt x="1564289" y="2690481"/>
                  <a:pt x="1589739" y="2897148"/>
                  <a:pt x="1592720" y="3040220"/>
                </a:cubicBezTo>
                <a:cubicBezTo>
                  <a:pt x="1593436" y="3074398"/>
                  <a:pt x="1597998" y="3107264"/>
                  <a:pt x="1602870" y="3113262"/>
                </a:cubicBezTo>
                <a:cubicBezTo>
                  <a:pt x="1608449" y="3120140"/>
                  <a:pt x="1611938" y="3163169"/>
                  <a:pt x="1612318" y="3229772"/>
                </a:cubicBezTo>
                <a:cubicBezTo>
                  <a:pt x="1612645" y="3287854"/>
                  <a:pt x="1615710" y="3343895"/>
                  <a:pt x="1619129" y="3354306"/>
                </a:cubicBezTo>
                <a:cubicBezTo>
                  <a:pt x="1625078" y="3372437"/>
                  <a:pt x="1625789" y="3372619"/>
                  <a:pt x="1636006" y="3358648"/>
                </a:cubicBezTo>
                <a:cubicBezTo>
                  <a:pt x="1650122" y="3339342"/>
                  <a:pt x="1649592" y="3275844"/>
                  <a:pt x="1635021" y="3240973"/>
                </a:cubicBezTo>
                <a:cubicBezTo>
                  <a:pt x="1625401" y="3217948"/>
                  <a:pt x="1623369" y="3164591"/>
                  <a:pt x="1623369" y="2934780"/>
                </a:cubicBezTo>
                <a:cubicBezTo>
                  <a:pt x="1623369" y="2743096"/>
                  <a:pt x="1626125" y="2650425"/>
                  <a:pt x="1632220" y="2637050"/>
                </a:cubicBezTo>
                <a:cubicBezTo>
                  <a:pt x="1637931" y="2624520"/>
                  <a:pt x="1653020" y="2613557"/>
                  <a:pt x="1674760" y="2606150"/>
                </a:cubicBezTo>
                <a:cubicBezTo>
                  <a:pt x="1714415" y="2592638"/>
                  <a:pt x="1763182" y="2557422"/>
                  <a:pt x="1763182" y="2542299"/>
                </a:cubicBezTo>
                <a:cubicBezTo>
                  <a:pt x="1763182" y="2536456"/>
                  <a:pt x="1751821" y="2526800"/>
                  <a:pt x="1737939" y="2520846"/>
                </a:cubicBezTo>
                <a:cubicBezTo>
                  <a:pt x="1693929" y="2501964"/>
                  <a:pt x="1661672" y="2460480"/>
                  <a:pt x="1649274" y="2406806"/>
                </a:cubicBezTo>
                <a:cubicBezTo>
                  <a:pt x="1643135" y="2380243"/>
                  <a:pt x="1629553" y="2341617"/>
                  <a:pt x="1619093" y="2320968"/>
                </a:cubicBezTo>
                <a:cubicBezTo>
                  <a:pt x="1608630" y="2300319"/>
                  <a:pt x="1600070" y="2278350"/>
                  <a:pt x="1600070" y="2272148"/>
                </a:cubicBezTo>
                <a:cubicBezTo>
                  <a:pt x="1600070" y="2265942"/>
                  <a:pt x="1595154" y="2250974"/>
                  <a:pt x="1589151" y="2238876"/>
                </a:cubicBezTo>
                <a:cubicBezTo>
                  <a:pt x="1583144" y="2226782"/>
                  <a:pt x="1570773" y="2195917"/>
                  <a:pt x="1561652" y="2170281"/>
                </a:cubicBezTo>
                <a:cubicBezTo>
                  <a:pt x="1552531" y="2144650"/>
                  <a:pt x="1534912" y="2102707"/>
                  <a:pt x="1522500" y="2077071"/>
                </a:cubicBezTo>
                <a:cubicBezTo>
                  <a:pt x="1510084" y="2051436"/>
                  <a:pt x="1497779" y="2021502"/>
                  <a:pt x="1495146" y="2010544"/>
                </a:cubicBezTo>
                <a:cubicBezTo>
                  <a:pt x="1489577" y="1987351"/>
                  <a:pt x="1457320" y="1945364"/>
                  <a:pt x="1370930" y="1848872"/>
                </a:cubicBezTo>
                <a:cubicBezTo>
                  <a:pt x="1287645" y="1755844"/>
                  <a:pt x="1250715" y="1711154"/>
                  <a:pt x="1226047" y="1673530"/>
                </a:cubicBezTo>
                <a:cubicBezTo>
                  <a:pt x="1214713" y="1656247"/>
                  <a:pt x="1194625" y="1629869"/>
                  <a:pt x="1181401" y="1614914"/>
                </a:cubicBezTo>
                <a:cubicBezTo>
                  <a:pt x="1157735" y="1588147"/>
                  <a:pt x="1150885" y="1565440"/>
                  <a:pt x="1164025" y="1557322"/>
                </a:cubicBezTo>
                <a:cubicBezTo>
                  <a:pt x="1187085" y="1543073"/>
                  <a:pt x="1443712" y="1593863"/>
                  <a:pt x="1549580" y="1633628"/>
                </a:cubicBezTo>
                <a:cubicBezTo>
                  <a:pt x="1566669" y="1640050"/>
                  <a:pt x="1587641" y="1645501"/>
                  <a:pt x="1596183" y="1645744"/>
                </a:cubicBezTo>
                <a:cubicBezTo>
                  <a:pt x="1628510" y="1646662"/>
                  <a:pt x="1711884" y="1678106"/>
                  <a:pt x="1736119" y="1698521"/>
                </a:cubicBezTo>
                <a:cubicBezTo>
                  <a:pt x="1749993" y="1710208"/>
                  <a:pt x="1781432" y="1735499"/>
                  <a:pt x="1805977" y="1754726"/>
                </a:cubicBezTo>
                <a:cubicBezTo>
                  <a:pt x="1830522" y="1773949"/>
                  <a:pt x="1855799" y="1795397"/>
                  <a:pt x="1862146" y="1802389"/>
                </a:cubicBezTo>
                <a:cubicBezTo>
                  <a:pt x="1907685" y="1852534"/>
                  <a:pt x="1949729" y="1890926"/>
                  <a:pt x="1970877" y="1901685"/>
                </a:cubicBezTo>
                <a:cubicBezTo>
                  <a:pt x="1980444" y="1906553"/>
                  <a:pt x="1993642" y="1920916"/>
                  <a:pt x="2000205" y="1933606"/>
                </a:cubicBezTo>
                <a:cubicBezTo>
                  <a:pt x="2015285" y="1962767"/>
                  <a:pt x="2030479" y="1962904"/>
                  <a:pt x="2047537" y="1934035"/>
                </a:cubicBezTo>
                <a:cubicBezTo>
                  <a:pt x="2054891" y="1921583"/>
                  <a:pt x="2069882" y="1907308"/>
                  <a:pt x="2080845" y="1902312"/>
                </a:cubicBezTo>
                <a:cubicBezTo>
                  <a:pt x="2103336" y="1892065"/>
                  <a:pt x="2141100" y="1860281"/>
                  <a:pt x="2221589" y="1783851"/>
                </a:cubicBezTo>
                <a:cubicBezTo>
                  <a:pt x="2251960" y="1755013"/>
                  <a:pt x="2279605" y="1731423"/>
                  <a:pt x="2283024" y="1731423"/>
                </a:cubicBezTo>
                <a:cubicBezTo>
                  <a:pt x="2290979" y="1731423"/>
                  <a:pt x="2330196" y="1692404"/>
                  <a:pt x="2330196" y="1684489"/>
                </a:cubicBezTo>
                <a:cubicBezTo>
                  <a:pt x="2330196" y="1671207"/>
                  <a:pt x="2296959" y="1688384"/>
                  <a:pt x="2281107" y="1709859"/>
                </a:cubicBezTo>
                <a:cubicBezTo>
                  <a:pt x="2271792" y="1722483"/>
                  <a:pt x="2252450" y="1737712"/>
                  <a:pt x="2238117" y="1743710"/>
                </a:cubicBezTo>
                <a:cubicBezTo>
                  <a:pt x="2211453" y="1754867"/>
                  <a:pt x="2206952" y="1758211"/>
                  <a:pt x="2102567" y="1844451"/>
                </a:cubicBezTo>
                <a:cubicBezTo>
                  <a:pt x="2039322" y="1896703"/>
                  <a:pt x="2024763" y="1901760"/>
                  <a:pt x="1989985" y="1883567"/>
                </a:cubicBezTo>
                <a:cubicBezTo>
                  <a:pt x="1955939" y="1865754"/>
                  <a:pt x="1809780" y="1712355"/>
                  <a:pt x="1809780" y="1694435"/>
                </a:cubicBezTo>
                <a:cubicBezTo>
                  <a:pt x="1809780" y="1685664"/>
                  <a:pt x="1821904" y="1665059"/>
                  <a:pt x="1836718" y="1648645"/>
                </a:cubicBezTo>
                <a:cubicBezTo>
                  <a:pt x="1905737" y="1572171"/>
                  <a:pt x="1941827" y="1528705"/>
                  <a:pt x="1941827" y="1522044"/>
                </a:cubicBezTo>
                <a:cubicBezTo>
                  <a:pt x="1941827" y="1518047"/>
                  <a:pt x="1964548" y="1488829"/>
                  <a:pt x="1992317" y="1457120"/>
                </a:cubicBezTo>
                <a:cubicBezTo>
                  <a:pt x="2020086" y="1425407"/>
                  <a:pt x="2042806" y="1395685"/>
                  <a:pt x="2042806" y="1391074"/>
                </a:cubicBezTo>
                <a:cubicBezTo>
                  <a:pt x="2042806" y="1386463"/>
                  <a:pt x="2052758" y="1372894"/>
                  <a:pt x="2064917" y="1360929"/>
                </a:cubicBezTo>
                <a:cubicBezTo>
                  <a:pt x="2108773" y="1317780"/>
                  <a:pt x="2195357" y="1219804"/>
                  <a:pt x="2248643" y="1153030"/>
                </a:cubicBezTo>
                <a:cubicBezTo>
                  <a:pt x="2350316" y="1025616"/>
                  <a:pt x="2347590" y="1028032"/>
                  <a:pt x="2376358" y="1039948"/>
                </a:cubicBezTo>
                <a:cubicBezTo>
                  <a:pt x="2390615" y="1045854"/>
                  <a:pt x="2415045" y="1068786"/>
                  <a:pt x="2433053" y="1093163"/>
                </a:cubicBezTo>
                <a:cubicBezTo>
                  <a:pt x="2450460" y="1116727"/>
                  <a:pt x="2495375" y="1169739"/>
                  <a:pt x="2532866" y="1210966"/>
                </a:cubicBezTo>
                <a:cubicBezTo>
                  <a:pt x="2598046" y="1282644"/>
                  <a:pt x="2606398" y="1297922"/>
                  <a:pt x="2603262" y="1339759"/>
                </a:cubicBezTo>
                <a:cubicBezTo>
                  <a:pt x="2601752" y="1359939"/>
                  <a:pt x="2551509" y="1424241"/>
                  <a:pt x="2484037" y="1492349"/>
                </a:cubicBezTo>
                <a:cubicBezTo>
                  <a:pt x="2455597" y="1521059"/>
                  <a:pt x="2426229" y="1554866"/>
                  <a:pt x="2418782" y="1567472"/>
                </a:cubicBezTo>
                <a:cubicBezTo>
                  <a:pt x="2411335" y="1580078"/>
                  <a:pt x="2396799" y="1594914"/>
                  <a:pt x="2386476" y="1600440"/>
                </a:cubicBezTo>
                <a:cubicBezTo>
                  <a:pt x="2367343" y="1610678"/>
                  <a:pt x="2341141" y="1651746"/>
                  <a:pt x="2348831" y="1659440"/>
                </a:cubicBezTo>
                <a:cubicBezTo>
                  <a:pt x="2351168" y="1661773"/>
                  <a:pt x="2365488" y="1654220"/>
                  <a:pt x="2380655" y="1642647"/>
                </a:cubicBezTo>
                <a:cubicBezTo>
                  <a:pt x="2418874" y="1613496"/>
                  <a:pt x="2435486" y="1618262"/>
                  <a:pt x="2433521" y="1657802"/>
                </a:cubicBezTo>
                <a:cubicBezTo>
                  <a:pt x="2429276" y="1743384"/>
                  <a:pt x="2404634" y="1833387"/>
                  <a:pt x="2371671" y="1883691"/>
                </a:cubicBezTo>
                <a:cubicBezTo>
                  <a:pt x="2360223" y="1901164"/>
                  <a:pt x="2360187" y="1905563"/>
                  <a:pt x="2371269" y="1933765"/>
                </a:cubicBezTo>
                <a:cubicBezTo>
                  <a:pt x="2382492" y="1962347"/>
                  <a:pt x="2382276" y="1970116"/>
                  <a:pt x="2368376" y="2036409"/>
                </a:cubicBezTo>
                <a:cubicBezTo>
                  <a:pt x="2360103" y="2075861"/>
                  <a:pt x="2350024" y="2126704"/>
                  <a:pt x="2345978" y="2149394"/>
                </a:cubicBezTo>
                <a:cubicBezTo>
                  <a:pt x="2338164" y="2193214"/>
                  <a:pt x="2329344" y="2224088"/>
                  <a:pt x="2306729" y="2286781"/>
                </a:cubicBezTo>
                <a:cubicBezTo>
                  <a:pt x="2299026" y="2308141"/>
                  <a:pt x="2290471" y="2338936"/>
                  <a:pt x="2287719" y="2355208"/>
                </a:cubicBezTo>
                <a:cubicBezTo>
                  <a:pt x="2282781" y="2384404"/>
                  <a:pt x="2269650" y="2402301"/>
                  <a:pt x="2188679" y="2490206"/>
                </a:cubicBezTo>
                <a:cubicBezTo>
                  <a:pt x="2167566" y="2513130"/>
                  <a:pt x="2151546" y="2537970"/>
                  <a:pt x="2151546" y="2547794"/>
                </a:cubicBezTo>
                <a:cubicBezTo>
                  <a:pt x="2151546" y="2557846"/>
                  <a:pt x="2132554" y="2586455"/>
                  <a:pt x="2106118" y="2616225"/>
                </a:cubicBezTo>
                <a:cubicBezTo>
                  <a:pt x="2081132" y="2644365"/>
                  <a:pt x="2055373" y="2677867"/>
                  <a:pt x="2048871" y="2690685"/>
                </a:cubicBezTo>
                <a:cubicBezTo>
                  <a:pt x="2034622" y="2718781"/>
                  <a:pt x="2025333" y="2975500"/>
                  <a:pt x="2026393" y="3312054"/>
                </a:cubicBezTo>
                <a:cubicBezTo>
                  <a:pt x="2026932" y="3483836"/>
                  <a:pt x="2024648" y="3537550"/>
                  <a:pt x="2015523" y="3567669"/>
                </a:cubicBezTo>
                <a:cubicBezTo>
                  <a:pt x="2009168" y="3588640"/>
                  <a:pt x="2003969" y="3626299"/>
                  <a:pt x="2003969" y="3651360"/>
                </a:cubicBezTo>
                <a:cubicBezTo>
                  <a:pt x="2003969" y="3693122"/>
                  <a:pt x="2002304" y="3697552"/>
                  <a:pt x="1984044" y="3704495"/>
                </a:cubicBezTo>
                <a:cubicBezTo>
                  <a:pt x="1971699" y="3709191"/>
                  <a:pt x="1737497" y="3711955"/>
                  <a:pt x="1368505" y="3711761"/>
                </a:cubicBezTo>
                <a:lnTo>
                  <a:pt x="772886" y="3711448"/>
                </a:lnTo>
                <a:lnTo>
                  <a:pt x="732017" y="3693802"/>
                </a:lnTo>
                <a:close/>
                <a:moveTo>
                  <a:pt x="1701045" y="1630470"/>
                </a:moveTo>
                <a:cubicBezTo>
                  <a:pt x="1681822" y="1617692"/>
                  <a:pt x="1658466" y="1607220"/>
                  <a:pt x="1649142" y="1607202"/>
                </a:cubicBezTo>
                <a:cubicBezTo>
                  <a:pt x="1631947" y="1607171"/>
                  <a:pt x="1536634" y="1560692"/>
                  <a:pt x="1444723" y="1507526"/>
                </a:cubicBezTo>
                <a:cubicBezTo>
                  <a:pt x="1387286" y="1474302"/>
                  <a:pt x="1380042" y="1457822"/>
                  <a:pt x="1407904" y="1423768"/>
                </a:cubicBezTo>
                <a:cubicBezTo>
                  <a:pt x="1417997" y="1411432"/>
                  <a:pt x="1435315" y="1385606"/>
                  <a:pt x="1446388" y="1366384"/>
                </a:cubicBezTo>
                <a:cubicBezTo>
                  <a:pt x="1457457" y="1347157"/>
                  <a:pt x="1491326" y="1298390"/>
                  <a:pt x="1521644" y="1258011"/>
                </a:cubicBezTo>
                <a:cubicBezTo>
                  <a:pt x="1551961" y="1217631"/>
                  <a:pt x="1576771" y="1181647"/>
                  <a:pt x="1576771" y="1178052"/>
                </a:cubicBezTo>
                <a:cubicBezTo>
                  <a:pt x="1576771" y="1174456"/>
                  <a:pt x="1591625" y="1149161"/>
                  <a:pt x="1609783" y="1121838"/>
                </a:cubicBezTo>
                <a:cubicBezTo>
                  <a:pt x="1669044" y="1032661"/>
                  <a:pt x="1701049" y="978576"/>
                  <a:pt x="1701049" y="967613"/>
                </a:cubicBezTo>
                <a:cubicBezTo>
                  <a:pt x="1701049" y="961694"/>
                  <a:pt x="1711588" y="943589"/>
                  <a:pt x="1724467" y="927379"/>
                </a:cubicBezTo>
                <a:cubicBezTo>
                  <a:pt x="1737351" y="911169"/>
                  <a:pt x="1755412" y="885348"/>
                  <a:pt x="1764604" y="869999"/>
                </a:cubicBezTo>
                <a:cubicBezTo>
                  <a:pt x="1773800" y="854651"/>
                  <a:pt x="1792510" y="828079"/>
                  <a:pt x="1806189" y="810954"/>
                </a:cubicBezTo>
                <a:cubicBezTo>
                  <a:pt x="1819868" y="793826"/>
                  <a:pt x="1845707" y="751070"/>
                  <a:pt x="1863609" y="715929"/>
                </a:cubicBezTo>
                <a:cubicBezTo>
                  <a:pt x="1881510" y="680788"/>
                  <a:pt x="1901806" y="648881"/>
                  <a:pt x="1908701" y="645025"/>
                </a:cubicBezTo>
                <a:cubicBezTo>
                  <a:pt x="1921178" y="638037"/>
                  <a:pt x="1959795" y="646880"/>
                  <a:pt x="1977768" y="660837"/>
                </a:cubicBezTo>
                <a:cubicBezTo>
                  <a:pt x="1982578" y="664574"/>
                  <a:pt x="2004379" y="677401"/>
                  <a:pt x="2026212" y="689339"/>
                </a:cubicBezTo>
                <a:cubicBezTo>
                  <a:pt x="2048045" y="701278"/>
                  <a:pt x="2087801" y="730505"/>
                  <a:pt x="2114559" y="754286"/>
                </a:cubicBezTo>
                <a:cubicBezTo>
                  <a:pt x="2184275" y="816250"/>
                  <a:pt x="2221404" y="847478"/>
                  <a:pt x="2253334" y="871006"/>
                </a:cubicBezTo>
                <a:cubicBezTo>
                  <a:pt x="2294238" y="901152"/>
                  <a:pt x="2304446" y="930793"/>
                  <a:pt x="2288395" y="972829"/>
                </a:cubicBezTo>
                <a:cubicBezTo>
                  <a:pt x="2281390" y="991177"/>
                  <a:pt x="2263678" y="1025191"/>
                  <a:pt x="2249045" y="1048420"/>
                </a:cubicBezTo>
                <a:cubicBezTo>
                  <a:pt x="2234407" y="1071648"/>
                  <a:pt x="2217093" y="1102143"/>
                  <a:pt x="2210565" y="1116197"/>
                </a:cubicBezTo>
                <a:cubicBezTo>
                  <a:pt x="2204036" y="1130252"/>
                  <a:pt x="2181625" y="1161705"/>
                  <a:pt x="2160760" y="1186104"/>
                </a:cubicBezTo>
                <a:cubicBezTo>
                  <a:pt x="2139894" y="1210503"/>
                  <a:pt x="2112183" y="1246191"/>
                  <a:pt x="2099175" y="1265413"/>
                </a:cubicBezTo>
                <a:cubicBezTo>
                  <a:pt x="2086167" y="1284636"/>
                  <a:pt x="2066030" y="1309105"/>
                  <a:pt x="2054423" y="1319785"/>
                </a:cubicBezTo>
                <a:cubicBezTo>
                  <a:pt x="2034017" y="1338557"/>
                  <a:pt x="1985480" y="1403561"/>
                  <a:pt x="1953488" y="1454960"/>
                </a:cubicBezTo>
                <a:cubicBezTo>
                  <a:pt x="1917830" y="1512247"/>
                  <a:pt x="1775257" y="1653791"/>
                  <a:pt x="1753252" y="1653747"/>
                </a:cubicBezTo>
                <a:cubicBezTo>
                  <a:pt x="1743765" y="1653729"/>
                  <a:pt x="1720276" y="1643257"/>
                  <a:pt x="1701049" y="1630479"/>
                </a:cubicBezTo>
                <a:close/>
                <a:moveTo>
                  <a:pt x="1149860" y="1447677"/>
                </a:moveTo>
                <a:cubicBezTo>
                  <a:pt x="1122259" y="1428401"/>
                  <a:pt x="1086557" y="1408698"/>
                  <a:pt x="1070519" y="1403892"/>
                </a:cubicBezTo>
                <a:cubicBezTo>
                  <a:pt x="1032525" y="1392510"/>
                  <a:pt x="990105" y="1357214"/>
                  <a:pt x="995988" y="1341879"/>
                </a:cubicBezTo>
                <a:cubicBezTo>
                  <a:pt x="998449" y="1335465"/>
                  <a:pt x="1027892" y="1318871"/>
                  <a:pt x="1061416" y="1304998"/>
                </a:cubicBezTo>
                <a:cubicBezTo>
                  <a:pt x="1135456" y="1274366"/>
                  <a:pt x="1162907" y="1266434"/>
                  <a:pt x="1223344" y="1258205"/>
                </a:cubicBezTo>
                <a:cubicBezTo>
                  <a:pt x="1248975" y="1254720"/>
                  <a:pt x="1299235" y="1244225"/>
                  <a:pt x="1335030" y="1234884"/>
                </a:cubicBezTo>
                <a:cubicBezTo>
                  <a:pt x="1370824" y="1225546"/>
                  <a:pt x="1404905" y="1219747"/>
                  <a:pt x="1410762" y="1221995"/>
                </a:cubicBezTo>
                <a:cubicBezTo>
                  <a:pt x="1439701" y="1233099"/>
                  <a:pt x="1400691" y="1309980"/>
                  <a:pt x="1359269" y="1323469"/>
                </a:cubicBezTo>
                <a:cubicBezTo>
                  <a:pt x="1336288" y="1330951"/>
                  <a:pt x="1327185" y="1341645"/>
                  <a:pt x="1300410" y="1392594"/>
                </a:cubicBezTo>
                <a:cubicBezTo>
                  <a:pt x="1270066" y="1450331"/>
                  <a:pt x="1238088" y="1482831"/>
                  <a:pt x="1211688" y="1482756"/>
                </a:cubicBezTo>
                <a:cubicBezTo>
                  <a:pt x="1205279" y="1482738"/>
                  <a:pt x="1177452" y="1466952"/>
                  <a:pt x="1149856" y="1447672"/>
                </a:cubicBezTo>
                <a:close/>
                <a:moveTo>
                  <a:pt x="1491317" y="1048932"/>
                </a:moveTo>
                <a:cubicBezTo>
                  <a:pt x="1491317" y="1023858"/>
                  <a:pt x="1498309" y="981460"/>
                  <a:pt x="1506851" y="954711"/>
                </a:cubicBezTo>
                <a:cubicBezTo>
                  <a:pt x="1525963" y="894884"/>
                  <a:pt x="1526484" y="867376"/>
                  <a:pt x="1508795" y="852425"/>
                </a:cubicBezTo>
                <a:cubicBezTo>
                  <a:pt x="1489842" y="836413"/>
                  <a:pt x="1274620" y="731940"/>
                  <a:pt x="1248706" y="726176"/>
                </a:cubicBezTo>
                <a:cubicBezTo>
                  <a:pt x="1207673" y="717051"/>
                  <a:pt x="1214969" y="658001"/>
                  <a:pt x="1265530" y="589995"/>
                </a:cubicBezTo>
                <a:cubicBezTo>
                  <a:pt x="1276501" y="575233"/>
                  <a:pt x="1294217" y="548405"/>
                  <a:pt x="1304897" y="530375"/>
                </a:cubicBezTo>
                <a:cubicBezTo>
                  <a:pt x="1315577" y="512345"/>
                  <a:pt x="1334469" y="480729"/>
                  <a:pt x="1346876" y="460120"/>
                </a:cubicBezTo>
                <a:cubicBezTo>
                  <a:pt x="1359283" y="439511"/>
                  <a:pt x="1385351" y="395170"/>
                  <a:pt x="1404808" y="361583"/>
                </a:cubicBezTo>
                <a:cubicBezTo>
                  <a:pt x="1424264" y="327997"/>
                  <a:pt x="1445571" y="298828"/>
                  <a:pt x="1452157" y="296757"/>
                </a:cubicBezTo>
                <a:cubicBezTo>
                  <a:pt x="1472369" y="290401"/>
                  <a:pt x="1479175" y="287168"/>
                  <a:pt x="1492501" y="277574"/>
                </a:cubicBezTo>
                <a:cubicBezTo>
                  <a:pt x="1507748" y="266594"/>
                  <a:pt x="1572001" y="284509"/>
                  <a:pt x="1607146" y="309535"/>
                </a:cubicBezTo>
                <a:cubicBezTo>
                  <a:pt x="1618908" y="317909"/>
                  <a:pt x="1654455" y="336597"/>
                  <a:pt x="1686142" y="351067"/>
                </a:cubicBezTo>
                <a:cubicBezTo>
                  <a:pt x="1718827" y="365987"/>
                  <a:pt x="1762236" y="394211"/>
                  <a:pt x="1786472" y="416304"/>
                </a:cubicBezTo>
                <a:cubicBezTo>
                  <a:pt x="1809970" y="437713"/>
                  <a:pt x="1843896" y="464453"/>
                  <a:pt x="1861868" y="475721"/>
                </a:cubicBezTo>
                <a:cubicBezTo>
                  <a:pt x="1907521" y="504346"/>
                  <a:pt x="1912376" y="516559"/>
                  <a:pt x="1898175" y="567058"/>
                </a:cubicBezTo>
                <a:cubicBezTo>
                  <a:pt x="1891682" y="590162"/>
                  <a:pt x="1883608" y="619544"/>
                  <a:pt x="1880234" y="632361"/>
                </a:cubicBezTo>
                <a:cubicBezTo>
                  <a:pt x="1872531" y="661619"/>
                  <a:pt x="1844510" y="710068"/>
                  <a:pt x="1816065" y="743314"/>
                </a:cubicBezTo>
                <a:cubicBezTo>
                  <a:pt x="1804060" y="757346"/>
                  <a:pt x="1794237" y="773322"/>
                  <a:pt x="1794237" y="778812"/>
                </a:cubicBezTo>
                <a:cubicBezTo>
                  <a:pt x="1794237" y="784303"/>
                  <a:pt x="1782002" y="803088"/>
                  <a:pt x="1767051" y="820557"/>
                </a:cubicBezTo>
                <a:cubicBezTo>
                  <a:pt x="1752100" y="838025"/>
                  <a:pt x="1739865" y="856117"/>
                  <a:pt x="1739865" y="860768"/>
                </a:cubicBezTo>
                <a:cubicBezTo>
                  <a:pt x="1739865" y="865419"/>
                  <a:pt x="1728231" y="882336"/>
                  <a:pt x="1714004" y="898369"/>
                </a:cubicBezTo>
                <a:cubicBezTo>
                  <a:pt x="1699781" y="914402"/>
                  <a:pt x="1676893" y="944124"/>
                  <a:pt x="1663143" y="964415"/>
                </a:cubicBezTo>
                <a:cubicBezTo>
                  <a:pt x="1649393" y="984706"/>
                  <a:pt x="1635171" y="1001309"/>
                  <a:pt x="1631536" y="1001309"/>
                </a:cubicBezTo>
                <a:cubicBezTo>
                  <a:pt x="1627896" y="1001309"/>
                  <a:pt x="1601779" y="1022281"/>
                  <a:pt x="1573498" y="1047912"/>
                </a:cubicBezTo>
                <a:cubicBezTo>
                  <a:pt x="1545212" y="1073543"/>
                  <a:pt x="1515151" y="1094515"/>
                  <a:pt x="1506692" y="1094515"/>
                </a:cubicBezTo>
                <a:cubicBezTo>
                  <a:pt x="1493110" y="1094515"/>
                  <a:pt x="1491313" y="1089184"/>
                  <a:pt x="1491313" y="1048924"/>
                </a:cubicBezTo>
                <a:close/>
              </a:path>
            </a:pathLst>
          </a:custGeom>
          <a:solidFill>
            <a:srgbClr val="000000"/>
          </a:solidFill>
          <a:ln w="441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图形 36">
            <a:extLst>
              <a:ext uri="{FF2B5EF4-FFF2-40B4-BE49-F238E27FC236}">
                <a16:creationId xmlns:a16="http://schemas.microsoft.com/office/drawing/2014/main" id="{B71ED0C2-1918-9C22-F575-B550E8597C88}"/>
              </a:ext>
            </a:extLst>
          </p:cNvPr>
          <p:cNvSpPr/>
          <p:nvPr/>
        </p:nvSpPr>
        <p:spPr>
          <a:xfrm>
            <a:off x="6844423" y="1287321"/>
            <a:ext cx="3571605" cy="4575113"/>
          </a:xfrm>
          <a:custGeom>
            <a:avLst/>
            <a:gdLst>
              <a:gd name="connsiteX0" fmla="*/ 1769890 w 3870932"/>
              <a:gd name="connsiteY0" fmla="*/ 6235 h 4958541"/>
              <a:gd name="connsiteX1" fmla="*/ 1826001 w 3870932"/>
              <a:gd name="connsiteY1" fmla="*/ 6235 h 4958541"/>
              <a:gd name="connsiteX2" fmla="*/ 1931988 w 3870932"/>
              <a:gd name="connsiteY2" fmla="*/ 33251 h 4958541"/>
              <a:gd name="connsiteX3" fmla="*/ 1998490 w 3870932"/>
              <a:gd name="connsiteY3" fmla="*/ 64424 h 4958541"/>
              <a:gd name="connsiteX4" fmla="*/ 2106556 w 3870932"/>
              <a:gd name="connsiteY4" fmla="*/ 135082 h 4958541"/>
              <a:gd name="connsiteX5" fmla="*/ 2160588 w 3870932"/>
              <a:gd name="connsiteY5" fmla="*/ 203662 h 4958541"/>
              <a:gd name="connsiteX6" fmla="*/ 2220856 w 3870932"/>
              <a:gd name="connsiteY6" fmla="*/ 278476 h 4958541"/>
              <a:gd name="connsiteX7" fmla="*/ 2268654 w 3870932"/>
              <a:gd name="connsiteY7" fmla="*/ 371995 h 4958541"/>
              <a:gd name="connsiteX8" fmla="*/ 2279045 w 3870932"/>
              <a:gd name="connsiteY8" fmla="*/ 388620 h 4958541"/>
              <a:gd name="connsiteX9" fmla="*/ 2314374 w 3870932"/>
              <a:gd name="connsiteY9" fmla="*/ 480060 h 4958541"/>
              <a:gd name="connsiteX10" fmla="*/ 2330999 w 3870932"/>
              <a:gd name="connsiteY10" fmla="*/ 523702 h 4958541"/>
              <a:gd name="connsiteX11" fmla="*/ 2339312 w 3870932"/>
              <a:gd name="connsiteY11" fmla="*/ 575656 h 4958541"/>
              <a:gd name="connsiteX12" fmla="*/ 2345547 w 3870932"/>
              <a:gd name="connsiteY12" fmla="*/ 588126 h 4958541"/>
              <a:gd name="connsiteX13" fmla="*/ 2345547 w 3870932"/>
              <a:gd name="connsiteY13" fmla="*/ 648393 h 4958541"/>
              <a:gd name="connsiteX14" fmla="*/ 2364250 w 3870932"/>
              <a:gd name="connsiteY14" fmla="*/ 646315 h 4958541"/>
              <a:gd name="connsiteX15" fmla="*/ 2393345 w 3870932"/>
              <a:gd name="connsiteY15" fmla="*/ 687878 h 4958541"/>
              <a:gd name="connsiteX16" fmla="*/ 2397501 w 3870932"/>
              <a:gd name="connsiteY16" fmla="*/ 708660 h 4958541"/>
              <a:gd name="connsiteX17" fmla="*/ 2414127 w 3870932"/>
              <a:gd name="connsiteY17" fmla="*/ 762693 h 4958541"/>
              <a:gd name="connsiteX18" fmla="*/ 2407892 w 3870932"/>
              <a:gd name="connsiteY18" fmla="*/ 793865 h 4958541"/>
              <a:gd name="connsiteX19" fmla="*/ 2372563 w 3870932"/>
              <a:gd name="connsiteY19" fmla="*/ 818804 h 4958541"/>
              <a:gd name="connsiteX20" fmla="*/ 2295670 w 3870932"/>
              <a:gd name="connsiteY20" fmla="*/ 862445 h 4958541"/>
              <a:gd name="connsiteX21" fmla="*/ 2235403 w 3870932"/>
              <a:gd name="connsiteY21" fmla="*/ 899853 h 4958541"/>
              <a:gd name="connsiteX22" fmla="*/ 2235403 w 3870932"/>
              <a:gd name="connsiteY22" fmla="*/ 916478 h 4958541"/>
              <a:gd name="connsiteX23" fmla="*/ 2262419 w 3870932"/>
              <a:gd name="connsiteY23" fmla="*/ 916478 h 4958541"/>
              <a:gd name="connsiteX24" fmla="*/ 2281123 w 3870932"/>
              <a:gd name="connsiteY24" fmla="*/ 943495 h 4958541"/>
              <a:gd name="connsiteX25" fmla="*/ 2281123 w 3870932"/>
              <a:gd name="connsiteY25" fmla="*/ 1014153 h 4958541"/>
              <a:gd name="connsiteX26" fmla="*/ 2274888 w 3870932"/>
              <a:gd name="connsiteY26" fmla="*/ 1032856 h 4958541"/>
              <a:gd name="connsiteX27" fmla="*/ 2272810 w 3870932"/>
              <a:gd name="connsiteY27" fmla="*/ 1068186 h 4958541"/>
              <a:gd name="connsiteX28" fmla="*/ 2260341 w 3870932"/>
              <a:gd name="connsiteY28" fmla="*/ 1113906 h 4958541"/>
              <a:gd name="connsiteX29" fmla="*/ 2243716 w 3870932"/>
              <a:gd name="connsiteY29" fmla="*/ 1165860 h 4958541"/>
              <a:gd name="connsiteX30" fmla="*/ 2239559 w 3870932"/>
              <a:gd name="connsiteY30" fmla="*/ 1188720 h 4958541"/>
              <a:gd name="connsiteX31" fmla="*/ 2214621 w 3870932"/>
              <a:gd name="connsiteY31" fmla="*/ 1244831 h 4958541"/>
              <a:gd name="connsiteX32" fmla="*/ 2189683 w 3870932"/>
              <a:gd name="connsiteY32" fmla="*/ 1288473 h 4958541"/>
              <a:gd name="connsiteX33" fmla="*/ 2158510 w 3870932"/>
              <a:gd name="connsiteY33" fmla="*/ 1319646 h 4958541"/>
              <a:gd name="connsiteX34" fmla="*/ 2156432 w 3870932"/>
              <a:gd name="connsiteY34" fmla="*/ 1327958 h 4958541"/>
              <a:gd name="connsiteX35" fmla="*/ 2146041 w 3870932"/>
              <a:gd name="connsiteY35" fmla="*/ 1375756 h 4958541"/>
              <a:gd name="connsiteX36" fmla="*/ 2106556 w 3870932"/>
              <a:gd name="connsiteY36" fmla="*/ 1492135 h 4958541"/>
              <a:gd name="connsiteX37" fmla="*/ 2089930 w 3870932"/>
              <a:gd name="connsiteY37" fmla="*/ 1527464 h 4958541"/>
              <a:gd name="connsiteX38" fmla="*/ 2089930 w 3870932"/>
              <a:gd name="connsiteY38" fmla="*/ 1535776 h 4958541"/>
              <a:gd name="connsiteX39" fmla="*/ 2177214 w 3870932"/>
              <a:gd name="connsiteY39" fmla="*/ 1629295 h 4958541"/>
              <a:gd name="connsiteX40" fmla="*/ 2239559 w 3870932"/>
              <a:gd name="connsiteY40" fmla="*/ 1702031 h 4958541"/>
              <a:gd name="connsiteX41" fmla="*/ 2281123 w 3870932"/>
              <a:gd name="connsiteY41" fmla="*/ 1760220 h 4958541"/>
              <a:gd name="connsiteX42" fmla="*/ 2303983 w 3870932"/>
              <a:gd name="connsiteY42" fmla="*/ 1762298 h 4958541"/>
              <a:gd name="connsiteX43" fmla="*/ 2328921 w 3870932"/>
              <a:gd name="connsiteY43" fmla="*/ 1785158 h 4958541"/>
              <a:gd name="connsiteX44" fmla="*/ 2355937 w 3870932"/>
              <a:gd name="connsiteY44" fmla="*/ 1795549 h 4958541"/>
              <a:gd name="connsiteX45" fmla="*/ 2395423 w 3870932"/>
              <a:gd name="connsiteY45" fmla="*/ 1795549 h 4958541"/>
              <a:gd name="connsiteX46" fmla="*/ 2405814 w 3870932"/>
              <a:gd name="connsiteY46" fmla="*/ 1797627 h 4958541"/>
              <a:gd name="connsiteX47" fmla="*/ 2569990 w 3870932"/>
              <a:gd name="connsiteY47" fmla="*/ 1849582 h 4958541"/>
              <a:gd name="connsiteX48" fmla="*/ 2640648 w 3870932"/>
              <a:gd name="connsiteY48" fmla="*/ 1886989 h 4958541"/>
              <a:gd name="connsiteX49" fmla="*/ 2678056 w 3870932"/>
              <a:gd name="connsiteY49" fmla="*/ 1897380 h 4958541"/>
              <a:gd name="connsiteX50" fmla="*/ 2715463 w 3870932"/>
              <a:gd name="connsiteY50" fmla="*/ 1907771 h 4958541"/>
              <a:gd name="connsiteX51" fmla="*/ 2748714 w 3870932"/>
              <a:gd name="connsiteY51" fmla="*/ 1909849 h 4958541"/>
              <a:gd name="connsiteX52" fmla="*/ 2790277 w 3870932"/>
              <a:gd name="connsiteY52" fmla="*/ 1909849 h 4958541"/>
              <a:gd name="connsiteX53" fmla="*/ 2804825 w 3870932"/>
              <a:gd name="connsiteY53" fmla="*/ 1916084 h 4958541"/>
              <a:gd name="connsiteX54" fmla="*/ 2813138 w 3870932"/>
              <a:gd name="connsiteY54" fmla="*/ 1909849 h 4958541"/>
              <a:gd name="connsiteX55" fmla="*/ 2838076 w 3870932"/>
              <a:gd name="connsiteY55" fmla="*/ 1920240 h 4958541"/>
              <a:gd name="connsiteX56" fmla="*/ 2877561 w 3870932"/>
              <a:gd name="connsiteY56" fmla="*/ 1932709 h 4958541"/>
              <a:gd name="connsiteX57" fmla="*/ 2921203 w 3870932"/>
              <a:gd name="connsiteY57" fmla="*/ 1941022 h 4958541"/>
              <a:gd name="connsiteX58" fmla="*/ 2971079 w 3870932"/>
              <a:gd name="connsiteY58" fmla="*/ 1961804 h 4958541"/>
              <a:gd name="connsiteX59" fmla="*/ 3027190 w 3870932"/>
              <a:gd name="connsiteY59" fmla="*/ 1997133 h 4958541"/>
              <a:gd name="connsiteX60" fmla="*/ 3047972 w 3870932"/>
              <a:gd name="connsiteY60" fmla="*/ 2007524 h 4958541"/>
              <a:gd name="connsiteX61" fmla="*/ 3083301 w 3870932"/>
              <a:gd name="connsiteY61" fmla="*/ 2061556 h 4958541"/>
              <a:gd name="connsiteX62" fmla="*/ 3129021 w 3870932"/>
              <a:gd name="connsiteY62" fmla="*/ 2119746 h 4958541"/>
              <a:gd name="connsiteX63" fmla="*/ 3201757 w 3870932"/>
              <a:gd name="connsiteY63" fmla="*/ 2221577 h 4958541"/>
              <a:gd name="connsiteX64" fmla="*/ 3212148 w 3870932"/>
              <a:gd name="connsiteY64" fmla="*/ 2242358 h 4958541"/>
              <a:gd name="connsiteX65" fmla="*/ 3249556 w 3870932"/>
              <a:gd name="connsiteY65" fmla="*/ 2313017 h 4958541"/>
              <a:gd name="connsiteX66" fmla="*/ 3301510 w 3870932"/>
              <a:gd name="connsiteY66" fmla="*/ 2354580 h 4958541"/>
              <a:gd name="connsiteX67" fmla="*/ 3361778 w 3870932"/>
              <a:gd name="connsiteY67" fmla="*/ 2389909 h 4958541"/>
              <a:gd name="connsiteX68" fmla="*/ 3384638 w 3870932"/>
              <a:gd name="connsiteY68" fmla="*/ 2479271 h 4958541"/>
              <a:gd name="connsiteX69" fmla="*/ 3376325 w 3870932"/>
              <a:gd name="connsiteY69" fmla="*/ 2529147 h 4958541"/>
              <a:gd name="connsiteX70" fmla="*/ 3382559 w 3870932"/>
              <a:gd name="connsiteY70" fmla="*/ 2541616 h 4958541"/>
              <a:gd name="connsiteX71" fmla="*/ 3422045 w 3870932"/>
              <a:gd name="connsiteY71" fmla="*/ 2549929 h 4958541"/>
              <a:gd name="connsiteX72" fmla="*/ 3453217 w 3870932"/>
              <a:gd name="connsiteY72" fmla="*/ 2572789 h 4958541"/>
              <a:gd name="connsiteX73" fmla="*/ 3492703 w 3870932"/>
              <a:gd name="connsiteY73" fmla="*/ 2612275 h 4958541"/>
              <a:gd name="connsiteX74" fmla="*/ 3503094 w 3870932"/>
              <a:gd name="connsiteY74" fmla="*/ 2624744 h 4958541"/>
              <a:gd name="connsiteX75" fmla="*/ 3517641 w 3870932"/>
              <a:gd name="connsiteY75" fmla="*/ 2645526 h 4958541"/>
              <a:gd name="connsiteX76" fmla="*/ 3548814 w 3870932"/>
              <a:gd name="connsiteY76" fmla="*/ 2651760 h 4958541"/>
              <a:gd name="connsiteX77" fmla="*/ 3600768 w 3870932"/>
              <a:gd name="connsiteY77" fmla="*/ 2651760 h 4958541"/>
              <a:gd name="connsiteX78" fmla="*/ 3677661 w 3870932"/>
              <a:gd name="connsiteY78" fmla="*/ 2720340 h 4958541"/>
              <a:gd name="connsiteX79" fmla="*/ 3694287 w 3870932"/>
              <a:gd name="connsiteY79" fmla="*/ 2730731 h 4958541"/>
              <a:gd name="connsiteX80" fmla="*/ 3721303 w 3870932"/>
              <a:gd name="connsiteY80" fmla="*/ 2761904 h 4958541"/>
              <a:gd name="connsiteX81" fmla="*/ 3729616 w 3870932"/>
              <a:gd name="connsiteY81" fmla="*/ 2778529 h 4958541"/>
              <a:gd name="connsiteX82" fmla="*/ 3810665 w 3870932"/>
              <a:gd name="connsiteY82" fmla="*/ 2899064 h 4958541"/>
              <a:gd name="connsiteX83" fmla="*/ 3852228 w 3870932"/>
              <a:gd name="connsiteY83" fmla="*/ 3015442 h 4958541"/>
              <a:gd name="connsiteX84" fmla="*/ 3856385 w 3870932"/>
              <a:gd name="connsiteY84" fmla="*/ 3025833 h 4958541"/>
              <a:gd name="connsiteX85" fmla="*/ 3862619 w 3870932"/>
              <a:gd name="connsiteY85" fmla="*/ 3094413 h 4958541"/>
              <a:gd name="connsiteX86" fmla="*/ 3856385 w 3870932"/>
              <a:gd name="connsiteY86" fmla="*/ 3148446 h 4958541"/>
              <a:gd name="connsiteX87" fmla="*/ 3852228 w 3870932"/>
              <a:gd name="connsiteY87" fmla="*/ 3154680 h 4958541"/>
              <a:gd name="connsiteX88" fmla="*/ 3852228 w 3870932"/>
              <a:gd name="connsiteY88" fmla="*/ 3198322 h 4958541"/>
              <a:gd name="connsiteX89" fmla="*/ 3860541 w 3870932"/>
              <a:gd name="connsiteY89" fmla="*/ 3244042 h 4958541"/>
              <a:gd name="connsiteX90" fmla="*/ 3870932 w 3870932"/>
              <a:gd name="connsiteY90" fmla="*/ 3333404 h 4958541"/>
              <a:gd name="connsiteX91" fmla="*/ 3856385 w 3870932"/>
              <a:gd name="connsiteY91" fmla="*/ 3406140 h 4958541"/>
              <a:gd name="connsiteX92" fmla="*/ 3769101 w 3870932"/>
              <a:gd name="connsiteY92" fmla="*/ 3507971 h 4958541"/>
              <a:gd name="connsiteX93" fmla="*/ 3737929 w 3870932"/>
              <a:gd name="connsiteY93" fmla="*/ 3530831 h 4958541"/>
              <a:gd name="connsiteX94" fmla="*/ 3692208 w 3870932"/>
              <a:gd name="connsiteY94" fmla="*/ 3557848 h 4958541"/>
              <a:gd name="connsiteX95" fmla="*/ 3679739 w 3870932"/>
              <a:gd name="connsiteY95" fmla="*/ 3559926 h 4958541"/>
              <a:gd name="connsiteX96" fmla="*/ 3596612 w 3870932"/>
              <a:gd name="connsiteY96" fmla="*/ 3595255 h 4958541"/>
              <a:gd name="connsiteX97" fmla="*/ 3555048 w 3870932"/>
              <a:gd name="connsiteY97" fmla="*/ 3605646 h 4958541"/>
              <a:gd name="connsiteX98" fmla="*/ 3490625 w 3870932"/>
              <a:gd name="connsiteY98" fmla="*/ 3626427 h 4958541"/>
              <a:gd name="connsiteX99" fmla="*/ 3457374 w 3870932"/>
              <a:gd name="connsiteY99" fmla="*/ 3630584 h 4958541"/>
              <a:gd name="connsiteX100" fmla="*/ 3424123 w 3870932"/>
              <a:gd name="connsiteY100" fmla="*/ 3638896 h 4958541"/>
              <a:gd name="connsiteX101" fmla="*/ 3395028 w 3870932"/>
              <a:gd name="connsiteY101" fmla="*/ 3634740 h 4958541"/>
              <a:gd name="connsiteX102" fmla="*/ 3361778 w 3870932"/>
              <a:gd name="connsiteY102" fmla="*/ 3622271 h 4958541"/>
              <a:gd name="connsiteX103" fmla="*/ 3347230 w 3870932"/>
              <a:gd name="connsiteY103" fmla="*/ 3618115 h 4958541"/>
              <a:gd name="connsiteX104" fmla="*/ 3291119 w 3870932"/>
              <a:gd name="connsiteY104" fmla="*/ 3618115 h 4958541"/>
              <a:gd name="connsiteX105" fmla="*/ 3149803 w 3870932"/>
              <a:gd name="connsiteY105" fmla="*/ 3514206 h 4958541"/>
              <a:gd name="connsiteX106" fmla="*/ 3174741 w 3870932"/>
              <a:gd name="connsiteY106" fmla="*/ 3464329 h 4958541"/>
              <a:gd name="connsiteX107" fmla="*/ 3156037 w 3870932"/>
              <a:gd name="connsiteY107" fmla="*/ 3445625 h 4958541"/>
              <a:gd name="connsiteX108" fmla="*/ 3137334 w 3870932"/>
              <a:gd name="connsiteY108" fmla="*/ 3416531 h 4958541"/>
              <a:gd name="connsiteX109" fmla="*/ 3131099 w 3870932"/>
              <a:gd name="connsiteY109" fmla="*/ 3399906 h 4958541"/>
              <a:gd name="connsiteX110" fmla="*/ 3122787 w 3870932"/>
              <a:gd name="connsiteY110" fmla="*/ 3337560 h 4958541"/>
              <a:gd name="connsiteX111" fmla="*/ 3129021 w 3870932"/>
              <a:gd name="connsiteY111" fmla="*/ 3300153 h 4958541"/>
              <a:gd name="connsiteX112" fmla="*/ 3126943 w 3870932"/>
              <a:gd name="connsiteY112" fmla="*/ 3289762 h 4958541"/>
              <a:gd name="connsiteX113" fmla="*/ 3060441 w 3870932"/>
              <a:gd name="connsiteY113" fmla="*/ 3210791 h 4958541"/>
              <a:gd name="connsiteX114" fmla="*/ 3054207 w 3870932"/>
              <a:gd name="connsiteY114" fmla="*/ 3175462 h 4958541"/>
              <a:gd name="connsiteX115" fmla="*/ 3089536 w 3870932"/>
              <a:gd name="connsiteY115" fmla="*/ 3111038 h 4958541"/>
              <a:gd name="connsiteX116" fmla="*/ 3072910 w 3870932"/>
              <a:gd name="connsiteY116" fmla="*/ 3102726 h 4958541"/>
              <a:gd name="connsiteX117" fmla="*/ 3037581 w 3870932"/>
              <a:gd name="connsiteY117" fmla="*/ 3057006 h 4958541"/>
              <a:gd name="connsiteX118" fmla="*/ 2987705 w 3870932"/>
              <a:gd name="connsiteY118" fmla="*/ 3052849 h 4958541"/>
              <a:gd name="connsiteX119" fmla="*/ 2944063 w 3870932"/>
              <a:gd name="connsiteY119" fmla="*/ 3015442 h 4958541"/>
              <a:gd name="connsiteX120" fmla="*/ 2939907 w 3870932"/>
              <a:gd name="connsiteY120" fmla="*/ 3019598 h 4958541"/>
              <a:gd name="connsiteX121" fmla="*/ 2941985 w 3870932"/>
              <a:gd name="connsiteY121" fmla="*/ 3036224 h 4958541"/>
              <a:gd name="connsiteX122" fmla="*/ 2929516 w 3870932"/>
              <a:gd name="connsiteY122" fmla="*/ 3079866 h 4958541"/>
              <a:gd name="connsiteX123" fmla="*/ 2896265 w 3870932"/>
              <a:gd name="connsiteY123" fmla="*/ 3206635 h 4958541"/>
              <a:gd name="connsiteX124" fmla="*/ 2902499 w 3870932"/>
              <a:gd name="connsiteY124" fmla="*/ 3237807 h 4958541"/>
              <a:gd name="connsiteX125" fmla="*/ 2896265 w 3870932"/>
              <a:gd name="connsiteY125" fmla="*/ 3260667 h 4958541"/>
              <a:gd name="connsiteX126" fmla="*/ 2894187 w 3870932"/>
              <a:gd name="connsiteY126" fmla="*/ 3281449 h 4958541"/>
              <a:gd name="connsiteX127" fmla="*/ 2881717 w 3870932"/>
              <a:gd name="connsiteY127" fmla="*/ 3318857 h 4958541"/>
              <a:gd name="connsiteX128" fmla="*/ 2854701 w 3870932"/>
              <a:gd name="connsiteY128" fmla="*/ 3366655 h 4958541"/>
              <a:gd name="connsiteX129" fmla="*/ 2817294 w 3870932"/>
              <a:gd name="connsiteY129" fmla="*/ 3420688 h 4958541"/>
              <a:gd name="connsiteX130" fmla="*/ 2852623 w 3870932"/>
              <a:gd name="connsiteY130" fmla="*/ 3613958 h 4958541"/>
              <a:gd name="connsiteX131" fmla="*/ 2863014 w 3870932"/>
              <a:gd name="connsiteY131" fmla="*/ 3645131 h 4958541"/>
              <a:gd name="connsiteX132" fmla="*/ 2871327 w 3870932"/>
              <a:gd name="connsiteY132" fmla="*/ 3690851 h 4958541"/>
              <a:gd name="connsiteX133" fmla="*/ 2881717 w 3870932"/>
              <a:gd name="connsiteY133" fmla="*/ 3701242 h 4958541"/>
              <a:gd name="connsiteX134" fmla="*/ 2908734 w 3870932"/>
              <a:gd name="connsiteY134" fmla="*/ 3921529 h 4958541"/>
              <a:gd name="connsiteX135" fmla="*/ 2908734 w 3870932"/>
              <a:gd name="connsiteY135" fmla="*/ 3961014 h 4958541"/>
              <a:gd name="connsiteX136" fmla="*/ 2914968 w 3870932"/>
              <a:gd name="connsiteY136" fmla="*/ 4000500 h 4958541"/>
              <a:gd name="connsiteX137" fmla="*/ 2914968 w 3870932"/>
              <a:gd name="connsiteY137" fmla="*/ 4046220 h 4958541"/>
              <a:gd name="connsiteX138" fmla="*/ 2925359 w 3870932"/>
              <a:gd name="connsiteY138" fmla="*/ 4141816 h 4958541"/>
              <a:gd name="connsiteX139" fmla="*/ 2894187 w 3870932"/>
              <a:gd name="connsiteY139" fmla="*/ 4335087 h 4958541"/>
              <a:gd name="connsiteX140" fmla="*/ 2877561 w 3870932"/>
              <a:gd name="connsiteY140" fmla="*/ 4401589 h 4958541"/>
              <a:gd name="connsiteX141" fmla="*/ 2877561 w 3870932"/>
              <a:gd name="connsiteY141" fmla="*/ 4463935 h 4958541"/>
              <a:gd name="connsiteX142" fmla="*/ 2865092 w 3870932"/>
              <a:gd name="connsiteY142" fmla="*/ 4549140 h 4958541"/>
              <a:gd name="connsiteX143" fmla="*/ 2865092 w 3870932"/>
              <a:gd name="connsiteY143" fmla="*/ 4609407 h 4958541"/>
              <a:gd name="connsiteX144" fmla="*/ 2856779 w 3870932"/>
              <a:gd name="connsiteY144" fmla="*/ 4665519 h 4958541"/>
              <a:gd name="connsiteX145" fmla="*/ 2852623 w 3870932"/>
              <a:gd name="connsiteY145" fmla="*/ 4788131 h 4958541"/>
              <a:gd name="connsiteX146" fmla="*/ 2852623 w 3870932"/>
              <a:gd name="connsiteY146" fmla="*/ 4877493 h 4958541"/>
              <a:gd name="connsiteX147" fmla="*/ 2858858 w 3870932"/>
              <a:gd name="connsiteY147" fmla="*/ 4919057 h 4958541"/>
              <a:gd name="connsiteX148" fmla="*/ 2854701 w 3870932"/>
              <a:gd name="connsiteY148" fmla="*/ 4958542 h 4958541"/>
              <a:gd name="connsiteX149" fmla="*/ 720408 w 3870932"/>
              <a:gd name="connsiteY149" fmla="*/ 4958542 h 4958541"/>
              <a:gd name="connsiteX150" fmla="*/ 720408 w 3870932"/>
              <a:gd name="connsiteY150" fmla="*/ 4892040 h 4958541"/>
              <a:gd name="connsiteX151" fmla="*/ 728721 w 3870932"/>
              <a:gd name="connsiteY151" fmla="*/ 4852555 h 4958541"/>
              <a:gd name="connsiteX152" fmla="*/ 728721 w 3870932"/>
              <a:gd name="connsiteY152" fmla="*/ 4783975 h 4958541"/>
              <a:gd name="connsiteX153" fmla="*/ 753659 w 3870932"/>
              <a:gd name="connsiteY153" fmla="*/ 4582391 h 4958541"/>
              <a:gd name="connsiteX154" fmla="*/ 753659 w 3870932"/>
              <a:gd name="connsiteY154" fmla="*/ 4540828 h 4958541"/>
              <a:gd name="connsiteX155" fmla="*/ 759894 w 3870932"/>
              <a:gd name="connsiteY155" fmla="*/ 4524202 h 4958541"/>
              <a:gd name="connsiteX156" fmla="*/ 759894 w 3870932"/>
              <a:gd name="connsiteY156" fmla="*/ 4482639 h 4958541"/>
              <a:gd name="connsiteX157" fmla="*/ 764050 w 3870932"/>
              <a:gd name="connsiteY157" fmla="*/ 4476404 h 4958541"/>
              <a:gd name="connsiteX158" fmla="*/ 764050 w 3870932"/>
              <a:gd name="connsiteY158" fmla="*/ 4457700 h 4958541"/>
              <a:gd name="connsiteX159" fmla="*/ 705861 w 3870932"/>
              <a:gd name="connsiteY159" fmla="*/ 4447309 h 4958541"/>
              <a:gd name="connsiteX160" fmla="*/ 685079 w 3870932"/>
              <a:gd name="connsiteY160" fmla="*/ 4436918 h 4958541"/>
              <a:gd name="connsiteX161" fmla="*/ 581170 w 3870932"/>
              <a:gd name="connsiteY161" fmla="*/ 4463935 h 4958541"/>
              <a:gd name="connsiteX162" fmla="*/ 560388 w 3870932"/>
              <a:gd name="connsiteY162" fmla="*/ 4484717 h 4958541"/>
              <a:gd name="connsiteX163" fmla="*/ 533372 w 3870932"/>
              <a:gd name="connsiteY163" fmla="*/ 4497186 h 4958541"/>
              <a:gd name="connsiteX164" fmla="*/ 369195 w 3870932"/>
              <a:gd name="connsiteY164" fmla="*/ 4380808 h 4958541"/>
              <a:gd name="connsiteX165" fmla="*/ 360883 w 3870932"/>
              <a:gd name="connsiteY165" fmla="*/ 4362104 h 4958541"/>
              <a:gd name="connsiteX166" fmla="*/ 327632 w 3870932"/>
              <a:gd name="connsiteY166" fmla="*/ 4322618 h 4958541"/>
              <a:gd name="connsiteX167" fmla="*/ 298537 w 3870932"/>
              <a:gd name="connsiteY167" fmla="*/ 4305993 h 4958541"/>
              <a:gd name="connsiteX168" fmla="*/ 99032 w 3870932"/>
              <a:gd name="connsiteY168" fmla="*/ 4104409 h 4958541"/>
              <a:gd name="connsiteX169" fmla="*/ 90719 w 3870932"/>
              <a:gd name="connsiteY169" fmla="*/ 4085706 h 4958541"/>
              <a:gd name="connsiteX170" fmla="*/ 3435 w 3870932"/>
              <a:gd name="connsiteY170" fmla="*/ 3919451 h 4958541"/>
              <a:gd name="connsiteX171" fmla="*/ 1357 w 3870932"/>
              <a:gd name="connsiteY171" fmla="*/ 3867496 h 4958541"/>
              <a:gd name="connsiteX172" fmla="*/ 40843 w 3870932"/>
              <a:gd name="connsiteY172" fmla="*/ 3684616 h 4958541"/>
              <a:gd name="connsiteX173" fmla="*/ 74094 w 3870932"/>
              <a:gd name="connsiteY173" fmla="*/ 3512128 h 4958541"/>
              <a:gd name="connsiteX174" fmla="*/ 138517 w 3870932"/>
              <a:gd name="connsiteY174" fmla="*/ 3241964 h 4958541"/>
              <a:gd name="connsiteX175" fmla="*/ 157221 w 3870932"/>
              <a:gd name="connsiteY175" fmla="*/ 3162993 h 4958541"/>
              <a:gd name="connsiteX176" fmla="*/ 175924 w 3870932"/>
              <a:gd name="connsiteY176" fmla="*/ 3067396 h 4958541"/>
              <a:gd name="connsiteX177" fmla="*/ 190472 w 3870932"/>
              <a:gd name="connsiteY177" fmla="*/ 3005051 h 4958541"/>
              <a:gd name="connsiteX178" fmla="*/ 209175 w 3870932"/>
              <a:gd name="connsiteY178" fmla="*/ 2921924 h 4958541"/>
              <a:gd name="connsiteX179" fmla="*/ 215410 w 3870932"/>
              <a:gd name="connsiteY179" fmla="*/ 2888673 h 4958541"/>
              <a:gd name="connsiteX180" fmla="*/ 221644 w 3870932"/>
              <a:gd name="connsiteY180" fmla="*/ 2874125 h 4958541"/>
              <a:gd name="connsiteX181" fmla="*/ 219566 w 3870932"/>
              <a:gd name="connsiteY181" fmla="*/ 2851266 h 4958541"/>
              <a:gd name="connsiteX182" fmla="*/ 225801 w 3870932"/>
              <a:gd name="connsiteY182" fmla="*/ 2836718 h 4958541"/>
              <a:gd name="connsiteX183" fmla="*/ 240348 w 3870932"/>
              <a:gd name="connsiteY183" fmla="*/ 2786842 h 4958541"/>
              <a:gd name="connsiteX184" fmla="*/ 331788 w 3870932"/>
              <a:gd name="connsiteY184" fmla="*/ 2487584 h 4958541"/>
              <a:gd name="connsiteX185" fmla="*/ 392055 w 3870932"/>
              <a:gd name="connsiteY185" fmla="*/ 2348345 h 4958541"/>
              <a:gd name="connsiteX186" fmla="*/ 394134 w 3870932"/>
              <a:gd name="connsiteY186" fmla="*/ 2337955 h 4958541"/>
              <a:gd name="connsiteX187" fmla="*/ 400368 w 3870932"/>
              <a:gd name="connsiteY187" fmla="*/ 2319251 h 4958541"/>
              <a:gd name="connsiteX188" fmla="*/ 437775 w 3870932"/>
              <a:gd name="connsiteY188" fmla="*/ 2252749 h 4958541"/>
              <a:gd name="connsiteX189" fmla="*/ 579092 w 3870932"/>
              <a:gd name="connsiteY189" fmla="*/ 2125980 h 4958541"/>
              <a:gd name="connsiteX190" fmla="*/ 595717 w 3870932"/>
              <a:gd name="connsiteY190" fmla="*/ 2115589 h 4958541"/>
              <a:gd name="connsiteX191" fmla="*/ 701705 w 3870932"/>
              <a:gd name="connsiteY191" fmla="*/ 2067791 h 4958541"/>
              <a:gd name="connsiteX192" fmla="*/ 834708 w 3870932"/>
              <a:gd name="connsiteY192" fmla="*/ 2001289 h 4958541"/>
              <a:gd name="connsiteX193" fmla="*/ 938617 w 3870932"/>
              <a:gd name="connsiteY193" fmla="*/ 1945178 h 4958541"/>
              <a:gd name="connsiteX194" fmla="*/ 1009275 w 3870932"/>
              <a:gd name="connsiteY194" fmla="*/ 1901537 h 4958541"/>
              <a:gd name="connsiteX195" fmla="*/ 1084090 w 3870932"/>
              <a:gd name="connsiteY195" fmla="*/ 1855817 h 4958541"/>
              <a:gd name="connsiteX196" fmla="*/ 1148514 w 3870932"/>
              <a:gd name="connsiteY196" fmla="*/ 1812175 h 4958541"/>
              <a:gd name="connsiteX197" fmla="*/ 1160983 w 3870932"/>
              <a:gd name="connsiteY197" fmla="*/ 1793471 h 4958541"/>
              <a:gd name="connsiteX198" fmla="*/ 1198390 w 3870932"/>
              <a:gd name="connsiteY198" fmla="*/ 1731125 h 4958541"/>
              <a:gd name="connsiteX199" fmla="*/ 1296065 w 3870932"/>
              <a:gd name="connsiteY199" fmla="*/ 1618904 h 4958541"/>
              <a:gd name="connsiteX200" fmla="*/ 1302299 w 3870932"/>
              <a:gd name="connsiteY200" fmla="*/ 1608513 h 4958541"/>
              <a:gd name="connsiteX201" fmla="*/ 1304377 w 3870932"/>
              <a:gd name="connsiteY201" fmla="*/ 1589809 h 4958541"/>
              <a:gd name="connsiteX202" fmla="*/ 1298143 w 3870932"/>
              <a:gd name="connsiteY202" fmla="*/ 1558636 h 4958541"/>
              <a:gd name="connsiteX203" fmla="*/ 1298143 w 3870932"/>
              <a:gd name="connsiteY203" fmla="*/ 1506682 h 4958541"/>
              <a:gd name="connsiteX204" fmla="*/ 1269048 w 3870932"/>
              <a:gd name="connsiteY204" fmla="*/ 1421476 h 4958541"/>
              <a:gd name="connsiteX205" fmla="*/ 1248266 w 3870932"/>
              <a:gd name="connsiteY205" fmla="*/ 1325880 h 4958541"/>
              <a:gd name="connsiteX206" fmla="*/ 1244110 w 3870932"/>
              <a:gd name="connsiteY206" fmla="*/ 1298864 h 4958541"/>
              <a:gd name="connsiteX207" fmla="*/ 1219172 w 3870932"/>
              <a:gd name="connsiteY207" fmla="*/ 1282238 h 4958541"/>
              <a:gd name="connsiteX208" fmla="*/ 1181765 w 3870932"/>
              <a:gd name="connsiteY208" fmla="*/ 1221971 h 4958541"/>
              <a:gd name="connsiteX209" fmla="*/ 1173452 w 3870932"/>
              <a:gd name="connsiteY209" fmla="*/ 1149235 h 4958541"/>
              <a:gd name="connsiteX210" fmla="*/ 1167217 w 3870932"/>
              <a:gd name="connsiteY210" fmla="*/ 1107671 h 4958541"/>
              <a:gd name="connsiteX211" fmla="*/ 1163061 w 3870932"/>
              <a:gd name="connsiteY211" fmla="*/ 1093124 h 4958541"/>
              <a:gd name="connsiteX212" fmla="*/ 1163061 w 3870932"/>
              <a:gd name="connsiteY212" fmla="*/ 1041169 h 4958541"/>
              <a:gd name="connsiteX213" fmla="*/ 1175530 w 3870932"/>
              <a:gd name="connsiteY213" fmla="*/ 1001684 h 4958541"/>
              <a:gd name="connsiteX214" fmla="*/ 1175530 w 3870932"/>
              <a:gd name="connsiteY214" fmla="*/ 960120 h 4958541"/>
              <a:gd name="connsiteX215" fmla="*/ 1208781 w 3870932"/>
              <a:gd name="connsiteY215" fmla="*/ 897775 h 4958541"/>
              <a:gd name="connsiteX216" fmla="*/ 1239954 w 3870932"/>
              <a:gd name="connsiteY216" fmla="*/ 897775 h 4958541"/>
              <a:gd name="connsiteX217" fmla="*/ 1239954 w 3870932"/>
              <a:gd name="connsiteY217" fmla="*/ 872836 h 4958541"/>
              <a:gd name="connsiteX218" fmla="*/ 1233719 w 3870932"/>
              <a:gd name="connsiteY218" fmla="*/ 866602 h 4958541"/>
              <a:gd name="connsiteX219" fmla="*/ 1233719 w 3870932"/>
              <a:gd name="connsiteY219" fmla="*/ 798022 h 4958541"/>
              <a:gd name="connsiteX220" fmla="*/ 1185921 w 3870932"/>
              <a:gd name="connsiteY220" fmla="*/ 771005 h 4958541"/>
              <a:gd name="connsiteX221" fmla="*/ 1129810 w 3870932"/>
              <a:gd name="connsiteY221" fmla="*/ 696191 h 4958541"/>
              <a:gd name="connsiteX222" fmla="*/ 1129810 w 3870932"/>
              <a:gd name="connsiteY222" fmla="*/ 652549 h 4958541"/>
              <a:gd name="connsiteX223" fmla="*/ 1138123 w 3870932"/>
              <a:gd name="connsiteY223" fmla="*/ 621376 h 4958541"/>
              <a:gd name="connsiteX224" fmla="*/ 1150592 w 3870932"/>
              <a:gd name="connsiteY224" fmla="*/ 596438 h 4958541"/>
              <a:gd name="connsiteX225" fmla="*/ 1221250 w 3870932"/>
              <a:gd name="connsiteY225" fmla="*/ 594360 h 4958541"/>
              <a:gd name="connsiteX226" fmla="*/ 1221250 w 3870932"/>
              <a:gd name="connsiteY226" fmla="*/ 575656 h 4958541"/>
              <a:gd name="connsiteX227" fmla="*/ 1217094 w 3870932"/>
              <a:gd name="connsiteY227" fmla="*/ 567344 h 4958541"/>
              <a:gd name="connsiteX228" fmla="*/ 1217094 w 3870932"/>
              <a:gd name="connsiteY228" fmla="*/ 504998 h 4958541"/>
              <a:gd name="connsiteX229" fmla="*/ 1221250 w 3870932"/>
              <a:gd name="connsiteY229" fmla="*/ 471747 h 4958541"/>
              <a:gd name="connsiteX230" fmla="*/ 1246188 w 3870932"/>
              <a:gd name="connsiteY230" fmla="*/ 386542 h 4958541"/>
              <a:gd name="connsiteX231" fmla="*/ 1285674 w 3870932"/>
              <a:gd name="connsiteY231" fmla="*/ 293024 h 4958541"/>
              <a:gd name="connsiteX232" fmla="*/ 1308534 w 3870932"/>
              <a:gd name="connsiteY232" fmla="*/ 261851 h 4958541"/>
              <a:gd name="connsiteX233" fmla="*/ 1399974 w 3870932"/>
              <a:gd name="connsiteY233" fmla="*/ 147551 h 4958541"/>
              <a:gd name="connsiteX234" fmla="*/ 1406208 w 3870932"/>
              <a:gd name="connsiteY234" fmla="*/ 145473 h 4958541"/>
              <a:gd name="connsiteX235" fmla="*/ 1564150 w 3870932"/>
              <a:gd name="connsiteY235" fmla="*/ 45720 h 4958541"/>
              <a:gd name="connsiteX236" fmla="*/ 1747030 w 3870932"/>
              <a:gd name="connsiteY236" fmla="*/ 0 h 4958541"/>
              <a:gd name="connsiteX237" fmla="*/ 1769890 w 3870932"/>
              <a:gd name="connsiteY237" fmla="*/ 6235 h 495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</a:cxnLst>
            <a:rect l="l" t="t" r="r" b="b"/>
            <a:pathLst>
              <a:path w="3870932" h="4958541">
                <a:moveTo>
                  <a:pt x="1769890" y="6235"/>
                </a:moveTo>
                <a:lnTo>
                  <a:pt x="1826001" y="6235"/>
                </a:lnTo>
                <a:cubicBezTo>
                  <a:pt x="1861330" y="14547"/>
                  <a:pt x="1896659" y="20782"/>
                  <a:pt x="1931988" y="33251"/>
                </a:cubicBezTo>
                <a:cubicBezTo>
                  <a:pt x="1952770" y="39486"/>
                  <a:pt x="1975630" y="51955"/>
                  <a:pt x="1998490" y="64424"/>
                </a:cubicBezTo>
                <a:cubicBezTo>
                  <a:pt x="2031741" y="83127"/>
                  <a:pt x="2075383" y="114300"/>
                  <a:pt x="2106556" y="135082"/>
                </a:cubicBezTo>
                <a:cubicBezTo>
                  <a:pt x="2127337" y="149629"/>
                  <a:pt x="2146041" y="184958"/>
                  <a:pt x="2160588" y="203662"/>
                </a:cubicBezTo>
                <a:cubicBezTo>
                  <a:pt x="2181370" y="228600"/>
                  <a:pt x="2206308" y="251460"/>
                  <a:pt x="2220856" y="278476"/>
                </a:cubicBezTo>
                <a:cubicBezTo>
                  <a:pt x="2237481" y="307571"/>
                  <a:pt x="2252028" y="340822"/>
                  <a:pt x="2268654" y="371995"/>
                </a:cubicBezTo>
                <a:cubicBezTo>
                  <a:pt x="2270732" y="376151"/>
                  <a:pt x="2274888" y="380307"/>
                  <a:pt x="2279045" y="388620"/>
                </a:cubicBezTo>
                <a:cubicBezTo>
                  <a:pt x="2293592" y="415636"/>
                  <a:pt x="2303983" y="448887"/>
                  <a:pt x="2314374" y="480060"/>
                </a:cubicBezTo>
                <a:cubicBezTo>
                  <a:pt x="2318530" y="494607"/>
                  <a:pt x="2328921" y="507076"/>
                  <a:pt x="2330999" y="523702"/>
                </a:cubicBezTo>
                <a:cubicBezTo>
                  <a:pt x="2335156" y="538249"/>
                  <a:pt x="2337234" y="559031"/>
                  <a:pt x="2339312" y="575656"/>
                </a:cubicBezTo>
                <a:cubicBezTo>
                  <a:pt x="2339312" y="579813"/>
                  <a:pt x="2345547" y="581891"/>
                  <a:pt x="2345547" y="588126"/>
                </a:cubicBezTo>
                <a:lnTo>
                  <a:pt x="2345547" y="648393"/>
                </a:lnTo>
                <a:cubicBezTo>
                  <a:pt x="2351781" y="648393"/>
                  <a:pt x="2358016" y="646315"/>
                  <a:pt x="2364250" y="646315"/>
                </a:cubicBezTo>
                <a:cubicBezTo>
                  <a:pt x="2370485" y="646315"/>
                  <a:pt x="2393345" y="685800"/>
                  <a:pt x="2393345" y="687878"/>
                </a:cubicBezTo>
                <a:cubicBezTo>
                  <a:pt x="2397501" y="692035"/>
                  <a:pt x="2395423" y="702426"/>
                  <a:pt x="2397501" y="708660"/>
                </a:cubicBezTo>
                <a:cubicBezTo>
                  <a:pt x="2399579" y="714895"/>
                  <a:pt x="2414127" y="746067"/>
                  <a:pt x="2414127" y="762693"/>
                </a:cubicBezTo>
                <a:cubicBezTo>
                  <a:pt x="2414127" y="766849"/>
                  <a:pt x="2409970" y="783475"/>
                  <a:pt x="2407892" y="793865"/>
                </a:cubicBezTo>
                <a:cubicBezTo>
                  <a:pt x="2405814" y="808413"/>
                  <a:pt x="2380876" y="812569"/>
                  <a:pt x="2372563" y="818804"/>
                </a:cubicBezTo>
                <a:cubicBezTo>
                  <a:pt x="2347625" y="833351"/>
                  <a:pt x="2318530" y="845820"/>
                  <a:pt x="2295670" y="862445"/>
                </a:cubicBezTo>
                <a:cubicBezTo>
                  <a:pt x="2274888" y="874915"/>
                  <a:pt x="2252028" y="883227"/>
                  <a:pt x="2235403" y="899853"/>
                </a:cubicBezTo>
                <a:lnTo>
                  <a:pt x="2235403" y="916478"/>
                </a:lnTo>
                <a:cubicBezTo>
                  <a:pt x="2243716" y="916478"/>
                  <a:pt x="2254107" y="912322"/>
                  <a:pt x="2262419" y="916478"/>
                </a:cubicBezTo>
                <a:cubicBezTo>
                  <a:pt x="2270732" y="920635"/>
                  <a:pt x="2281123" y="937260"/>
                  <a:pt x="2281123" y="943495"/>
                </a:cubicBezTo>
                <a:lnTo>
                  <a:pt x="2281123" y="1014153"/>
                </a:lnTo>
                <a:cubicBezTo>
                  <a:pt x="2279045" y="1020387"/>
                  <a:pt x="2274888" y="1026622"/>
                  <a:pt x="2274888" y="1032856"/>
                </a:cubicBezTo>
                <a:cubicBezTo>
                  <a:pt x="2272810" y="1043247"/>
                  <a:pt x="2274888" y="1055716"/>
                  <a:pt x="2272810" y="1068186"/>
                </a:cubicBezTo>
                <a:cubicBezTo>
                  <a:pt x="2270732" y="1082733"/>
                  <a:pt x="2268654" y="1099358"/>
                  <a:pt x="2260341" y="1113906"/>
                </a:cubicBezTo>
                <a:cubicBezTo>
                  <a:pt x="2252028" y="1128453"/>
                  <a:pt x="2245794" y="1149235"/>
                  <a:pt x="2243716" y="1165860"/>
                </a:cubicBezTo>
                <a:cubicBezTo>
                  <a:pt x="2241638" y="1170016"/>
                  <a:pt x="2243716" y="1180407"/>
                  <a:pt x="2239559" y="1188720"/>
                </a:cubicBezTo>
                <a:cubicBezTo>
                  <a:pt x="2227090" y="1207424"/>
                  <a:pt x="2222934" y="1226127"/>
                  <a:pt x="2214621" y="1244831"/>
                </a:cubicBezTo>
                <a:cubicBezTo>
                  <a:pt x="2208387" y="1259378"/>
                  <a:pt x="2193839" y="1273926"/>
                  <a:pt x="2189683" y="1288473"/>
                </a:cubicBezTo>
                <a:cubicBezTo>
                  <a:pt x="2185527" y="1305098"/>
                  <a:pt x="2168901" y="1305098"/>
                  <a:pt x="2158510" y="1319646"/>
                </a:cubicBezTo>
                <a:cubicBezTo>
                  <a:pt x="2158510" y="1321724"/>
                  <a:pt x="2158510" y="1325880"/>
                  <a:pt x="2156432" y="1327958"/>
                </a:cubicBezTo>
                <a:cubicBezTo>
                  <a:pt x="2152276" y="1344584"/>
                  <a:pt x="2150198" y="1357053"/>
                  <a:pt x="2146041" y="1375756"/>
                </a:cubicBezTo>
                <a:cubicBezTo>
                  <a:pt x="2137728" y="1413164"/>
                  <a:pt x="2121103" y="1452649"/>
                  <a:pt x="2106556" y="1492135"/>
                </a:cubicBezTo>
                <a:cubicBezTo>
                  <a:pt x="2104478" y="1496291"/>
                  <a:pt x="2089930" y="1521229"/>
                  <a:pt x="2089930" y="1527464"/>
                </a:cubicBezTo>
                <a:lnTo>
                  <a:pt x="2089930" y="1535776"/>
                </a:lnTo>
                <a:cubicBezTo>
                  <a:pt x="2121103" y="1548245"/>
                  <a:pt x="2150198" y="1598122"/>
                  <a:pt x="2177214" y="1629295"/>
                </a:cubicBezTo>
                <a:cubicBezTo>
                  <a:pt x="2195918" y="1652155"/>
                  <a:pt x="2218777" y="1675015"/>
                  <a:pt x="2239559" y="1702031"/>
                </a:cubicBezTo>
                <a:cubicBezTo>
                  <a:pt x="2254107" y="1718656"/>
                  <a:pt x="2262419" y="1743595"/>
                  <a:pt x="2281123" y="1760220"/>
                </a:cubicBezTo>
                <a:cubicBezTo>
                  <a:pt x="2285279" y="1764376"/>
                  <a:pt x="2295670" y="1758142"/>
                  <a:pt x="2303983" y="1762298"/>
                </a:cubicBezTo>
                <a:cubicBezTo>
                  <a:pt x="2312296" y="1766455"/>
                  <a:pt x="2318530" y="1778924"/>
                  <a:pt x="2328921" y="1785158"/>
                </a:cubicBezTo>
                <a:cubicBezTo>
                  <a:pt x="2335156" y="1789315"/>
                  <a:pt x="2349703" y="1795549"/>
                  <a:pt x="2355937" y="1795549"/>
                </a:cubicBezTo>
                <a:lnTo>
                  <a:pt x="2395423" y="1795549"/>
                </a:lnTo>
                <a:cubicBezTo>
                  <a:pt x="2399579" y="1797627"/>
                  <a:pt x="2403736" y="1797627"/>
                  <a:pt x="2405814" y="1797627"/>
                </a:cubicBezTo>
                <a:cubicBezTo>
                  <a:pt x="2461925" y="1797627"/>
                  <a:pt x="2511801" y="1822565"/>
                  <a:pt x="2569990" y="1849582"/>
                </a:cubicBezTo>
                <a:cubicBezTo>
                  <a:pt x="2592850" y="1862051"/>
                  <a:pt x="2615710" y="1876598"/>
                  <a:pt x="2640648" y="1886989"/>
                </a:cubicBezTo>
                <a:cubicBezTo>
                  <a:pt x="2651039" y="1893224"/>
                  <a:pt x="2665587" y="1893224"/>
                  <a:pt x="2678056" y="1897380"/>
                </a:cubicBezTo>
                <a:cubicBezTo>
                  <a:pt x="2690525" y="1899458"/>
                  <a:pt x="2700916" y="1905693"/>
                  <a:pt x="2715463" y="1907771"/>
                </a:cubicBezTo>
                <a:cubicBezTo>
                  <a:pt x="2723776" y="1909849"/>
                  <a:pt x="2738323" y="1909849"/>
                  <a:pt x="2748714" y="1909849"/>
                </a:cubicBezTo>
                <a:cubicBezTo>
                  <a:pt x="2761183" y="1911927"/>
                  <a:pt x="2775730" y="1907771"/>
                  <a:pt x="2790277" y="1909849"/>
                </a:cubicBezTo>
                <a:cubicBezTo>
                  <a:pt x="2794434" y="1909849"/>
                  <a:pt x="2798590" y="1916084"/>
                  <a:pt x="2804825" y="1916084"/>
                </a:cubicBezTo>
                <a:cubicBezTo>
                  <a:pt x="2808981" y="1916084"/>
                  <a:pt x="2808981" y="1909849"/>
                  <a:pt x="2813138" y="1909849"/>
                </a:cubicBezTo>
                <a:cubicBezTo>
                  <a:pt x="2819372" y="1909849"/>
                  <a:pt x="2829763" y="1918162"/>
                  <a:pt x="2838076" y="1920240"/>
                </a:cubicBezTo>
                <a:cubicBezTo>
                  <a:pt x="2848467" y="1924396"/>
                  <a:pt x="2863014" y="1930631"/>
                  <a:pt x="2877561" y="1932709"/>
                </a:cubicBezTo>
                <a:cubicBezTo>
                  <a:pt x="2890030" y="1936866"/>
                  <a:pt x="2906656" y="1936866"/>
                  <a:pt x="2921203" y="1941022"/>
                </a:cubicBezTo>
                <a:cubicBezTo>
                  <a:pt x="2937828" y="1945178"/>
                  <a:pt x="2954454" y="1955569"/>
                  <a:pt x="2971079" y="1961804"/>
                </a:cubicBezTo>
                <a:cubicBezTo>
                  <a:pt x="2989783" y="1970116"/>
                  <a:pt x="3008487" y="1984664"/>
                  <a:pt x="3027190" y="1997133"/>
                </a:cubicBezTo>
                <a:cubicBezTo>
                  <a:pt x="3033425" y="2001289"/>
                  <a:pt x="3041738" y="2003367"/>
                  <a:pt x="3047972" y="2007524"/>
                </a:cubicBezTo>
                <a:cubicBezTo>
                  <a:pt x="3060441" y="2022071"/>
                  <a:pt x="3070832" y="2042853"/>
                  <a:pt x="3083301" y="2061556"/>
                </a:cubicBezTo>
                <a:cubicBezTo>
                  <a:pt x="3095770" y="2078182"/>
                  <a:pt x="3118630" y="2101042"/>
                  <a:pt x="3129021" y="2119746"/>
                </a:cubicBezTo>
                <a:cubicBezTo>
                  <a:pt x="3151881" y="2155075"/>
                  <a:pt x="3178898" y="2186247"/>
                  <a:pt x="3201757" y="2221577"/>
                </a:cubicBezTo>
                <a:cubicBezTo>
                  <a:pt x="3205914" y="2225733"/>
                  <a:pt x="3207992" y="2236124"/>
                  <a:pt x="3212148" y="2242358"/>
                </a:cubicBezTo>
                <a:cubicBezTo>
                  <a:pt x="3230852" y="2267297"/>
                  <a:pt x="3239165" y="2292235"/>
                  <a:pt x="3249556" y="2313017"/>
                </a:cubicBezTo>
                <a:cubicBezTo>
                  <a:pt x="3259947" y="2333798"/>
                  <a:pt x="3282807" y="2346267"/>
                  <a:pt x="3301510" y="2354580"/>
                </a:cubicBezTo>
                <a:cubicBezTo>
                  <a:pt x="3316058" y="2362893"/>
                  <a:pt x="3353465" y="2362893"/>
                  <a:pt x="3361778" y="2389909"/>
                </a:cubicBezTo>
                <a:cubicBezTo>
                  <a:pt x="3372169" y="2416926"/>
                  <a:pt x="3384638" y="2475115"/>
                  <a:pt x="3384638" y="2479271"/>
                </a:cubicBezTo>
                <a:cubicBezTo>
                  <a:pt x="3384638" y="2485506"/>
                  <a:pt x="3376325" y="2522913"/>
                  <a:pt x="3376325" y="2529147"/>
                </a:cubicBezTo>
                <a:cubicBezTo>
                  <a:pt x="3376325" y="2533304"/>
                  <a:pt x="3378403" y="2539538"/>
                  <a:pt x="3382559" y="2541616"/>
                </a:cubicBezTo>
                <a:cubicBezTo>
                  <a:pt x="3395028" y="2543695"/>
                  <a:pt x="3409576" y="2545773"/>
                  <a:pt x="3422045" y="2549929"/>
                </a:cubicBezTo>
                <a:cubicBezTo>
                  <a:pt x="3432436" y="2552007"/>
                  <a:pt x="3440748" y="2566555"/>
                  <a:pt x="3453217" y="2572789"/>
                </a:cubicBezTo>
                <a:cubicBezTo>
                  <a:pt x="3467765" y="2579024"/>
                  <a:pt x="3484390" y="2595649"/>
                  <a:pt x="3492703" y="2612275"/>
                </a:cubicBezTo>
                <a:cubicBezTo>
                  <a:pt x="3494781" y="2616431"/>
                  <a:pt x="3501016" y="2618509"/>
                  <a:pt x="3503094" y="2624744"/>
                </a:cubicBezTo>
                <a:cubicBezTo>
                  <a:pt x="3505172" y="2628900"/>
                  <a:pt x="3509328" y="2641369"/>
                  <a:pt x="3517641" y="2645526"/>
                </a:cubicBezTo>
                <a:cubicBezTo>
                  <a:pt x="3525954" y="2651760"/>
                  <a:pt x="3542579" y="2651760"/>
                  <a:pt x="3548814" y="2651760"/>
                </a:cubicBezTo>
                <a:lnTo>
                  <a:pt x="3600768" y="2651760"/>
                </a:lnTo>
                <a:cubicBezTo>
                  <a:pt x="3627785" y="2664229"/>
                  <a:pt x="3654801" y="2699558"/>
                  <a:pt x="3677661" y="2720340"/>
                </a:cubicBezTo>
                <a:cubicBezTo>
                  <a:pt x="3679739" y="2724496"/>
                  <a:pt x="3688052" y="2724496"/>
                  <a:pt x="3694287" y="2730731"/>
                </a:cubicBezTo>
                <a:cubicBezTo>
                  <a:pt x="3702599" y="2739044"/>
                  <a:pt x="3715069" y="2749435"/>
                  <a:pt x="3721303" y="2761904"/>
                </a:cubicBezTo>
                <a:cubicBezTo>
                  <a:pt x="3723381" y="2763982"/>
                  <a:pt x="3725460" y="2772295"/>
                  <a:pt x="3729616" y="2778529"/>
                </a:cubicBezTo>
                <a:cubicBezTo>
                  <a:pt x="3756632" y="2818015"/>
                  <a:pt x="3787805" y="2857500"/>
                  <a:pt x="3810665" y="2899064"/>
                </a:cubicBezTo>
                <a:cubicBezTo>
                  <a:pt x="3831447" y="2932315"/>
                  <a:pt x="3845994" y="2975956"/>
                  <a:pt x="3852228" y="3015442"/>
                </a:cubicBezTo>
                <a:cubicBezTo>
                  <a:pt x="3852228" y="3017520"/>
                  <a:pt x="3856385" y="3021676"/>
                  <a:pt x="3856385" y="3025833"/>
                </a:cubicBezTo>
                <a:cubicBezTo>
                  <a:pt x="3860541" y="3046615"/>
                  <a:pt x="3862619" y="3088178"/>
                  <a:pt x="3862619" y="3094413"/>
                </a:cubicBezTo>
                <a:cubicBezTo>
                  <a:pt x="3862619" y="3098569"/>
                  <a:pt x="3858463" y="3129742"/>
                  <a:pt x="3856385" y="3148446"/>
                </a:cubicBezTo>
                <a:cubicBezTo>
                  <a:pt x="3856385" y="3150524"/>
                  <a:pt x="3852228" y="3148446"/>
                  <a:pt x="3852228" y="3154680"/>
                </a:cubicBezTo>
                <a:lnTo>
                  <a:pt x="3852228" y="3198322"/>
                </a:lnTo>
                <a:cubicBezTo>
                  <a:pt x="3856385" y="3214947"/>
                  <a:pt x="3858463" y="3229495"/>
                  <a:pt x="3860541" y="3244042"/>
                </a:cubicBezTo>
                <a:cubicBezTo>
                  <a:pt x="3864697" y="3271058"/>
                  <a:pt x="3870932" y="3329247"/>
                  <a:pt x="3870932" y="3333404"/>
                </a:cubicBezTo>
                <a:cubicBezTo>
                  <a:pt x="3870932" y="3362498"/>
                  <a:pt x="3866776" y="3383280"/>
                  <a:pt x="3856385" y="3406140"/>
                </a:cubicBezTo>
                <a:cubicBezTo>
                  <a:pt x="3841838" y="3441469"/>
                  <a:pt x="3808587" y="3489267"/>
                  <a:pt x="3769101" y="3507971"/>
                </a:cubicBezTo>
                <a:cubicBezTo>
                  <a:pt x="3756632" y="3512128"/>
                  <a:pt x="3748319" y="3524597"/>
                  <a:pt x="3737929" y="3530831"/>
                </a:cubicBezTo>
                <a:cubicBezTo>
                  <a:pt x="3723381" y="3541222"/>
                  <a:pt x="3706756" y="3549535"/>
                  <a:pt x="3692208" y="3557848"/>
                </a:cubicBezTo>
                <a:cubicBezTo>
                  <a:pt x="3688052" y="3559926"/>
                  <a:pt x="3681817" y="3557848"/>
                  <a:pt x="3679739" y="3559926"/>
                </a:cubicBezTo>
                <a:cubicBezTo>
                  <a:pt x="3650645" y="3570317"/>
                  <a:pt x="3623629" y="3584864"/>
                  <a:pt x="3596612" y="3595255"/>
                </a:cubicBezTo>
                <a:cubicBezTo>
                  <a:pt x="3584143" y="3599411"/>
                  <a:pt x="3567518" y="3599411"/>
                  <a:pt x="3555048" y="3605646"/>
                </a:cubicBezTo>
                <a:cubicBezTo>
                  <a:pt x="3534267" y="3611880"/>
                  <a:pt x="3511407" y="3620193"/>
                  <a:pt x="3490625" y="3626427"/>
                </a:cubicBezTo>
                <a:cubicBezTo>
                  <a:pt x="3480234" y="3630584"/>
                  <a:pt x="3465687" y="3628506"/>
                  <a:pt x="3457374" y="3630584"/>
                </a:cubicBezTo>
                <a:cubicBezTo>
                  <a:pt x="3444905" y="3632662"/>
                  <a:pt x="3428279" y="3638896"/>
                  <a:pt x="3424123" y="3638896"/>
                </a:cubicBezTo>
                <a:cubicBezTo>
                  <a:pt x="3417889" y="3638896"/>
                  <a:pt x="3403341" y="3636818"/>
                  <a:pt x="3395028" y="3634740"/>
                </a:cubicBezTo>
                <a:cubicBezTo>
                  <a:pt x="3382559" y="3632662"/>
                  <a:pt x="3370090" y="3626427"/>
                  <a:pt x="3361778" y="3622271"/>
                </a:cubicBezTo>
                <a:cubicBezTo>
                  <a:pt x="3357621" y="3622271"/>
                  <a:pt x="3353465" y="3618115"/>
                  <a:pt x="3347230" y="3618115"/>
                </a:cubicBezTo>
                <a:lnTo>
                  <a:pt x="3291119" y="3618115"/>
                </a:lnTo>
                <a:cubicBezTo>
                  <a:pt x="3255790" y="3607724"/>
                  <a:pt x="3149803" y="3578629"/>
                  <a:pt x="3149803" y="3514206"/>
                </a:cubicBezTo>
                <a:cubicBezTo>
                  <a:pt x="3149803" y="3501737"/>
                  <a:pt x="3166428" y="3468486"/>
                  <a:pt x="3174741" y="3464329"/>
                </a:cubicBezTo>
                <a:cubicBezTo>
                  <a:pt x="3170585" y="3458095"/>
                  <a:pt x="3160194" y="3451860"/>
                  <a:pt x="3156037" y="3445625"/>
                </a:cubicBezTo>
                <a:cubicBezTo>
                  <a:pt x="3149803" y="3437313"/>
                  <a:pt x="3141490" y="3426922"/>
                  <a:pt x="3137334" y="3416531"/>
                </a:cubicBezTo>
                <a:cubicBezTo>
                  <a:pt x="3135256" y="3412375"/>
                  <a:pt x="3133178" y="3406140"/>
                  <a:pt x="3131099" y="3399906"/>
                </a:cubicBezTo>
                <a:cubicBezTo>
                  <a:pt x="3126943" y="3379124"/>
                  <a:pt x="3122787" y="3343795"/>
                  <a:pt x="3122787" y="3337560"/>
                </a:cubicBezTo>
                <a:cubicBezTo>
                  <a:pt x="3122787" y="3333404"/>
                  <a:pt x="3129021" y="3306387"/>
                  <a:pt x="3129021" y="3300153"/>
                </a:cubicBezTo>
                <a:cubicBezTo>
                  <a:pt x="3129021" y="3295996"/>
                  <a:pt x="3129021" y="3293918"/>
                  <a:pt x="3126943" y="3289762"/>
                </a:cubicBezTo>
                <a:cubicBezTo>
                  <a:pt x="3077067" y="3283527"/>
                  <a:pt x="3060441" y="3244042"/>
                  <a:pt x="3060441" y="3210791"/>
                </a:cubicBezTo>
                <a:cubicBezTo>
                  <a:pt x="3060441" y="3206635"/>
                  <a:pt x="3054207" y="3179618"/>
                  <a:pt x="3054207" y="3175462"/>
                </a:cubicBezTo>
                <a:cubicBezTo>
                  <a:pt x="3054207" y="3152602"/>
                  <a:pt x="3056285" y="3133898"/>
                  <a:pt x="3089536" y="3111038"/>
                </a:cubicBezTo>
                <a:cubicBezTo>
                  <a:pt x="3085379" y="3104804"/>
                  <a:pt x="3077067" y="3104804"/>
                  <a:pt x="3072910" y="3102726"/>
                </a:cubicBezTo>
                <a:cubicBezTo>
                  <a:pt x="3050050" y="3092335"/>
                  <a:pt x="3045894" y="3071553"/>
                  <a:pt x="3037581" y="3057006"/>
                </a:cubicBezTo>
                <a:cubicBezTo>
                  <a:pt x="3020956" y="3054927"/>
                  <a:pt x="3002252" y="3059084"/>
                  <a:pt x="2987705" y="3052849"/>
                </a:cubicBezTo>
                <a:cubicBezTo>
                  <a:pt x="2969001" y="3046615"/>
                  <a:pt x="2958610" y="3029989"/>
                  <a:pt x="2944063" y="3015442"/>
                </a:cubicBezTo>
                <a:lnTo>
                  <a:pt x="2939907" y="3019598"/>
                </a:lnTo>
                <a:cubicBezTo>
                  <a:pt x="2941985" y="3023755"/>
                  <a:pt x="2941985" y="3029989"/>
                  <a:pt x="2941985" y="3036224"/>
                </a:cubicBezTo>
                <a:cubicBezTo>
                  <a:pt x="2941985" y="3052849"/>
                  <a:pt x="2933672" y="3057006"/>
                  <a:pt x="2929516" y="3079866"/>
                </a:cubicBezTo>
                <a:cubicBezTo>
                  <a:pt x="2919125" y="3117273"/>
                  <a:pt x="2896265" y="3167149"/>
                  <a:pt x="2896265" y="3206635"/>
                </a:cubicBezTo>
                <a:cubicBezTo>
                  <a:pt x="2896265" y="3210791"/>
                  <a:pt x="2902499" y="3231573"/>
                  <a:pt x="2902499" y="3237807"/>
                </a:cubicBezTo>
                <a:cubicBezTo>
                  <a:pt x="2902499" y="3241964"/>
                  <a:pt x="2898343" y="3252355"/>
                  <a:pt x="2896265" y="3260667"/>
                </a:cubicBezTo>
                <a:cubicBezTo>
                  <a:pt x="2894187" y="3264824"/>
                  <a:pt x="2896265" y="3275215"/>
                  <a:pt x="2894187" y="3281449"/>
                </a:cubicBezTo>
                <a:lnTo>
                  <a:pt x="2881717" y="3318857"/>
                </a:lnTo>
                <a:cubicBezTo>
                  <a:pt x="2875483" y="3333404"/>
                  <a:pt x="2865092" y="3350029"/>
                  <a:pt x="2854701" y="3366655"/>
                </a:cubicBezTo>
                <a:cubicBezTo>
                  <a:pt x="2850545" y="3372889"/>
                  <a:pt x="2817294" y="3410297"/>
                  <a:pt x="2817294" y="3420688"/>
                </a:cubicBezTo>
                <a:cubicBezTo>
                  <a:pt x="2817294" y="3426922"/>
                  <a:pt x="2838076" y="3549535"/>
                  <a:pt x="2852623" y="3613958"/>
                </a:cubicBezTo>
                <a:cubicBezTo>
                  <a:pt x="2854701" y="3624349"/>
                  <a:pt x="2860936" y="3632662"/>
                  <a:pt x="2863014" y="3645131"/>
                </a:cubicBezTo>
                <a:cubicBezTo>
                  <a:pt x="2867170" y="3657600"/>
                  <a:pt x="2867170" y="3676304"/>
                  <a:pt x="2871327" y="3690851"/>
                </a:cubicBezTo>
                <a:cubicBezTo>
                  <a:pt x="2871327" y="3695007"/>
                  <a:pt x="2879639" y="3697086"/>
                  <a:pt x="2881717" y="3701242"/>
                </a:cubicBezTo>
                <a:cubicBezTo>
                  <a:pt x="2890030" y="3773978"/>
                  <a:pt x="2908734" y="3915295"/>
                  <a:pt x="2908734" y="3921529"/>
                </a:cubicBezTo>
                <a:lnTo>
                  <a:pt x="2908734" y="3961014"/>
                </a:lnTo>
                <a:cubicBezTo>
                  <a:pt x="2910812" y="3975562"/>
                  <a:pt x="2914968" y="3994266"/>
                  <a:pt x="2914968" y="4000500"/>
                </a:cubicBezTo>
                <a:lnTo>
                  <a:pt x="2914968" y="4046220"/>
                </a:lnTo>
                <a:cubicBezTo>
                  <a:pt x="2917047" y="4079471"/>
                  <a:pt x="2925359" y="4135582"/>
                  <a:pt x="2925359" y="4141816"/>
                </a:cubicBezTo>
                <a:cubicBezTo>
                  <a:pt x="2925359" y="4183380"/>
                  <a:pt x="2898343" y="4314306"/>
                  <a:pt x="2894187" y="4335087"/>
                </a:cubicBezTo>
                <a:cubicBezTo>
                  <a:pt x="2890030" y="4355869"/>
                  <a:pt x="2877561" y="4395355"/>
                  <a:pt x="2877561" y="4401589"/>
                </a:cubicBezTo>
                <a:lnTo>
                  <a:pt x="2877561" y="4463935"/>
                </a:lnTo>
                <a:cubicBezTo>
                  <a:pt x="2871327" y="4490951"/>
                  <a:pt x="2867170" y="4522124"/>
                  <a:pt x="2865092" y="4549140"/>
                </a:cubicBezTo>
                <a:cubicBezTo>
                  <a:pt x="2858858" y="4586548"/>
                  <a:pt x="2865092" y="4603173"/>
                  <a:pt x="2865092" y="4609407"/>
                </a:cubicBezTo>
                <a:cubicBezTo>
                  <a:pt x="2865092" y="4613564"/>
                  <a:pt x="2856779" y="4646815"/>
                  <a:pt x="2856779" y="4665519"/>
                </a:cubicBezTo>
                <a:cubicBezTo>
                  <a:pt x="2856779" y="4702925"/>
                  <a:pt x="2854701" y="4744490"/>
                  <a:pt x="2852623" y="4788131"/>
                </a:cubicBezTo>
                <a:cubicBezTo>
                  <a:pt x="2846388" y="4842164"/>
                  <a:pt x="2850545" y="4860868"/>
                  <a:pt x="2852623" y="4877493"/>
                </a:cubicBezTo>
                <a:cubicBezTo>
                  <a:pt x="2854701" y="4889962"/>
                  <a:pt x="2858858" y="4912822"/>
                  <a:pt x="2858858" y="4919057"/>
                </a:cubicBezTo>
                <a:cubicBezTo>
                  <a:pt x="2858858" y="4923213"/>
                  <a:pt x="2856779" y="4943995"/>
                  <a:pt x="2854701" y="4958542"/>
                </a:cubicBezTo>
                <a:lnTo>
                  <a:pt x="720408" y="4958542"/>
                </a:lnTo>
                <a:lnTo>
                  <a:pt x="720408" y="4892040"/>
                </a:lnTo>
                <a:cubicBezTo>
                  <a:pt x="728721" y="4881649"/>
                  <a:pt x="722486" y="4860868"/>
                  <a:pt x="728721" y="4852555"/>
                </a:cubicBezTo>
                <a:lnTo>
                  <a:pt x="728721" y="4783975"/>
                </a:lnTo>
                <a:cubicBezTo>
                  <a:pt x="739112" y="4717473"/>
                  <a:pt x="745346" y="4646815"/>
                  <a:pt x="753659" y="4582391"/>
                </a:cubicBezTo>
                <a:lnTo>
                  <a:pt x="753659" y="4540828"/>
                </a:lnTo>
                <a:cubicBezTo>
                  <a:pt x="755737" y="4536671"/>
                  <a:pt x="757815" y="4530437"/>
                  <a:pt x="759894" y="4524202"/>
                </a:cubicBezTo>
                <a:lnTo>
                  <a:pt x="759894" y="4482639"/>
                </a:lnTo>
                <a:cubicBezTo>
                  <a:pt x="761972" y="4480560"/>
                  <a:pt x="761972" y="4478482"/>
                  <a:pt x="764050" y="4476404"/>
                </a:cubicBezTo>
                <a:lnTo>
                  <a:pt x="764050" y="4457700"/>
                </a:lnTo>
                <a:cubicBezTo>
                  <a:pt x="747425" y="4455622"/>
                  <a:pt x="718330" y="4455622"/>
                  <a:pt x="705861" y="4447309"/>
                </a:cubicBezTo>
                <a:cubicBezTo>
                  <a:pt x="697548" y="4443153"/>
                  <a:pt x="691314" y="4436918"/>
                  <a:pt x="685079" y="4436918"/>
                </a:cubicBezTo>
                <a:cubicBezTo>
                  <a:pt x="680923" y="4436918"/>
                  <a:pt x="614421" y="4455622"/>
                  <a:pt x="581170" y="4463935"/>
                </a:cubicBezTo>
                <a:cubicBezTo>
                  <a:pt x="572857" y="4466013"/>
                  <a:pt x="566623" y="4476404"/>
                  <a:pt x="560388" y="4484717"/>
                </a:cubicBezTo>
                <a:cubicBezTo>
                  <a:pt x="556232" y="4488873"/>
                  <a:pt x="541685" y="4497186"/>
                  <a:pt x="533372" y="4497186"/>
                </a:cubicBezTo>
                <a:cubicBezTo>
                  <a:pt x="468948" y="4497186"/>
                  <a:pt x="429463" y="4451466"/>
                  <a:pt x="369195" y="4380808"/>
                </a:cubicBezTo>
                <a:cubicBezTo>
                  <a:pt x="365039" y="4374573"/>
                  <a:pt x="362961" y="4366260"/>
                  <a:pt x="360883" y="4362104"/>
                </a:cubicBezTo>
                <a:cubicBezTo>
                  <a:pt x="356726" y="4345478"/>
                  <a:pt x="342179" y="4330931"/>
                  <a:pt x="327632" y="4322618"/>
                </a:cubicBezTo>
                <a:cubicBezTo>
                  <a:pt x="319319" y="4318462"/>
                  <a:pt x="306850" y="4314306"/>
                  <a:pt x="298537" y="4305993"/>
                </a:cubicBezTo>
                <a:cubicBezTo>
                  <a:pt x="221644" y="4249882"/>
                  <a:pt x="155143" y="4166755"/>
                  <a:pt x="99032" y="4104409"/>
                </a:cubicBezTo>
                <a:cubicBezTo>
                  <a:pt x="94875" y="4098175"/>
                  <a:pt x="94875" y="4089862"/>
                  <a:pt x="90719" y="4085706"/>
                </a:cubicBezTo>
                <a:cubicBezTo>
                  <a:pt x="47077" y="4027516"/>
                  <a:pt x="22139" y="3975562"/>
                  <a:pt x="3435" y="3919451"/>
                </a:cubicBezTo>
                <a:cubicBezTo>
                  <a:pt x="-2799" y="3902826"/>
                  <a:pt x="1357" y="3873731"/>
                  <a:pt x="1357" y="3867496"/>
                </a:cubicBezTo>
                <a:cubicBezTo>
                  <a:pt x="1357" y="3817620"/>
                  <a:pt x="40843" y="3732415"/>
                  <a:pt x="40843" y="3684616"/>
                </a:cubicBezTo>
                <a:cubicBezTo>
                  <a:pt x="40843" y="3670069"/>
                  <a:pt x="72015" y="3547456"/>
                  <a:pt x="74094" y="3512128"/>
                </a:cubicBezTo>
                <a:cubicBezTo>
                  <a:pt x="96954" y="3418609"/>
                  <a:pt x="130204" y="3329247"/>
                  <a:pt x="138517" y="3241964"/>
                </a:cubicBezTo>
                <a:cubicBezTo>
                  <a:pt x="144752" y="3217026"/>
                  <a:pt x="150986" y="3190009"/>
                  <a:pt x="157221" y="3162993"/>
                </a:cubicBezTo>
                <a:cubicBezTo>
                  <a:pt x="163455" y="3131820"/>
                  <a:pt x="169690" y="3098569"/>
                  <a:pt x="175924" y="3067396"/>
                </a:cubicBezTo>
                <a:cubicBezTo>
                  <a:pt x="180081" y="3046615"/>
                  <a:pt x="184237" y="3025833"/>
                  <a:pt x="190472" y="3005051"/>
                </a:cubicBezTo>
                <a:cubicBezTo>
                  <a:pt x="194628" y="2978035"/>
                  <a:pt x="205019" y="2948940"/>
                  <a:pt x="209175" y="2921924"/>
                </a:cubicBezTo>
                <a:cubicBezTo>
                  <a:pt x="209175" y="2911533"/>
                  <a:pt x="215410" y="2899064"/>
                  <a:pt x="215410" y="2888673"/>
                </a:cubicBezTo>
                <a:cubicBezTo>
                  <a:pt x="217488" y="2884517"/>
                  <a:pt x="219566" y="2878282"/>
                  <a:pt x="221644" y="2874125"/>
                </a:cubicBezTo>
                <a:cubicBezTo>
                  <a:pt x="221644" y="2867891"/>
                  <a:pt x="217488" y="2859578"/>
                  <a:pt x="219566" y="2851266"/>
                </a:cubicBezTo>
                <a:cubicBezTo>
                  <a:pt x="219566" y="2845031"/>
                  <a:pt x="225801" y="2840875"/>
                  <a:pt x="225801" y="2836718"/>
                </a:cubicBezTo>
                <a:cubicBezTo>
                  <a:pt x="232035" y="2820093"/>
                  <a:pt x="236192" y="2803467"/>
                  <a:pt x="240348" y="2786842"/>
                </a:cubicBezTo>
                <a:cubicBezTo>
                  <a:pt x="267365" y="2687089"/>
                  <a:pt x="294381" y="2585258"/>
                  <a:pt x="331788" y="2487584"/>
                </a:cubicBezTo>
                <a:cubicBezTo>
                  <a:pt x="348414" y="2439785"/>
                  <a:pt x="373352" y="2394065"/>
                  <a:pt x="392055" y="2348345"/>
                </a:cubicBezTo>
                <a:cubicBezTo>
                  <a:pt x="394134" y="2346267"/>
                  <a:pt x="394134" y="2342111"/>
                  <a:pt x="394134" y="2337955"/>
                </a:cubicBezTo>
                <a:cubicBezTo>
                  <a:pt x="398290" y="2331720"/>
                  <a:pt x="398290" y="2323408"/>
                  <a:pt x="400368" y="2319251"/>
                </a:cubicBezTo>
                <a:cubicBezTo>
                  <a:pt x="410759" y="2296391"/>
                  <a:pt x="429463" y="2275609"/>
                  <a:pt x="437775" y="2252749"/>
                </a:cubicBezTo>
                <a:cubicBezTo>
                  <a:pt x="456479" y="2200795"/>
                  <a:pt x="531294" y="2146762"/>
                  <a:pt x="579092" y="2125980"/>
                </a:cubicBezTo>
                <a:cubicBezTo>
                  <a:pt x="583248" y="2123902"/>
                  <a:pt x="587405" y="2119746"/>
                  <a:pt x="595717" y="2115589"/>
                </a:cubicBezTo>
                <a:cubicBezTo>
                  <a:pt x="628968" y="2098964"/>
                  <a:pt x="666375" y="2084417"/>
                  <a:pt x="701705" y="2067791"/>
                </a:cubicBezTo>
                <a:cubicBezTo>
                  <a:pt x="745346" y="2044931"/>
                  <a:pt x="791066" y="2024149"/>
                  <a:pt x="834708" y="2001289"/>
                </a:cubicBezTo>
                <a:cubicBezTo>
                  <a:pt x="867959" y="1984664"/>
                  <a:pt x="903288" y="1965960"/>
                  <a:pt x="938617" y="1945178"/>
                </a:cubicBezTo>
                <a:cubicBezTo>
                  <a:pt x="961477" y="1932709"/>
                  <a:pt x="986415" y="1916084"/>
                  <a:pt x="1009275" y="1901537"/>
                </a:cubicBezTo>
                <a:cubicBezTo>
                  <a:pt x="1034214" y="1886989"/>
                  <a:pt x="1059152" y="1864129"/>
                  <a:pt x="1084090" y="1855817"/>
                </a:cubicBezTo>
                <a:cubicBezTo>
                  <a:pt x="1104872" y="1849582"/>
                  <a:pt x="1127732" y="1826722"/>
                  <a:pt x="1148514" y="1812175"/>
                </a:cubicBezTo>
                <a:cubicBezTo>
                  <a:pt x="1152670" y="1808018"/>
                  <a:pt x="1158905" y="1799706"/>
                  <a:pt x="1160983" y="1793471"/>
                </a:cubicBezTo>
                <a:cubicBezTo>
                  <a:pt x="1169295" y="1772689"/>
                  <a:pt x="1190077" y="1751907"/>
                  <a:pt x="1198390" y="1731125"/>
                </a:cubicBezTo>
                <a:cubicBezTo>
                  <a:pt x="1215015" y="1691640"/>
                  <a:pt x="1258657" y="1650076"/>
                  <a:pt x="1296065" y="1618904"/>
                </a:cubicBezTo>
                <a:cubicBezTo>
                  <a:pt x="1298143" y="1616826"/>
                  <a:pt x="1302299" y="1612669"/>
                  <a:pt x="1302299" y="1608513"/>
                </a:cubicBezTo>
                <a:cubicBezTo>
                  <a:pt x="1304377" y="1602278"/>
                  <a:pt x="1304377" y="1596044"/>
                  <a:pt x="1304377" y="1589809"/>
                </a:cubicBezTo>
                <a:cubicBezTo>
                  <a:pt x="1304377" y="1585653"/>
                  <a:pt x="1300221" y="1569027"/>
                  <a:pt x="1298143" y="1558636"/>
                </a:cubicBezTo>
                <a:cubicBezTo>
                  <a:pt x="1296065" y="1542011"/>
                  <a:pt x="1298143" y="1510838"/>
                  <a:pt x="1298143" y="1506682"/>
                </a:cubicBezTo>
                <a:cubicBezTo>
                  <a:pt x="1298143" y="1500447"/>
                  <a:pt x="1281517" y="1448493"/>
                  <a:pt x="1269048" y="1421476"/>
                </a:cubicBezTo>
                <a:cubicBezTo>
                  <a:pt x="1254501" y="1390304"/>
                  <a:pt x="1254501" y="1352896"/>
                  <a:pt x="1248266" y="1325880"/>
                </a:cubicBezTo>
                <a:cubicBezTo>
                  <a:pt x="1246188" y="1317567"/>
                  <a:pt x="1250345" y="1305098"/>
                  <a:pt x="1244110" y="1298864"/>
                </a:cubicBezTo>
                <a:cubicBezTo>
                  <a:pt x="1239954" y="1290551"/>
                  <a:pt x="1225406" y="1288473"/>
                  <a:pt x="1219172" y="1282238"/>
                </a:cubicBezTo>
                <a:cubicBezTo>
                  <a:pt x="1202546" y="1265613"/>
                  <a:pt x="1185921" y="1242753"/>
                  <a:pt x="1181765" y="1221971"/>
                </a:cubicBezTo>
                <a:cubicBezTo>
                  <a:pt x="1177608" y="1199111"/>
                  <a:pt x="1175530" y="1174173"/>
                  <a:pt x="1173452" y="1149235"/>
                </a:cubicBezTo>
                <a:cubicBezTo>
                  <a:pt x="1173452" y="1134687"/>
                  <a:pt x="1169295" y="1122218"/>
                  <a:pt x="1167217" y="1107671"/>
                </a:cubicBezTo>
                <a:cubicBezTo>
                  <a:pt x="1167217" y="1103515"/>
                  <a:pt x="1163061" y="1097280"/>
                  <a:pt x="1163061" y="1093124"/>
                </a:cubicBezTo>
                <a:lnTo>
                  <a:pt x="1163061" y="1041169"/>
                </a:lnTo>
                <a:cubicBezTo>
                  <a:pt x="1169295" y="1028700"/>
                  <a:pt x="1171374" y="1014153"/>
                  <a:pt x="1175530" y="1001684"/>
                </a:cubicBezTo>
                <a:lnTo>
                  <a:pt x="1175530" y="960120"/>
                </a:lnTo>
                <a:cubicBezTo>
                  <a:pt x="1183843" y="941416"/>
                  <a:pt x="1181765" y="910244"/>
                  <a:pt x="1208781" y="897775"/>
                </a:cubicBezTo>
                <a:cubicBezTo>
                  <a:pt x="1215015" y="893618"/>
                  <a:pt x="1227485" y="897775"/>
                  <a:pt x="1239954" y="897775"/>
                </a:cubicBezTo>
                <a:lnTo>
                  <a:pt x="1239954" y="872836"/>
                </a:lnTo>
                <a:cubicBezTo>
                  <a:pt x="1237875" y="872836"/>
                  <a:pt x="1233719" y="870758"/>
                  <a:pt x="1233719" y="866602"/>
                </a:cubicBezTo>
                <a:lnTo>
                  <a:pt x="1233719" y="798022"/>
                </a:lnTo>
                <a:cubicBezTo>
                  <a:pt x="1219172" y="781396"/>
                  <a:pt x="1198390" y="781396"/>
                  <a:pt x="1185921" y="771005"/>
                </a:cubicBezTo>
                <a:cubicBezTo>
                  <a:pt x="1158905" y="752302"/>
                  <a:pt x="1129810" y="719051"/>
                  <a:pt x="1129810" y="696191"/>
                </a:cubicBezTo>
                <a:lnTo>
                  <a:pt x="1129810" y="652549"/>
                </a:lnTo>
                <a:cubicBezTo>
                  <a:pt x="1131888" y="642158"/>
                  <a:pt x="1136045" y="631767"/>
                  <a:pt x="1138123" y="621376"/>
                </a:cubicBezTo>
                <a:cubicBezTo>
                  <a:pt x="1138123" y="613064"/>
                  <a:pt x="1142279" y="598516"/>
                  <a:pt x="1150592" y="596438"/>
                </a:cubicBezTo>
                <a:lnTo>
                  <a:pt x="1221250" y="594360"/>
                </a:lnTo>
                <a:lnTo>
                  <a:pt x="1221250" y="575656"/>
                </a:lnTo>
                <a:cubicBezTo>
                  <a:pt x="1219172" y="575656"/>
                  <a:pt x="1217094" y="571500"/>
                  <a:pt x="1217094" y="567344"/>
                </a:cubicBezTo>
                <a:lnTo>
                  <a:pt x="1217094" y="504998"/>
                </a:lnTo>
                <a:cubicBezTo>
                  <a:pt x="1219172" y="494607"/>
                  <a:pt x="1221250" y="482138"/>
                  <a:pt x="1221250" y="471747"/>
                </a:cubicBezTo>
                <a:cubicBezTo>
                  <a:pt x="1221250" y="444731"/>
                  <a:pt x="1244110" y="413558"/>
                  <a:pt x="1246188" y="386542"/>
                </a:cubicBezTo>
                <a:cubicBezTo>
                  <a:pt x="1256579" y="355369"/>
                  <a:pt x="1273205" y="320040"/>
                  <a:pt x="1285674" y="293024"/>
                </a:cubicBezTo>
                <a:cubicBezTo>
                  <a:pt x="1289830" y="280555"/>
                  <a:pt x="1300221" y="272242"/>
                  <a:pt x="1308534" y="261851"/>
                </a:cubicBezTo>
                <a:cubicBezTo>
                  <a:pt x="1337628" y="220287"/>
                  <a:pt x="1360488" y="184958"/>
                  <a:pt x="1399974" y="147551"/>
                </a:cubicBezTo>
                <a:cubicBezTo>
                  <a:pt x="1402052" y="147551"/>
                  <a:pt x="1404130" y="147551"/>
                  <a:pt x="1406208" y="145473"/>
                </a:cubicBezTo>
                <a:cubicBezTo>
                  <a:pt x="1454006" y="101831"/>
                  <a:pt x="1512195" y="72736"/>
                  <a:pt x="1564150" y="45720"/>
                </a:cubicBezTo>
                <a:cubicBezTo>
                  <a:pt x="1566228" y="43642"/>
                  <a:pt x="1717936" y="0"/>
                  <a:pt x="1747030" y="0"/>
                </a:cubicBezTo>
                <a:cubicBezTo>
                  <a:pt x="1753265" y="0"/>
                  <a:pt x="1763656" y="6235"/>
                  <a:pt x="1769890" y="6235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5482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A7456DDA-EBBF-8675-E6E4-3A380378E794}"/>
              </a:ext>
            </a:extLst>
          </p:cNvPr>
          <p:cNvSpPr/>
          <p:nvPr/>
        </p:nvSpPr>
        <p:spPr>
          <a:xfrm>
            <a:off x="1645384" y="1714543"/>
            <a:ext cx="3787515" cy="3466580"/>
          </a:xfrm>
          <a:custGeom>
            <a:avLst/>
            <a:gdLst>
              <a:gd name="connsiteX0" fmla="*/ 883227 w 1565130"/>
              <a:gd name="connsiteY0" fmla="*/ 967653 h 1337829"/>
              <a:gd name="connsiteX1" fmla="*/ 623455 w 1565130"/>
              <a:gd name="connsiteY1" fmla="*/ 909205 h 1337829"/>
              <a:gd name="connsiteX2" fmla="*/ 623455 w 1565130"/>
              <a:gd name="connsiteY2" fmla="*/ 889722 h 1337829"/>
              <a:gd name="connsiteX3" fmla="*/ 883227 w 1565130"/>
              <a:gd name="connsiteY3" fmla="*/ 967653 h 1337829"/>
              <a:gd name="connsiteX4" fmla="*/ 909205 w 1565130"/>
              <a:gd name="connsiteY4" fmla="*/ 948170 h 1337829"/>
              <a:gd name="connsiteX5" fmla="*/ 772824 w 1565130"/>
              <a:gd name="connsiteY5" fmla="*/ 902710 h 1337829"/>
              <a:gd name="connsiteX6" fmla="*/ 603972 w 1565130"/>
              <a:gd name="connsiteY6" fmla="*/ 811790 h 1337829"/>
              <a:gd name="connsiteX7" fmla="*/ 785813 w 1565130"/>
              <a:gd name="connsiteY7" fmla="*/ 746847 h 1337829"/>
              <a:gd name="connsiteX8" fmla="*/ 909205 w 1565130"/>
              <a:gd name="connsiteY8" fmla="*/ 948170 h 1337829"/>
              <a:gd name="connsiteX9" fmla="*/ 759835 w 1565130"/>
              <a:gd name="connsiteY9" fmla="*/ 714375 h 1337829"/>
              <a:gd name="connsiteX10" fmla="*/ 558511 w 1565130"/>
              <a:gd name="connsiteY10" fmla="*/ 766330 h 1337829"/>
              <a:gd name="connsiteX11" fmla="*/ 500063 w 1565130"/>
              <a:gd name="connsiteY11" fmla="*/ 688398 h 1337829"/>
              <a:gd name="connsiteX12" fmla="*/ 629949 w 1565130"/>
              <a:gd name="connsiteY12" fmla="*/ 376671 h 1337829"/>
              <a:gd name="connsiteX13" fmla="*/ 759835 w 1565130"/>
              <a:gd name="connsiteY13" fmla="*/ 714375 h 1337829"/>
              <a:gd name="connsiteX14" fmla="*/ 772824 w 1565130"/>
              <a:gd name="connsiteY14" fmla="*/ 383165 h 1337829"/>
              <a:gd name="connsiteX15" fmla="*/ 805296 w 1565130"/>
              <a:gd name="connsiteY15" fmla="*/ 623455 h 1337829"/>
              <a:gd name="connsiteX16" fmla="*/ 785813 w 1565130"/>
              <a:gd name="connsiteY16" fmla="*/ 688398 h 1337829"/>
              <a:gd name="connsiteX17" fmla="*/ 681904 w 1565130"/>
              <a:gd name="connsiteY17" fmla="*/ 357188 h 1337829"/>
              <a:gd name="connsiteX18" fmla="*/ 740352 w 1565130"/>
              <a:gd name="connsiteY18" fmla="*/ 344199 h 1337829"/>
              <a:gd name="connsiteX19" fmla="*/ 772824 w 1565130"/>
              <a:gd name="connsiteY19" fmla="*/ 383165 h 1337829"/>
              <a:gd name="connsiteX20" fmla="*/ 818284 w 1565130"/>
              <a:gd name="connsiteY20" fmla="*/ 77932 h 1337829"/>
              <a:gd name="connsiteX21" fmla="*/ 798801 w 1565130"/>
              <a:gd name="connsiteY21" fmla="*/ 129886 h 1337829"/>
              <a:gd name="connsiteX22" fmla="*/ 824778 w 1565130"/>
              <a:gd name="connsiteY22" fmla="*/ 162358 h 1337829"/>
              <a:gd name="connsiteX23" fmla="*/ 785813 w 1565130"/>
              <a:gd name="connsiteY23" fmla="*/ 149369 h 1337829"/>
              <a:gd name="connsiteX24" fmla="*/ 746847 w 1565130"/>
              <a:gd name="connsiteY24" fmla="*/ 194830 h 1337829"/>
              <a:gd name="connsiteX25" fmla="*/ 701386 w 1565130"/>
              <a:gd name="connsiteY25" fmla="*/ 240290 h 1337829"/>
              <a:gd name="connsiteX26" fmla="*/ 636443 w 1565130"/>
              <a:gd name="connsiteY26" fmla="*/ 246784 h 1337829"/>
              <a:gd name="connsiteX27" fmla="*/ 662421 w 1565130"/>
              <a:gd name="connsiteY27" fmla="*/ 298739 h 1337829"/>
              <a:gd name="connsiteX28" fmla="*/ 746847 w 1565130"/>
              <a:gd name="connsiteY28" fmla="*/ 259773 h 1337829"/>
              <a:gd name="connsiteX29" fmla="*/ 792307 w 1565130"/>
              <a:gd name="connsiteY29" fmla="*/ 363682 h 1337829"/>
              <a:gd name="connsiteX30" fmla="*/ 837767 w 1565130"/>
              <a:gd name="connsiteY30" fmla="*/ 616960 h 1337829"/>
              <a:gd name="connsiteX31" fmla="*/ 909205 w 1565130"/>
              <a:gd name="connsiteY31" fmla="*/ 532534 h 1337829"/>
              <a:gd name="connsiteX32" fmla="*/ 1117023 w 1565130"/>
              <a:gd name="connsiteY32" fmla="*/ 727364 h 1337829"/>
              <a:gd name="connsiteX33" fmla="*/ 1285875 w 1565130"/>
              <a:gd name="connsiteY33" fmla="*/ 779318 h 1337829"/>
              <a:gd name="connsiteX34" fmla="*/ 1565131 w 1565130"/>
              <a:gd name="connsiteY34" fmla="*/ 1207943 h 1337829"/>
              <a:gd name="connsiteX35" fmla="*/ 1552142 w 1565130"/>
              <a:gd name="connsiteY35" fmla="*/ 1311852 h 1337829"/>
              <a:gd name="connsiteX36" fmla="*/ 1428750 w 1565130"/>
              <a:gd name="connsiteY36" fmla="*/ 1091045 h 1337829"/>
              <a:gd name="connsiteX37" fmla="*/ 1422256 w 1565130"/>
              <a:gd name="connsiteY37" fmla="*/ 1123517 h 1337829"/>
              <a:gd name="connsiteX38" fmla="*/ 1363807 w 1565130"/>
              <a:gd name="connsiteY38" fmla="*/ 1078057 h 1337829"/>
              <a:gd name="connsiteX39" fmla="*/ 1337830 w 1565130"/>
              <a:gd name="connsiteY39" fmla="*/ 1091045 h 1337829"/>
              <a:gd name="connsiteX40" fmla="*/ 1071563 w 1565130"/>
              <a:gd name="connsiteY40" fmla="*/ 1032597 h 1337829"/>
              <a:gd name="connsiteX41" fmla="*/ 1091046 w 1565130"/>
              <a:gd name="connsiteY41" fmla="*/ 1130011 h 1337829"/>
              <a:gd name="connsiteX42" fmla="*/ 1045585 w 1565130"/>
              <a:gd name="connsiteY42" fmla="*/ 1298864 h 1337829"/>
              <a:gd name="connsiteX43" fmla="*/ 1032597 w 1565130"/>
              <a:gd name="connsiteY43" fmla="*/ 1305358 h 1337829"/>
              <a:gd name="connsiteX44" fmla="*/ 1006619 w 1565130"/>
              <a:gd name="connsiteY44" fmla="*/ 1266392 h 1337829"/>
              <a:gd name="connsiteX45" fmla="*/ 909205 w 1565130"/>
              <a:gd name="connsiteY45" fmla="*/ 1279381 h 1337829"/>
              <a:gd name="connsiteX46" fmla="*/ 720869 w 1565130"/>
              <a:gd name="connsiteY46" fmla="*/ 1123517 h 1337829"/>
              <a:gd name="connsiteX47" fmla="*/ 824778 w 1565130"/>
              <a:gd name="connsiteY47" fmla="*/ 980642 h 1337829"/>
              <a:gd name="connsiteX48" fmla="*/ 642938 w 1565130"/>
              <a:gd name="connsiteY48" fmla="*/ 935182 h 1337829"/>
              <a:gd name="connsiteX49" fmla="*/ 610466 w 1565130"/>
              <a:gd name="connsiteY49" fmla="*/ 935182 h 1337829"/>
              <a:gd name="connsiteX50" fmla="*/ 610466 w 1565130"/>
              <a:gd name="connsiteY50" fmla="*/ 1143000 h 1337829"/>
              <a:gd name="connsiteX51" fmla="*/ 590983 w 1565130"/>
              <a:gd name="connsiteY51" fmla="*/ 1220932 h 1337829"/>
              <a:gd name="connsiteX52" fmla="*/ 694892 w 1565130"/>
              <a:gd name="connsiteY52" fmla="*/ 1259898 h 1337829"/>
              <a:gd name="connsiteX53" fmla="*/ 727364 w 1565130"/>
              <a:gd name="connsiteY53" fmla="*/ 1285875 h 1337829"/>
              <a:gd name="connsiteX54" fmla="*/ 590983 w 1565130"/>
              <a:gd name="connsiteY54" fmla="*/ 1337830 h 1337829"/>
              <a:gd name="connsiteX55" fmla="*/ 435119 w 1565130"/>
              <a:gd name="connsiteY55" fmla="*/ 1337830 h 1337829"/>
              <a:gd name="connsiteX56" fmla="*/ 461097 w 1565130"/>
              <a:gd name="connsiteY56" fmla="*/ 1084551 h 1337829"/>
              <a:gd name="connsiteX57" fmla="*/ 441614 w 1565130"/>
              <a:gd name="connsiteY57" fmla="*/ 961159 h 1337829"/>
              <a:gd name="connsiteX58" fmla="*/ 370176 w 1565130"/>
              <a:gd name="connsiteY58" fmla="*/ 837767 h 1337829"/>
              <a:gd name="connsiteX59" fmla="*/ 149369 w 1565130"/>
              <a:gd name="connsiteY59" fmla="*/ 1194955 h 1337829"/>
              <a:gd name="connsiteX60" fmla="*/ 259773 w 1565130"/>
              <a:gd name="connsiteY60" fmla="*/ 1233920 h 1337829"/>
              <a:gd name="connsiteX61" fmla="*/ 279256 w 1565130"/>
              <a:gd name="connsiteY61" fmla="*/ 1259898 h 1337829"/>
              <a:gd name="connsiteX62" fmla="*/ 240290 w 1565130"/>
              <a:gd name="connsiteY62" fmla="*/ 1285875 h 1337829"/>
              <a:gd name="connsiteX63" fmla="*/ 45460 w 1565130"/>
              <a:gd name="connsiteY63" fmla="*/ 1318347 h 1337829"/>
              <a:gd name="connsiteX64" fmla="*/ 0 w 1565130"/>
              <a:gd name="connsiteY64" fmla="*/ 1305358 h 1337829"/>
              <a:gd name="connsiteX65" fmla="*/ 19483 w 1565130"/>
              <a:gd name="connsiteY65" fmla="*/ 1181966 h 1337829"/>
              <a:gd name="connsiteX66" fmla="*/ 84426 w 1565130"/>
              <a:gd name="connsiteY66" fmla="*/ 980642 h 1337829"/>
              <a:gd name="connsiteX67" fmla="*/ 214313 w 1565130"/>
              <a:gd name="connsiteY67" fmla="*/ 688398 h 1337829"/>
              <a:gd name="connsiteX68" fmla="*/ 194830 w 1565130"/>
              <a:gd name="connsiteY68" fmla="*/ 616960 h 1337829"/>
              <a:gd name="connsiteX69" fmla="*/ 279256 w 1565130"/>
              <a:gd name="connsiteY69" fmla="*/ 376671 h 1337829"/>
              <a:gd name="connsiteX70" fmla="*/ 246784 w 1565130"/>
              <a:gd name="connsiteY70" fmla="*/ 324716 h 1337829"/>
              <a:gd name="connsiteX71" fmla="*/ 259773 w 1565130"/>
              <a:gd name="connsiteY71" fmla="*/ 272761 h 1337829"/>
              <a:gd name="connsiteX72" fmla="*/ 357188 w 1565130"/>
              <a:gd name="connsiteY72" fmla="*/ 214313 h 1337829"/>
              <a:gd name="connsiteX73" fmla="*/ 422131 w 1565130"/>
              <a:gd name="connsiteY73" fmla="*/ 162358 h 1337829"/>
              <a:gd name="connsiteX74" fmla="*/ 590983 w 1565130"/>
              <a:gd name="connsiteY74" fmla="*/ 123392 h 1337829"/>
              <a:gd name="connsiteX75" fmla="*/ 616960 w 1565130"/>
              <a:gd name="connsiteY75" fmla="*/ 84426 h 1337829"/>
              <a:gd name="connsiteX76" fmla="*/ 603972 w 1565130"/>
              <a:gd name="connsiteY76" fmla="*/ 71438 h 1337829"/>
              <a:gd name="connsiteX77" fmla="*/ 675409 w 1565130"/>
              <a:gd name="connsiteY77" fmla="*/ 0 h 1337829"/>
              <a:gd name="connsiteX78" fmla="*/ 707881 w 1565130"/>
              <a:gd name="connsiteY78" fmla="*/ 0 h 1337829"/>
              <a:gd name="connsiteX79" fmla="*/ 818284 w 1565130"/>
              <a:gd name="connsiteY79" fmla="*/ 77932 h 1337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1565130" h="1337829">
                <a:moveTo>
                  <a:pt x="883227" y="967653"/>
                </a:moveTo>
                <a:lnTo>
                  <a:pt x="623455" y="909205"/>
                </a:lnTo>
                <a:lnTo>
                  <a:pt x="623455" y="889722"/>
                </a:lnTo>
                <a:cubicBezTo>
                  <a:pt x="707881" y="915699"/>
                  <a:pt x="798801" y="941676"/>
                  <a:pt x="883227" y="967653"/>
                </a:cubicBezTo>
                <a:close/>
                <a:moveTo>
                  <a:pt x="909205" y="948170"/>
                </a:moveTo>
                <a:cubicBezTo>
                  <a:pt x="863744" y="935182"/>
                  <a:pt x="818284" y="915699"/>
                  <a:pt x="772824" y="902710"/>
                </a:cubicBezTo>
                <a:cubicBezTo>
                  <a:pt x="759835" y="896216"/>
                  <a:pt x="603972" y="876733"/>
                  <a:pt x="603972" y="811790"/>
                </a:cubicBezTo>
                <a:cubicBezTo>
                  <a:pt x="603972" y="759835"/>
                  <a:pt x="759835" y="746847"/>
                  <a:pt x="785813" y="746847"/>
                </a:cubicBezTo>
                <a:cubicBezTo>
                  <a:pt x="824778" y="811790"/>
                  <a:pt x="870239" y="883227"/>
                  <a:pt x="909205" y="948170"/>
                </a:cubicBezTo>
                <a:close/>
                <a:moveTo>
                  <a:pt x="759835" y="714375"/>
                </a:moveTo>
                <a:lnTo>
                  <a:pt x="558511" y="766330"/>
                </a:lnTo>
                <a:lnTo>
                  <a:pt x="500063" y="688398"/>
                </a:lnTo>
                <a:cubicBezTo>
                  <a:pt x="571500" y="590983"/>
                  <a:pt x="552017" y="376671"/>
                  <a:pt x="629949" y="376671"/>
                </a:cubicBezTo>
                <a:cubicBezTo>
                  <a:pt x="662421" y="376671"/>
                  <a:pt x="727364" y="642938"/>
                  <a:pt x="759835" y="714375"/>
                </a:cubicBezTo>
                <a:close/>
                <a:moveTo>
                  <a:pt x="772824" y="383165"/>
                </a:moveTo>
                <a:cubicBezTo>
                  <a:pt x="785813" y="454602"/>
                  <a:pt x="805296" y="603972"/>
                  <a:pt x="805296" y="623455"/>
                </a:cubicBezTo>
                <a:cubicBezTo>
                  <a:pt x="805296" y="636443"/>
                  <a:pt x="792307" y="668915"/>
                  <a:pt x="785813" y="688398"/>
                </a:cubicBezTo>
                <a:cubicBezTo>
                  <a:pt x="746847" y="584489"/>
                  <a:pt x="714375" y="474085"/>
                  <a:pt x="681904" y="357188"/>
                </a:cubicBezTo>
                <a:cubicBezTo>
                  <a:pt x="701386" y="350693"/>
                  <a:pt x="720869" y="344199"/>
                  <a:pt x="740352" y="344199"/>
                </a:cubicBezTo>
                <a:cubicBezTo>
                  <a:pt x="746847" y="344199"/>
                  <a:pt x="766330" y="344199"/>
                  <a:pt x="772824" y="383165"/>
                </a:cubicBezTo>
                <a:close/>
                <a:moveTo>
                  <a:pt x="818284" y="77932"/>
                </a:moveTo>
                <a:cubicBezTo>
                  <a:pt x="818284" y="97415"/>
                  <a:pt x="798801" y="116898"/>
                  <a:pt x="798801" y="129886"/>
                </a:cubicBezTo>
                <a:cubicBezTo>
                  <a:pt x="798801" y="149369"/>
                  <a:pt x="818284" y="155864"/>
                  <a:pt x="824778" y="162358"/>
                </a:cubicBezTo>
                <a:cubicBezTo>
                  <a:pt x="811790" y="155864"/>
                  <a:pt x="798801" y="149369"/>
                  <a:pt x="785813" y="149369"/>
                </a:cubicBezTo>
                <a:cubicBezTo>
                  <a:pt x="759835" y="149369"/>
                  <a:pt x="759835" y="181841"/>
                  <a:pt x="746847" y="194830"/>
                </a:cubicBezTo>
                <a:lnTo>
                  <a:pt x="701386" y="240290"/>
                </a:lnTo>
                <a:cubicBezTo>
                  <a:pt x="681904" y="246784"/>
                  <a:pt x="655926" y="240290"/>
                  <a:pt x="636443" y="246784"/>
                </a:cubicBezTo>
                <a:cubicBezTo>
                  <a:pt x="649432" y="266267"/>
                  <a:pt x="649432" y="298739"/>
                  <a:pt x="662421" y="298739"/>
                </a:cubicBezTo>
                <a:cubicBezTo>
                  <a:pt x="681904" y="298739"/>
                  <a:pt x="727364" y="259773"/>
                  <a:pt x="746847" y="259773"/>
                </a:cubicBezTo>
                <a:cubicBezTo>
                  <a:pt x="785813" y="259773"/>
                  <a:pt x="785813" y="324716"/>
                  <a:pt x="792307" y="363682"/>
                </a:cubicBezTo>
                <a:cubicBezTo>
                  <a:pt x="805296" y="441614"/>
                  <a:pt x="818284" y="532534"/>
                  <a:pt x="837767" y="616960"/>
                </a:cubicBezTo>
                <a:cubicBezTo>
                  <a:pt x="844261" y="603972"/>
                  <a:pt x="909205" y="558511"/>
                  <a:pt x="909205" y="532534"/>
                </a:cubicBezTo>
                <a:cubicBezTo>
                  <a:pt x="974148" y="565006"/>
                  <a:pt x="1039091" y="675409"/>
                  <a:pt x="1117023" y="727364"/>
                </a:cubicBezTo>
                <a:cubicBezTo>
                  <a:pt x="1155989" y="759835"/>
                  <a:pt x="1227426" y="753341"/>
                  <a:pt x="1285875" y="779318"/>
                </a:cubicBezTo>
                <a:cubicBezTo>
                  <a:pt x="1474210" y="850756"/>
                  <a:pt x="1565131" y="1058574"/>
                  <a:pt x="1565131" y="1207943"/>
                </a:cubicBezTo>
                <a:cubicBezTo>
                  <a:pt x="1565131" y="1227426"/>
                  <a:pt x="1558637" y="1279381"/>
                  <a:pt x="1552142" y="1311852"/>
                </a:cubicBezTo>
                <a:cubicBezTo>
                  <a:pt x="1480705" y="1246909"/>
                  <a:pt x="1500188" y="1149494"/>
                  <a:pt x="1428750" y="1091045"/>
                </a:cubicBezTo>
                <a:cubicBezTo>
                  <a:pt x="1422256" y="1097540"/>
                  <a:pt x="1422256" y="1110528"/>
                  <a:pt x="1422256" y="1123517"/>
                </a:cubicBezTo>
                <a:cubicBezTo>
                  <a:pt x="1402773" y="1104034"/>
                  <a:pt x="1376796" y="1078057"/>
                  <a:pt x="1363807" y="1078057"/>
                </a:cubicBezTo>
                <a:cubicBezTo>
                  <a:pt x="1344324" y="1078057"/>
                  <a:pt x="1344324" y="1091045"/>
                  <a:pt x="1337830" y="1091045"/>
                </a:cubicBezTo>
                <a:lnTo>
                  <a:pt x="1071563" y="1032597"/>
                </a:lnTo>
                <a:cubicBezTo>
                  <a:pt x="1078057" y="1071563"/>
                  <a:pt x="1091046" y="1110528"/>
                  <a:pt x="1091046" y="1130011"/>
                </a:cubicBezTo>
                <a:cubicBezTo>
                  <a:pt x="1091046" y="1214438"/>
                  <a:pt x="1058574" y="1162483"/>
                  <a:pt x="1045585" y="1298864"/>
                </a:cubicBezTo>
                <a:cubicBezTo>
                  <a:pt x="1045585" y="1298864"/>
                  <a:pt x="1045585" y="1305358"/>
                  <a:pt x="1032597" y="1305358"/>
                </a:cubicBezTo>
                <a:cubicBezTo>
                  <a:pt x="1013114" y="1305358"/>
                  <a:pt x="1013114" y="1279381"/>
                  <a:pt x="1006619" y="1266392"/>
                </a:cubicBezTo>
                <a:cubicBezTo>
                  <a:pt x="967653" y="1272886"/>
                  <a:pt x="928688" y="1279381"/>
                  <a:pt x="909205" y="1279381"/>
                </a:cubicBezTo>
                <a:cubicBezTo>
                  <a:pt x="824778" y="1279381"/>
                  <a:pt x="720869" y="1227426"/>
                  <a:pt x="720869" y="1123517"/>
                </a:cubicBezTo>
                <a:cubicBezTo>
                  <a:pt x="720869" y="1065068"/>
                  <a:pt x="746847" y="1026102"/>
                  <a:pt x="824778" y="980642"/>
                </a:cubicBezTo>
                <a:cubicBezTo>
                  <a:pt x="766330" y="961159"/>
                  <a:pt x="662421" y="935182"/>
                  <a:pt x="642938" y="935182"/>
                </a:cubicBezTo>
                <a:lnTo>
                  <a:pt x="610466" y="935182"/>
                </a:lnTo>
                <a:lnTo>
                  <a:pt x="610466" y="1143000"/>
                </a:lnTo>
                <a:cubicBezTo>
                  <a:pt x="603972" y="1168977"/>
                  <a:pt x="590983" y="1201449"/>
                  <a:pt x="590983" y="1220932"/>
                </a:cubicBezTo>
                <a:cubicBezTo>
                  <a:pt x="590983" y="1272886"/>
                  <a:pt x="681904" y="1259898"/>
                  <a:pt x="694892" y="1259898"/>
                </a:cubicBezTo>
                <a:cubicBezTo>
                  <a:pt x="707881" y="1259898"/>
                  <a:pt x="720869" y="1272886"/>
                  <a:pt x="727364" y="1285875"/>
                </a:cubicBezTo>
                <a:cubicBezTo>
                  <a:pt x="694892" y="1331335"/>
                  <a:pt x="636443" y="1318347"/>
                  <a:pt x="590983" y="1337830"/>
                </a:cubicBezTo>
                <a:cubicBezTo>
                  <a:pt x="584489" y="1331335"/>
                  <a:pt x="577994" y="1331335"/>
                  <a:pt x="435119" y="1337830"/>
                </a:cubicBezTo>
                <a:cubicBezTo>
                  <a:pt x="441614" y="1253403"/>
                  <a:pt x="461097" y="1104034"/>
                  <a:pt x="461097" y="1084551"/>
                </a:cubicBezTo>
                <a:cubicBezTo>
                  <a:pt x="461097" y="1071563"/>
                  <a:pt x="454602" y="993631"/>
                  <a:pt x="441614" y="961159"/>
                </a:cubicBezTo>
                <a:cubicBezTo>
                  <a:pt x="428625" y="922193"/>
                  <a:pt x="396153" y="883227"/>
                  <a:pt x="370176" y="837767"/>
                </a:cubicBezTo>
                <a:cubicBezTo>
                  <a:pt x="311727" y="896216"/>
                  <a:pt x="149369" y="1162483"/>
                  <a:pt x="149369" y="1194955"/>
                </a:cubicBezTo>
                <a:cubicBezTo>
                  <a:pt x="149369" y="1246909"/>
                  <a:pt x="246784" y="1227426"/>
                  <a:pt x="259773" y="1233920"/>
                </a:cubicBezTo>
                <a:cubicBezTo>
                  <a:pt x="266267" y="1240415"/>
                  <a:pt x="272761" y="1253403"/>
                  <a:pt x="279256" y="1259898"/>
                </a:cubicBezTo>
                <a:cubicBezTo>
                  <a:pt x="272761" y="1272886"/>
                  <a:pt x="246784" y="1285875"/>
                  <a:pt x="240290" y="1285875"/>
                </a:cubicBezTo>
                <a:cubicBezTo>
                  <a:pt x="175347" y="1298864"/>
                  <a:pt x="64943" y="1318347"/>
                  <a:pt x="45460" y="1318347"/>
                </a:cubicBezTo>
                <a:cubicBezTo>
                  <a:pt x="32472" y="1318347"/>
                  <a:pt x="12989" y="1311852"/>
                  <a:pt x="0" y="1305358"/>
                </a:cubicBezTo>
                <a:cubicBezTo>
                  <a:pt x="12989" y="1266392"/>
                  <a:pt x="12989" y="1220932"/>
                  <a:pt x="19483" y="1181966"/>
                </a:cubicBezTo>
                <a:cubicBezTo>
                  <a:pt x="38966" y="1117023"/>
                  <a:pt x="58449" y="1039091"/>
                  <a:pt x="84426" y="980642"/>
                </a:cubicBezTo>
                <a:cubicBezTo>
                  <a:pt x="97415" y="941676"/>
                  <a:pt x="214313" y="740352"/>
                  <a:pt x="214313" y="688398"/>
                </a:cubicBezTo>
                <a:cubicBezTo>
                  <a:pt x="214313" y="668915"/>
                  <a:pt x="194830" y="636443"/>
                  <a:pt x="194830" y="616960"/>
                </a:cubicBezTo>
                <a:cubicBezTo>
                  <a:pt x="194830" y="571500"/>
                  <a:pt x="279256" y="389659"/>
                  <a:pt x="279256" y="376671"/>
                </a:cubicBezTo>
                <a:cubicBezTo>
                  <a:pt x="279256" y="357188"/>
                  <a:pt x="246784" y="357188"/>
                  <a:pt x="246784" y="324716"/>
                </a:cubicBezTo>
                <a:cubicBezTo>
                  <a:pt x="246784" y="311727"/>
                  <a:pt x="246784" y="285750"/>
                  <a:pt x="259773" y="272761"/>
                </a:cubicBezTo>
                <a:cubicBezTo>
                  <a:pt x="285750" y="240290"/>
                  <a:pt x="324716" y="233795"/>
                  <a:pt x="357188" y="214313"/>
                </a:cubicBezTo>
                <a:cubicBezTo>
                  <a:pt x="376670" y="201324"/>
                  <a:pt x="396153" y="168852"/>
                  <a:pt x="422131" y="162358"/>
                </a:cubicBezTo>
                <a:cubicBezTo>
                  <a:pt x="467591" y="149369"/>
                  <a:pt x="532534" y="149369"/>
                  <a:pt x="590983" y="123392"/>
                </a:cubicBezTo>
                <a:cubicBezTo>
                  <a:pt x="597477" y="123392"/>
                  <a:pt x="616960" y="103909"/>
                  <a:pt x="616960" y="84426"/>
                </a:cubicBezTo>
                <a:cubicBezTo>
                  <a:pt x="616960" y="71438"/>
                  <a:pt x="603972" y="84426"/>
                  <a:pt x="603972" y="71438"/>
                </a:cubicBezTo>
                <a:cubicBezTo>
                  <a:pt x="603972" y="58449"/>
                  <a:pt x="662421" y="6494"/>
                  <a:pt x="675409" y="0"/>
                </a:cubicBezTo>
                <a:lnTo>
                  <a:pt x="707881" y="0"/>
                </a:lnTo>
                <a:cubicBezTo>
                  <a:pt x="746847" y="0"/>
                  <a:pt x="818284" y="25977"/>
                  <a:pt x="818284" y="77932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0A245D0C-B72B-5D7A-D57C-BDFC81B7B284}"/>
              </a:ext>
            </a:extLst>
          </p:cNvPr>
          <p:cNvSpPr/>
          <p:nvPr/>
        </p:nvSpPr>
        <p:spPr>
          <a:xfrm>
            <a:off x="7200900" y="1714543"/>
            <a:ext cx="3345716" cy="3770861"/>
          </a:xfrm>
          <a:custGeom>
            <a:avLst/>
            <a:gdLst>
              <a:gd name="connsiteX0" fmla="*/ 629949 w 1175471"/>
              <a:gd name="connsiteY0" fmla="*/ 642938 h 1324840"/>
              <a:gd name="connsiteX1" fmla="*/ 506557 w 1175471"/>
              <a:gd name="connsiteY1" fmla="*/ 474085 h 1324840"/>
              <a:gd name="connsiteX2" fmla="*/ 565006 w 1175471"/>
              <a:gd name="connsiteY2" fmla="*/ 461097 h 1324840"/>
              <a:gd name="connsiteX3" fmla="*/ 629949 w 1175471"/>
              <a:gd name="connsiteY3" fmla="*/ 642938 h 1324840"/>
              <a:gd name="connsiteX4" fmla="*/ 454602 w 1175471"/>
              <a:gd name="connsiteY4" fmla="*/ 64943 h 1324840"/>
              <a:gd name="connsiteX5" fmla="*/ 610466 w 1175471"/>
              <a:gd name="connsiteY5" fmla="*/ 129886 h 1324840"/>
              <a:gd name="connsiteX6" fmla="*/ 707881 w 1175471"/>
              <a:gd name="connsiteY6" fmla="*/ 51955 h 1324840"/>
              <a:gd name="connsiteX7" fmla="*/ 811790 w 1175471"/>
              <a:gd name="connsiteY7" fmla="*/ 149369 h 1324840"/>
              <a:gd name="connsiteX8" fmla="*/ 779318 w 1175471"/>
              <a:gd name="connsiteY8" fmla="*/ 227301 h 1324840"/>
              <a:gd name="connsiteX9" fmla="*/ 792307 w 1175471"/>
              <a:gd name="connsiteY9" fmla="*/ 259773 h 1324840"/>
              <a:gd name="connsiteX10" fmla="*/ 740352 w 1175471"/>
              <a:gd name="connsiteY10" fmla="*/ 233795 h 1324840"/>
              <a:gd name="connsiteX11" fmla="*/ 694892 w 1175471"/>
              <a:gd name="connsiteY11" fmla="*/ 292244 h 1324840"/>
              <a:gd name="connsiteX12" fmla="*/ 714375 w 1175471"/>
              <a:gd name="connsiteY12" fmla="*/ 363682 h 1324840"/>
              <a:gd name="connsiteX13" fmla="*/ 688398 w 1175471"/>
              <a:gd name="connsiteY13" fmla="*/ 474085 h 1324840"/>
              <a:gd name="connsiteX14" fmla="*/ 759835 w 1175471"/>
              <a:gd name="connsiteY14" fmla="*/ 694892 h 1324840"/>
              <a:gd name="connsiteX15" fmla="*/ 798801 w 1175471"/>
              <a:gd name="connsiteY15" fmla="*/ 818284 h 1324840"/>
              <a:gd name="connsiteX16" fmla="*/ 805296 w 1175471"/>
              <a:gd name="connsiteY16" fmla="*/ 870239 h 1324840"/>
              <a:gd name="connsiteX17" fmla="*/ 993631 w 1175471"/>
              <a:gd name="connsiteY17" fmla="*/ 1084551 h 1324840"/>
              <a:gd name="connsiteX18" fmla="*/ 1175472 w 1175471"/>
              <a:gd name="connsiteY18" fmla="*/ 1194955 h 1324840"/>
              <a:gd name="connsiteX19" fmla="*/ 974148 w 1175471"/>
              <a:gd name="connsiteY19" fmla="*/ 1117023 h 1324840"/>
              <a:gd name="connsiteX20" fmla="*/ 831273 w 1175471"/>
              <a:gd name="connsiteY20" fmla="*/ 948170 h 1324840"/>
              <a:gd name="connsiteX21" fmla="*/ 740352 w 1175471"/>
              <a:gd name="connsiteY21" fmla="*/ 870239 h 1324840"/>
              <a:gd name="connsiteX22" fmla="*/ 707881 w 1175471"/>
              <a:gd name="connsiteY22" fmla="*/ 792307 h 1324840"/>
              <a:gd name="connsiteX23" fmla="*/ 500063 w 1175471"/>
              <a:gd name="connsiteY23" fmla="*/ 539028 h 1324840"/>
              <a:gd name="connsiteX24" fmla="*/ 493568 w 1175471"/>
              <a:gd name="connsiteY24" fmla="*/ 545523 h 1324840"/>
              <a:gd name="connsiteX25" fmla="*/ 616960 w 1175471"/>
              <a:gd name="connsiteY25" fmla="*/ 1013114 h 1324840"/>
              <a:gd name="connsiteX26" fmla="*/ 603972 w 1175471"/>
              <a:gd name="connsiteY26" fmla="*/ 1149494 h 1324840"/>
              <a:gd name="connsiteX27" fmla="*/ 629949 w 1175471"/>
              <a:gd name="connsiteY27" fmla="*/ 1175472 h 1324840"/>
              <a:gd name="connsiteX28" fmla="*/ 629949 w 1175471"/>
              <a:gd name="connsiteY28" fmla="*/ 1194955 h 1324840"/>
              <a:gd name="connsiteX29" fmla="*/ 662421 w 1175471"/>
              <a:gd name="connsiteY29" fmla="*/ 1194955 h 1324840"/>
              <a:gd name="connsiteX30" fmla="*/ 727364 w 1175471"/>
              <a:gd name="connsiteY30" fmla="*/ 1220932 h 1324840"/>
              <a:gd name="connsiteX31" fmla="*/ 727364 w 1175471"/>
              <a:gd name="connsiteY31" fmla="*/ 1259898 h 1324840"/>
              <a:gd name="connsiteX32" fmla="*/ 597477 w 1175471"/>
              <a:gd name="connsiteY32" fmla="*/ 1266392 h 1324840"/>
              <a:gd name="connsiteX33" fmla="*/ 532534 w 1175471"/>
              <a:gd name="connsiteY33" fmla="*/ 1285875 h 1324840"/>
              <a:gd name="connsiteX34" fmla="*/ 493568 w 1175471"/>
              <a:gd name="connsiteY34" fmla="*/ 1194955 h 1324840"/>
              <a:gd name="connsiteX35" fmla="*/ 454602 w 1175471"/>
              <a:gd name="connsiteY35" fmla="*/ 844261 h 1324840"/>
              <a:gd name="connsiteX36" fmla="*/ 350693 w 1175471"/>
              <a:gd name="connsiteY36" fmla="*/ 675409 h 1324840"/>
              <a:gd name="connsiteX37" fmla="*/ 181841 w 1175471"/>
              <a:gd name="connsiteY37" fmla="*/ 1052080 h 1324840"/>
              <a:gd name="connsiteX38" fmla="*/ 110403 w 1175471"/>
              <a:gd name="connsiteY38" fmla="*/ 1207943 h 1324840"/>
              <a:gd name="connsiteX39" fmla="*/ 110403 w 1175471"/>
              <a:gd name="connsiteY39" fmla="*/ 1220932 h 1324840"/>
              <a:gd name="connsiteX40" fmla="*/ 168852 w 1175471"/>
              <a:gd name="connsiteY40" fmla="*/ 1292369 h 1324840"/>
              <a:gd name="connsiteX41" fmla="*/ 97415 w 1175471"/>
              <a:gd name="connsiteY41" fmla="*/ 1324841 h 1324840"/>
              <a:gd name="connsiteX42" fmla="*/ 0 w 1175471"/>
              <a:gd name="connsiteY42" fmla="*/ 1272886 h 1324840"/>
              <a:gd name="connsiteX43" fmla="*/ 12989 w 1175471"/>
              <a:gd name="connsiteY43" fmla="*/ 1207943 h 1324840"/>
              <a:gd name="connsiteX44" fmla="*/ 0 w 1175471"/>
              <a:gd name="connsiteY44" fmla="*/ 1181966 h 1324840"/>
              <a:gd name="connsiteX45" fmla="*/ 25977 w 1175471"/>
              <a:gd name="connsiteY45" fmla="*/ 1071563 h 1324840"/>
              <a:gd name="connsiteX46" fmla="*/ 136381 w 1175471"/>
              <a:gd name="connsiteY46" fmla="*/ 642938 h 1324840"/>
              <a:gd name="connsiteX47" fmla="*/ 168852 w 1175471"/>
              <a:gd name="connsiteY47" fmla="*/ 480580 h 1324840"/>
              <a:gd name="connsiteX48" fmla="*/ 155864 w 1175471"/>
              <a:gd name="connsiteY48" fmla="*/ 415636 h 1324840"/>
              <a:gd name="connsiteX49" fmla="*/ 272761 w 1175471"/>
              <a:gd name="connsiteY49" fmla="*/ 233795 h 1324840"/>
              <a:gd name="connsiteX50" fmla="*/ 220807 w 1175471"/>
              <a:gd name="connsiteY50" fmla="*/ 64943 h 1324840"/>
              <a:gd name="connsiteX51" fmla="*/ 266267 w 1175471"/>
              <a:gd name="connsiteY51" fmla="*/ 0 h 1324840"/>
              <a:gd name="connsiteX52" fmla="*/ 454602 w 1175471"/>
              <a:gd name="connsiteY52" fmla="*/ 64943 h 1324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175471" h="1324840">
                <a:moveTo>
                  <a:pt x="629949" y="642938"/>
                </a:moveTo>
                <a:cubicBezTo>
                  <a:pt x="590983" y="590983"/>
                  <a:pt x="545523" y="532534"/>
                  <a:pt x="506557" y="474085"/>
                </a:cubicBezTo>
                <a:cubicBezTo>
                  <a:pt x="526040" y="474085"/>
                  <a:pt x="545523" y="467591"/>
                  <a:pt x="565006" y="461097"/>
                </a:cubicBezTo>
                <a:cubicBezTo>
                  <a:pt x="590983" y="519546"/>
                  <a:pt x="610466" y="584489"/>
                  <a:pt x="629949" y="642938"/>
                </a:cubicBezTo>
                <a:close/>
                <a:moveTo>
                  <a:pt x="454602" y="64943"/>
                </a:moveTo>
                <a:cubicBezTo>
                  <a:pt x="506557" y="97415"/>
                  <a:pt x="558511" y="136381"/>
                  <a:pt x="610466" y="129886"/>
                </a:cubicBezTo>
                <a:cubicBezTo>
                  <a:pt x="662421" y="71438"/>
                  <a:pt x="662421" y="51955"/>
                  <a:pt x="707881" y="51955"/>
                </a:cubicBezTo>
                <a:cubicBezTo>
                  <a:pt x="746847" y="51955"/>
                  <a:pt x="811790" y="103909"/>
                  <a:pt x="811790" y="149369"/>
                </a:cubicBezTo>
                <a:cubicBezTo>
                  <a:pt x="811790" y="162358"/>
                  <a:pt x="779318" y="214313"/>
                  <a:pt x="779318" y="227301"/>
                </a:cubicBezTo>
                <a:cubicBezTo>
                  <a:pt x="779318" y="246784"/>
                  <a:pt x="785813" y="253278"/>
                  <a:pt x="792307" y="259773"/>
                </a:cubicBezTo>
                <a:cubicBezTo>
                  <a:pt x="779318" y="253278"/>
                  <a:pt x="759835" y="246784"/>
                  <a:pt x="740352" y="233795"/>
                </a:cubicBezTo>
                <a:cubicBezTo>
                  <a:pt x="727364" y="253278"/>
                  <a:pt x="694892" y="272761"/>
                  <a:pt x="694892" y="292244"/>
                </a:cubicBezTo>
                <a:cubicBezTo>
                  <a:pt x="694892" y="305233"/>
                  <a:pt x="714375" y="350693"/>
                  <a:pt x="714375" y="363682"/>
                </a:cubicBezTo>
                <a:cubicBezTo>
                  <a:pt x="714375" y="383165"/>
                  <a:pt x="688398" y="461097"/>
                  <a:pt x="688398" y="474085"/>
                </a:cubicBezTo>
                <a:cubicBezTo>
                  <a:pt x="688398" y="493568"/>
                  <a:pt x="733858" y="616960"/>
                  <a:pt x="759835" y="694892"/>
                </a:cubicBezTo>
                <a:cubicBezTo>
                  <a:pt x="772824" y="727364"/>
                  <a:pt x="785813" y="779318"/>
                  <a:pt x="798801" y="818284"/>
                </a:cubicBezTo>
                <a:cubicBezTo>
                  <a:pt x="805296" y="824778"/>
                  <a:pt x="792307" y="850756"/>
                  <a:pt x="805296" y="870239"/>
                </a:cubicBezTo>
                <a:cubicBezTo>
                  <a:pt x="850756" y="935182"/>
                  <a:pt x="915699" y="1032597"/>
                  <a:pt x="993631" y="1084551"/>
                </a:cubicBezTo>
                <a:cubicBezTo>
                  <a:pt x="1039091" y="1123517"/>
                  <a:pt x="1175472" y="1104034"/>
                  <a:pt x="1175472" y="1194955"/>
                </a:cubicBezTo>
                <a:cubicBezTo>
                  <a:pt x="1110529" y="1168977"/>
                  <a:pt x="1026102" y="1162483"/>
                  <a:pt x="974148" y="1117023"/>
                </a:cubicBezTo>
                <a:cubicBezTo>
                  <a:pt x="915699" y="1078057"/>
                  <a:pt x="876733" y="1006619"/>
                  <a:pt x="831273" y="948170"/>
                </a:cubicBezTo>
                <a:cubicBezTo>
                  <a:pt x="805296" y="909205"/>
                  <a:pt x="759835" y="896216"/>
                  <a:pt x="740352" y="870239"/>
                </a:cubicBezTo>
                <a:cubicBezTo>
                  <a:pt x="720869" y="850756"/>
                  <a:pt x="727364" y="811790"/>
                  <a:pt x="707881" y="792307"/>
                </a:cubicBezTo>
                <a:cubicBezTo>
                  <a:pt x="649432" y="701386"/>
                  <a:pt x="577994" y="623455"/>
                  <a:pt x="500063" y="539028"/>
                </a:cubicBezTo>
                <a:lnTo>
                  <a:pt x="493568" y="545523"/>
                </a:lnTo>
                <a:cubicBezTo>
                  <a:pt x="577994" y="701386"/>
                  <a:pt x="616960" y="857250"/>
                  <a:pt x="616960" y="1013114"/>
                </a:cubicBezTo>
                <a:cubicBezTo>
                  <a:pt x="616960" y="1026102"/>
                  <a:pt x="603972" y="1136506"/>
                  <a:pt x="603972" y="1149494"/>
                </a:cubicBezTo>
                <a:cubicBezTo>
                  <a:pt x="603972" y="1168977"/>
                  <a:pt x="623455" y="1168977"/>
                  <a:pt x="629949" y="1175472"/>
                </a:cubicBezTo>
                <a:cubicBezTo>
                  <a:pt x="636443" y="1181966"/>
                  <a:pt x="629949" y="1188460"/>
                  <a:pt x="629949" y="1194955"/>
                </a:cubicBezTo>
                <a:cubicBezTo>
                  <a:pt x="642938" y="1201449"/>
                  <a:pt x="649432" y="1194955"/>
                  <a:pt x="662421" y="1194955"/>
                </a:cubicBezTo>
                <a:cubicBezTo>
                  <a:pt x="688398" y="1194955"/>
                  <a:pt x="707881" y="1201449"/>
                  <a:pt x="727364" y="1220932"/>
                </a:cubicBezTo>
                <a:lnTo>
                  <a:pt x="727364" y="1259898"/>
                </a:lnTo>
                <a:cubicBezTo>
                  <a:pt x="688398" y="1266392"/>
                  <a:pt x="616960" y="1266392"/>
                  <a:pt x="597477" y="1266392"/>
                </a:cubicBezTo>
                <a:cubicBezTo>
                  <a:pt x="584489" y="1266392"/>
                  <a:pt x="552017" y="1285875"/>
                  <a:pt x="532534" y="1285875"/>
                </a:cubicBezTo>
                <a:cubicBezTo>
                  <a:pt x="461097" y="1285875"/>
                  <a:pt x="493568" y="1227426"/>
                  <a:pt x="493568" y="1194955"/>
                </a:cubicBezTo>
                <a:cubicBezTo>
                  <a:pt x="493568" y="1175472"/>
                  <a:pt x="487074" y="954665"/>
                  <a:pt x="454602" y="844261"/>
                </a:cubicBezTo>
                <a:cubicBezTo>
                  <a:pt x="441614" y="779318"/>
                  <a:pt x="389659" y="733858"/>
                  <a:pt x="350693" y="675409"/>
                </a:cubicBezTo>
                <a:cubicBezTo>
                  <a:pt x="259773" y="785812"/>
                  <a:pt x="220807" y="935182"/>
                  <a:pt x="181841" y="1052080"/>
                </a:cubicBezTo>
                <a:cubicBezTo>
                  <a:pt x="162358" y="1104034"/>
                  <a:pt x="162358" y="1181966"/>
                  <a:pt x="110403" y="1207943"/>
                </a:cubicBezTo>
                <a:lnTo>
                  <a:pt x="110403" y="1220932"/>
                </a:lnTo>
                <a:cubicBezTo>
                  <a:pt x="136381" y="1266392"/>
                  <a:pt x="168852" y="1253403"/>
                  <a:pt x="168852" y="1292369"/>
                </a:cubicBezTo>
                <a:cubicBezTo>
                  <a:pt x="168852" y="1324841"/>
                  <a:pt x="103909" y="1324841"/>
                  <a:pt x="97415" y="1324841"/>
                </a:cubicBezTo>
                <a:cubicBezTo>
                  <a:pt x="64943" y="1324841"/>
                  <a:pt x="0" y="1305358"/>
                  <a:pt x="0" y="1272886"/>
                </a:cubicBezTo>
                <a:cubicBezTo>
                  <a:pt x="0" y="1259898"/>
                  <a:pt x="12989" y="1227426"/>
                  <a:pt x="12989" y="1207943"/>
                </a:cubicBezTo>
                <a:cubicBezTo>
                  <a:pt x="12989" y="1194955"/>
                  <a:pt x="0" y="1194955"/>
                  <a:pt x="0" y="1181966"/>
                </a:cubicBezTo>
                <a:cubicBezTo>
                  <a:pt x="0" y="1162483"/>
                  <a:pt x="19483" y="1110528"/>
                  <a:pt x="25977" y="1071563"/>
                </a:cubicBezTo>
                <a:cubicBezTo>
                  <a:pt x="32472" y="922193"/>
                  <a:pt x="123392" y="779318"/>
                  <a:pt x="136381" y="642938"/>
                </a:cubicBezTo>
                <a:cubicBezTo>
                  <a:pt x="142875" y="590983"/>
                  <a:pt x="168852" y="493568"/>
                  <a:pt x="168852" y="480580"/>
                </a:cubicBezTo>
                <a:cubicBezTo>
                  <a:pt x="168852" y="461097"/>
                  <a:pt x="155864" y="435119"/>
                  <a:pt x="155864" y="415636"/>
                </a:cubicBezTo>
                <a:cubicBezTo>
                  <a:pt x="155864" y="402648"/>
                  <a:pt x="272761" y="246784"/>
                  <a:pt x="272761" y="233795"/>
                </a:cubicBezTo>
                <a:cubicBezTo>
                  <a:pt x="272761" y="188335"/>
                  <a:pt x="220807" y="142875"/>
                  <a:pt x="220807" y="64943"/>
                </a:cubicBezTo>
                <a:cubicBezTo>
                  <a:pt x="220807" y="25977"/>
                  <a:pt x="220807" y="0"/>
                  <a:pt x="266267" y="0"/>
                </a:cubicBezTo>
                <a:cubicBezTo>
                  <a:pt x="311727" y="0"/>
                  <a:pt x="422131" y="45460"/>
                  <a:pt x="454602" y="6494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475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B2A9FD2C-A8A9-49D1-BFE3-703EF3DFBD77}"/>
              </a:ext>
            </a:extLst>
          </p:cNvPr>
          <p:cNvSpPr/>
          <p:nvPr/>
        </p:nvSpPr>
        <p:spPr>
          <a:xfrm>
            <a:off x="1990117" y="1160841"/>
            <a:ext cx="4380661" cy="4536318"/>
          </a:xfrm>
          <a:custGeom>
            <a:avLst/>
            <a:gdLst>
              <a:gd name="connsiteX0" fmla="*/ 623455 w 1279380"/>
              <a:gd name="connsiteY0" fmla="*/ 1130011 h 1324840"/>
              <a:gd name="connsiteX1" fmla="*/ 584489 w 1279380"/>
              <a:gd name="connsiteY1" fmla="*/ 1130011 h 1324840"/>
              <a:gd name="connsiteX2" fmla="*/ 597477 w 1279380"/>
              <a:gd name="connsiteY2" fmla="*/ 1078057 h 1324840"/>
              <a:gd name="connsiteX3" fmla="*/ 642938 w 1279380"/>
              <a:gd name="connsiteY3" fmla="*/ 1091046 h 1324840"/>
              <a:gd name="connsiteX4" fmla="*/ 883227 w 1279380"/>
              <a:gd name="connsiteY4" fmla="*/ 993631 h 1324840"/>
              <a:gd name="connsiteX5" fmla="*/ 623455 w 1279380"/>
              <a:gd name="connsiteY5" fmla="*/ 1130011 h 1324840"/>
              <a:gd name="connsiteX6" fmla="*/ 876733 w 1279380"/>
              <a:gd name="connsiteY6" fmla="*/ 967653 h 1324840"/>
              <a:gd name="connsiteX7" fmla="*/ 636443 w 1279380"/>
              <a:gd name="connsiteY7" fmla="*/ 1071563 h 1324840"/>
              <a:gd name="connsiteX8" fmla="*/ 603972 w 1279380"/>
              <a:gd name="connsiteY8" fmla="*/ 1026102 h 1324840"/>
              <a:gd name="connsiteX9" fmla="*/ 694892 w 1279380"/>
              <a:gd name="connsiteY9" fmla="*/ 889722 h 1324840"/>
              <a:gd name="connsiteX10" fmla="*/ 876733 w 1279380"/>
              <a:gd name="connsiteY10" fmla="*/ 967653 h 1324840"/>
              <a:gd name="connsiteX11" fmla="*/ 662421 w 1279380"/>
              <a:gd name="connsiteY11" fmla="*/ 883227 h 1324840"/>
              <a:gd name="connsiteX12" fmla="*/ 597477 w 1279380"/>
              <a:gd name="connsiteY12" fmla="*/ 967653 h 1324840"/>
              <a:gd name="connsiteX13" fmla="*/ 584489 w 1279380"/>
              <a:gd name="connsiteY13" fmla="*/ 831273 h 1324840"/>
              <a:gd name="connsiteX14" fmla="*/ 662421 w 1279380"/>
              <a:gd name="connsiteY14" fmla="*/ 883227 h 1324840"/>
              <a:gd name="connsiteX15" fmla="*/ 655926 w 1279380"/>
              <a:gd name="connsiteY15" fmla="*/ 837767 h 1324840"/>
              <a:gd name="connsiteX16" fmla="*/ 513051 w 1279380"/>
              <a:gd name="connsiteY16" fmla="*/ 668915 h 1324840"/>
              <a:gd name="connsiteX17" fmla="*/ 655926 w 1279380"/>
              <a:gd name="connsiteY17" fmla="*/ 837767 h 1324840"/>
              <a:gd name="connsiteX18" fmla="*/ 714375 w 1279380"/>
              <a:gd name="connsiteY18" fmla="*/ 51955 h 1324840"/>
              <a:gd name="connsiteX19" fmla="*/ 740352 w 1279380"/>
              <a:gd name="connsiteY19" fmla="*/ 129886 h 1324840"/>
              <a:gd name="connsiteX20" fmla="*/ 694892 w 1279380"/>
              <a:gd name="connsiteY20" fmla="*/ 142875 h 1324840"/>
              <a:gd name="connsiteX21" fmla="*/ 694892 w 1279380"/>
              <a:gd name="connsiteY21" fmla="*/ 175347 h 1324840"/>
              <a:gd name="connsiteX22" fmla="*/ 668915 w 1279380"/>
              <a:gd name="connsiteY22" fmla="*/ 233795 h 1324840"/>
              <a:gd name="connsiteX23" fmla="*/ 584489 w 1279380"/>
              <a:gd name="connsiteY23" fmla="*/ 259773 h 1324840"/>
              <a:gd name="connsiteX24" fmla="*/ 552017 w 1279380"/>
              <a:gd name="connsiteY24" fmla="*/ 409142 h 1324840"/>
              <a:gd name="connsiteX25" fmla="*/ 487074 w 1279380"/>
              <a:gd name="connsiteY25" fmla="*/ 590983 h 1324840"/>
              <a:gd name="connsiteX26" fmla="*/ 649432 w 1279380"/>
              <a:gd name="connsiteY26" fmla="*/ 772824 h 1324840"/>
              <a:gd name="connsiteX27" fmla="*/ 649432 w 1279380"/>
              <a:gd name="connsiteY27" fmla="*/ 681903 h 1324840"/>
              <a:gd name="connsiteX28" fmla="*/ 629949 w 1279380"/>
              <a:gd name="connsiteY28" fmla="*/ 662420 h 1324840"/>
              <a:gd name="connsiteX29" fmla="*/ 694892 w 1279380"/>
              <a:gd name="connsiteY29" fmla="*/ 662420 h 1324840"/>
              <a:gd name="connsiteX30" fmla="*/ 980642 w 1279380"/>
              <a:gd name="connsiteY30" fmla="*/ 727364 h 1324840"/>
              <a:gd name="connsiteX31" fmla="*/ 1279381 w 1279380"/>
              <a:gd name="connsiteY31" fmla="*/ 824778 h 1324840"/>
              <a:gd name="connsiteX32" fmla="*/ 1246909 w 1279380"/>
              <a:gd name="connsiteY32" fmla="*/ 811790 h 1324840"/>
              <a:gd name="connsiteX33" fmla="*/ 1194955 w 1279380"/>
              <a:gd name="connsiteY33" fmla="*/ 850756 h 1324840"/>
              <a:gd name="connsiteX34" fmla="*/ 1026102 w 1279380"/>
              <a:gd name="connsiteY34" fmla="*/ 948170 h 1324840"/>
              <a:gd name="connsiteX35" fmla="*/ 1091046 w 1279380"/>
              <a:gd name="connsiteY35" fmla="*/ 1000125 h 1324840"/>
              <a:gd name="connsiteX36" fmla="*/ 1117023 w 1279380"/>
              <a:gd name="connsiteY36" fmla="*/ 1045585 h 1324840"/>
              <a:gd name="connsiteX37" fmla="*/ 1130011 w 1279380"/>
              <a:gd name="connsiteY37" fmla="*/ 1097540 h 1324840"/>
              <a:gd name="connsiteX38" fmla="*/ 1168977 w 1279380"/>
              <a:gd name="connsiteY38" fmla="*/ 1143000 h 1324840"/>
              <a:gd name="connsiteX39" fmla="*/ 1168977 w 1279380"/>
              <a:gd name="connsiteY39" fmla="*/ 1162483 h 1324840"/>
              <a:gd name="connsiteX40" fmla="*/ 1130011 w 1279380"/>
              <a:gd name="connsiteY40" fmla="*/ 1149494 h 1324840"/>
              <a:gd name="connsiteX41" fmla="*/ 993631 w 1279380"/>
              <a:gd name="connsiteY41" fmla="*/ 1240415 h 1324840"/>
              <a:gd name="connsiteX42" fmla="*/ 850756 w 1279380"/>
              <a:gd name="connsiteY42" fmla="*/ 1032597 h 1324840"/>
              <a:gd name="connsiteX43" fmla="*/ 577994 w 1279380"/>
              <a:gd name="connsiteY43" fmla="*/ 1162483 h 1324840"/>
              <a:gd name="connsiteX44" fmla="*/ 610466 w 1279380"/>
              <a:gd name="connsiteY44" fmla="*/ 1201449 h 1324840"/>
              <a:gd name="connsiteX45" fmla="*/ 675409 w 1279380"/>
              <a:gd name="connsiteY45" fmla="*/ 1214438 h 1324840"/>
              <a:gd name="connsiteX46" fmla="*/ 681903 w 1279380"/>
              <a:gd name="connsiteY46" fmla="*/ 1259898 h 1324840"/>
              <a:gd name="connsiteX47" fmla="*/ 565006 w 1279380"/>
              <a:gd name="connsiteY47" fmla="*/ 1259898 h 1324840"/>
              <a:gd name="connsiteX48" fmla="*/ 519545 w 1279380"/>
              <a:gd name="connsiteY48" fmla="*/ 1272886 h 1324840"/>
              <a:gd name="connsiteX49" fmla="*/ 467591 w 1279380"/>
              <a:gd name="connsiteY49" fmla="*/ 1240415 h 1324840"/>
              <a:gd name="connsiteX50" fmla="*/ 487074 w 1279380"/>
              <a:gd name="connsiteY50" fmla="*/ 1071563 h 1324840"/>
              <a:gd name="connsiteX51" fmla="*/ 363682 w 1279380"/>
              <a:gd name="connsiteY51" fmla="*/ 785813 h 1324840"/>
              <a:gd name="connsiteX52" fmla="*/ 155864 w 1279380"/>
              <a:gd name="connsiteY52" fmla="*/ 1201449 h 1324840"/>
              <a:gd name="connsiteX53" fmla="*/ 116898 w 1279380"/>
              <a:gd name="connsiteY53" fmla="*/ 1227426 h 1324840"/>
              <a:gd name="connsiteX54" fmla="*/ 201324 w 1279380"/>
              <a:gd name="connsiteY54" fmla="*/ 1305358 h 1324840"/>
              <a:gd name="connsiteX55" fmla="*/ 136381 w 1279380"/>
              <a:gd name="connsiteY55" fmla="*/ 1324841 h 1324840"/>
              <a:gd name="connsiteX56" fmla="*/ 0 w 1279380"/>
              <a:gd name="connsiteY56" fmla="*/ 1292369 h 1324840"/>
              <a:gd name="connsiteX57" fmla="*/ 0 w 1279380"/>
              <a:gd name="connsiteY57" fmla="*/ 1259898 h 1324840"/>
              <a:gd name="connsiteX58" fmla="*/ 32472 w 1279380"/>
              <a:gd name="connsiteY58" fmla="*/ 1175472 h 1324840"/>
              <a:gd name="connsiteX59" fmla="*/ 155864 w 1279380"/>
              <a:gd name="connsiteY59" fmla="*/ 883227 h 1324840"/>
              <a:gd name="connsiteX60" fmla="*/ 220807 w 1279380"/>
              <a:gd name="connsiteY60" fmla="*/ 688398 h 1324840"/>
              <a:gd name="connsiteX61" fmla="*/ 214313 w 1279380"/>
              <a:gd name="connsiteY61" fmla="*/ 636443 h 1324840"/>
              <a:gd name="connsiteX62" fmla="*/ 233795 w 1279380"/>
              <a:gd name="connsiteY62" fmla="*/ 526040 h 1324840"/>
              <a:gd name="connsiteX63" fmla="*/ 220807 w 1279380"/>
              <a:gd name="connsiteY63" fmla="*/ 363682 h 1324840"/>
              <a:gd name="connsiteX64" fmla="*/ 220807 w 1279380"/>
              <a:gd name="connsiteY64" fmla="*/ 318222 h 1324840"/>
              <a:gd name="connsiteX65" fmla="*/ 441614 w 1279380"/>
              <a:gd name="connsiteY65" fmla="*/ 155864 h 1324840"/>
              <a:gd name="connsiteX66" fmla="*/ 513051 w 1279380"/>
              <a:gd name="connsiteY66" fmla="*/ 155864 h 1324840"/>
              <a:gd name="connsiteX67" fmla="*/ 565006 w 1279380"/>
              <a:gd name="connsiteY67" fmla="*/ 110403 h 1324840"/>
              <a:gd name="connsiteX68" fmla="*/ 552017 w 1279380"/>
              <a:gd name="connsiteY68" fmla="*/ 84426 h 1324840"/>
              <a:gd name="connsiteX69" fmla="*/ 610466 w 1279380"/>
              <a:gd name="connsiteY69" fmla="*/ 0 h 1324840"/>
              <a:gd name="connsiteX70" fmla="*/ 629949 w 1279380"/>
              <a:gd name="connsiteY70" fmla="*/ 0 h 1324840"/>
              <a:gd name="connsiteX71" fmla="*/ 714375 w 1279380"/>
              <a:gd name="connsiteY71" fmla="*/ 51955 h 1324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279380" h="1324840">
                <a:moveTo>
                  <a:pt x="623455" y="1130011"/>
                </a:moveTo>
                <a:lnTo>
                  <a:pt x="584489" y="1130011"/>
                </a:lnTo>
                <a:cubicBezTo>
                  <a:pt x="590983" y="1117023"/>
                  <a:pt x="590983" y="1097540"/>
                  <a:pt x="597477" y="1078057"/>
                </a:cubicBezTo>
                <a:cubicBezTo>
                  <a:pt x="610466" y="1084551"/>
                  <a:pt x="629949" y="1091046"/>
                  <a:pt x="642938" y="1091046"/>
                </a:cubicBezTo>
                <a:cubicBezTo>
                  <a:pt x="662421" y="1091046"/>
                  <a:pt x="805296" y="1026102"/>
                  <a:pt x="883227" y="993631"/>
                </a:cubicBezTo>
                <a:lnTo>
                  <a:pt x="623455" y="1130011"/>
                </a:lnTo>
                <a:close/>
                <a:moveTo>
                  <a:pt x="876733" y="967653"/>
                </a:moveTo>
                <a:cubicBezTo>
                  <a:pt x="798801" y="1000125"/>
                  <a:pt x="655926" y="1071563"/>
                  <a:pt x="636443" y="1071563"/>
                </a:cubicBezTo>
                <a:cubicBezTo>
                  <a:pt x="603972" y="1071563"/>
                  <a:pt x="603972" y="1032597"/>
                  <a:pt x="603972" y="1026102"/>
                </a:cubicBezTo>
                <a:cubicBezTo>
                  <a:pt x="603972" y="1013114"/>
                  <a:pt x="675409" y="889722"/>
                  <a:pt x="694892" y="889722"/>
                </a:cubicBezTo>
                <a:cubicBezTo>
                  <a:pt x="707881" y="889722"/>
                  <a:pt x="818284" y="941676"/>
                  <a:pt x="876733" y="967653"/>
                </a:cubicBezTo>
                <a:close/>
                <a:moveTo>
                  <a:pt x="662421" y="883227"/>
                </a:moveTo>
                <a:cubicBezTo>
                  <a:pt x="642938" y="909205"/>
                  <a:pt x="616960" y="941676"/>
                  <a:pt x="597477" y="967653"/>
                </a:cubicBezTo>
                <a:cubicBezTo>
                  <a:pt x="590983" y="922193"/>
                  <a:pt x="590983" y="876733"/>
                  <a:pt x="584489" y="831273"/>
                </a:cubicBezTo>
                <a:cubicBezTo>
                  <a:pt x="610466" y="844261"/>
                  <a:pt x="636443" y="863744"/>
                  <a:pt x="662421" y="883227"/>
                </a:cubicBezTo>
                <a:close/>
                <a:moveTo>
                  <a:pt x="655926" y="837767"/>
                </a:moveTo>
                <a:cubicBezTo>
                  <a:pt x="584489" y="798801"/>
                  <a:pt x="519545" y="733858"/>
                  <a:pt x="513051" y="668915"/>
                </a:cubicBezTo>
                <a:cubicBezTo>
                  <a:pt x="558511" y="720869"/>
                  <a:pt x="616960" y="779318"/>
                  <a:pt x="655926" y="837767"/>
                </a:cubicBezTo>
                <a:close/>
                <a:moveTo>
                  <a:pt x="714375" y="51955"/>
                </a:moveTo>
                <a:cubicBezTo>
                  <a:pt x="720869" y="77932"/>
                  <a:pt x="701386" y="103909"/>
                  <a:pt x="740352" y="129886"/>
                </a:cubicBezTo>
                <a:cubicBezTo>
                  <a:pt x="727364" y="136381"/>
                  <a:pt x="707881" y="129886"/>
                  <a:pt x="694892" y="142875"/>
                </a:cubicBezTo>
                <a:lnTo>
                  <a:pt x="694892" y="175347"/>
                </a:lnTo>
                <a:cubicBezTo>
                  <a:pt x="675409" y="181841"/>
                  <a:pt x="662421" y="201324"/>
                  <a:pt x="668915" y="233795"/>
                </a:cubicBezTo>
                <a:cubicBezTo>
                  <a:pt x="649432" y="233795"/>
                  <a:pt x="597477" y="214313"/>
                  <a:pt x="584489" y="259773"/>
                </a:cubicBezTo>
                <a:cubicBezTo>
                  <a:pt x="571500" y="298739"/>
                  <a:pt x="565006" y="357188"/>
                  <a:pt x="552017" y="409142"/>
                </a:cubicBezTo>
                <a:cubicBezTo>
                  <a:pt x="539028" y="467591"/>
                  <a:pt x="487074" y="571500"/>
                  <a:pt x="487074" y="590983"/>
                </a:cubicBezTo>
                <a:cubicBezTo>
                  <a:pt x="487074" y="629949"/>
                  <a:pt x="603972" y="740352"/>
                  <a:pt x="649432" y="772824"/>
                </a:cubicBezTo>
                <a:lnTo>
                  <a:pt x="649432" y="681903"/>
                </a:lnTo>
                <a:cubicBezTo>
                  <a:pt x="642938" y="675409"/>
                  <a:pt x="629949" y="668915"/>
                  <a:pt x="629949" y="662420"/>
                </a:cubicBezTo>
                <a:lnTo>
                  <a:pt x="694892" y="662420"/>
                </a:lnTo>
                <a:cubicBezTo>
                  <a:pt x="792307" y="688398"/>
                  <a:pt x="889722" y="707881"/>
                  <a:pt x="980642" y="727364"/>
                </a:cubicBezTo>
                <a:cubicBezTo>
                  <a:pt x="1065068" y="753341"/>
                  <a:pt x="1188460" y="753341"/>
                  <a:pt x="1279381" y="824778"/>
                </a:cubicBezTo>
                <a:cubicBezTo>
                  <a:pt x="1272886" y="818284"/>
                  <a:pt x="1259898" y="811790"/>
                  <a:pt x="1246909" y="811790"/>
                </a:cubicBezTo>
                <a:cubicBezTo>
                  <a:pt x="1227426" y="811790"/>
                  <a:pt x="1207943" y="844261"/>
                  <a:pt x="1194955" y="850756"/>
                </a:cubicBezTo>
                <a:cubicBezTo>
                  <a:pt x="1143000" y="876733"/>
                  <a:pt x="1084551" y="915699"/>
                  <a:pt x="1026102" y="948170"/>
                </a:cubicBezTo>
                <a:cubicBezTo>
                  <a:pt x="1045585" y="967653"/>
                  <a:pt x="1071563" y="974148"/>
                  <a:pt x="1091046" y="1000125"/>
                </a:cubicBezTo>
                <a:cubicBezTo>
                  <a:pt x="1104034" y="1006619"/>
                  <a:pt x="1117023" y="1032597"/>
                  <a:pt x="1117023" y="1045585"/>
                </a:cubicBezTo>
                <a:cubicBezTo>
                  <a:pt x="1123517" y="1058574"/>
                  <a:pt x="1123517" y="1078057"/>
                  <a:pt x="1130011" y="1097540"/>
                </a:cubicBezTo>
                <a:cubicBezTo>
                  <a:pt x="1136506" y="1110528"/>
                  <a:pt x="1155989" y="1123517"/>
                  <a:pt x="1168977" y="1143000"/>
                </a:cubicBezTo>
                <a:lnTo>
                  <a:pt x="1168977" y="1162483"/>
                </a:lnTo>
                <a:cubicBezTo>
                  <a:pt x="1149494" y="1162483"/>
                  <a:pt x="1136506" y="1149494"/>
                  <a:pt x="1130011" y="1149494"/>
                </a:cubicBezTo>
                <a:cubicBezTo>
                  <a:pt x="1091046" y="1220932"/>
                  <a:pt x="1045585" y="1240415"/>
                  <a:pt x="993631" y="1240415"/>
                </a:cubicBezTo>
                <a:cubicBezTo>
                  <a:pt x="870239" y="1240415"/>
                  <a:pt x="837767" y="1155989"/>
                  <a:pt x="850756" y="1032597"/>
                </a:cubicBezTo>
                <a:cubicBezTo>
                  <a:pt x="759835" y="1078057"/>
                  <a:pt x="668915" y="1130011"/>
                  <a:pt x="577994" y="1162483"/>
                </a:cubicBezTo>
                <a:cubicBezTo>
                  <a:pt x="590983" y="1175472"/>
                  <a:pt x="603972" y="1188460"/>
                  <a:pt x="610466" y="1201449"/>
                </a:cubicBezTo>
                <a:cubicBezTo>
                  <a:pt x="629949" y="1207943"/>
                  <a:pt x="655926" y="1214438"/>
                  <a:pt x="675409" y="1214438"/>
                </a:cubicBezTo>
                <a:cubicBezTo>
                  <a:pt x="675409" y="1220932"/>
                  <a:pt x="681903" y="1227426"/>
                  <a:pt x="681903" y="1259898"/>
                </a:cubicBezTo>
                <a:cubicBezTo>
                  <a:pt x="642938" y="1266392"/>
                  <a:pt x="584489" y="1259898"/>
                  <a:pt x="565006" y="1259898"/>
                </a:cubicBezTo>
                <a:cubicBezTo>
                  <a:pt x="552017" y="1259898"/>
                  <a:pt x="539028" y="1272886"/>
                  <a:pt x="519545" y="1272886"/>
                </a:cubicBezTo>
                <a:cubicBezTo>
                  <a:pt x="506557" y="1272886"/>
                  <a:pt x="467591" y="1259898"/>
                  <a:pt x="467591" y="1240415"/>
                </a:cubicBezTo>
                <a:cubicBezTo>
                  <a:pt x="467591" y="1227426"/>
                  <a:pt x="487074" y="1084551"/>
                  <a:pt x="487074" y="1071563"/>
                </a:cubicBezTo>
                <a:cubicBezTo>
                  <a:pt x="487074" y="922193"/>
                  <a:pt x="448108" y="909205"/>
                  <a:pt x="363682" y="785813"/>
                </a:cubicBezTo>
                <a:cubicBezTo>
                  <a:pt x="266267" y="902710"/>
                  <a:pt x="194830" y="1058574"/>
                  <a:pt x="155864" y="1201449"/>
                </a:cubicBezTo>
                <a:cubicBezTo>
                  <a:pt x="149369" y="1207943"/>
                  <a:pt x="129886" y="1214438"/>
                  <a:pt x="116898" y="1227426"/>
                </a:cubicBezTo>
                <a:cubicBezTo>
                  <a:pt x="155864" y="1266392"/>
                  <a:pt x="201324" y="1253403"/>
                  <a:pt x="201324" y="1305358"/>
                </a:cubicBezTo>
                <a:cubicBezTo>
                  <a:pt x="181841" y="1318347"/>
                  <a:pt x="149369" y="1324841"/>
                  <a:pt x="136381" y="1324841"/>
                </a:cubicBezTo>
                <a:cubicBezTo>
                  <a:pt x="116898" y="1324841"/>
                  <a:pt x="45460" y="1298864"/>
                  <a:pt x="0" y="1292369"/>
                </a:cubicBezTo>
                <a:lnTo>
                  <a:pt x="0" y="1259898"/>
                </a:lnTo>
                <a:cubicBezTo>
                  <a:pt x="6494" y="1240415"/>
                  <a:pt x="19483" y="1207943"/>
                  <a:pt x="32472" y="1175472"/>
                </a:cubicBezTo>
                <a:cubicBezTo>
                  <a:pt x="71437" y="1091046"/>
                  <a:pt x="90920" y="967653"/>
                  <a:pt x="155864" y="883227"/>
                </a:cubicBezTo>
                <a:cubicBezTo>
                  <a:pt x="201324" y="824778"/>
                  <a:pt x="207818" y="753341"/>
                  <a:pt x="220807" y="688398"/>
                </a:cubicBezTo>
                <a:cubicBezTo>
                  <a:pt x="220807" y="675409"/>
                  <a:pt x="214313" y="649432"/>
                  <a:pt x="214313" y="636443"/>
                </a:cubicBezTo>
                <a:cubicBezTo>
                  <a:pt x="214313" y="616960"/>
                  <a:pt x="233795" y="545523"/>
                  <a:pt x="233795" y="526040"/>
                </a:cubicBezTo>
                <a:cubicBezTo>
                  <a:pt x="233795" y="513051"/>
                  <a:pt x="220807" y="383165"/>
                  <a:pt x="220807" y="363682"/>
                </a:cubicBezTo>
                <a:lnTo>
                  <a:pt x="220807" y="318222"/>
                </a:lnTo>
                <a:cubicBezTo>
                  <a:pt x="253278" y="233795"/>
                  <a:pt x="370176" y="175347"/>
                  <a:pt x="441614" y="155864"/>
                </a:cubicBezTo>
                <a:cubicBezTo>
                  <a:pt x="454602" y="149369"/>
                  <a:pt x="487074" y="162358"/>
                  <a:pt x="513051" y="155864"/>
                </a:cubicBezTo>
                <a:cubicBezTo>
                  <a:pt x="532534" y="149369"/>
                  <a:pt x="565006" y="142875"/>
                  <a:pt x="565006" y="110403"/>
                </a:cubicBezTo>
                <a:cubicBezTo>
                  <a:pt x="565006" y="97415"/>
                  <a:pt x="552017" y="103909"/>
                  <a:pt x="552017" y="84426"/>
                </a:cubicBezTo>
                <a:cubicBezTo>
                  <a:pt x="552017" y="58449"/>
                  <a:pt x="590983" y="6494"/>
                  <a:pt x="610466" y="0"/>
                </a:cubicBezTo>
                <a:lnTo>
                  <a:pt x="629949" y="0"/>
                </a:lnTo>
                <a:cubicBezTo>
                  <a:pt x="662421" y="0"/>
                  <a:pt x="707881" y="19483"/>
                  <a:pt x="714375" y="51955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B976A99D-C062-2EA6-F607-6E356682AB08}"/>
              </a:ext>
            </a:extLst>
          </p:cNvPr>
          <p:cNvSpPr/>
          <p:nvPr/>
        </p:nvSpPr>
        <p:spPr>
          <a:xfrm>
            <a:off x="7753350" y="1298570"/>
            <a:ext cx="2725961" cy="4398589"/>
          </a:xfrm>
          <a:custGeom>
            <a:avLst/>
            <a:gdLst>
              <a:gd name="connsiteX0" fmla="*/ 194830 w 844261"/>
              <a:gd name="connsiteY0" fmla="*/ 50121 h 1362293"/>
              <a:gd name="connsiteX1" fmla="*/ 175347 w 844261"/>
              <a:gd name="connsiteY1" fmla="*/ 43627 h 1362293"/>
              <a:gd name="connsiteX2" fmla="*/ 90920 w 844261"/>
              <a:gd name="connsiteY2" fmla="*/ 180007 h 1362293"/>
              <a:gd name="connsiteX3" fmla="*/ 110403 w 844261"/>
              <a:gd name="connsiteY3" fmla="*/ 218973 h 1362293"/>
              <a:gd name="connsiteX4" fmla="*/ 318222 w 844261"/>
              <a:gd name="connsiteY4" fmla="*/ 348860 h 1362293"/>
              <a:gd name="connsiteX5" fmla="*/ 428625 w 844261"/>
              <a:gd name="connsiteY5" fmla="*/ 303399 h 1362293"/>
              <a:gd name="connsiteX6" fmla="*/ 389659 w 844261"/>
              <a:gd name="connsiteY6" fmla="*/ 218973 h 1362293"/>
              <a:gd name="connsiteX7" fmla="*/ 500063 w 844261"/>
              <a:gd name="connsiteY7" fmla="*/ 76098 h 1362293"/>
              <a:gd name="connsiteX8" fmla="*/ 597477 w 844261"/>
              <a:gd name="connsiteY8" fmla="*/ 154030 h 1362293"/>
              <a:gd name="connsiteX9" fmla="*/ 539028 w 844261"/>
              <a:gd name="connsiteY9" fmla="*/ 283916 h 1362293"/>
              <a:gd name="connsiteX10" fmla="*/ 577994 w 844261"/>
              <a:gd name="connsiteY10" fmla="*/ 368343 h 1362293"/>
              <a:gd name="connsiteX11" fmla="*/ 584489 w 844261"/>
              <a:gd name="connsiteY11" fmla="*/ 400814 h 1362293"/>
              <a:gd name="connsiteX12" fmla="*/ 539028 w 844261"/>
              <a:gd name="connsiteY12" fmla="*/ 738519 h 1362293"/>
              <a:gd name="connsiteX13" fmla="*/ 552017 w 844261"/>
              <a:gd name="connsiteY13" fmla="*/ 809956 h 1362293"/>
              <a:gd name="connsiteX14" fmla="*/ 539028 w 844261"/>
              <a:gd name="connsiteY14" fmla="*/ 842428 h 1362293"/>
              <a:gd name="connsiteX15" fmla="*/ 539028 w 844261"/>
              <a:gd name="connsiteY15" fmla="*/ 926854 h 1362293"/>
              <a:gd name="connsiteX16" fmla="*/ 584489 w 844261"/>
              <a:gd name="connsiteY16" fmla="*/ 926854 h 1362293"/>
              <a:gd name="connsiteX17" fmla="*/ 526040 w 844261"/>
              <a:gd name="connsiteY17" fmla="*/ 1063235 h 1362293"/>
              <a:gd name="connsiteX18" fmla="*/ 461097 w 844261"/>
              <a:gd name="connsiteY18" fmla="*/ 1121684 h 1362293"/>
              <a:gd name="connsiteX19" fmla="*/ 441614 w 844261"/>
              <a:gd name="connsiteY19" fmla="*/ 1186627 h 1362293"/>
              <a:gd name="connsiteX20" fmla="*/ 454602 w 844261"/>
              <a:gd name="connsiteY20" fmla="*/ 1199615 h 1362293"/>
              <a:gd name="connsiteX21" fmla="*/ 603972 w 844261"/>
              <a:gd name="connsiteY21" fmla="*/ 1154155 h 1362293"/>
              <a:gd name="connsiteX22" fmla="*/ 701386 w 844261"/>
              <a:gd name="connsiteY22" fmla="*/ 1121684 h 1362293"/>
              <a:gd name="connsiteX23" fmla="*/ 824778 w 844261"/>
              <a:gd name="connsiteY23" fmla="*/ 1121684 h 1362293"/>
              <a:gd name="connsiteX24" fmla="*/ 844261 w 844261"/>
              <a:gd name="connsiteY24" fmla="*/ 1167144 h 1362293"/>
              <a:gd name="connsiteX25" fmla="*/ 811790 w 844261"/>
              <a:gd name="connsiteY25" fmla="*/ 1245076 h 1362293"/>
              <a:gd name="connsiteX26" fmla="*/ 798801 w 844261"/>
              <a:gd name="connsiteY26" fmla="*/ 1323007 h 1362293"/>
              <a:gd name="connsiteX27" fmla="*/ 740352 w 844261"/>
              <a:gd name="connsiteY27" fmla="*/ 1348985 h 1362293"/>
              <a:gd name="connsiteX28" fmla="*/ 688398 w 844261"/>
              <a:gd name="connsiteY28" fmla="*/ 1323007 h 1362293"/>
              <a:gd name="connsiteX29" fmla="*/ 714375 w 844261"/>
              <a:gd name="connsiteY29" fmla="*/ 1264559 h 1362293"/>
              <a:gd name="connsiteX30" fmla="*/ 688398 w 844261"/>
              <a:gd name="connsiteY30" fmla="*/ 1251570 h 1362293"/>
              <a:gd name="connsiteX31" fmla="*/ 655926 w 844261"/>
              <a:gd name="connsiteY31" fmla="*/ 1264559 h 1362293"/>
              <a:gd name="connsiteX32" fmla="*/ 629949 w 844261"/>
              <a:gd name="connsiteY32" fmla="*/ 1245076 h 1362293"/>
              <a:gd name="connsiteX33" fmla="*/ 545523 w 844261"/>
              <a:gd name="connsiteY33" fmla="*/ 1303524 h 1362293"/>
              <a:gd name="connsiteX34" fmla="*/ 357188 w 844261"/>
              <a:gd name="connsiteY34" fmla="*/ 1361973 h 1362293"/>
              <a:gd name="connsiteX35" fmla="*/ 292244 w 844261"/>
              <a:gd name="connsiteY35" fmla="*/ 1323007 h 1362293"/>
              <a:gd name="connsiteX36" fmla="*/ 279256 w 844261"/>
              <a:gd name="connsiteY36" fmla="*/ 1264559 h 1362293"/>
              <a:gd name="connsiteX37" fmla="*/ 129886 w 844261"/>
              <a:gd name="connsiteY37" fmla="*/ 1245076 h 1362293"/>
              <a:gd name="connsiteX38" fmla="*/ 240290 w 844261"/>
              <a:gd name="connsiteY38" fmla="*/ 1154155 h 1362293"/>
              <a:gd name="connsiteX39" fmla="*/ 220807 w 844261"/>
              <a:gd name="connsiteY39" fmla="*/ 1121684 h 1362293"/>
              <a:gd name="connsiteX40" fmla="*/ 162358 w 844261"/>
              <a:gd name="connsiteY40" fmla="*/ 1069729 h 1362293"/>
              <a:gd name="connsiteX41" fmla="*/ 45460 w 844261"/>
              <a:gd name="connsiteY41" fmla="*/ 874899 h 1362293"/>
              <a:gd name="connsiteX42" fmla="*/ 305233 w 844261"/>
              <a:gd name="connsiteY42" fmla="*/ 764496 h 1362293"/>
              <a:gd name="connsiteX43" fmla="*/ 318222 w 844261"/>
              <a:gd name="connsiteY43" fmla="*/ 706047 h 1362293"/>
              <a:gd name="connsiteX44" fmla="*/ 337705 w 844261"/>
              <a:gd name="connsiteY44" fmla="*/ 537195 h 1362293"/>
              <a:gd name="connsiteX45" fmla="*/ 337705 w 844261"/>
              <a:gd name="connsiteY45" fmla="*/ 498229 h 1362293"/>
              <a:gd name="connsiteX46" fmla="*/ 188335 w 844261"/>
              <a:gd name="connsiteY46" fmla="*/ 504723 h 1362293"/>
              <a:gd name="connsiteX47" fmla="*/ 45460 w 844261"/>
              <a:gd name="connsiteY47" fmla="*/ 303399 h 1362293"/>
              <a:gd name="connsiteX48" fmla="*/ 0 w 844261"/>
              <a:gd name="connsiteY48" fmla="*/ 238456 h 1362293"/>
              <a:gd name="connsiteX49" fmla="*/ 51955 w 844261"/>
              <a:gd name="connsiteY49" fmla="*/ 141041 h 1362293"/>
              <a:gd name="connsiteX50" fmla="*/ 32472 w 844261"/>
              <a:gd name="connsiteY50" fmla="*/ 115064 h 1362293"/>
              <a:gd name="connsiteX51" fmla="*/ 77932 w 844261"/>
              <a:gd name="connsiteY51" fmla="*/ 82593 h 1362293"/>
              <a:gd name="connsiteX52" fmla="*/ 110403 w 844261"/>
              <a:gd name="connsiteY52" fmla="*/ 102076 h 1362293"/>
              <a:gd name="connsiteX53" fmla="*/ 149369 w 844261"/>
              <a:gd name="connsiteY53" fmla="*/ 37132 h 1362293"/>
              <a:gd name="connsiteX54" fmla="*/ 116898 w 844261"/>
              <a:gd name="connsiteY54" fmla="*/ 4661 h 1362293"/>
              <a:gd name="connsiteX55" fmla="*/ 194830 w 844261"/>
              <a:gd name="connsiteY55" fmla="*/ 69604 h 1362293"/>
              <a:gd name="connsiteX56" fmla="*/ 194830 w 844261"/>
              <a:gd name="connsiteY56" fmla="*/ 50121 h 136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844261" h="1362293">
                <a:moveTo>
                  <a:pt x="194830" y="50121"/>
                </a:moveTo>
                <a:cubicBezTo>
                  <a:pt x="188335" y="50121"/>
                  <a:pt x="188335" y="43627"/>
                  <a:pt x="175347" y="43627"/>
                </a:cubicBezTo>
                <a:cubicBezTo>
                  <a:pt x="142875" y="43627"/>
                  <a:pt x="90920" y="167019"/>
                  <a:pt x="90920" y="180007"/>
                </a:cubicBezTo>
                <a:cubicBezTo>
                  <a:pt x="90920" y="199490"/>
                  <a:pt x="103909" y="212479"/>
                  <a:pt x="110403" y="218973"/>
                </a:cubicBezTo>
                <a:cubicBezTo>
                  <a:pt x="201324" y="296905"/>
                  <a:pt x="227301" y="348860"/>
                  <a:pt x="318222" y="348860"/>
                </a:cubicBezTo>
                <a:cubicBezTo>
                  <a:pt x="324716" y="348860"/>
                  <a:pt x="428625" y="335871"/>
                  <a:pt x="428625" y="303399"/>
                </a:cubicBezTo>
                <a:cubicBezTo>
                  <a:pt x="428625" y="283916"/>
                  <a:pt x="389659" y="238456"/>
                  <a:pt x="389659" y="218973"/>
                </a:cubicBezTo>
                <a:cubicBezTo>
                  <a:pt x="389659" y="160524"/>
                  <a:pt x="448108" y="76098"/>
                  <a:pt x="500063" y="76098"/>
                </a:cubicBezTo>
                <a:cubicBezTo>
                  <a:pt x="558511" y="76098"/>
                  <a:pt x="597477" y="102076"/>
                  <a:pt x="597477" y="154030"/>
                </a:cubicBezTo>
                <a:cubicBezTo>
                  <a:pt x="597477" y="212479"/>
                  <a:pt x="539028" y="238456"/>
                  <a:pt x="539028" y="283916"/>
                </a:cubicBezTo>
                <a:cubicBezTo>
                  <a:pt x="539028" y="296905"/>
                  <a:pt x="571500" y="342365"/>
                  <a:pt x="577994" y="368343"/>
                </a:cubicBezTo>
                <a:cubicBezTo>
                  <a:pt x="577994" y="368343"/>
                  <a:pt x="584489" y="387826"/>
                  <a:pt x="584489" y="400814"/>
                </a:cubicBezTo>
                <a:lnTo>
                  <a:pt x="539028" y="738519"/>
                </a:lnTo>
                <a:cubicBezTo>
                  <a:pt x="539028" y="758002"/>
                  <a:pt x="552017" y="790473"/>
                  <a:pt x="552017" y="809956"/>
                </a:cubicBezTo>
                <a:cubicBezTo>
                  <a:pt x="552017" y="822945"/>
                  <a:pt x="539028" y="829439"/>
                  <a:pt x="539028" y="842428"/>
                </a:cubicBezTo>
                <a:cubicBezTo>
                  <a:pt x="539028" y="861911"/>
                  <a:pt x="565006" y="887888"/>
                  <a:pt x="539028" y="926854"/>
                </a:cubicBezTo>
                <a:lnTo>
                  <a:pt x="584489" y="926854"/>
                </a:lnTo>
                <a:cubicBezTo>
                  <a:pt x="571500" y="972314"/>
                  <a:pt x="552017" y="1017774"/>
                  <a:pt x="526040" y="1063235"/>
                </a:cubicBezTo>
                <a:cubicBezTo>
                  <a:pt x="513051" y="1082718"/>
                  <a:pt x="474085" y="1089212"/>
                  <a:pt x="461097" y="1121684"/>
                </a:cubicBezTo>
                <a:cubicBezTo>
                  <a:pt x="448108" y="1134672"/>
                  <a:pt x="448108" y="1167144"/>
                  <a:pt x="441614" y="1186627"/>
                </a:cubicBezTo>
                <a:cubicBezTo>
                  <a:pt x="448108" y="1193121"/>
                  <a:pt x="441614" y="1199615"/>
                  <a:pt x="454602" y="1199615"/>
                </a:cubicBezTo>
                <a:cubicBezTo>
                  <a:pt x="487074" y="1199615"/>
                  <a:pt x="584489" y="1154155"/>
                  <a:pt x="603972" y="1154155"/>
                </a:cubicBezTo>
                <a:cubicBezTo>
                  <a:pt x="629949" y="1147661"/>
                  <a:pt x="681903" y="1121684"/>
                  <a:pt x="701386" y="1121684"/>
                </a:cubicBezTo>
                <a:lnTo>
                  <a:pt x="824778" y="1121684"/>
                </a:lnTo>
                <a:cubicBezTo>
                  <a:pt x="837767" y="1134672"/>
                  <a:pt x="844261" y="1154155"/>
                  <a:pt x="844261" y="1167144"/>
                </a:cubicBezTo>
                <a:cubicBezTo>
                  <a:pt x="844261" y="1186627"/>
                  <a:pt x="818284" y="1212604"/>
                  <a:pt x="811790" y="1245076"/>
                </a:cubicBezTo>
                <a:cubicBezTo>
                  <a:pt x="805296" y="1264559"/>
                  <a:pt x="811790" y="1297030"/>
                  <a:pt x="798801" y="1323007"/>
                </a:cubicBezTo>
                <a:cubicBezTo>
                  <a:pt x="785813" y="1335996"/>
                  <a:pt x="759835" y="1348985"/>
                  <a:pt x="740352" y="1348985"/>
                </a:cubicBezTo>
                <a:cubicBezTo>
                  <a:pt x="727364" y="1348985"/>
                  <a:pt x="688398" y="1335996"/>
                  <a:pt x="688398" y="1323007"/>
                </a:cubicBezTo>
                <a:cubicBezTo>
                  <a:pt x="688398" y="1303524"/>
                  <a:pt x="707881" y="1284041"/>
                  <a:pt x="714375" y="1264559"/>
                </a:cubicBezTo>
                <a:cubicBezTo>
                  <a:pt x="707881" y="1258064"/>
                  <a:pt x="701386" y="1251570"/>
                  <a:pt x="688398" y="1251570"/>
                </a:cubicBezTo>
                <a:cubicBezTo>
                  <a:pt x="668915" y="1251570"/>
                  <a:pt x="668915" y="1264559"/>
                  <a:pt x="655926" y="1264559"/>
                </a:cubicBezTo>
                <a:cubicBezTo>
                  <a:pt x="636443" y="1264559"/>
                  <a:pt x="642938" y="1245076"/>
                  <a:pt x="629949" y="1245076"/>
                </a:cubicBezTo>
                <a:cubicBezTo>
                  <a:pt x="610466" y="1245076"/>
                  <a:pt x="571500" y="1290536"/>
                  <a:pt x="545523" y="1303524"/>
                </a:cubicBezTo>
                <a:cubicBezTo>
                  <a:pt x="493568" y="1329502"/>
                  <a:pt x="415636" y="1361973"/>
                  <a:pt x="357188" y="1361973"/>
                </a:cubicBezTo>
                <a:cubicBezTo>
                  <a:pt x="331210" y="1361973"/>
                  <a:pt x="311727" y="1368468"/>
                  <a:pt x="292244" y="1323007"/>
                </a:cubicBezTo>
                <a:cubicBezTo>
                  <a:pt x="285750" y="1303524"/>
                  <a:pt x="285750" y="1284041"/>
                  <a:pt x="279256" y="1264559"/>
                </a:cubicBezTo>
                <a:cubicBezTo>
                  <a:pt x="272761" y="1264559"/>
                  <a:pt x="129886" y="1290536"/>
                  <a:pt x="129886" y="1245076"/>
                </a:cubicBezTo>
                <a:cubicBezTo>
                  <a:pt x="129886" y="1193121"/>
                  <a:pt x="240290" y="1238581"/>
                  <a:pt x="240290" y="1154155"/>
                </a:cubicBezTo>
                <a:cubicBezTo>
                  <a:pt x="240290" y="1141166"/>
                  <a:pt x="233795" y="1128178"/>
                  <a:pt x="220807" y="1121684"/>
                </a:cubicBezTo>
                <a:cubicBezTo>
                  <a:pt x="207818" y="1102201"/>
                  <a:pt x="175347" y="1089212"/>
                  <a:pt x="162358" y="1069729"/>
                </a:cubicBezTo>
                <a:cubicBezTo>
                  <a:pt x="129886" y="1030763"/>
                  <a:pt x="45460" y="926854"/>
                  <a:pt x="45460" y="874899"/>
                </a:cubicBezTo>
                <a:cubicBezTo>
                  <a:pt x="45460" y="796968"/>
                  <a:pt x="292244" y="777485"/>
                  <a:pt x="305233" y="764496"/>
                </a:cubicBezTo>
                <a:cubicBezTo>
                  <a:pt x="318222" y="745013"/>
                  <a:pt x="318222" y="725530"/>
                  <a:pt x="318222" y="706047"/>
                </a:cubicBezTo>
                <a:cubicBezTo>
                  <a:pt x="324716" y="654093"/>
                  <a:pt x="331210" y="595644"/>
                  <a:pt x="337705" y="537195"/>
                </a:cubicBezTo>
                <a:lnTo>
                  <a:pt x="337705" y="498229"/>
                </a:lnTo>
                <a:cubicBezTo>
                  <a:pt x="240290" y="472252"/>
                  <a:pt x="233795" y="504723"/>
                  <a:pt x="188335" y="504723"/>
                </a:cubicBezTo>
                <a:cubicBezTo>
                  <a:pt x="116898" y="504723"/>
                  <a:pt x="45460" y="303399"/>
                  <a:pt x="45460" y="303399"/>
                </a:cubicBezTo>
                <a:cubicBezTo>
                  <a:pt x="32472" y="283916"/>
                  <a:pt x="0" y="257939"/>
                  <a:pt x="0" y="238456"/>
                </a:cubicBezTo>
                <a:cubicBezTo>
                  <a:pt x="0" y="225468"/>
                  <a:pt x="51955" y="160524"/>
                  <a:pt x="51955" y="141041"/>
                </a:cubicBezTo>
                <a:cubicBezTo>
                  <a:pt x="51955" y="128053"/>
                  <a:pt x="32472" y="134547"/>
                  <a:pt x="32472" y="115064"/>
                </a:cubicBezTo>
                <a:cubicBezTo>
                  <a:pt x="32472" y="89087"/>
                  <a:pt x="64943" y="82593"/>
                  <a:pt x="77932" y="82593"/>
                </a:cubicBezTo>
                <a:cubicBezTo>
                  <a:pt x="90920" y="82593"/>
                  <a:pt x="97415" y="89087"/>
                  <a:pt x="110403" y="102076"/>
                </a:cubicBezTo>
                <a:cubicBezTo>
                  <a:pt x="123392" y="82593"/>
                  <a:pt x="149369" y="56615"/>
                  <a:pt x="149369" y="37132"/>
                </a:cubicBezTo>
                <a:cubicBezTo>
                  <a:pt x="149369" y="24144"/>
                  <a:pt x="129886" y="17649"/>
                  <a:pt x="116898" y="4661"/>
                </a:cubicBezTo>
                <a:cubicBezTo>
                  <a:pt x="149369" y="-14822"/>
                  <a:pt x="188335" y="30638"/>
                  <a:pt x="194830" y="69604"/>
                </a:cubicBezTo>
                <a:lnTo>
                  <a:pt x="194830" y="50121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5184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66EAD960-BCCF-D823-5DF0-B14F627510CB}"/>
              </a:ext>
            </a:extLst>
          </p:cNvPr>
          <p:cNvSpPr/>
          <p:nvPr/>
        </p:nvSpPr>
        <p:spPr>
          <a:xfrm>
            <a:off x="7852366" y="978791"/>
            <a:ext cx="2663234" cy="4633718"/>
          </a:xfrm>
          <a:custGeom>
            <a:avLst/>
            <a:gdLst>
              <a:gd name="connsiteX0" fmla="*/ 1097540 w 1123517"/>
              <a:gd name="connsiteY0" fmla="*/ 207818 h 1954789"/>
              <a:gd name="connsiteX1" fmla="*/ 1117023 w 1123517"/>
              <a:gd name="connsiteY1" fmla="*/ 207818 h 1954789"/>
              <a:gd name="connsiteX2" fmla="*/ 1123517 w 1123517"/>
              <a:gd name="connsiteY2" fmla="*/ 240290 h 1954789"/>
              <a:gd name="connsiteX3" fmla="*/ 1104034 w 1123517"/>
              <a:gd name="connsiteY3" fmla="*/ 259773 h 1954789"/>
              <a:gd name="connsiteX4" fmla="*/ 1091046 w 1123517"/>
              <a:gd name="connsiteY4" fmla="*/ 519545 h 1954789"/>
              <a:gd name="connsiteX5" fmla="*/ 1000125 w 1123517"/>
              <a:gd name="connsiteY5" fmla="*/ 272761 h 1954789"/>
              <a:gd name="connsiteX6" fmla="*/ 636443 w 1123517"/>
              <a:gd name="connsiteY6" fmla="*/ 337705 h 1954789"/>
              <a:gd name="connsiteX7" fmla="*/ 584489 w 1123517"/>
              <a:gd name="connsiteY7" fmla="*/ 402648 h 1954789"/>
              <a:gd name="connsiteX8" fmla="*/ 565006 w 1123517"/>
              <a:gd name="connsiteY8" fmla="*/ 545523 h 1954789"/>
              <a:gd name="connsiteX9" fmla="*/ 571500 w 1123517"/>
              <a:gd name="connsiteY9" fmla="*/ 610466 h 1954789"/>
              <a:gd name="connsiteX10" fmla="*/ 655926 w 1123517"/>
              <a:gd name="connsiteY10" fmla="*/ 545523 h 1954789"/>
              <a:gd name="connsiteX11" fmla="*/ 733858 w 1123517"/>
              <a:gd name="connsiteY11" fmla="*/ 616960 h 1954789"/>
              <a:gd name="connsiteX12" fmla="*/ 675409 w 1123517"/>
              <a:gd name="connsiteY12" fmla="*/ 759835 h 1954789"/>
              <a:gd name="connsiteX13" fmla="*/ 707881 w 1123517"/>
              <a:gd name="connsiteY13" fmla="*/ 844261 h 1954789"/>
              <a:gd name="connsiteX14" fmla="*/ 642938 w 1123517"/>
              <a:gd name="connsiteY14" fmla="*/ 987136 h 1954789"/>
              <a:gd name="connsiteX15" fmla="*/ 623455 w 1123517"/>
              <a:gd name="connsiteY15" fmla="*/ 1078057 h 1954789"/>
              <a:gd name="connsiteX16" fmla="*/ 616960 w 1123517"/>
              <a:gd name="connsiteY16" fmla="*/ 1214438 h 1954789"/>
              <a:gd name="connsiteX17" fmla="*/ 616960 w 1123517"/>
              <a:gd name="connsiteY17" fmla="*/ 1331335 h 1954789"/>
              <a:gd name="connsiteX18" fmla="*/ 603972 w 1123517"/>
              <a:gd name="connsiteY18" fmla="*/ 1383290 h 1954789"/>
              <a:gd name="connsiteX19" fmla="*/ 616960 w 1123517"/>
              <a:gd name="connsiteY19" fmla="*/ 1591108 h 1954789"/>
              <a:gd name="connsiteX20" fmla="*/ 785813 w 1123517"/>
              <a:gd name="connsiteY20" fmla="*/ 1772949 h 1954789"/>
              <a:gd name="connsiteX21" fmla="*/ 883227 w 1123517"/>
              <a:gd name="connsiteY21" fmla="*/ 1889847 h 1954789"/>
              <a:gd name="connsiteX22" fmla="*/ 753341 w 1123517"/>
              <a:gd name="connsiteY22" fmla="*/ 1954790 h 1954789"/>
              <a:gd name="connsiteX23" fmla="*/ 701386 w 1123517"/>
              <a:gd name="connsiteY23" fmla="*/ 1948296 h 1954789"/>
              <a:gd name="connsiteX24" fmla="*/ 792307 w 1123517"/>
              <a:gd name="connsiteY24" fmla="*/ 1889847 h 1954789"/>
              <a:gd name="connsiteX25" fmla="*/ 772824 w 1123517"/>
              <a:gd name="connsiteY25" fmla="*/ 1857375 h 1954789"/>
              <a:gd name="connsiteX26" fmla="*/ 727364 w 1123517"/>
              <a:gd name="connsiteY26" fmla="*/ 1876858 h 1954789"/>
              <a:gd name="connsiteX27" fmla="*/ 662421 w 1123517"/>
              <a:gd name="connsiteY27" fmla="*/ 1811915 h 1954789"/>
              <a:gd name="connsiteX28" fmla="*/ 532534 w 1123517"/>
              <a:gd name="connsiteY28" fmla="*/ 1656051 h 1954789"/>
              <a:gd name="connsiteX29" fmla="*/ 448108 w 1123517"/>
              <a:gd name="connsiteY29" fmla="*/ 1415761 h 1954789"/>
              <a:gd name="connsiteX30" fmla="*/ 292244 w 1123517"/>
              <a:gd name="connsiteY30" fmla="*/ 1584614 h 1954789"/>
              <a:gd name="connsiteX31" fmla="*/ 201324 w 1123517"/>
              <a:gd name="connsiteY31" fmla="*/ 1857375 h 1954789"/>
              <a:gd name="connsiteX32" fmla="*/ 168852 w 1123517"/>
              <a:gd name="connsiteY32" fmla="*/ 1896341 h 1954789"/>
              <a:gd name="connsiteX33" fmla="*/ 181841 w 1123517"/>
              <a:gd name="connsiteY33" fmla="*/ 1941801 h 1954789"/>
              <a:gd name="connsiteX34" fmla="*/ 45460 w 1123517"/>
              <a:gd name="connsiteY34" fmla="*/ 1954790 h 1954789"/>
              <a:gd name="connsiteX35" fmla="*/ 0 w 1123517"/>
              <a:gd name="connsiteY35" fmla="*/ 1941801 h 1954789"/>
              <a:gd name="connsiteX36" fmla="*/ 116898 w 1123517"/>
              <a:gd name="connsiteY36" fmla="*/ 1863869 h 1954789"/>
              <a:gd name="connsiteX37" fmla="*/ 136381 w 1123517"/>
              <a:gd name="connsiteY37" fmla="*/ 1779443 h 1954789"/>
              <a:gd name="connsiteX38" fmla="*/ 233795 w 1123517"/>
              <a:gd name="connsiteY38" fmla="*/ 1467716 h 1954789"/>
              <a:gd name="connsiteX39" fmla="*/ 324716 w 1123517"/>
              <a:gd name="connsiteY39" fmla="*/ 1331335 h 1954789"/>
              <a:gd name="connsiteX40" fmla="*/ 422131 w 1123517"/>
              <a:gd name="connsiteY40" fmla="*/ 1194955 h 1954789"/>
              <a:gd name="connsiteX41" fmla="*/ 441614 w 1123517"/>
              <a:gd name="connsiteY41" fmla="*/ 1058574 h 1954789"/>
              <a:gd name="connsiteX42" fmla="*/ 474085 w 1123517"/>
              <a:gd name="connsiteY42" fmla="*/ 896216 h 1954789"/>
              <a:gd name="connsiteX43" fmla="*/ 519546 w 1123517"/>
              <a:gd name="connsiteY43" fmla="*/ 805295 h 1954789"/>
              <a:gd name="connsiteX44" fmla="*/ 474085 w 1123517"/>
              <a:gd name="connsiteY44" fmla="*/ 714375 h 1954789"/>
              <a:gd name="connsiteX45" fmla="*/ 454602 w 1123517"/>
              <a:gd name="connsiteY45" fmla="*/ 694892 h 1954789"/>
              <a:gd name="connsiteX46" fmla="*/ 454602 w 1123517"/>
              <a:gd name="connsiteY46" fmla="*/ 636443 h 1954789"/>
              <a:gd name="connsiteX47" fmla="*/ 500063 w 1123517"/>
              <a:gd name="connsiteY47" fmla="*/ 396153 h 1954789"/>
              <a:gd name="connsiteX48" fmla="*/ 480580 w 1123517"/>
              <a:gd name="connsiteY48" fmla="*/ 370176 h 1954789"/>
              <a:gd name="connsiteX49" fmla="*/ 435119 w 1123517"/>
              <a:gd name="connsiteY49" fmla="*/ 383165 h 1954789"/>
              <a:gd name="connsiteX50" fmla="*/ 428625 w 1123517"/>
              <a:gd name="connsiteY50" fmla="*/ 344199 h 1954789"/>
              <a:gd name="connsiteX51" fmla="*/ 519546 w 1123517"/>
              <a:gd name="connsiteY51" fmla="*/ 318222 h 1954789"/>
              <a:gd name="connsiteX52" fmla="*/ 558511 w 1123517"/>
              <a:gd name="connsiteY52" fmla="*/ 318222 h 1954789"/>
              <a:gd name="connsiteX53" fmla="*/ 1052080 w 1123517"/>
              <a:gd name="connsiteY53" fmla="*/ 201324 h 1954789"/>
              <a:gd name="connsiteX54" fmla="*/ 993631 w 1123517"/>
              <a:gd name="connsiteY54" fmla="*/ 0 h 1954789"/>
              <a:gd name="connsiteX55" fmla="*/ 1097540 w 1123517"/>
              <a:gd name="connsiteY55" fmla="*/ 207818 h 1954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123517" h="1954789">
                <a:moveTo>
                  <a:pt x="1097540" y="207818"/>
                </a:moveTo>
                <a:lnTo>
                  <a:pt x="1117023" y="207818"/>
                </a:lnTo>
                <a:cubicBezTo>
                  <a:pt x="1117023" y="220807"/>
                  <a:pt x="1123517" y="227301"/>
                  <a:pt x="1123517" y="240290"/>
                </a:cubicBezTo>
                <a:cubicBezTo>
                  <a:pt x="1123517" y="259773"/>
                  <a:pt x="1110529" y="253278"/>
                  <a:pt x="1104034" y="259773"/>
                </a:cubicBezTo>
                <a:cubicBezTo>
                  <a:pt x="1097540" y="454602"/>
                  <a:pt x="1097540" y="487074"/>
                  <a:pt x="1091046" y="519545"/>
                </a:cubicBezTo>
                <a:cubicBezTo>
                  <a:pt x="1084551" y="428625"/>
                  <a:pt x="1110529" y="272761"/>
                  <a:pt x="1000125" y="272761"/>
                </a:cubicBezTo>
                <a:cubicBezTo>
                  <a:pt x="987136" y="272761"/>
                  <a:pt x="753341" y="305233"/>
                  <a:pt x="636443" y="337705"/>
                </a:cubicBezTo>
                <a:cubicBezTo>
                  <a:pt x="610466" y="344199"/>
                  <a:pt x="590983" y="376670"/>
                  <a:pt x="584489" y="402648"/>
                </a:cubicBezTo>
                <a:cubicBezTo>
                  <a:pt x="571500" y="441614"/>
                  <a:pt x="571500" y="500063"/>
                  <a:pt x="565006" y="545523"/>
                </a:cubicBezTo>
                <a:lnTo>
                  <a:pt x="571500" y="610466"/>
                </a:lnTo>
                <a:cubicBezTo>
                  <a:pt x="590983" y="584489"/>
                  <a:pt x="623455" y="545523"/>
                  <a:pt x="655926" y="545523"/>
                </a:cubicBezTo>
                <a:cubicBezTo>
                  <a:pt x="707881" y="545523"/>
                  <a:pt x="733858" y="584489"/>
                  <a:pt x="733858" y="616960"/>
                </a:cubicBezTo>
                <a:cubicBezTo>
                  <a:pt x="733858" y="636443"/>
                  <a:pt x="675409" y="746847"/>
                  <a:pt x="675409" y="759835"/>
                </a:cubicBezTo>
                <a:cubicBezTo>
                  <a:pt x="675409" y="779318"/>
                  <a:pt x="707881" y="831273"/>
                  <a:pt x="707881" y="844261"/>
                </a:cubicBezTo>
                <a:cubicBezTo>
                  <a:pt x="707881" y="863744"/>
                  <a:pt x="662421" y="935182"/>
                  <a:pt x="642938" y="987136"/>
                </a:cubicBezTo>
                <a:cubicBezTo>
                  <a:pt x="629949" y="1006619"/>
                  <a:pt x="629949" y="1045585"/>
                  <a:pt x="623455" y="1078057"/>
                </a:cubicBezTo>
                <a:cubicBezTo>
                  <a:pt x="623455" y="1123517"/>
                  <a:pt x="616960" y="1194955"/>
                  <a:pt x="616960" y="1214438"/>
                </a:cubicBezTo>
                <a:lnTo>
                  <a:pt x="616960" y="1331335"/>
                </a:lnTo>
                <a:cubicBezTo>
                  <a:pt x="610466" y="1350818"/>
                  <a:pt x="603972" y="1370301"/>
                  <a:pt x="603972" y="1383290"/>
                </a:cubicBezTo>
                <a:cubicBezTo>
                  <a:pt x="603972" y="1402773"/>
                  <a:pt x="590983" y="1532659"/>
                  <a:pt x="616960" y="1591108"/>
                </a:cubicBezTo>
                <a:cubicBezTo>
                  <a:pt x="649432" y="1662546"/>
                  <a:pt x="740352" y="1708006"/>
                  <a:pt x="785813" y="1772949"/>
                </a:cubicBezTo>
                <a:cubicBezTo>
                  <a:pt x="818284" y="1805421"/>
                  <a:pt x="883227" y="1876858"/>
                  <a:pt x="883227" y="1889847"/>
                </a:cubicBezTo>
                <a:cubicBezTo>
                  <a:pt x="883227" y="1922318"/>
                  <a:pt x="753341" y="1954790"/>
                  <a:pt x="753341" y="1954790"/>
                </a:cubicBezTo>
                <a:cubicBezTo>
                  <a:pt x="733858" y="1954790"/>
                  <a:pt x="720869" y="1948296"/>
                  <a:pt x="701386" y="1948296"/>
                </a:cubicBezTo>
                <a:cubicBezTo>
                  <a:pt x="727364" y="1922318"/>
                  <a:pt x="759835" y="1915824"/>
                  <a:pt x="792307" y="1889847"/>
                </a:cubicBezTo>
                <a:cubicBezTo>
                  <a:pt x="785813" y="1883352"/>
                  <a:pt x="779318" y="1870364"/>
                  <a:pt x="772824" y="1857375"/>
                </a:cubicBezTo>
                <a:cubicBezTo>
                  <a:pt x="759835" y="1863869"/>
                  <a:pt x="740352" y="1876858"/>
                  <a:pt x="727364" y="1876858"/>
                </a:cubicBezTo>
                <a:cubicBezTo>
                  <a:pt x="707881" y="1876858"/>
                  <a:pt x="681903" y="1831398"/>
                  <a:pt x="662421" y="1811915"/>
                </a:cubicBezTo>
                <a:cubicBezTo>
                  <a:pt x="623455" y="1759960"/>
                  <a:pt x="565006" y="1714500"/>
                  <a:pt x="532534" y="1656051"/>
                </a:cubicBezTo>
                <a:cubicBezTo>
                  <a:pt x="493568" y="1584614"/>
                  <a:pt x="474085" y="1493693"/>
                  <a:pt x="448108" y="1415761"/>
                </a:cubicBezTo>
                <a:cubicBezTo>
                  <a:pt x="409142" y="1467716"/>
                  <a:pt x="331210" y="1513176"/>
                  <a:pt x="292244" y="1584614"/>
                </a:cubicBezTo>
                <a:cubicBezTo>
                  <a:pt x="246784" y="1662546"/>
                  <a:pt x="240290" y="1766455"/>
                  <a:pt x="201324" y="1857375"/>
                </a:cubicBezTo>
                <a:cubicBezTo>
                  <a:pt x="194830" y="1870364"/>
                  <a:pt x="168852" y="1876858"/>
                  <a:pt x="168852" y="1896341"/>
                </a:cubicBezTo>
                <a:cubicBezTo>
                  <a:pt x="168852" y="1915824"/>
                  <a:pt x="181841" y="1928813"/>
                  <a:pt x="181841" y="1941801"/>
                </a:cubicBezTo>
                <a:cubicBezTo>
                  <a:pt x="136381" y="1941801"/>
                  <a:pt x="58449" y="1954790"/>
                  <a:pt x="45460" y="1954790"/>
                </a:cubicBezTo>
                <a:cubicBezTo>
                  <a:pt x="25977" y="1954790"/>
                  <a:pt x="12989" y="1941801"/>
                  <a:pt x="0" y="1941801"/>
                </a:cubicBezTo>
                <a:cubicBezTo>
                  <a:pt x="19483" y="1909330"/>
                  <a:pt x="84426" y="1915824"/>
                  <a:pt x="116898" y="1863869"/>
                </a:cubicBezTo>
                <a:cubicBezTo>
                  <a:pt x="129886" y="1837892"/>
                  <a:pt x="136381" y="1805421"/>
                  <a:pt x="136381" y="1779443"/>
                </a:cubicBezTo>
                <a:cubicBezTo>
                  <a:pt x="162358" y="1675534"/>
                  <a:pt x="168852" y="1565131"/>
                  <a:pt x="233795" y="1467716"/>
                </a:cubicBezTo>
                <a:cubicBezTo>
                  <a:pt x="259773" y="1415761"/>
                  <a:pt x="285750" y="1370301"/>
                  <a:pt x="324716" y="1331335"/>
                </a:cubicBezTo>
                <a:cubicBezTo>
                  <a:pt x="357188" y="1285875"/>
                  <a:pt x="441614" y="1240415"/>
                  <a:pt x="422131" y="1194955"/>
                </a:cubicBezTo>
                <a:cubicBezTo>
                  <a:pt x="435119" y="1149494"/>
                  <a:pt x="435119" y="1104034"/>
                  <a:pt x="441614" y="1058574"/>
                </a:cubicBezTo>
                <a:cubicBezTo>
                  <a:pt x="448108" y="1006619"/>
                  <a:pt x="461097" y="948170"/>
                  <a:pt x="474085" y="896216"/>
                </a:cubicBezTo>
                <a:cubicBezTo>
                  <a:pt x="487074" y="870239"/>
                  <a:pt x="519546" y="824778"/>
                  <a:pt x="519546" y="805295"/>
                </a:cubicBezTo>
                <a:cubicBezTo>
                  <a:pt x="519546" y="792307"/>
                  <a:pt x="493568" y="746847"/>
                  <a:pt x="474085" y="714375"/>
                </a:cubicBezTo>
                <a:cubicBezTo>
                  <a:pt x="474085" y="707881"/>
                  <a:pt x="461097" y="701386"/>
                  <a:pt x="454602" y="694892"/>
                </a:cubicBezTo>
                <a:lnTo>
                  <a:pt x="454602" y="636443"/>
                </a:lnTo>
                <a:cubicBezTo>
                  <a:pt x="454602" y="539028"/>
                  <a:pt x="500063" y="448108"/>
                  <a:pt x="500063" y="396153"/>
                </a:cubicBezTo>
                <a:cubicBezTo>
                  <a:pt x="500063" y="376670"/>
                  <a:pt x="500063" y="370176"/>
                  <a:pt x="480580" y="370176"/>
                </a:cubicBezTo>
                <a:cubicBezTo>
                  <a:pt x="467591" y="370176"/>
                  <a:pt x="461097" y="376670"/>
                  <a:pt x="435119" y="383165"/>
                </a:cubicBezTo>
                <a:cubicBezTo>
                  <a:pt x="435119" y="370176"/>
                  <a:pt x="435119" y="357188"/>
                  <a:pt x="428625" y="344199"/>
                </a:cubicBezTo>
                <a:cubicBezTo>
                  <a:pt x="454602" y="337705"/>
                  <a:pt x="480580" y="324716"/>
                  <a:pt x="519546" y="318222"/>
                </a:cubicBezTo>
                <a:cubicBezTo>
                  <a:pt x="532534" y="311727"/>
                  <a:pt x="545523" y="324716"/>
                  <a:pt x="558511" y="318222"/>
                </a:cubicBezTo>
                <a:cubicBezTo>
                  <a:pt x="707881" y="279256"/>
                  <a:pt x="1052080" y="259773"/>
                  <a:pt x="1052080" y="201324"/>
                </a:cubicBezTo>
                <a:cubicBezTo>
                  <a:pt x="1052080" y="181841"/>
                  <a:pt x="1013114" y="64943"/>
                  <a:pt x="993631" y="0"/>
                </a:cubicBezTo>
                <a:cubicBezTo>
                  <a:pt x="1032597" y="71438"/>
                  <a:pt x="1065068" y="142875"/>
                  <a:pt x="1097540" y="207818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05E62370-B438-8CD4-EF9E-B73C39221C84}"/>
              </a:ext>
            </a:extLst>
          </p:cNvPr>
          <p:cNvSpPr/>
          <p:nvPr/>
        </p:nvSpPr>
        <p:spPr>
          <a:xfrm>
            <a:off x="1006879" y="1561104"/>
            <a:ext cx="5492504" cy="3735792"/>
          </a:xfrm>
          <a:custGeom>
            <a:avLst/>
            <a:gdLst>
              <a:gd name="connsiteX0" fmla="*/ 642938 w 1604096"/>
              <a:gd name="connsiteY0" fmla="*/ 779318 h 1091045"/>
              <a:gd name="connsiteX1" fmla="*/ 759835 w 1604096"/>
              <a:gd name="connsiteY1" fmla="*/ 967653 h 1091045"/>
              <a:gd name="connsiteX2" fmla="*/ 824778 w 1604096"/>
              <a:gd name="connsiteY2" fmla="*/ 1006619 h 1091045"/>
              <a:gd name="connsiteX3" fmla="*/ 824778 w 1604096"/>
              <a:gd name="connsiteY3" fmla="*/ 1026102 h 1091045"/>
              <a:gd name="connsiteX4" fmla="*/ 792307 w 1604096"/>
              <a:gd name="connsiteY4" fmla="*/ 1032597 h 1091045"/>
              <a:gd name="connsiteX5" fmla="*/ 435119 w 1604096"/>
              <a:gd name="connsiteY5" fmla="*/ 1071563 h 1091045"/>
              <a:gd name="connsiteX6" fmla="*/ 201324 w 1604096"/>
              <a:gd name="connsiteY6" fmla="*/ 1026102 h 1091045"/>
              <a:gd name="connsiteX7" fmla="*/ 0 w 1604096"/>
              <a:gd name="connsiteY7" fmla="*/ 1013114 h 1091045"/>
              <a:gd name="connsiteX8" fmla="*/ 90920 w 1604096"/>
              <a:gd name="connsiteY8" fmla="*/ 922193 h 1091045"/>
              <a:gd name="connsiteX9" fmla="*/ 422131 w 1604096"/>
              <a:gd name="connsiteY9" fmla="*/ 545523 h 1091045"/>
              <a:gd name="connsiteX10" fmla="*/ 642938 w 1604096"/>
              <a:gd name="connsiteY10" fmla="*/ 779318 h 1091045"/>
              <a:gd name="connsiteX11" fmla="*/ 1123517 w 1604096"/>
              <a:gd name="connsiteY11" fmla="*/ 435119 h 1091045"/>
              <a:gd name="connsiteX12" fmla="*/ 1097540 w 1604096"/>
              <a:gd name="connsiteY12" fmla="*/ 409142 h 1091045"/>
              <a:gd name="connsiteX13" fmla="*/ 1104034 w 1604096"/>
              <a:gd name="connsiteY13" fmla="*/ 396153 h 1091045"/>
              <a:gd name="connsiteX14" fmla="*/ 1123517 w 1604096"/>
              <a:gd name="connsiteY14" fmla="*/ 435119 h 1091045"/>
              <a:gd name="connsiteX15" fmla="*/ 1480705 w 1604096"/>
              <a:gd name="connsiteY15" fmla="*/ 272761 h 1091045"/>
              <a:gd name="connsiteX16" fmla="*/ 1389784 w 1604096"/>
              <a:gd name="connsiteY16" fmla="*/ 376670 h 1091045"/>
              <a:gd name="connsiteX17" fmla="*/ 1311852 w 1604096"/>
              <a:gd name="connsiteY17" fmla="*/ 194830 h 1091045"/>
              <a:gd name="connsiteX18" fmla="*/ 1344324 w 1604096"/>
              <a:gd name="connsiteY18" fmla="*/ 181841 h 1091045"/>
              <a:gd name="connsiteX19" fmla="*/ 1480705 w 1604096"/>
              <a:gd name="connsiteY19" fmla="*/ 272761 h 1091045"/>
              <a:gd name="connsiteX20" fmla="*/ 1097540 w 1604096"/>
              <a:gd name="connsiteY20" fmla="*/ 58449 h 1091045"/>
              <a:gd name="connsiteX21" fmla="*/ 1084551 w 1604096"/>
              <a:gd name="connsiteY21" fmla="*/ 64943 h 1091045"/>
              <a:gd name="connsiteX22" fmla="*/ 1143000 w 1604096"/>
              <a:gd name="connsiteY22" fmla="*/ 97415 h 1091045"/>
              <a:gd name="connsiteX23" fmla="*/ 1259898 w 1604096"/>
              <a:gd name="connsiteY23" fmla="*/ 77932 h 1091045"/>
              <a:gd name="connsiteX24" fmla="*/ 1350818 w 1604096"/>
              <a:gd name="connsiteY24" fmla="*/ 84426 h 1091045"/>
              <a:gd name="connsiteX25" fmla="*/ 1552142 w 1604096"/>
              <a:gd name="connsiteY25" fmla="*/ 253278 h 1091045"/>
              <a:gd name="connsiteX26" fmla="*/ 1604097 w 1604096"/>
              <a:gd name="connsiteY26" fmla="*/ 227301 h 1091045"/>
              <a:gd name="connsiteX27" fmla="*/ 1558637 w 1604096"/>
              <a:gd name="connsiteY27" fmla="*/ 285750 h 1091045"/>
              <a:gd name="connsiteX28" fmla="*/ 1493693 w 1604096"/>
              <a:gd name="connsiteY28" fmla="*/ 324716 h 1091045"/>
              <a:gd name="connsiteX29" fmla="*/ 1376796 w 1604096"/>
              <a:gd name="connsiteY29" fmla="*/ 467591 h 1091045"/>
              <a:gd name="connsiteX30" fmla="*/ 1396279 w 1604096"/>
              <a:gd name="connsiteY30" fmla="*/ 688398 h 1091045"/>
              <a:gd name="connsiteX31" fmla="*/ 1415762 w 1604096"/>
              <a:gd name="connsiteY31" fmla="*/ 720869 h 1091045"/>
              <a:gd name="connsiteX32" fmla="*/ 1461222 w 1604096"/>
              <a:gd name="connsiteY32" fmla="*/ 1026102 h 1091045"/>
              <a:gd name="connsiteX33" fmla="*/ 1389784 w 1604096"/>
              <a:gd name="connsiteY33" fmla="*/ 1091046 h 1091045"/>
              <a:gd name="connsiteX34" fmla="*/ 1331335 w 1604096"/>
              <a:gd name="connsiteY34" fmla="*/ 1071563 h 1091045"/>
              <a:gd name="connsiteX35" fmla="*/ 1376796 w 1604096"/>
              <a:gd name="connsiteY35" fmla="*/ 1019608 h 1091045"/>
              <a:gd name="connsiteX36" fmla="*/ 1350818 w 1604096"/>
              <a:gd name="connsiteY36" fmla="*/ 993631 h 1091045"/>
              <a:gd name="connsiteX37" fmla="*/ 1233921 w 1604096"/>
              <a:gd name="connsiteY37" fmla="*/ 597477 h 1091045"/>
              <a:gd name="connsiteX38" fmla="*/ 1136506 w 1604096"/>
              <a:gd name="connsiteY38" fmla="*/ 746847 h 1091045"/>
              <a:gd name="connsiteX39" fmla="*/ 1065068 w 1604096"/>
              <a:gd name="connsiteY39" fmla="*/ 1000125 h 1091045"/>
              <a:gd name="connsiteX40" fmla="*/ 1078057 w 1604096"/>
              <a:gd name="connsiteY40" fmla="*/ 1045585 h 1091045"/>
              <a:gd name="connsiteX41" fmla="*/ 1032597 w 1604096"/>
              <a:gd name="connsiteY41" fmla="*/ 1058574 h 1091045"/>
              <a:gd name="connsiteX42" fmla="*/ 1006619 w 1604096"/>
              <a:gd name="connsiteY42" fmla="*/ 1045585 h 1091045"/>
              <a:gd name="connsiteX43" fmla="*/ 889722 w 1604096"/>
              <a:gd name="connsiteY43" fmla="*/ 1026102 h 1091045"/>
              <a:gd name="connsiteX44" fmla="*/ 961159 w 1604096"/>
              <a:gd name="connsiteY44" fmla="*/ 974148 h 1091045"/>
              <a:gd name="connsiteX45" fmla="*/ 1000125 w 1604096"/>
              <a:gd name="connsiteY45" fmla="*/ 902710 h 1091045"/>
              <a:gd name="connsiteX46" fmla="*/ 1013114 w 1604096"/>
              <a:gd name="connsiteY46" fmla="*/ 863744 h 1091045"/>
              <a:gd name="connsiteX47" fmla="*/ 1013114 w 1604096"/>
              <a:gd name="connsiteY47" fmla="*/ 837767 h 1091045"/>
              <a:gd name="connsiteX48" fmla="*/ 1019608 w 1604096"/>
              <a:gd name="connsiteY48" fmla="*/ 766330 h 1091045"/>
              <a:gd name="connsiteX49" fmla="*/ 1019608 w 1604096"/>
              <a:gd name="connsiteY49" fmla="*/ 694892 h 1091045"/>
              <a:gd name="connsiteX50" fmla="*/ 837767 w 1604096"/>
              <a:gd name="connsiteY50" fmla="*/ 766330 h 1091045"/>
              <a:gd name="connsiteX51" fmla="*/ 779318 w 1604096"/>
              <a:gd name="connsiteY51" fmla="*/ 766330 h 1091045"/>
              <a:gd name="connsiteX52" fmla="*/ 779318 w 1604096"/>
              <a:gd name="connsiteY52" fmla="*/ 746847 h 1091045"/>
              <a:gd name="connsiteX53" fmla="*/ 837767 w 1604096"/>
              <a:gd name="connsiteY53" fmla="*/ 688398 h 1091045"/>
              <a:gd name="connsiteX54" fmla="*/ 935182 w 1604096"/>
              <a:gd name="connsiteY54" fmla="*/ 733858 h 1091045"/>
              <a:gd name="connsiteX55" fmla="*/ 1039091 w 1604096"/>
              <a:gd name="connsiteY55" fmla="*/ 649432 h 1091045"/>
              <a:gd name="connsiteX56" fmla="*/ 1078057 w 1604096"/>
              <a:gd name="connsiteY56" fmla="*/ 545523 h 1091045"/>
              <a:gd name="connsiteX57" fmla="*/ 1026102 w 1604096"/>
              <a:gd name="connsiteY57" fmla="*/ 448108 h 1091045"/>
              <a:gd name="connsiteX58" fmla="*/ 993631 w 1604096"/>
              <a:gd name="connsiteY58" fmla="*/ 272761 h 1091045"/>
              <a:gd name="connsiteX59" fmla="*/ 1019608 w 1604096"/>
              <a:gd name="connsiteY59" fmla="*/ 207818 h 1091045"/>
              <a:gd name="connsiteX60" fmla="*/ 980642 w 1604096"/>
              <a:gd name="connsiteY60" fmla="*/ 129886 h 1091045"/>
              <a:gd name="connsiteX61" fmla="*/ 935182 w 1604096"/>
              <a:gd name="connsiteY61" fmla="*/ 136381 h 1091045"/>
              <a:gd name="connsiteX62" fmla="*/ 941676 w 1604096"/>
              <a:gd name="connsiteY62" fmla="*/ 116898 h 1091045"/>
              <a:gd name="connsiteX63" fmla="*/ 941676 w 1604096"/>
              <a:gd name="connsiteY63" fmla="*/ 64943 h 1091045"/>
              <a:gd name="connsiteX64" fmla="*/ 1013114 w 1604096"/>
              <a:gd name="connsiteY64" fmla="*/ 0 h 1091045"/>
              <a:gd name="connsiteX65" fmla="*/ 1097540 w 1604096"/>
              <a:gd name="connsiteY65" fmla="*/ 58449 h 1091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04096" h="1091045">
                <a:moveTo>
                  <a:pt x="642938" y="779318"/>
                </a:moveTo>
                <a:cubicBezTo>
                  <a:pt x="675409" y="837767"/>
                  <a:pt x="720869" y="902710"/>
                  <a:pt x="759835" y="967653"/>
                </a:cubicBezTo>
                <a:cubicBezTo>
                  <a:pt x="766330" y="980642"/>
                  <a:pt x="811790" y="1000125"/>
                  <a:pt x="824778" y="1006619"/>
                </a:cubicBezTo>
                <a:lnTo>
                  <a:pt x="824778" y="1026102"/>
                </a:lnTo>
                <a:cubicBezTo>
                  <a:pt x="824778" y="1039091"/>
                  <a:pt x="805296" y="1032597"/>
                  <a:pt x="792307" y="1032597"/>
                </a:cubicBezTo>
                <a:cubicBezTo>
                  <a:pt x="675409" y="1045585"/>
                  <a:pt x="448108" y="1071563"/>
                  <a:pt x="435119" y="1071563"/>
                </a:cubicBezTo>
                <a:cubicBezTo>
                  <a:pt x="298739" y="1071563"/>
                  <a:pt x="396153" y="1071563"/>
                  <a:pt x="201324" y="1026102"/>
                </a:cubicBezTo>
                <a:cubicBezTo>
                  <a:pt x="136381" y="1013114"/>
                  <a:pt x="64943" y="1019608"/>
                  <a:pt x="0" y="1013114"/>
                </a:cubicBezTo>
                <a:cubicBezTo>
                  <a:pt x="0" y="967653"/>
                  <a:pt x="64943" y="961159"/>
                  <a:pt x="90920" y="922193"/>
                </a:cubicBezTo>
                <a:cubicBezTo>
                  <a:pt x="155864" y="831273"/>
                  <a:pt x="240290" y="545523"/>
                  <a:pt x="422131" y="545523"/>
                </a:cubicBezTo>
                <a:cubicBezTo>
                  <a:pt x="513051" y="545523"/>
                  <a:pt x="603972" y="707881"/>
                  <a:pt x="642938" y="779318"/>
                </a:cubicBezTo>
                <a:close/>
                <a:moveTo>
                  <a:pt x="1123517" y="435119"/>
                </a:moveTo>
                <a:cubicBezTo>
                  <a:pt x="1117023" y="435119"/>
                  <a:pt x="1097540" y="422131"/>
                  <a:pt x="1097540" y="409142"/>
                </a:cubicBezTo>
                <a:cubicBezTo>
                  <a:pt x="1097540" y="389659"/>
                  <a:pt x="1097540" y="402648"/>
                  <a:pt x="1104034" y="396153"/>
                </a:cubicBezTo>
                <a:lnTo>
                  <a:pt x="1123517" y="435119"/>
                </a:lnTo>
                <a:close/>
                <a:moveTo>
                  <a:pt x="1480705" y="272761"/>
                </a:moveTo>
                <a:cubicBezTo>
                  <a:pt x="1480705" y="318222"/>
                  <a:pt x="1435244" y="318222"/>
                  <a:pt x="1389784" y="376670"/>
                </a:cubicBezTo>
                <a:cubicBezTo>
                  <a:pt x="1363807" y="318222"/>
                  <a:pt x="1337830" y="253278"/>
                  <a:pt x="1311852" y="194830"/>
                </a:cubicBezTo>
                <a:cubicBezTo>
                  <a:pt x="1318347" y="188335"/>
                  <a:pt x="1324841" y="181841"/>
                  <a:pt x="1344324" y="181841"/>
                </a:cubicBezTo>
                <a:cubicBezTo>
                  <a:pt x="1383290" y="181841"/>
                  <a:pt x="1480705" y="220807"/>
                  <a:pt x="1480705" y="272761"/>
                </a:cubicBezTo>
                <a:close/>
                <a:moveTo>
                  <a:pt x="1097540" y="58449"/>
                </a:moveTo>
                <a:cubicBezTo>
                  <a:pt x="1097540" y="71438"/>
                  <a:pt x="1084551" y="51955"/>
                  <a:pt x="1084551" y="64943"/>
                </a:cubicBezTo>
                <a:cubicBezTo>
                  <a:pt x="1084551" y="103909"/>
                  <a:pt x="1143000" y="97415"/>
                  <a:pt x="1143000" y="97415"/>
                </a:cubicBezTo>
                <a:cubicBezTo>
                  <a:pt x="1162483" y="97415"/>
                  <a:pt x="1240415" y="77932"/>
                  <a:pt x="1259898" y="77932"/>
                </a:cubicBezTo>
                <a:cubicBezTo>
                  <a:pt x="1272887" y="77932"/>
                  <a:pt x="1331335" y="84426"/>
                  <a:pt x="1350818" y="84426"/>
                </a:cubicBezTo>
                <a:cubicBezTo>
                  <a:pt x="1422256" y="84426"/>
                  <a:pt x="1513176" y="188335"/>
                  <a:pt x="1552142" y="253278"/>
                </a:cubicBezTo>
                <a:cubicBezTo>
                  <a:pt x="1565131" y="246784"/>
                  <a:pt x="1584614" y="233795"/>
                  <a:pt x="1604097" y="227301"/>
                </a:cubicBezTo>
                <a:cubicBezTo>
                  <a:pt x="1597602" y="246784"/>
                  <a:pt x="1571625" y="266267"/>
                  <a:pt x="1558637" y="285750"/>
                </a:cubicBezTo>
                <a:cubicBezTo>
                  <a:pt x="1545648" y="305233"/>
                  <a:pt x="1513176" y="311727"/>
                  <a:pt x="1493693" y="324716"/>
                </a:cubicBezTo>
                <a:cubicBezTo>
                  <a:pt x="1409267" y="370176"/>
                  <a:pt x="1376796" y="415636"/>
                  <a:pt x="1376796" y="467591"/>
                </a:cubicBezTo>
                <a:cubicBezTo>
                  <a:pt x="1376796" y="487074"/>
                  <a:pt x="1383290" y="616960"/>
                  <a:pt x="1396279" y="688398"/>
                </a:cubicBezTo>
                <a:cubicBezTo>
                  <a:pt x="1396279" y="694892"/>
                  <a:pt x="1415762" y="707881"/>
                  <a:pt x="1415762" y="720869"/>
                </a:cubicBezTo>
                <a:cubicBezTo>
                  <a:pt x="1435244" y="811790"/>
                  <a:pt x="1461222" y="1006619"/>
                  <a:pt x="1461222" y="1026102"/>
                </a:cubicBezTo>
                <a:cubicBezTo>
                  <a:pt x="1461222" y="1078057"/>
                  <a:pt x="1448233" y="1091046"/>
                  <a:pt x="1389784" y="1091046"/>
                </a:cubicBezTo>
                <a:cubicBezTo>
                  <a:pt x="1370301" y="1091046"/>
                  <a:pt x="1350818" y="1084551"/>
                  <a:pt x="1331335" y="1071563"/>
                </a:cubicBezTo>
                <a:cubicBezTo>
                  <a:pt x="1337830" y="1052080"/>
                  <a:pt x="1363807" y="1039091"/>
                  <a:pt x="1376796" y="1019608"/>
                </a:cubicBezTo>
                <a:cubicBezTo>
                  <a:pt x="1376796" y="1013114"/>
                  <a:pt x="1357313" y="1006619"/>
                  <a:pt x="1350818" y="993631"/>
                </a:cubicBezTo>
                <a:cubicBezTo>
                  <a:pt x="1311852" y="870239"/>
                  <a:pt x="1285875" y="714375"/>
                  <a:pt x="1233921" y="597477"/>
                </a:cubicBezTo>
                <a:cubicBezTo>
                  <a:pt x="1194955" y="642938"/>
                  <a:pt x="1155989" y="688398"/>
                  <a:pt x="1136506" y="746847"/>
                </a:cubicBezTo>
                <a:cubicBezTo>
                  <a:pt x="1104034" y="824778"/>
                  <a:pt x="1065068" y="987136"/>
                  <a:pt x="1065068" y="1000125"/>
                </a:cubicBezTo>
                <a:cubicBezTo>
                  <a:pt x="1065068" y="1019608"/>
                  <a:pt x="1071563" y="1032597"/>
                  <a:pt x="1078057" y="1045585"/>
                </a:cubicBezTo>
                <a:cubicBezTo>
                  <a:pt x="1065068" y="1052080"/>
                  <a:pt x="1052080" y="1058574"/>
                  <a:pt x="1032597" y="1058574"/>
                </a:cubicBezTo>
                <a:cubicBezTo>
                  <a:pt x="1019608" y="1058574"/>
                  <a:pt x="1013114" y="1052080"/>
                  <a:pt x="1006619" y="1045585"/>
                </a:cubicBezTo>
                <a:cubicBezTo>
                  <a:pt x="961159" y="1039091"/>
                  <a:pt x="928688" y="1058574"/>
                  <a:pt x="889722" y="1026102"/>
                </a:cubicBezTo>
                <a:cubicBezTo>
                  <a:pt x="883227" y="954665"/>
                  <a:pt x="961159" y="1026102"/>
                  <a:pt x="961159" y="974148"/>
                </a:cubicBezTo>
                <a:cubicBezTo>
                  <a:pt x="961159" y="967653"/>
                  <a:pt x="993631" y="967653"/>
                  <a:pt x="1000125" y="902710"/>
                </a:cubicBezTo>
                <a:cubicBezTo>
                  <a:pt x="1006619" y="889722"/>
                  <a:pt x="1006619" y="876733"/>
                  <a:pt x="1013114" y="863744"/>
                </a:cubicBezTo>
                <a:lnTo>
                  <a:pt x="1013114" y="837767"/>
                </a:lnTo>
                <a:cubicBezTo>
                  <a:pt x="1013114" y="818284"/>
                  <a:pt x="1019608" y="792307"/>
                  <a:pt x="1019608" y="766330"/>
                </a:cubicBezTo>
                <a:lnTo>
                  <a:pt x="1019608" y="694892"/>
                </a:lnTo>
                <a:cubicBezTo>
                  <a:pt x="980642" y="746847"/>
                  <a:pt x="889722" y="766330"/>
                  <a:pt x="837767" y="766330"/>
                </a:cubicBezTo>
                <a:lnTo>
                  <a:pt x="779318" y="766330"/>
                </a:lnTo>
                <a:lnTo>
                  <a:pt x="779318" y="746847"/>
                </a:lnTo>
                <a:cubicBezTo>
                  <a:pt x="798801" y="714375"/>
                  <a:pt x="811790" y="688398"/>
                  <a:pt x="837767" y="688398"/>
                </a:cubicBezTo>
                <a:cubicBezTo>
                  <a:pt x="857250" y="688398"/>
                  <a:pt x="915699" y="733858"/>
                  <a:pt x="935182" y="733858"/>
                </a:cubicBezTo>
                <a:cubicBezTo>
                  <a:pt x="948171" y="733858"/>
                  <a:pt x="1013114" y="681903"/>
                  <a:pt x="1039091" y="649432"/>
                </a:cubicBezTo>
                <a:cubicBezTo>
                  <a:pt x="1065068" y="616960"/>
                  <a:pt x="1078057" y="565006"/>
                  <a:pt x="1078057" y="545523"/>
                </a:cubicBezTo>
                <a:cubicBezTo>
                  <a:pt x="1078057" y="532534"/>
                  <a:pt x="1039091" y="480580"/>
                  <a:pt x="1026102" y="448108"/>
                </a:cubicBezTo>
                <a:cubicBezTo>
                  <a:pt x="1006619" y="389659"/>
                  <a:pt x="993631" y="285750"/>
                  <a:pt x="993631" y="272761"/>
                </a:cubicBezTo>
                <a:cubicBezTo>
                  <a:pt x="993631" y="253278"/>
                  <a:pt x="1019608" y="220807"/>
                  <a:pt x="1019608" y="207818"/>
                </a:cubicBezTo>
                <a:cubicBezTo>
                  <a:pt x="1019608" y="168852"/>
                  <a:pt x="980642" y="188335"/>
                  <a:pt x="980642" y="129886"/>
                </a:cubicBezTo>
                <a:cubicBezTo>
                  <a:pt x="967654" y="123392"/>
                  <a:pt x="941676" y="129886"/>
                  <a:pt x="935182" y="136381"/>
                </a:cubicBezTo>
                <a:cubicBezTo>
                  <a:pt x="935182" y="129886"/>
                  <a:pt x="941676" y="123392"/>
                  <a:pt x="941676" y="116898"/>
                </a:cubicBezTo>
                <a:cubicBezTo>
                  <a:pt x="948171" y="103909"/>
                  <a:pt x="941676" y="84426"/>
                  <a:pt x="941676" y="64943"/>
                </a:cubicBezTo>
                <a:cubicBezTo>
                  <a:pt x="941676" y="12989"/>
                  <a:pt x="980642" y="0"/>
                  <a:pt x="1013114" y="0"/>
                </a:cubicBezTo>
                <a:cubicBezTo>
                  <a:pt x="1032597" y="0"/>
                  <a:pt x="1097540" y="32472"/>
                  <a:pt x="1097540" y="58449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536646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118</Words>
  <Application>Microsoft Office PowerPoint</Application>
  <PresentationFormat>宽屏</PresentationFormat>
  <Paragraphs>21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HarmonyOS Sans SC Light</vt:lpstr>
      <vt:lpstr>阿里巴巴普惠体 2.0 55 Regular</vt:lpstr>
      <vt:lpstr>阿里巴巴普惠体 2.0 65 Medium</vt:lpstr>
      <vt:lpstr>等线</vt:lpstr>
      <vt:lpstr>等线 Light</vt:lpstr>
      <vt:lpstr>Arial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劳动者工人干活场景人物剪影ppt矢量素材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21</cp:revision>
  <dcterms:created xsi:type="dcterms:W3CDTF">2023-04-24T02:34:24Z</dcterms:created>
  <dcterms:modified xsi:type="dcterms:W3CDTF">2023-04-25T14:16:30Z</dcterms:modified>
</cp:coreProperties>
</file>