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4" r:id="rId2"/>
    <p:sldId id="295" r:id="rId3"/>
    <p:sldId id="296" r:id="rId4"/>
    <p:sldId id="297" r:id="rId5"/>
    <p:sldId id="298" r:id="rId6"/>
    <p:sldId id="299" r:id="rId7"/>
    <p:sldId id="300" r:id="rId8"/>
    <p:sldId id="302" r:id="rId9"/>
    <p:sldId id="301" r:id="rId10"/>
    <p:sldId id="303" r:id="rId11"/>
    <p:sldId id="304" r:id="rId12"/>
    <p:sldId id="305" r:id="rId13"/>
    <p:sldId id="307" r:id="rId14"/>
    <p:sldId id="306" r:id="rId15"/>
    <p:sldId id="308" r:id="rId16"/>
    <p:sldId id="309" r:id="rId17"/>
    <p:sldId id="310" r:id="rId18"/>
    <p:sldId id="311" r:id="rId19"/>
    <p:sldId id="313" r:id="rId20"/>
    <p:sldId id="314" r:id="rId21"/>
    <p:sldId id="312" r:id="rId22"/>
    <p:sldId id="315" r:id="rId23"/>
    <p:sldId id="316" r:id="rId24"/>
    <p:sldId id="327" r:id="rId25"/>
    <p:sldId id="317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7151" userDrawn="1">
          <p15:clr>
            <a:srgbClr val="A4A3A4"/>
          </p15:clr>
        </p15:guide>
        <p15:guide id="4" pos="5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8F63"/>
    <a:srgbClr val="48F166"/>
    <a:srgbClr val="013D47"/>
    <a:srgbClr val="F0F0F0"/>
    <a:srgbClr val="008071"/>
    <a:srgbClr val="00E799"/>
    <a:srgbClr val="D82102"/>
    <a:srgbClr val="00B0F0"/>
    <a:srgbClr val="FD5539"/>
    <a:srgbClr val="D73D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18" autoAdjust="0"/>
    <p:restoredTop sz="95024" autoAdjust="0"/>
  </p:normalViewPr>
  <p:slideViewPr>
    <p:cSldViewPr>
      <p:cViewPr>
        <p:scale>
          <a:sx n="66" d="100"/>
          <a:sy n="66" d="100"/>
        </p:scale>
        <p:origin x="702" y="450"/>
      </p:cViewPr>
      <p:guideLst>
        <p:guide orient="horz" pos="2160"/>
        <p:guide pos="3840"/>
        <p:guide pos="7151"/>
        <p:guide pos="529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rgbClr val="FD5539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rgbClr val="0A8F63"/>
                  </a:gs>
                  <a:gs pos="100000">
                    <a:srgbClr val="48F166"/>
                  </a:gs>
                </a:gsLst>
                <a:lin ang="5400000" scaled="1"/>
              </a:gradFill>
              <a:ln w="12687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F730-4C65-AF12-8764FF1911B5}"/>
              </c:ext>
            </c:extLst>
          </c:dPt>
          <c:dPt>
            <c:idx val="1"/>
            <c:bubble3D val="0"/>
            <c:spPr>
              <a:noFill/>
              <a:ln w="12687">
                <a:solidFill>
                  <a:srgbClr val="48F166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F730-4C65-AF12-8764FF1911B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g/"通""用""格""式"</c:formatCode>
                <c:ptCount val="2"/>
                <c:pt idx="0">
                  <c:v>7.5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730-4C65-AF12-8764FF1911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8"/>
      </c:doughnutChart>
      <c:spPr>
        <a:noFill/>
        <a:ln w="2537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3205332987416166"/>
          <c:y val="0.10240253799962469"/>
          <c:w val="0.6730676000567245"/>
          <c:h val="0.8975974620003752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solidFill>
                <a:srgbClr val="48F166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rgbClr val="0A8F63"/>
                  </a:gs>
                  <a:gs pos="100000">
                    <a:srgbClr val="48F166"/>
                  </a:gs>
                </a:gsLst>
                <a:lin ang="5400000" scaled="1"/>
              </a:gradFill>
              <a:ln w="12687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DA86-4128-8505-061D51E1CC1D}"/>
              </c:ext>
            </c:extLst>
          </c:dPt>
          <c:dPt>
            <c:idx val="1"/>
            <c:bubble3D val="0"/>
            <c:spPr>
              <a:noFill/>
              <a:ln w="12687">
                <a:solidFill>
                  <a:srgbClr val="48F166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DA86-4128-8505-061D51E1CC1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g/"通""用""格""式"</c:formatCode>
                <c:ptCount val="2"/>
                <c:pt idx="0">
                  <c:v>2.5</c:v>
                </c:pt>
                <c:pt idx="1">
                  <c:v>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A86-4128-8505-061D51E1CC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8"/>
      </c:doughnutChart>
      <c:spPr>
        <a:noFill/>
        <a:ln w="2537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2" tx1="lt1" bg2="dk1" tx2="lt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CC99"/>
            </a:solidFill>
            <a:ln>
              <a:solidFill>
                <a:srgbClr val="00B0F0"/>
              </a:solidFill>
            </a:ln>
          </c:spPr>
          <c:dPt>
            <c:idx val="0"/>
            <c:bubble3D val="0"/>
            <c:spPr>
              <a:gradFill>
                <a:gsLst>
                  <a:gs pos="0">
                    <a:srgbClr val="0A8F63"/>
                  </a:gs>
                  <a:gs pos="100000">
                    <a:srgbClr val="48F166"/>
                  </a:gs>
                </a:gsLst>
                <a:lin ang="5400000" scaled="1"/>
              </a:gradFill>
              <a:ln w="12687">
                <a:noFill/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E785-4F5F-B88F-C8654083629D}"/>
              </c:ext>
            </c:extLst>
          </c:dPt>
          <c:dPt>
            <c:idx val="1"/>
            <c:bubble3D val="0"/>
            <c:spPr>
              <a:noFill/>
              <a:ln w="12687">
                <a:solidFill>
                  <a:srgbClr val="48F166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E785-4F5F-B88F-C8654083629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g/"通""用""格""式"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785-4F5F-B88F-C865408362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8"/>
      </c:doughnutChart>
      <c:spPr>
        <a:noFill/>
        <a:ln w="2537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79A18F-4E26-4B2F-B1D2-2F3F2782C148}" type="datetimeFigureOut">
              <a:rPr lang="zh-CN" altLang="en-US" smtClean="0"/>
              <a:pPr/>
              <a:t>2023/4/25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70F956-FC7D-4434-9D9E-CC985997F4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440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 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4911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6141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7391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1553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1085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0847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7351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6973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916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4969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508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0455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4718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2726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6740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0430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9488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005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319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4091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81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489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09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16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FBDBEA0D-D845-2034-6B37-A8614589327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013D47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1F4-194C-4DD9-9505-42FC048612EF}" type="datetimeFigureOut">
              <a:rPr lang="zh-CN" altLang="en-US" smtClean="0"/>
              <a:pPr/>
              <a:t>2023/4/25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2A2D-5054-49A2-BEE4-C9F6B6DAB1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0736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FBDBEA0D-D845-2034-6B37-A8614589327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013D47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931F4-194C-4DD9-9505-42FC048612EF}" type="datetimeFigureOut">
              <a:rPr lang="zh-CN" altLang="en-US" smtClean="0"/>
              <a:pPr/>
              <a:t>2023/4/25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B2A2D-5054-49A2-BEE4-C9F6B6DAB1E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E057D0B-1403-ECE9-112D-4C46C02F9266}"/>
              </a:ext>
            </a:extLst>
          </p:cNvPr>
          <p:cNvSpPr/>
          <p:nvPr userDrawn="1"/>
        </p:nvSpPr>
        <p:spPr>
          <a:xfrm>
            <a:off x="512651" y="449112"/>
            <a:ext cx="950198" cy="950198"/>
          </a:xfrm>
          <a:prstGeom prst="ellipse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ACF0646-92E4-92B7-71CC-FEA0933171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" b="59307"/>
          <a:stretch/>
        </p:blipFill>
        <p:spPr>
          <a:xfrm rot="10800000">
            <a:off x="0" y="4083296"/>
            <a:ext cx="12192000" cy="2774705"/>
          </a:xfrm>
          <a:custGeom>
            <a:avLst/>
            <a:gdLst>
              <a:gd name="connsiteX0" fmla="*/ 0 w 12192000"/>
              <a:gd name="connsiteY0" fmla="*/ 0 h 2774705"/>
              <a:gd name="connsiteX1" fmla="*/ 12192000 w 12192000"/>
              <a:gd name="connsiteY1" fmla="*/ 0 h 2774705"/>
              <a:gd name="connsiteX2" fmla="*/ 12192000 w 12192000"/>
              <a:gd name="connsiteY2" fmla="*/ 2774705 h 2774705"/>
              <a:gd name="connsiteX3" fmla="*/ 0 w 12192000"/>
              <a:gd name="connsiteY3" fmla="*/ 2774705 h 2774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74705">
                <a:moveTo>
                  <a:pt x="0" y="0"/>
                </a:moveTo>
                <a:lnTo>
                  <a:pt x="12192000" y="0"/>
                </a:lnTo>
                <a:lnTo>
                  <a:pt x="12192000" y="2774705"/>
                </a:lnTo>
                <a:lnTo>
                  <a:pt x="0" y="2774705"/>
                </a:lnTo>
                <a:close/>
              </a:path>
            </a:pathLst>
          </a:cu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FAB7B7A9-45A6-3B8E-93E4-23ADD8D649CF}"/>
              </a:ext>
            </a:extLst>
          </p:cNvPr>
          <p:cNvSpPr/>
          <p:nvPr userDrawn="1"/>
        </p:nvSpPr>
        <p:spPr>
          <a:xfrm>
            <a:off x="4482855" y="180584"/>
            <a:ext cx="436366" cy="436366"/>
          </a:xfrm>
          <a:prstGeom prst="ellipse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680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46368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931F4-194C-4DD9-9505-42FC048612EF}" type="datetimeFigureOut">
              <a:rPr lang="zh-CN" altLang="en-US" smtClean="0"/>
              <a:pPr/>
              <a:t>2023/4/25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B2A2D-5054-49A2-BEE4-C9F6B6DAB1E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458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id="{5880BEA1-40F9-B49E-88D6-7752B033B78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013D47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E227EB84-B9F0-2AEC-CBB8-9C880A022C7A}"/>
              </a:ext>
            </a:extLst>
          </p:cNvPr>
          <p:cNvSpPr/>
          <p:nvPr/>
        </p:nvSpPr>
        <p:spPr>
          <a:xfrm>
            <a:off x="1991544" y="2352452"/>
            <a:ext cx="8136904" cy="1166951"/>
          </a:xfrm>
          <a:prstGeom prst="round2DiagRect">
            <a:avLst>
              <a:gd name="adj1" fmla="val 34117"/>
              <a:gd name="adj2" fmla="val 0"/>
            </a:avLst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rgbClr val="F0F0F0">
                    <a:alpha val="0"/>
                  </a:srgbClr>
                </a:gs>
                <a:gs pos="100000">
                  <a:srgbClr val="48F166">
                    <a:alpha val="4000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74E7B40C-E844-3FBF-6B9F-478AC8DEA9B8}"/>
              </a:ext>
            </a:extLst>
          </p:cNvPr>
          <p:cNvSpPr/>
          <p:nvPr/>
        </p:nvSpPr>
        <p:spPr>
          <a:xfrm>
            <a:off x="8104107" y="748995"/>
            <a:ext cx="436773" cy="278645"/>
          </a:xfrm>
          <a:prstGeom prst="round2DiagRect">
            <a:avLst>
              <a:gd name="adj1" fmla="val 34117"/>
              <a:gd name="adj2" fmla="val 0"/>
            </a:avLst>
          </a:prstGeom>
          <a:noFill/>
          <a:ln w="762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1991544" y="1268760"/>
            <a:ext cx="8136904" cy="1440160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1423966" y="2352452"/>
            <a:ext cx="1043027" cy="665412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15438F5-74ED-6091-0159-D9375C7157E5}"/>
              </a:ext>
            </a:extLst>
          </p:cNvPr>
          <p:cNvSpPr/>
          <p:nvPr/>
        </p:nvSpPr>
        <p:spPr>
          <a:xfrm flipH="1">
            <a:off x="2442089" y="1169457"/>
            <a:ext cx="72580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8000" dirty="0">
                <a:solidFill>
                  <a:schemeClr val="bg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  <a:cs typeface="+mn-ea"/>
                <a:sym typeface="+mn-lt"/>
              </a:rPr>
              <a:t>工作总结汇报</a:t>
            </a:r>
            <a:endParaRPr lang="en-US" altLang="zh-CN" sz="8000" dirty="0">
              <a:solidFill>
                <a:schemeClr val="bg1"/>
              </a:solidFill>
              <a:latin typeface="欢字卡通手书" panose="02000500000000000000" pitchFamily="2" charset="-122"/>
              <a:ea typeface="欢字卡通手书" panose="02000500000000000000" pitchFamily="2" charset="-122"/>
              <a:cs typeface="+mn-ea"/>
              <a:sym typeface="+mn-lt"/>
            </a:endParaRPr>
          </a:p>
        </p:txBody>
      </p:sp>
      <p:pic>
        <p:nvPicPr>
          <p:cNvPr id="36" name="图片 3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1BB8ECA-97AC-EA8C-9BB3-599E5A0E2F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3C8BEBB1-9755-BBFE-7606-3B78F8F8B289}"/>
              </a:ext>
            </a:extLst>
          </p:cNvPr>
          <p:cNvGrpSpPr/>
          <p:nvPr/>
        </p:nvGrpSpPr>
        <p:grpSpPr>
          <a:xfrm>
            <a:off x="5951984" y="3930539"/>
            <a:ext cx="3866530" cy="280989"/>
            <a:chOff x="4289813" y="5868701"/>
            <a:chExt cx="2087275" cy="28098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0DA8AA4-9E88-CC2C-4C82-004E8D62D83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F0F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rgbClr val="F0F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rgbClr val="F0F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5D03695-003B-E5DD-CF9B-E47058E22CF6}"/>
                </a:ext>
              </a:extLst>
            </p:cNvPr>
            <p:cNvSpPr txBox="1"/>
            <p:nvPr/>
          </p:nvSpPr>
          <p:spPr>
            <a:xfrm>
              <a:off x="5317855" y="5872691"/>
              <a:ext cx="10592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F0F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rgbClr val="F0F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2023.04.26</a:t>
              </a:r>
              <a:endParaRPr lang="zh-CN" altLang="en-US" dirty="0">
                <a:solidFill>
                  <a:srgbClr val="F0F0F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709C8B05-B4B7-CFF7-C213-6E714528E11C}"/>
              </a:ext>
            </a:extLst>
          </p:cNvPr>
          <p:cNvSpPr txBox="1"/>
          <p:nvPr/>
        </p:nvSpPr>
        <p:spPr>
          <a:xfrm>
            <a:off x="3869506" y="2772358"/>
            <a:ext cx="44529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gradFill flip="none" rotWithShape="1">
                  <a:gsLst>
                    <a:gs pos="0">
                      <a:srgbClr val="F0F0F0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rPr>
              <a:t>Your content to play here, or through paste in this box, and select only the text. Your content to play here</a:t>
            </a:r>
            <a:endParaRPr lang="zh-CN" altLang="en-US" sz="1200" dirty="0">
              <a:gradFill flip="none" rotWithShape="1">
                <a:gsLst>
                  <a:gs pos="0">
                    <a:srgbClr val="F0F0F0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B8891536-8DE4-A93F-70FE-4CBB82ABC1A7}"/>
              </a:ext>
            </a:extLst>
          </p:cNvPr>
          <p:cNvSpPr/>
          <p:nvPr/>
        </p:nvSpPr>
        <p:spPr>
          <a:xfrm>
            <a:off x="9725007" y="3112367"/>
            <a:ext cx="638026" cy="407036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8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Oval 10">
            <a:extLst>
              <a:ext uri="{FF2B5EF4-FFF2-40B4-BE49-F238E27FC236}">
                <a16:creationId xmlns:a16="http://schemas.microsoft.com/office/drawing/2014/main" id="{29288263-B4D0-A2A7-F1F2-A87F253B3C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0056" y="1460523"/>
            <a:ext cx="463217" cy="463217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+mn-lt"/>
              </a:rPr>
              <a:t>1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89D75806-1A20-F9B6-CF2E-C08A81B389BC}"/>
              </a:ext>
            </a:extLst>
          </p:cNvPr>
          <p:cNvSpPr>
            <a:spLocks noEditPoints="1"/>
          </p:cNvSpPr>
          <p:nvPr/>
        </p:nvSpPr>
        <p:spPr bwMode="auto">
          <a:xfrm rot="925172">
            <a:off x="1052213" y="1584523"/>
            <a:ext cx="4351968" cy="4356426"/>
          </a:xfrm>
          <a:custGeom>
            <a:avLst/>
            <a:gdLst>
              <a:gd name="T0" fmla="*/ 50 w 4280"/>
              <a:gd name="T1" fmla="*/ 3831 h 4280"/>
              <a:gd name="T2" fmla="*/ 59 w 4280"/>
              <a:gd name="T3" fmla="*/ 4021 h 4280"/>
              <a:gd name="T4" fmla="*/ 259 w 4280"/>
              <a:gd name="T5" fmla="*/ 4221 h 4280"/>
              <a:gd name="T6" fmla="*/ 449 w 4280"/>
              <a:gd name="T7" fmla="*/ 4230 h 4280"/>
              <a:gd name="T8" fmla="*/ 1047 w 4280"/>
              <a:gd name="T9" fmla="*/ 3632 h 4280"/>
              <a:gd name="T10" fmla="*/ 1038 w 4280"/>
              <a:gd name="T11" fmla="*/ 3443 h 4280"/>
              <a:gd name="T12" fmla="*/ 837 w 4280"/>
              <a:gd name="T13" fmla="*/ 3242 h 4280"/>
              <a:gd name="T14" fmla="*/ 648 w 4280"/>
              <a:gd name="T15" fmla="*/ 3233 h 4280"/>
              <a:gd name="T16" fmla="*/ 50 w 4280"/>
              <a:gd name="T17" fmla="*/ 3831 h 4280"/>
              <a:gd name="T18" fmla="*/ 2717 w 4280"/>
              <a:gd name="T19" fmla="*/ 3126 h 4280"/>
              <a:gd name="T20" fmla="*/ 3822 w 4280"/>
              <a:gd name="T21" fmla="*/ 2669 h 4280"/>
              <a:gd name="T22" fmla="*/ 4280 w 4280"/>
              <a:gd name="T23" fmla="*/ 1563 h 4280"/>
              <a:gd name="T24" fmla="*/ 3822 w 4280"/>
              <a:gd name="T25" fmla="*/ 458 h 4280"/>
              <a:gd name="T26" fmla="*/ 2717 w 4280"/>
              <a:gd name="T27" fmla="*/ 0 h 4280"/>
              <a:gd name="T28" fmla="*/ 1611 w 4280"/>
              <a:gd name="T29" fmla="*/ 458 h 4280"/>
              <a:gd name="T30" fmla="*/ 1417 w 4280"/>
              <a:gd name="T31" fmla="*/ 2431 h 4280"/>
              <a:gd name="T32" fmla="*/ 1369 w 4280"/>
              <a:gd name="T33" fmla="*/ 2462 h 4280"/>
              <a:gd name="T34" fmla="*/ 1360 w 4280"/>
              <a:gd name="T35" fmla="*/ 2472 h 4280"/>
              <a:gd name="T36" fmla="*/ 1360 w 4280"/>
              <a:gd name="T37" fmla="*/ 2670 h 4280"/>
              <a:gd name="T38" fmla="*/ 1610 w 4280"/>
              <a:gd name="T39" fmla="*/ 2920 h 4280"/>
              <a:gd name="T40" fmla="*/ 1808 w 4280"/>
              <a:gd name="T41" fmla="*/ 2920 h 4280"/>
              <a:gd name="T42" fmla="*/ 1818 w 4280"/>
              <a:gd name="T43" fmla="*/ 2911 h 4280"/>
              <a:gd name="T44" fmla="*/ 1849 w 4280"/>
              <a:gd name="T45" fmla="*/ 2864 h 4280"/>
              <a:gd name="T46" fmla="*/ 2717 w 4280"/>
              <a:gd name="T47" fmla="*/ 3126 h 4280"/>
              <a:gd name="T48" fmla="*/ 2717 w 4280"/>
              <a:gd name="T49" fmla="*/ 291 h 4280"/>
              <a:gd name="T50" fmla="*/ 3617 w 4280"/>
              <a:gd name="T51" fmla="*/ 663 h 4280"/>
              <a:gd name="T52" fmla="*/ 3989 w 4280"/>
              <a:gd name="T53" fmla="*/ 1563 h 4280"/>
              <a:gd name="T54" fmla="*/ 3617 w 4280"/>
              <a:gd name="T55" fmla="*/ 2463 h 4280"/>
              <a:gd name="T56" fmla="*/ 2717 w 4280"/>
              <a:gd name="T57" fmla="*/ 2836 h 4280"/>
              <a:gd name="T58" fmla="*/ 1817 w 4280"/>
              <a:gd name="T59" fmla="*/ 2463 h 4280"/>
              <a:gd name="T60" fmla="*/ 1817 w 4280"/>
              <a:gd name="T61" fmla="*/ 663 h 4280"/>
              <a:gd name="T62" fmla="*/ 2717 w 4280"/>
              <a:gd name="T63" fmla="*/ 291 h 4280"/>
              <a:gd name="T64" fmla="*/ 1036 w 4280"/>
              <a:gd name="T65" fmla="*/ 2894 h 4280"/>
              <a:gd name="T66" fmla="*/ 1036 w 4280"/>
              <a:gd name="T67" fmla="*/ 3244 h 4280"/>
              <a:gd name="T68" fmla="*/ 1386 w 4280"/>
              <a:gd name="T69" fmla="*/ 3244 h 4280"/>
              <a:gd name="T70" fmla="*/ 1386 w 4280"/>
              <a:gd name="T71" fmla="*/ 2894 h 4280"/>
              <a:gd name="T72" fmla="*/ 1036 w 4280"/>
              <a:gd name="T73" fmla="*/ 2894 h 4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280" h="4280">
                <a:moveTo>
                  <a:pt x="50" y="3831"/>
                </a:moveTo>
                <a:cubicBezTo>
                  <a:pt x="0" y="3881"/>
                  <a:pt x="4" y="3966"/>
                  <a:pt x="59" y="4021"/>
                </a:cubicBezTo>
                <a:lnTo>
                  <a:pt x="259" y="4221"/>
                </a:lnTo>
                <a:cubicBezTo>
                  <a:pt x="314" y="4276"/>
                  <a:pt x="399" y="4280"/>
                  <a:pt x="449" y="4230"/>
                </a:cubicBezTo>
                <a:lnTo>
                  <a:pt x="1047" y="3632"/>
                </a:lnTo>
                <a:cubicBezTo>
                  <a:pt x="1096" y="3583"/>
                  <a:pt x="1092" y="3498"/>
                  <a:pt x="1038" y="3443"/>
                </a:cubicBezTo>
                <a:lnTo>
                  <a:pt x="837" y="3242"/>
                </a:lnTo>
                <a:cubicBezTo>
                  <a:pt x="782" y="3188"/>
                  <a:pt x="697" y="3184"/>
                  <a:pt x="648" y="3233"/>
                </a:cubicBezTo>
                <a:lnTo>
                  <a:pt x="50" y="3831"/>
                </a:lnTo>
                <a:close/>
                <a:moveTo>
                  <a:pt x="2717" y="3126"/>
                </a:moveTo>
                <a:cubicBezTo>
                  <a:pt x="3134" y="3126"/>
                  <a:pt x="3527" y="2964"/>
                  <a:pt x="3822" y="2669"/>
                </a:cubicBezTo>
                <a:cubicBezTo>
                  <a:pt x="4117" y="2373"/>
                  <a:pt x="4280" y="1981"/>
                  <a:pt x="4280" y="1563"/>
                </a:cubicBezTo>
                <a:cubicBezTo>
                  <a:pt x="4280" y="1146"/>
                  <a:pt x="4117" y="753"/>
                  <a:pt x="3822" y="458"/>
                </a:cubicBezTo>
                <a:cubicBezTo>
                  <a:pt x="3527" y="163"/>
                  <a:pt x="3134" y="0"/>
                  <a:pt x="2717" y="0"/>
                </a:cubicBezTo>
                <a:cubicBezTo>
                  <a:pt x="2299" y="0"/>
                  <a:pt x="1907" y="163"/>
                  <a:pt x="1611" y="458"/>
                </a:cubicBezTo>
                <a:cubicBezTo>
                  <a:pt x="1076" y="993"/>
                  <a:pt x="1011" y="1824"/>
                  <a:pt x="1417" y="2431"/>
                </a:cubicBezTo>
                <a:cubicBezTo>
                  <a:pt x="1399" y="2438"/>
                  <a:pt x="1383" y="2448"/>
                  <a:pt x="1369" y="2462"/>
                </a:cubicBezTo>
                <a:lnTo>
                  <a:pt x="1360" y="2472"/>
                </a:lnTo>
                <a:cubicBezTo>
                  <a:pt x="1305" y="2526"/>
                  <a:pt x="1305" y="2615"/>
                  <a:pt x="1360" y="2670"/>
                </a:cubicBezTo>
                <a:lnTo>
                  <a:pt x="1610" y="2920"/>
                </a:lnTo>
                <a:cubicBezTo>
                  <a:pt x="1665" y="2975"/>
                  <a:pt x="1754" y="2975"/>
                  <a:pt x="1808" y="2920"/>
                </a:cubicBezTo>
                <a:lnTo>
                  <a:pt x="1818" y="2911"/>
                </a:lnTo>
                <a:cubicBezTo>
                  <a:pt x="1832" y="2897"/>
                  <a:pt x="1842" y="2881"/>
                  <a:pt x="1849" y="2864"/>
                </a:cubicBezTo>
                <a:cubicBezTo>
                  <a:pt x="2104" y="3035"/>
                  <a:pt x="2403" y="3126"/>
                  <a:pt x="2717" y="3126"/>
                </a:cubicBezTo>
                <a:close/>
                <a:moveTo>
                  <a:pt x="2717" y="291"/>
                </a:moveTo>
                <a:cubicBezTo>
                  <a:pt x="3057" y="291"/>
                  <a:pt x="3376" y="423"/>
                  <a:pt x="3617" y="663"/>
                </a:cubicBezTo>
                <a:cubicBezTo>
                  <a:pt x="3857" y="904"/>
                  <a:pt x="3989" y="1223"/>
                  <a:pt x="3989" y="1563"/>
                </a:cubicBezTo>
                <a:cubicBezTo>
                  <a:pt x="3989" y="1903"/>
                  <a:pt x="3857" y="2223"/>
                  <a:pt x="3617" y="2463"/>
                </a:cubicBezTo>
                <a:cubicBezTo>
                  <a:pt x="3376" y="2703"/>
                  <a:pt x="3057" y="2836"/>
                  <a:pt x="2717" y="2836"/>
                </a:cubicBezTo>
                <a:cubicBezTo>
                  <a:pt x="2377" y="2836"/>
                  <a:pt x="2057" y="2703"/>
                  <a:pt x="1817" y="2463"/>
                </a:cubicBezTo>
                <a:cubicBezTo>
                  <a:pt x="1321" y="1967"/>
                  <a:pt x="1321" y="1160"/>
                  <a:pt x="1817" y="663"/>
                </a:cubicBezTo>
                <a:cubicBezTo>
                  <a:pt x="2057" y="423"/>
                  <a:pt x="2377" y="291"/>
                  <a:pt x="2717" y="291"/>
                </a:cubicBezTo>
                <a:close/>
                <a:moveTo>
                  <a:pt x="1036" y="2894"/>
                </a:moveTo>
                <a:cubicBezTo>
                  <a:pt x="940" y="2991"/>
                  <a:pt x="940" y="3147"/>
                  <a:pt x="1036" y="3244"/>
                </a:cubicBezTo>
                <a:cubicBezTo>
                  <a:pt x="1133" y="3340"/>
                  <a:pt x="1289" y="3340"/>
                  <a:pt x="1386" y="3244"/>
                </a:cubicBezTo>
                <a:cubicBezTo>
                  <a:pt x="1482" y="3147"/>
                  <a:pt x="1482" y="2991"/>
                  <a:pt x="1386" y="2894"/>
                </a:cubicBezTo>
                <a:cubicBezTo>
                  <a:pt x="1289" y="2798"/>
                  <a:pt x="1133" y="2798"/>
                  <a:pt x="1036" y="2894"/>
                </a:cubicBezTo>
                <a:close/>
              </a:path>
            </a:pathLst>
          </a:cu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48F166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Freeform 26">
            <a:extLst>
              <a:ext uri="{FF2B5EF4-FFF2-40B4-BE49-F238E27FC236}">
                <a16:creationId xmlns:a16="http://schemas.microsoft.com/office/drawing/2014/main" id="{822629EB-3DA4-EF96-ED51-1BD8619F24BA}"/>
              </a:ext>
            </a:extLst>
          </p:cNvPr>
          <p:cNvSpPr>
            <a:spLocks noEditPoints="1"/>
          </p:cNvSpPr>
          <p:nvPr/>
        </p:nvSpPr>
        <p:spPr bwMode="auto">
          <a:xfrm>
            <a:off x="3176349" y="2534321"/>
            <a:ext cx="1632150" cy="1515569"/>
          </a:xfrm>
          <a:custGeom>
            <a:avLst/>
            <a:gdLst>
              <a:gd name="T0" fmla="*/ 373 w 678"/>
              <a:gd name="T1" fmla="*/ 551 h 630"/>
              <a:gd name="T2" fmla="*/ 280 w 678"/>
              <a:gd name="T3" fmla="*/ 593 h 630"/>
              <a:gd name="T4" fmla="*/ 190 w 678"/>
              <a:gd name="T5" fmla="*/ 21 h 630"/>
              <a:gd name="T6" fmla="*/ 210 w 678"/>
              <a:gd name="T7" fmla="*/ 34 h 630"/>
              <a:gd name="T8" fmla="*/ 342 w 678"/>
              <a:gd name="T9" fmla="*/ 1 h 630"/>
              <a:gd name="T10" fmla="*/ 169 w 678"/>
              <a:gd name="T11" fmla="*/ 25 h 630"/>
              <a:gd name="T12" fmla="*/ 207 w 678"/>
              <a:gd name="T13" fmla="*/ 62 h 630"/>
              <a:gd name="T14" fmla="*/ 199 w 678"/>
              <a:gd name="T15" fmla="*/ 340 h 630"/>
              <a:gd name="T16" fmla="*/ 161 w 678"/>
              <a:gd name="T17" fmla="*/ 304 h 630"/>
              <a:gd name="T18" fmla="*/ 169 w 678"/>
              <a:gd name="T19" fmla="*/ 25 h 630"/>
              <a:gd name="T20" fmla="*/ 309 w 678"/>
              <a:gd name="T21" fmla="*/ 120 h 630"/>
              <a:gd name="T22" fmla="*/ 467 w 678"/>
              <a:gd name="T23" fmla="*/ 102 h 630"/>
              <a:gd name="T24" fmla="*/ 291 w 678"/>
              <a:gd name="T25" fmla="*/ 109 h 630"/>
              <a:gd name="T26" fmla="*/ 300 w 678"/>
              <a:gd name="T27" fmla="*/ 133 h 630"/>
              <a:gd name="T28" fmla="*/ 308 w 678"/>
              <a:gd name="T29" fmla="*/ 422 h 630"/>
              <a:gd name="T30" fmla="*/ 270 w 678"/>
              <a:gd name="T31" fmla="*/ 410 h 630"/>
              <a:gd name="T32" fmla="*/ 263 w 678"/>
              <a:gd name="T33" fmla="*/ 122 h 630"/>
              <a:gd name="T34" fmla="*/ 322 w 678"/>
              <a:gd name="T35" fmla="*/ 145 h 630"/>
              <a:gd name="T36" fmla="*/ 511 w 678"/>
              <a:gd name="T37" fmla="*/ 145 h 630"/>
              <a:gd name="T38" fmla="*/ 486 w 678"/>
              <a:gd name="T39" fmla="*/ 406 h 630"/>
              <a:gd name="T40" fmla="*/ 322 w 678"/>
              <a:gd name="T41" fmla="*/ 145 h 630"/>
              <a:gd name="T42" fmla="*/ 481 w 678"/>
              <a:gd name="T43" fmla="*/ 166 h 630"/>
              <a:gd name="T44" fmla="*/ 354 w 678"/>
              <a:gd name="T45" fmla="*/ 240 h 630"/>
              <a:gd name="T46" fmla="*/ 221 w 678"/>
              <a:gd name="T47" fmla="*/ 56 h 630"/>
              <a:gd name="T48" fmla="*/ 410 w 678"/>
              <a:gd name="T49" fmla="*/ 56 h 630"/>
              <a:gd name="T50" fmla="*/ 255 w 678"/>
              <a:gd name="T51" fmla="*/ 83 h 630"/>
              <a:gd name="T52" fmla="*/ 240 w 678"/>
              <a:gd name="T53" fmla="*/ 335 h 630"/>
              <a:gd name="T54" fmla="*/ 221 w 678"/>
              <a:gd name="T55" fmla="*/ 56 h 630"/>
              <a:gd name="T56" fmla="*/ 134 w 678"/>
              <a:gd name="T57" fmla="*/ 188 h 630"/>
              <a:gd name="T58" fmla="*/ 104 w 678"/>
              <a:gd name="T59" fmla="*/ 135 h 630"/>
              <a:gd name="T60" fmla="*/ 54 w 678"/>
              <a:gd name="T61" fmla="*/ 467 h 630"/>
              <a:gd name="T62" fmla="*/ 90 w 678"/>
              <a:gd name="T63" fmla="*/ 515 h 630"/>
              <a:gd name="T64" fmla="*/ 0 w 678"/>
              <a:gd name="T65" fmla="*/ 630 h 630"/>
              <a:gd name="T66" fmla="*/ 678 w 678"/>
              <a:gd name="T67" fmla="*/ 586 h 630"/>
              <a:gd name="T68" fmla="*/ 621 w 678"/>
              <a:gd name="T69" fmla="*/ 467 h 630"/>
              <a:gd name="T70" fmla="*/ 571 w 678"/>
              <a:gd name="T71" fmla="*/ 135 h 630"/>
              <a:gd name="T72" fmla="*/ 541 w 678"/>
              <a:gd name="T73" fmla="*/ 188 h 630"/>
              <a:gd name="T74" fmla="*/ 573 w 678"/>
              <a:gd name="T75" fmla="*/ 474 h 630"/>
              <a:gd name="T76" fmla="*/ 101 w 678"/>
              <a:gd name="T77" fmla="*/ 18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90" y="515"/>
                </a:ln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4849522-FD96-7DBA-4E81-28515FBE1ED6}"/>
              </a:ext>
            </a:extLst>
          </p:cNvPr>
          <p:cNvGrpSpPr/>
          <p:nvPr/>
        </p:nvGrpSpPr>
        <p:grpSpPr>
          <a:xfrm>
            <a:off x="7248128" y="1412776"/>
            <a:ext cx="4104085" cy="909913"/>
            <a:chOff x="444499" y="1856096"/>
            <a:chExt cx="4104085" cy="90991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B36A884-4247-8C51-4F62-38F4CEBF3737}"/>
                </a:ext>
              </a:extLst>
            </p:cNvPr>
            <p:cNvSpPr txBox="1"/>
            <p:nvPr/>
          </p:nvSpPr>
          <p:spPr>
            <a:xfrm>
              <a:off x="444499" y="2188222"/>
              <a:ext cx="4104085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E26C62C-054B-5FA7-689C-88B626A3355C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Oval 10">
            <a:extLst>
              <a:ext uri="{FF2B5EF4-FFF2-40B4-BE49-F238E27FC236}">
                <a16:creationId xmlns:a16="http://schemas.microsoft.com/office/drawing/2014/main" id="{3B6956E0-4CF7-46D4-075E-5195434016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0056" y="2588390"/>
            <a:ext cx="463217" cy="463217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+mn-lt"/>
              </a:rPr>
              <a:t>2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523B7A7-FE18-ADD2-ED09-B04BE0538CD5}"/>
              </a:ext>
            </a:extLst>
          </p:cNvPr>
          <p:cNvGrpSpPr/>
          <p:nvPr/>
        </p:nvGrpSpPr>
        <p:grpSpPr>
          <a:xfrm>
            <a:off x="7248128" y="2540643"/>
            <a:ext cx="4104085" cy="909913"/>
            <a:chOff x="444499" y="1856096"/>
            <a:chExt cx="4104085" cy="90991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510BE88-F674-A73D-FCA8-3B3F237F3B6E}"/>
                </a:ext>
              </a:extLst>
            </p:cNvPr>
            <p:cNvSpPr txBox="1"/>
            <p:nvPr/>
          </p:nvSpPr>
          <p:spPr>
            <a:xfrm>
              <a:off x="444499" y="2188222"/>
              <a:ext cx="4104085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E9DAD19-44F9-89B5-EB52-0A4365014FB2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Oval 10">
            <a:extLst>
              <a:ext uri="{FF2B5EF4-FFF2-40B4-BE49-F238E27FC236}">
                <a16:creationId xmlns:a16="http://schemas.microsoft.com/office/drawing/2014/main" id="{D340481A-26E9-6295-827B-E43A178A4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0056" y="3716257"/>
            <a:ext cx="463217" cy="463217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+mn-lt"/>
              </a:rPr>
              <a:t>3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FD24659-1C2D-D6DA-122F-BCBC2D10577A}"/>
              </a:ext>
            </a:extLst>
          </p:cNvPr>
          <p:cNvGrpSpPr/>
          <p:nvPr/>
        </p:nvGrpSpPr>
        <p:grpSpPr>
          <a:xfrm>
            <a:off x="7248128" y="3668510"/>
            <a:ext cx="4104085" cy="909913"/>
            <a:chOff x="444499" y="1856096"/>
            <a:chExt cx="4104085" cy="90991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2681CE1-22BE-EA8A-38F7-FCC840B8FEA6}"/>
                </a:ext>
              </a:extLst>
            </p:cNvPr>
            <p:cNvSpPr txBox="1"/>
            <p:nvPr/>
          </p:nvSpPr>
          <p:spPr>
            <a:xfrm>
              <a:off x="444499" y="2188222"/>
              <a:ext cx="4104085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4D6DD78-330E-5F62-205E-C74052F10B7D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Oval 10">
            <a:extLst>
              <a:ext uri="{FF2B5EF4-FFF2-40B4-BE49-F238E27FC236}">
                <a16:creationId xmlns:a16="http://schemas.microsoft.com/office/drawing/2014/main" id="{32EBEFB0-DCC4-E36C-F477-2614BA0F4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0056" y="4844124"/>
            <a:ext cx="463217" cy="463217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+mn-lt"/>
              </a:rPr>
              <a:t>4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39804D7-B9D0-D170-465A-BFF03726621B}"/>
              </a:ext>
            </a:extLst>
          </p:cNvPr>
          <p:cNvGrpSpPr/>
          <p:nvPr/>
        </p:nvGrpSpPr>
        <p:grpSpPr>
          <a:xfrm>
            <a:off x="7248128" y="4796377"/>
            <a:ext cx="4104085" cy="909913"/>
            <a:chOff x="444499" y="1856096"/>
            <a:chExt cx="4104085" cy="90991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53C34D7-9A58-57E9-960B-539EF699A9D7}"/>
                </a:ext>
              </a:extLst>
            </p:cNvPr>
            <p:cNvSpPr txBox="1"/>
            <p:nvPr/>
          </p:nvSpPr>
          <p:spPr>
            <a:xfrm>
              <a:off x="444499" y="2188222"/>
              <a:ext cx="4104085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99CC033-8809-162C-6E7E-322C163F5653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9010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Group 16">
            <a:extLst>
              <a:ext uri="{FF2B5EF4-FFF2-40B4-BE49-F238E27FC236}">
                <a16:creationId xmlns:a16="http://schemas.microsoft.com/office/drawing/2014/main" id="{5BE4EAEE-7B8D-9867-22DD-695797FDB77C}"/>
              </a:ext>
            </a:extLst>
          </p:cNvPr>
          <p:cNvGrpSpPr/>
          <p:nvPr/>
        </p:nvGrpSpPr>
        <p:grpSpPr>
          <a:xfrm>
            <a:off x="4315744" y="1964746"/>
            <a:ext cx="1672032" cy="1671203"/>
            <a:chOff x="3207641" y="1456107"/>
            <a:chExt cx="1254024" cy="1253402"/>
          </a:xfrm>
        </p:grpSpPr>
        <p:sp>
          <p:nvSpPr>
            <p:cNvPr id="3" name="Freeform 20">
              <a:extLst>
                <a:ext uri="{FF2B5EF4-FFF2-40B4-BE49-F238E27FC236}">
                  <a16:creationId xmlns:a16="http://schemas.microsoft.com/office/drawing/2014/main" id="{1513AABC-B5B0-0B94-620D-20C56D5DC40F}"/>
                </a:ext>
              </a:extLst>
            </p:cNvPr>
            <p:cNvSpPr/>
            <p:nvPr/>
          </p:nvSpPr>
          <p:spPr bwMode="auto">
            <a:xfrm>
              <a:off x="3207641" y="1456107"/>
              <a:ext cx="1254024" cy="1253402"/>
            </a:xfrm>
            <a:custGeom>
              <a:avLst/>
              <a:gdLst/>
              <a:ahLst/>
              <a:cxnLst>
                <a:cxn ang="0">
                  <a:pos x="982" y="0"/>
                </a:cxn>
                <a:cxn ang="0">
                  <a:pos x="957" y="12"/>
                </a:cxn>
                <a:cxn ang="0">
                  <a:pos x="719" y="251"/>
                </a:cxn>
                <a:cxn ang="0">
                  <a:pos x="534" y="67"/>
                </a:cxn>
                <a:cxn ang="0">
                  <a:pos x="504" y="55"/>
                </a:cxn>
                <a:cxn ang="0">
                  <a:pos x="438" y="87"/>
                </a:cxn>
                <a:cxn ang="0">
                  <a:pos x="49" y="476"/>
                </a:cxn>
                <a:cxn ang="0">
                  <a:pos x="20" y="523"/>
                </a:cxn>
                <a:cxn ang="0">
                  <a:pos x="29" y="572"/>
                </a:cxn>
                <a:cxn ang="0">
                  <a:pos x="213" y="756"/>
                </a:cxn>
                <a:cxn ang="0">
                  <a:pos x="15" y="955"/>
                </a:cxn>
                <a:cxn ang="0">
                  <a:pos x="4" y="989"/>
                </a:cxn>
                <a:cxn ang="0">
                  <a:pos x="36" y="1005"/>
                </a:cxn>
                <a:cxn ang="0">
                  <a:pos x="956" y="1005"/>
                </a:cxn>
                <a:cxn ang="0">
                  <a:pos x="1007" y="953"/>
                </a:cxn>
                <a:cxn ang="0">
                  <a:pos x="1007" y="33"/>
                </a:cxn>
                <a:cxn ang="0">
                  <a:pos x="982" y="0"/>
                </a:cxn>
              </a:cxnLst>
              <a:rect l="0" t="0" r="r" b="b"/>
              <a:pathLst>
                <a:path w="1007" h="1005">
                  <a:moveTo>
                    <a:pt x="982" y="0"/>
                  </a:moveTo>
                  <a:cubicBezTo>
                    <a:pt x="974" y="0"/>
                    <a:pt x="966" y="4"/>
                    <a:pt x="957" y="12"/>
                  </a:cubicBezTo>
                  <a:cubicBezTo>
                    <a:pt x="719" y="251"/>
                    <a:pt x="719" y="251"/>
                    <a:pt x="719" y="251"/>
                  </a:cubicBezTo>
                  <a:cubicBezTo>
                    <a:pt x="534" y="67"/>
                    <a:pt x="534" y="67"/>
                    <a:pt x="534" y="67"/>
                  </a:cubicBezTo>
                  <a:cubicBezTo>
                    <a:pt x="527" y="59"/>
                    <a:pt x="516" y="55"/>
                    <a:pt x="504" y="55"/>
                  </a:cubicBezTo>
                  <a:cubicBezTo>
                    <a:pt x="482" y="55"/>
                    <a:pt x="458" y="67"/>
                    <a:pt x="438" y="87"/>
                  </a:cubicBezTo>
                  <a:cubicBezTo>
                    <a:pt x="49" y="476"/>
                    <a:pt x="49" y="476"/>
                    <a:pt x="49" y="476"/>
                  </a:cubicBezTo>
                  <a:cubicBezTo>
                    <a:pt x="35" y="490"/>
                    <a:pt x="24" y="507"/>
                    <a:pt x="20" y="523"/>
                  </a:cubicBezTo>
                  <a:cubicBezTo>
                    <a:pt x="14" y="543"/>
                    <a:pt x="17" y="561"/>
                    <a:pt x="29" y="572"/>
                  </a:cubicBezTo>
                  <a:cubicBezTo>
                    <a:pt x="213" y="756"/>
                    <a:pt x="213" y="756"/>
                    <a:pt x="213" y="756"/>
                  </a:cubicBezTo>
                  <a:cubicBezTo>
                    <a:pt x="15" y="955"/>
                    <a:pt x="15" y="955"/>
                    <a:pt x="15" y="955"/>
                  </a:cubicBezTo>
                  <a:cubicBezTo>
                    <a:pt x="0" y="970"/>
                    <a:pt x="2" y="983"/>
                    <a:pt x="4" y="989"/>
                  </a:cubicBezTo>
                  <a:cubicBezTo>
                    <a:pt x="7" y="995"/>
                    <a:pt x="14" y="1005"/>
                    <a:pt x="36" y="1005"/>
                  </a:cubicBezTo>
                  <a:cubicBezTo>
                    <a:pt x="956" y="1005"/>
                    <a:pt x="956" y="1005"/>
                    <a:pt x="956" y="1005"/>
                  </a:cubicBezTo>
                  <a:cubicBezTo>
                    <a:pt x="984" y="1005"/>
                    <a:pt x="1007" y="982"/>
                    <a:pt x="1007" y="953"/>
                  </a:cubicBezTo>
                  <a:cubicBezTo>
                    <a:pt x="1007" y="33"/>
                    <a:pt x="1007" y="33"/>
                    <a:pt x="1007" y="33"/>
                  </a:cubicBezTo>
                  <a:cubicBezTo>
                    <a:pt x="1007" y="9"/>
                    <a:pt x="994" y="0"/>
                    <a:pt x="9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" name="Freeform 47">
              <a:extLst>
                <a:ext uri="{FF2B5EF4-FFF2-40B4-BE49-F238E27FC236}">
                  <a16:creationId xmlns:a16="http://schemas.microsoft.com/office/drawing/2014/main" id="{497C8381-92EB-2AFD-C94B-419B0D92BD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2710" y="2027607"/>
              <a:ext cx="616744" cy="370285"/>
            </a:xfrm>
            <a:custGeom>
              <a:avLst/>
              <a:gdLst>
                <a:gd name="T0" fmla="*/ 88 w 187"/>
                <a:gd name="T1" fmla="*/ 82 h 112"/>
                <a:gd name="T2" fmla="*/ 77 w 187"/>
                <a:gd name="T3" fmla="*/ 100 h 112"/>
                <a:gd name="T4" fmla="*/ 82 w 187"/>
                <a:gd name="T5" fmla="*/ 100 h 112"/>
                <a:gd name="T6" fmla="*/ 82 w 187"/>
                <a:gd name="T7" fmla="*/ 112 h 112"/>
                <a:gd name="T8" fmla="*/ 95 w 187"/>
                <a:gd name="T9" fmla="*/ 112 h 112"/>
                <a:gd name="T10" fmla="*/ 95 w 187"/>
                <a:gd name="T11" fmla="*/ 100 h 112"/>
                <a:gd name="T12" fmla="*/ 100 w 187"/>
                <a:gd name="T13" fmla="*/ 100 h 112"/>
                <a:gd name="T14" fmla="*/ 88 w 187"/>
                <a:gd name="T15" fmla="*/ 82 h 112"/>
                <a:gd name="T16" fmla="*/ 115 w 187"/>
                <a:gd name="T17" fmla="*/ 82 h 112"/>
                <a:gd name="T18" fmla="*/ 103 w 187"/>
                <a:gd name="T19" fmla="*/ 100 h 112"/>
                <a:gd name="T20" fmla="*/ 108 w 187"/>
                <a:gd name="T21" fmla="*/ 100 h 112"/>
                <a:gd name="T22" fmla="*/ 108 w 187"/>
                <a:gd name="T23" fmla="*/ 112 h 112"/>
                <a:gd name="T24" fmla="*/ 121 w 187"/>
                <a:gd name="T25" fmla="*/ 112 h 112"/>
                <a:gd name="T26" fmla="*/ 121 w 187"/>
                <a:gd name="T27" fmla="*/ 100 h 112"/>
                <a:gd name="T28" fmla="*/ 126 w 187"/>
                <a:gd name="T29" fmla="*/ 100 h 112"/>
                <a:gd name="T30" fmla="*/ 115 w 187"/>
                <a:gd name="T31" fmla="*/ 82 h 112"/>
                <a:gd name="T32" fmla="*/ 141 w 187"/>
                <a:gd name="T33" fmla="*/ 82 h 112"/>
                <a:gd name="T34" fmla="*/ 130 w 187"/>
                <a:gd name="T35" fmla="*/ 100 h 112"/>
                <a:gd name="T36" fmla="*/ 134 w 187"/>
                <a:gd name="T37" fmla="*/ 100 h 112"/>
                <a:gd name="T38" fmla="*/ 134 w 187"/>
                <a:gd name="T39" fmla="*/ 112 h 112"/>
                <a:gd name="T40" fmla="*/ 148 w 187"/>
                <a:gd name="T41" fmla="*/ 112 h 112"/>
                <a:gd name="T42" fmla="*/ 148 w 187"/>
                <a:gd name="T43" fmla="*/ 100 h 112"/>
                <a:gd name="T44" fmla="*/ 152 w 187"/>
                <a:gd name="T45" fmla="*/ 100 h 112"/>
                <a:gd name="T46" fmla="*/ 141 w 187"/>
                <a:gd name="T47" fmla="*/ 82 h 112"/>
                <a:gd name="T48" fmla="*/ 115 w 187"/>
                <a:gd name="T49" fmla="*/ 12 h 112"/>
                <a:gd name="T50" fmla="*/ 91 w 187"/>
                <a:gd name="T51" fmla="*/ 28 h 112"/>
                <a:gd name="T52" fmla="*/ 82 w 187"/>
                <a:gd name="T53" fmla="*/ 24 h 112"/>
                <a:gd name="T54" fmla="*/ 79 w 187"/>
                <a:gd name="T55" fmla="*/ 24 h 112"/>
                <a:gd name="T56" fmla="*/ 68 w 187"/>
                <a:gd name="T57" fmla="*/ 40 h 112"/>
                <a:gd name="T58" fmla="*/ 59 w 187"/>
                <a:gd name="T59" fmla="*/ 38 h 112"/>
                <a:gd name="T60" fmla="*/ 44 w 187"/>
                <a:gd name="T61" fmla="*/ 53 h 112"/>
                <a:gd name="T62" fmla="*/ 67 w 187"/>
                <a:gd name="T63" fmla="*/ 79 h 112"/>
                <a:gd name="T64" fmla="*/ 163 w 187"/>
                <a:gd name="T65" fmla="*/ 79 h 112"/>
                <a:gd name="T66" fmla="*/ 187 w 187"/>
                <a:gd name="T67" fmla="*/ 53 h 112"/>
                <a:gd name="T68" fmla="*/ 168 w 187"/>
                <a:gd name="T69" fmla="*/ 37 h 112"/>
                <a:gd name="T70" fmla="*/ 163 w 187"/>
                <a:gd name="T71" fmla="*/ 38 h 112"/>
                <a:gd name="T72" fmla="*/ 151 w 187"/>
                <a:gd name="T73" fmla="*/ 24 h 112"/>
                <a:gd name="T74" fmla="*/ 143 w 187"/>
                <a:gd name="T75" fmla="*/ 27 h 112"/>
                <a:gd name="T76" fmla="*/ 115 w 187"/>
                <a:gd name="T77" fmla="*/ 12 h 112"/>
                <a:gd name="T78" fmla="*/ 72 w 187"/>
                <a:gd name="T79" fmla="*/ 0 h 112"/>
                <a:gd name="T80" fmla="*/ 47 w 187"/>
                <a:gd name="T81" fmla="*/ 17 h 112"/>
                <a:gd name="T82" fmla="*/ 38 w 187"/>
                <a:gd name="T83" fmla="*/ 12 h 112"/>
                <a:gd name="T84" fmla="*/ 36 w 187"/>
                <a:gd name="T85" fmla="*/ 12 h 112"/>
                <a:gd name="T86" fmla="*/ 24 w 187"/>
                <a:gd name="T87" fmla="*/ 28 h 112"/>
                <a:gd name="T88" fmla="*/ 15 w 187"/>
                <a:gd name="T89" fmla="*/ 26 h 112"/>
                <a:gd name="T90" fmla="*/ 0 w 187"/>
                <a:gd name="T91" fmla="*/ 41 h 112"/>
                <a:gd name="T92" fmla="*/ 24 w 187"/>
                <a:gd name="T93" fmla="*/ 67 h 112"/>
                <a:gd name="T94" fmla="*/ 40 w 187"/>
                <a:gd name="T95" fmla="*/ 67 h 112"/>
                <a:gd name="T96" fmla="*/ 38 w 187"/>
                <a:gd name="T97" fmla="*/ 53 h 112"/>
                <a:gd name="T98" fmla="*/ 48 w 187"/>
                <a:gd name="T99" fmla="*/ 35 h 112"/>
                <a:gd name="T100" fmla="*/ 59 w 187"/>
                <a:gd name="T101" fmla="*/ 32 h 112"/>
                <a:gd name="T102" fmla="*/ 62 w 187"/>
                <a:gd name="T103" fmla="*/ 32 h 112"/>
                <a:gd name="T104" fmla="*/ 78 w 187"/>
                <a:gd name="T105" fmla="*/ 18 h 112"/>
                <a:gd name="T106" fmla="*/ 82 w 187"/>
                <a:gd name="T107" fmla="*/ 18 h 112"/>
                <a:gd name="T108" fmla="*/ 90 w 187"/>
                <a:gd name="T109" fmla="*/ 20 h 112"/>
                <a:gd name="T110" fmla="*/ 97 w 187"/>
                <a:gd name="T111" fmla="*/ 12 h 112"/>
                <a:gd name="T112" fmla="*/ 72 w 187"/>
                <a:gd name="T1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112">
                  <a:moveTo>
                    <a:pt x="88" y="82"/>
                  </a:moveTo>
                  <a:cubicBezTo>
                    <a:pt x="77" y="100"/>
                    <a:pt x="77" y="100"/>
                    <a:pt x="77" y="100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88" y="82"/>
                    <a:pt x="88" y="82"/>
                    <a:pt x="88" y="82"/>
                  </a:cubicBezTo>
                  <a:moveTo>
                    <a:pt x="115" y="82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15" y="82"/>
                    <a:pt x="115" y="82"/>
                    <a:pt x="115" y="82"/>
                  </a:cubicBezTo>
                  <a:moveTo>
                    <a:pt x="141" y="82"/>
                  </a:moveTo>
                  <a:cubicBezTo>
                    <a:pt x="130" y="100"/>
                    <a:pt x="130" y="100"/>
                    <a:pt x="130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41" y="82"/>
                    <a:pt x="141" y="82"/>
                    <a:pt x="141" y="82"/>
                  </a:cubicBezTo>
                  <a:moveTo>
                    <a:pt x="115" y="12"/>
                  </a:moveTo>
                  <a:cubicBezTo>
                    <a:pt x="101" y="12"/>
                    <a:pt x="97" y="20"/>
                    <a:pt x="91" y="28"/>
                  </a:cubicBezTo>
                  <a:cubicBezTo>
                    <a:pt x="90" y="26"/>
                    <a:pt x="86" y="24"/>
                    <a:pt x="82" y="24"/>
                  </a:cubicBezTo>
                  <a:cubicBezTo>
                    <a:pt x="81" y="24"/>
                    <a:pt x="80" y="24"/>
                    <a:pt x="79" y="24"/>
                  </a:cubicBezTo>
                  <a:cubicBezTo>
                    <a:pt x="70" y="27"/>
                    <a:pt x="66" y="33"/>
                    <a:pt x="68" y="40"/>
                  </a:cubicBezTo>
                  <a:cubicBezTo>
                    <a:pt x="65" y="39"/>
                    <a:pt x="62" y="38"/>
                    <a:pt x="59" y="38"/>
                  </a:cubicBezTo>
                  <a:cubicBezTo>
                    <a:pt x="50" y="38"/>
                    <a:pt x="44" y="46"/>
                    <a:pt x="44" y="53"/>
                  </a:cubicBezTo>
                  <a:cubicBezTo>
                    <a:pt x="43" y="66"/>
                    <a:pt x="50" y="79"/>
                    <a:pt x="67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81" y="79"/>
                    <a:pt x="187" y="66"/>
                    <a:pt x="187" y="53"/>
                  </a:cubicBezTo>
                  <a:cubicBezTo>
                    <a:pt x="186" y="45"/>
                    <a:pt x="177" y="37"/>
                    <a:pt x="168" y="37"/>
                  </a:cubicBezTo>
                  <a:cubicBezTo>
                    <a:pt x="166" y="37"/>
                    <a:pt x="164" y="37"/>
                    <a:pt x="163" y="38"/>
                  </a:cubicBezTo>
                  <a:cubicBezTo>
                    <a:pt x="165" y="32"/>
                    <a:pt x="158" y="24"/>
                    <a:pt x="151" y="24"/>
                  </a:cubicBezTo>
                  <a:cubicBezTo>
                    <a:pt x="148" y="24"/>
                    <a:pt x="145" y="25"/>
                    <a:pt x="143" y="27"/>
                  </a:cubicBezTo>
                  <a:cubicBezTo>
                    <a:pt x="138" y="19"/>
                    <a:pt x="130" y="12"/>
                    <a:pt x="115" y="12"/>
                  </a:cubicBezTo>
                  <a:moveTo>
                    <a:pt x="72" y="0"/>
                  </a:moveTo>
                  <a:cubicBezTo>
                    <a:pt x="57" y="0"/>
                    <a:pt x="53" y="8"/>
                    <a:pt x="47" y="17"/>
                  </a:cubicBezTo>
                  <a:cubicBezTo>
                    <a:pt x="46" y="15"/>
                    <a:pt x="42" y="12"/>
                    <a:pt x="38" y="12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26" y="15"/>
                    <a:pt x="22" y="21"/>
                    <a:pt x="24" y="28"/>
                  </a:cubicBezTo>
                  <a:cubicBezTo>
                    <a:pt x="21" y="27"/>
                    <a:pt x="18" y="26"/>
                    <a:pt x="15" y="26"/>
                  </a:cubicBezTo>
                  <a:cubicBezTo>
                    <a:pt x="6" y="26"/>
                    <a:pt x="1" y="34"/>
                    <a:pt x="0" y="41"/>
                  </a:cubicBezTo>
                  <a:cubicBezTo>
                    <a:pt x="0" y="54"/>
                    <a:pt x="6" y="67"/>
                    <a:pt x="24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3"/>
                    <a:pt x="38" y="58"/>
                    <a:pt x="38" y="53"/>
                  </a:cubicBezTo>
                  <a:cubicBezTo>
                    <a:pt x="39" y="45"/>
                    <a:pt x="42" y="39"/>
                    <a:pt x="48" y="35"/>
                  </a:cubicBezTo>
                  <a:cubicBezTo>
                    <a:pt x="52" y="33"/>
                    <a:pt x="55" y="32"/>
                    <a:pt x="59" y="32"/>
                  </a:cubicBezTo>
                  <a:cubicBezTo>
                    <a:pt x="60" y="32"/>
                    <a:pt x="61" y="32"/>
                    <a:pt x="62" y="32"/>
                  </a:cubicBezTo>
                  <a:cubicBezTo>
                    <a:pt x="64" y="26"/>
                    <a:pt x="69" y="21"/>
                    <a:pt x="78" y="18"/>
                  </a:cubicBezTo>
                  <a:cubicBezTo>
                    <a:pt x="79" y="18"/>
                    <a:pt x="81" y="18"/>
                    <a:pt x="82" y="18"/>
                  </a:cubicBezTo>
                  <a:cubicBezTo>
                    <a:pt x="85" y="18"/>
                    <a:pt x="87" y="19"/>
                    <a:pt x="90" y="20"/>
                  </a:cubicBezTo>
                  <a:cubicBezTo>
                    <a:pt x="92" y="17"/>
                    <a:pt x="94" y="14"/>
                    <a:pt x="97" y="12"/>
                  </a:cubicBezTo>
                  <a:cubicBezTo>
                    <a:pt x="92" y="5"/>
                    <a:pt x="84" y="0"/>
                    <a:pt x="7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5" name="Group 19">
            <a:extLst>
              <a:ext uri="{FF2B5EF4-FFF2-40B4-BE49-F238E27FC236}">
                <a16:creationId xmlns:a16="http://schemas.microsoft.com/office/drawing/2014/main" id="{4B0154A6-ED03-BAF7-2930-B4D060CD743C}"/>
              </a:ext>
            </a:extLst>
          </p:cNvPr>
          <p:cNvGrpSpPr/>
          <p:nvPr/>
        </p:nvGrpSpPr>
        <p:grpSpPr>
          <a:xfrm>
            <a:off x="6150500" y="1968066"/>
            <a:ext cx="1673692" cy="1671203"/>
            <a:chOff x="4583706" y="1458598"/>
            <a:chExt cx="1255269" cy="1253402"/>
          </a:xfrm>
        </p:grpSpPr>
        <p:sp>
          <p:nvSpPr>
            <p:cNvPr id="7" name="Freeform 22">
              <a:extLst>
                <a:ext uri="{FF2B5EF4-FFF2-40B4-BE49-F238E27FC236}">
                  <a16:creationId xmlns:a16="http://schemas.microsoft.com/office/drawing/2014/main" id="{316129A2-2824-946C-1FF4-6CBA2E1B71AC}"/>
                </a:ext>
              </a:extLst>
            </p:cNvPr>
            <p:cNvSpPr/>
            <p:nvPr/>
          </p:nvSpPr>
          <p:spPr bwMode="auto">
            <a:xfrm>
              <a:off x="4583706" y="1458598"/>
              <a:ext cx="1255269" cy="1253402"/>
            </a:xfrm>
            <a:custGeom>
              <a:avLst/>
              <a:gdLst/>
              <a:ahLst/>
              <a:cxnLst>
                <a:cxn ang="0">
                  <a:pos x="993" y="955"/>
                </a:cxn>
                <a:cxn ang="0">
                  <a:pos x="788" y="750"/>
                </a:cxn>
                <a:cxn ang="0">
                  <a:pos x="963" y="576"/>
                </a:cxn>
                <a:cxn ang="0">
                  <a:pos x="972" y="527"/>
                </a:cxn>
                <a:cxn ang="0">
                  <a:pos x="943" y="480"/>
                </a:cxn>
                <a:cxn ang="0">
                  <a:pos x="554" y="91"/>
                </a:cxn>
                <a:cxn ang="0">
                  <a:pos x="488" y="59"/>
                </a:cxn>
                <a:cxn ang="0">
                  <a:pos x="457" y="71"/>
                </a:cxn>
                <a:cxn ang="0">
                  <a:pos x="283" y="245"/>
                </a:cxn>
                <a:cxn ang="0">
                  <a:pos x="50" y="12"/>
                </a:cxn>
                <a:cxn ang="0">
                  <a:pos x="25" y="0"/>
                </a:cxn>
                <a:cxn ang="0">
                  <a:pos x="0" y="33"/>
                </a:cxn>
                <a:cxn ang="0">
                  <a:pos x="0" y="953"/>
                </a:cxn>
                <a:cxn ang="0">
                  <a:pos x="52" y="1005"/>
                </a:cxn>
                <a:cxn ang="0">
                  <a:pos x="972" y="1005"/>
                </a:cxn>
                <a:cxn ang="0">
                  <a:pos x="1003" y="988"/>
                </a:cxn>
                <a:cxn ang="0">
                  <a:pos x="993" y="955"/>
                </a:cxn>
              </a:cxnLst>
              <a:rect l="0" t="0" r="r" b="b"/>
              <a:pathLst>
                <a:path w="1008" h="1005">
                  <a:moveTo>
                    <a:pt x="993" y="955"/>
                  </a:moveTo>
                  <a:cubicBezTo>
                    <a:pt x="788" y="750"/>
                    <a:pt x="788" y="750"/>
                    <a:pt x="788" y="750"/>
                  </a:cubicBezTo>
                  <a:cubicBezTo>
                    <a:pt x="963" y="576"/>
                    <a:pt x="963" y="576"/>
                    <a:pt x="963" y="576"/>
                  </a:cubicBezTo>
                  <a:cubicBezTo>
                    <a:pt x="974" y="564"/>
                    <a:pt x="978" y="546"/>
                    <a:pt x="972" y="527"/>
                  </a:cubicBezTo>
                  <a:cubicBezTo>
                    <a:pt x="967" y="510"/>
                    <a:pt x="957" y="494"/>
                    <a:pt x="943" y="480"/>
                  </a:cubicBezTo>
                  <a:cubicBezTo>
                    <a:pt x="554" y="91"/>
                    <a:pt x="554" y="91"/>
                    <a:pt x="554" y="91"/>
                  </a:cubicBezTo>
                  <a:cubicBezTo>
                    <a:pt x="534" y="71"/>
                    <a:pt x="509" y="59"/>
                    <a:pt x="488" y="59"/>
                  </a:cubicBezTo>
                  <a:cubicBezTo>
                    <a:pt x="476" y="59"/>
                    <a:pt x="465" y="63"/>
                    <a:pt x="457" y="71"/>
                  </a:cubicBezTo>
                  <a:cubicBezTo>
                    <a:pt x="283" y="245"/>
                    <a:pt x="283" y="245"/>
                    <a:pt x="283" y="24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2" y="4"/>
                    <a:pt x="33" y="0"/>
                    <a:pt x="25" y="0"/>
                  </a:cubicBezTo>
                  <a:cubicBezTo>
                    <a:pt x="13" y="0"/>
                    <a:pt x="0" y="8"/>
                    <a:pt x="0" y="3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82"/>
                    <a:pt x="23" y="1005"/>
                    <a:pt x="52" y="1005"/>
                  </a:cubicBezTo>
                  <a:cubicBezTo>
                    <a:pt x="972" y="1005"/>
                    <a:pt x="972" y="1005"/>
                    <a:pt x="972" y="1005"/>
                  </a:cubicBezTo>
                  <a:cubicBezTo>
                    <a:pt x="993" y="1005"/>
                    <a:pt x="1001" y="995"/>
                    <a:pt x="1003" y="988"/>
                  </a:cubicBezTo>
                  <a:cubicBezTo>
                    <a:pt x="1006" y="982"/>
                    <a:pt x="1008" y="970"/>
                    <a:pt x="993" y="95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9" name="Freeform 46">
              <a:extLst>
                <a:ext uri="{FF2B5EF4-FFF2-40B4-BE49-F238E27FC236}">
                  <a16:creationId xmlns:a16="http://schemas.microsoft.com/office/drawing/2014/main" id="{3D6E6122-4B25-5F37-6901-FFCD416ADA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5710" y="1970457"/>
              <a:ext cx="508397" cy="507206"/>
            </a:xfrm>
            <a:custGeom>
              <a:avLst/>
              <a:gdLst>
                <a:gd name="T0" fmla="*/ 69 w 154"/>
                <a:gd name="T1" fmla="*/ 142 h 154"/>
                <a:gd name="T2" fmla="*/ 85 w 154"/>
                <a:gd name="T3" fmla="*/ 142 h 154"/>
                <a:gd name="T4" fmla="*/ 23 w 154"/>
                <a:gd name="T5" fmla="*/ 131 h 154"/>
                <a:gd name="T6" fmla="*/ 25 w 154"/>
                <a:gd name="T7" fmla="*/ 117 h 154"/>
                <a:gd name="T8" fmla="*/ 117 w 154"/>
                <a:gd name="T9" fmla="*/ 129 h 154"/>
                <a:gd name="T10" fmla="*/ 128 w 154"/>
                <a:gd name="T11" fmla="*/ 117 h 154"/>
                <a:gd name="T12" fmla="*/ 0 w 154"/>
                <a:gd name="T13" fmla="*/ 77 h 154"/>
                <a:gd name="T14" fmla="*/ 12 w 154"/>
                <a:gd name="T15" fmla="*/ 69 h 154"/>
                <a:gd name="T16" fmla="*/ 142 w 154"/>
                <a:gd name="T17" fmla="*/ 85 h 154"/>
                <a:gd name="T18" fmla="*/ 142 w 154"/>
                <a:gd name="T19" fmla="*/ 69 h 154"/>
                <a:gd name="T20" fmla="*/ 73 w 154"/>
                <a:gd name="T21" fmla="*/ 34 h 154"/>
                <a:gd name="T22" fmla="*/ 56 w 154"/>
                <a:gd name="T23" fmla="*/ 57 h 154"/>
                <a:gd name="T24" fmla="*/ 69 w 154"/>
                <a:gd name="T25" fmla="*/ 76 h 154"/>
                <a:gd name="T26" fmla="*/ 81 w 154"/>
                <a:gd name="T27" fmla="*/ 92 h 154"/>
                <a:gd name="T28" fmla="*/ 81 w 154"/>
                <a:gd name="T29" fmla="*/ 95 h 154"/>
                <a:gd name="T30" fmla="*/ 71 w 154"/>
                <a:gd name="T31" fmla="*/ 91 h 154"/>
                <a:gd name="T32" fmla="*/ 71 w 154"/>
                <a:gd name="T33" fmla="*/ 86 h 154"/>
                <a:gd name="T34" fmla="*/ 72 w 154"/>
                <a:gd name="T35" fmla="*/ 82 h 154"/>
                <a:gd name="T36" fmla="*/ 56 w 154"/>
                <a:gd name="T37" fmla="*/ 84 h 154"/>
                <a:gd name="T38" fmla="*/ 56 w 154"/>
                <a:gd name="T39" fmla="*/ 90 h 154"/>
                <a:gd name="T40" fmla="*/ 60 w 154"/>
                <a:gd name="T41" fmla="*/ 104 h 154"/>
                <a:gd name="T42" fmla="*/ 73 w 154"/>
                <a:gd name="T43" fmla="*/ 118 h 154"/>
                <a:gd name="T44" fmla="*/ 80 w 154"/>
                <a:gd name="T45" fmla="*/ 108 h 154"/>
                <a:gd name="T46" fmla="*/ 98 w 154"/>
                <a:gd name="T47" fmla="*/ 93 h 154"/>
                <a:gd name="T48" fmla="*/ 85 w 154"/>
                <a:gd name="T49" fmla="*/ 74 h 154"/>
                <a:gd name="T50" fmla="*/ 73 w 154"/>
                <a:gd name="T51" fmla="*/ 57 h 154"/>
                <a:gd name="T52" fmla="*/ 81 w 154"/>
                <a:gd name="T53" fmla="*/ 51 h 154"/>
                <a:gd name="T54" fmla="*/ 82 w 154"/>
                <a:gd name="T55" fmla="*/ 68 h 154"/>
                <a:gd name="T56" fmla="*/ 98 w 154"/>
                <a:gd name="T57" fmla="*/ 66 h 154"/>
                <a:gd name="T58" fmla="*/ 98 w 154"/>
                <a:gd name="T59" fmla="*/ 60 h 154"/>
                <a:gd name="T60" fmla="*/ 93 w 154"/>
                <a:gd name="T61" fmla="*/ 46 h 154"/>
                <a:gd name="T62" fmla="*/ 80 w 154"/>
                <a:gd name="T63" fmla="*/ 34 h 154"/>
                <a:gd name="T64" fmla="*/ 25 w 154"/>
                <a:gd name="T65" fmla="*/ 37 h 154"/>
                <a:gd name="T66" fmla="*/ 23 w 154"/>
                <a:gd name="T67" fmla="*/ 23 h 154"/>
                <a:gd name="T68" fmla="*/ 117 w 154"/>
                <a:gd name="T69" fmla="*/ 26 h 154"/>
                <a:gd name="T70" fmla="*/ 131 w 154"/>
                <a:gd name="T71" fmla="*/ 23 h 154"/>
                <a:gd name="T72" fmla="*/ 31 w 154"/>
                <a:gd name="T73" fmla="*/ 77 h 154"/>
                <a:gd name="T74" fmla="*/ 123 w 154"/>
                <a:gd name="T75" fmla="*/ 77 h 154"/>
                <a:gd name="T76" fmla="*/ 77 w 154"/>
                <a:gd name="T77" fmla="*/ 17 h 154"/>
                <a:gd name="T78" fmla="*/ 77 w 154"/>
                <a:gd name="T79" fmla="*/ 137 h 154"/>
                <a:gd name="T80" fmla="*/ 77 w 154"/>
                <a:gd name="T81" fmla="*/ 17 h 154"/>
                <a:gd name="T82" fmla="*/ 69 w 154"/>
                <a:gd name="T83" fmla="*/ 12 h 154"/>
                <a:gd name="T84" fmla="*/ 77 w 154"/>
                <a:gd name="T8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0" name="Group 22">
            <a:extLst>
              <a:ext uri="{FF2B5EF4-FFF2-40B4-BE49-F238E27FC236}">
                <a16:creationId xmlns:a16="http://schemas.microsoft.com/office/drawing/2014/main" id="{4AF17553-77F8-A1CB-39F4-64AA70FCB2F2}"/>
              </a:ext>
            </a:extLst>
          </p:cNvPr>
          <p:cNvGrpSpPr/>
          <p:nvPr/>
        </p:nvGrpSpPr>
        <p:grpSpPr>
          <a:xfrm>
            <a:off x="4309102" y="3805310"/>
            <a:ext cx="1672032" cy="1671203"/>
            <a:chOff x="3202660" y="2836530"/>
            <a:chExt cx="1254024" cy="1253402"/>
          </a:xfrm>
        </p:grpSpPr>
        <p:sp>
          <p:nvSpPr>
            <p:cNvPr id="11" name="Freeform 21">
              <a:extLst>
                <a:ext uri="{FF2B5EF4-FFF2-40B4-BE49-F238E27FC236}">
                  <a16:creationId xmlns:a16="http://schemas.microsoft.com/office/drawing/2014/main" id="{10C3286C-6088-7482-FF6B-DDABD2C60D71}"/>
                </a:ext>
              </a:extLst>
            </p:cNvPr>
            <p:cNvSpPr/>
            <p:nvPr/>
          </p:nvSpPr>
          <p:spPr bwMode="auto">
            <a:xfrm>
              <a:off x="3202660" y="2836530"/>
              <a:ext cx="1254024" cy="1253402"/>
            </a:xfrm>
            <a:custGeom>
              <a:avLst/>
              <a:gdLst/>
              <a:ahLst/>
              <a:cxnLst>
                <a:cxn ang="0">
                  <a:pos x="956" y="0"/>
                </a:cxn>
                <a:cxn ang="0">
                  <a:pos x="36" y="0"/>
                </a:cxn>
                <a:cxn ang="0">
                  <a:pos x="4" y="16"/>
                </a:cxn>
                <a:cxn ang="0">
                  <a:pos x="15" y="50"/>
                </a:cxn>
                <a:cxn ang="0">
                  <a:pos x="237" y="272"/>
                </a:cxn>
                <a:cxn ang="0">
                  <a:pos x="47" y="462"/>
                </a:cxn>
                <a:cxn ang="0">
                  <a:pos x="68" y="559"/>
                </a:cxn>
                <a:cxn ang="0">
                  <a:pos x="456" y="948"/>
                </a:cxn>
                <a:cxn ang="0">
                  <a:pos x="522" y="980"/>
                </a:cxn>
                <a:cxn ang="0">
                  <a:pos x="522" y="980"/>
                </a:cxn>
                <a:cxn ang="0">
                  <a:pos x="553" y="968"/>
                </a:cxn>
                <a:cxn ang="0">
                  <a:pos x="743" y="778"/>
                </a:cxn>
                <a:cxn ang="0">
                  <a:pos x="957" y="993"/>
                </a:cxn>
                <a:cxn ang="0">
                  <a:pos x="982" y="1005"/>
                </a:cxn>
                <a:cxn ang="0">
                  <a:pos x="1002" y="994"/>
                </a:cxn>
                <a:cxn ang="0">
                  <a:pos x="1007" y="972"/>
                </a:cxn>
                <a:cxn ang="0">
                  <a:pos x="1007" y="52"/>
                </a:cxn>
                <a:cxn ang="0">
                  <a:pos x="956" y="0"/>
                </a:cxn>
              </a:cxnLst>
              <a:rect l="0" t="0" r="r" b="b"/>
              <a:pathLst>
                <a:path w="1007" h="1005">
                  <a:moveTo>
                    <a:pt x="95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0"/>
                    <a:pt x="7" y="10"/>
                    <a:pt x="4" y="16"/>
                  </a:cubicBezTo>
                  <a:cubicBezTo>
                    <a:pt x="2" y="22"/>
                    <a:pt x="0" y="35"/>
                    <a:pt x="15" y="50"/>
                  </a:cubicBezTo>
                  <a:cubicBezTo>
                    <a:pt x="237" y="272"/>
                    <a:pt x="237" y="272"/>
                    <a:pt x="237" y="272"/>
                  </a:cubicBezTo>
                  <a:cubicBezTo>
                    <a:pt x="47" y="462"/>
                    <a:pt x="47" y="462"/>
                    <a:pt x="47" y="462"/>
                  </a:cubicBezTo>
                  <a:cubicBezTo>
                    <a:pt x="26" y="484"/>
                    <a:pt x="34" y="526"/>
                    <a:pt x="68" y="559"/>
                  </a:cubicBezTo>
                  <a:cubicBezTo>
                    <a:pt x="456" y="948"/>
                    <a:pt x="456" y="948"/>
                    <a:pt x="456" y="948"/>
                  </a:cubicBezTo>
                  <a:cubicBezTo>
                    <a:pt x="476" y="968"/>
                    <a:pt x="501" y="980"/>
                    <a:pt x="522" y="980"/>
                  </a:cubicBezTo>
                  <a:cubicBezTo>
                    <a:pt x="522" y="980"/>
                    <a:pt x="522" y="980"/>
                    <a:pt x="522" y="980"/>
                  </a:cubicBezTo>
                  <a:cubicBezTo>
                    <a:pt x="534" y="980"/>
                    <a:pt x="545" y="976"/>
                    <a:pt x="553" y="968"/>
                  </a:cubicBezTo>
                  <a:cubicBezTo>
                    <a:pt x="743" y="778"/>
                    <a:pt x="743" y="778"/>
                    <a:pt x="743" y="778"/>
                  </a:cubicBezTo>
                  <a:cubicBezTo>
                    <a:pt x="957" y="993"/>
                    <a:pt x="957" y="993"/>
                    <a:pt x="957" y="993"/>
                  </a:cubicBezTo>
                  <a:cubicBezTo>
                    <a:pt x="966" y="1001"/>
                    <a:pt x="974" y="1005"/>
                    <a:pt x="982" y="1005"/>
                  </a:cubicBezTo>
                  <a:cubicBezTo>
                    <a:pt x="991" y="1005"/>
                    <a:pt x="998" y="1001"/>
                    <a:pt x="1002" y="994"/>
                  </a:cubicBezTo>
                  <a:cubicBezTo>
                    <a:pt x="1006" y="988"/>
                    <a:pt x="1007" y="981"/>
                    <a:pt x="1007" y="972"/>
                  </a:cubicBezTo>
                  <a:cubicBezTo>
                    <a:pt x="1007" y="52"/>
                    <a:pt x="1007" y="52"/>
                    <a:pt x="1007" y="52"/>
                  </a:cubicBezTo>
                  <a:cubicBezTo>
                    <a:pt x="1007" y="23"/>
                    <a:pt x="984" y="0"/>
                    <a:pt x="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Freeform 45">
              <a:extLst>
                <a:ext uri="{FF2B5EF4-FFF2-40B4-BE49-F238E27FC236}">
                  <a16:creationId xmlns:a16="http://schemas.microsoft.com/office/drawing/2014/main" id="{7006AED0-A8D9-4665-15A0-C1C034CF88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4141" y="3113457"/>
              <a:ext cx="721519" cy="370285"/>
            </a:xfrm>
            <a:custGeom>
              <a:avLst/>
              <a:gdLst>
                <a:gd name="T0" fmla="*/ 29 w 219"/>
                <a:gd name="T1" fmla="*/ 43 h 112"/>
                <a:gd name="T2" fmla="*/ 19 w 219"/>
                <a:gd name="T3" fmla="*/ 54 h 112"/>
                <a:gd name="T4" fmla="*/ 23 w 219"/>
                <a:gd name="T5" fmla="*/ 62 h 112"/>
                <a:gd name="T6" fmla="*/ 4 w 219"/>
                <a:gd name="T7" fmla="*/ 91 h 112"/>
                <a:gd name="T8" fmla="*/ 6 w 219"/>
                <a:gd name="T9" fmla="*/ 92 h 112"/>
                <a:gd name="T10" fmla="*/ 18 w 219"/>
                <a:gd name="T11" fmla="*/ 81 h 112"/>
                <a:gd name="T12" fmla="*/ 12 w 219"/>
                <a:gd name="T13" fmla="*/ 112 h 112"/>
                <a:gd name="T14" fmla="*/ 22 w 219"/>
                <a:gd name="T15" fmla="*/ 112 h 112"/>
                <a:gd name="T16" fmla="*/ 29 w 219"/>
                <a:gd name="T17" fmla="*/ 99 h 112"/>
                <a:gd name="T18" fmla="*/ 36 w 219"/>
                <a:gd name="T19" fmla="*/ 112 h 112"/>
                <a:gd name="T20" fmla="*/ 46 w 219"/>
                <a:gd name="T21" fmla="*/ 112 h 112"/>
                <a:gd name="T22" fmla="*/ 41 w 219"/>
                <a:gd name="T23" fmla="*/ 81 h 112"/>
                <a:gd name="T24" fmla="*/ 52 w 219"/>
                <a:gd name="T25" fmla="*/ 92 h 112"/>
                <a:gd name="T26" fmla="*/ 55 w 219"/>
                <a:gd name="T27" fmla="*/ 91 h 112"/>
                <a:gd name="T28" fmla="*/ 36 w 219"/>
                <a:gd name="T29" fmla="*/ 62 h 112"/>
                <a:gd name="T30" fmla="*/ 40 w 219"/>
                <a:gd name="T31" fmla="*/ 54 h 112"/>
                <a:gd name="T32" fmla="*/ 29 w 219"/>
                <a:gd name="T33" fmla="*/ 43 h 112"/>
                <a:gd name="T34" fmla="*/ 189 w 219"/>
                <a:gd name="T35" fmla="*/ 43 h 112"/>
                <a:gd name="T36" fmla="*/ 179 w 219"/>
                <a:gd name="T37" fmla="*/ 54 h 112"/>
                <a:gd name="T38" fmla="*/ 183 w 219"/>
                <a:gd name="T39" fmla="*/ 62 h 112"/>
                <a:gd name="T40" fmla="*/ 164 w 219"/>
                <a:gd name="T41" fmla="*/ 91 h 112"/>
                <a:gd name="T42" fmla="*/ 166 w 219"/>
                <a:gd name="T43" fmla="*/ 92 h 112"/>
                <a:gd name="T44" fmla="*/ 178 w 219"/>
                <a:gd name="T45" fmla="*/ 81 h 112"/>
                <a:gd name="T46" fmla="*/ 172 w 219"/>
                <a:gd name="T47" fmla="*/ 112 h 112"/>
                <a:gd name="T48" fmla="*/ 182 w 219"/>
                <a:gd name="T49" fmla="*/ 112 h 112"/>
                <a:gd name="T50" fmla="*/ 189 w 219"/>
                <a:gd name="T51" fmla="*/ 99 h 112"/>
                <a:gd name="T52" fmla="*/ 197 w 219"/>
                <a:gd name="T53" fmla="*/ 112 h 112"/>
                <a:gd name="T54" fmla="*/ 206 w 219"/>
                <a:gd name="T55" fmla="*/ 112 h 112"/>
                <a:gd name="T56" fmla="*/ 201 w 219"/>
                <a:gd name="T57" fmla="*/ 81 h 112"/>
                <a:gd name="T58" fmla="*/ 213 w 219"/>
                <a:gd name="T59" fmla="*/ 92 h 112"/>
                <a:gd name="T60" fmla="*/ 215 w 219"/>
                <a:gd name="T61" fmla="*/ 91 h 112"/>
                <a:gd name="T62" fmla="*/ 196 w 219"/>
                <a:gd name="T63" fmla="*/ 62 h 112"/>
                <a:gd name="T64" fmla="*/ 200 w 219"/>
                <a:gd name="T65" fmla="*/ 54 h 112"/>
                <a:gd name="T66" fmla="*/ 189 w 219"/>
                <a:gd name="T67" fmla="*/ 43 h 112"/>
                <a:gd name="T68" fmla="*/ 111 w 219"/>
                <a:gd name="T69" fmla="*/ 0 h 112"/>
                <a:gd name="T70" fmla="*/ 94 w 219"/>
                <a:gd name="T71" fmla="*/ 17 h 112"/>
                <a:gd name="T72" fmla="*/ 100 w 219"/>
                <a:gd name="T73" fmla="*/ 31 h 112"/>
                <a:gd name="T74" fmla="*/ 70 w 219"/>
                <a:gd name="T75" fmla="*/ 78 h 112"/>
                <a:gd name="T76" fmla="*/ 73 w 219"/>
                <a:gd name="T77" fmla="*/ 80 h 112"/>
                <a:gd name="T78" fmla="*/ 92 w 219"/>
                <a:gd name="T79" fmla="*/ 62 h 112"/>
                <a:gd name="T80" fmla="*/ 84 w 219"/>
                <a:gd name="T81" fmla="*/ 112 h 112"/>
                <a:gd name="T82" fmla="*/ 99 w 219"/>
                <a:gd name="T83" fmla="*/ 112 h 112"/>
                <a:gd name="T84" fmla="*/ 111 w 219"/>
                <a:gd name="T85" fmla="*/ 91 h 112"/>
                <a:gd name="T86" fmla="*/ 123 w 219"/>
                <a:gd name="T87" fmla="*/ 112 h 112"/>
                <a:gd name="T88" fmla="*/ 139 w 219"/>
                <a:gd name="T89" fmla="*/ 112 h 112"/>
                <a:gd name="T90" fmla="*/ 130 w 219"/>
                <a:gd name="T91" fmla="*/ 62 h 112"/>
                <a:gd name="T92" fmla="*/ 149 w 219"/>
                <a:gd name="T93" fmla="*/ 80 h 112"/>
                <a:gd name="T94" fmla="*/ 153 w 219"/>
                <a:gd name="T95" fmla="*/ 78 h 112"/>
                <a:gd name="T96" fmla="*/ 122 w 219"/>
                <a:gd name="T97" fmla="*/ 31 h 112"/>
                <a:gd name="T98" fmla="*/ 128 w 219"/>
                <a:gd name="T99" fmla="*/ 17 h 112"/>
                <a:gd name="T100" fmla="*/ 111 w 219"/>
                <a:gd name="T10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3" name="Group 25">
            <a:extLst>
              <a:ext uri="{FF2B5EF4-FFF2-40B4-BE49-F238E27FC236}">
                <a16:creationId xmlns:a16="http://schemas.microsoft.com/office/drawing/2014/main" id="{3177BEEF-CC82-7B8F-816D-DA82CB3F539B}"/>
              </a:ext>
            </a:extLst>
          </p:cNvPr>
          <p:cNvGrpSpPr/>
          <p:nvPr/>
        </p:nvGrpSpPr>
        <p:grpSpPr>
          <a:xfrm>
            <a:off x="6150500" y="3805310"/>
            <a:ext cx="1673692" cy="1671203"/>
            <a:chOff x="4583706" y="2836530"/>
            <a:chExt cx="1255269" cy="1253402"/>
          </a:xfrm>
        </p:grpSpPr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DC790906-86AB-D660-3D00-22EF065AAB90}"/>
                </a:ext>
              </a:extLst>
            </p:cNvPr>
            <p:cNvSpPr/>
            <p:nvPr/>
          </p:nvSpPr>
          <p:spPr bwMode="auto">
            <a:xfrm>
              <a:off x="4583706" y="2836530"/>
              <a:ext cx="1255269" cy="1253402"/>
            </a:xfrm>
            <a:custGeom>
              <a:avLst/>
              <a:gdLst/>
              <a:ahLst/>
              <a:cxnLst>
                <a:cxn ang="0">
                  <a:pos x="1003" y="16"/>
                </a:cxn>
                <a:cxn ang="0">
                  <a:pos x="972" y="0"/>
                </a:cxn>
                <a:cxn ang="0">
                  <a:pos x="52" y="0"/>
                </a:cxn>
                <a:cxn ang="0">
                  <a:pos x="0" y="52"/>
                </a:cxn>
                <a:cxn ang="0">
                  <a:pos x="0" y="972"/>
                </a:cxn>
                <a:cxn ang="0">
                  <a:pos x="25" y="1005"/>
                </a:cxn>
                <a:cxn ang="0">
                  <a:pos x="50" y="993"/>
                </a:cxn>
                <a:cxn ang="0">
                  <a:pos x="268" y="775"/>
                </a:cxn>
                <a:cxn ang="0">
                  <a:pos x="455" y="962"/>
                </a:cxn>
                <a:cxn ang="0">
                  <a:pos x="486" y="974"/>
                </a:cxn>
                <a:cxn ang="0">
                  <a:pos x="551" y="942"/>
                </a:cxn>
                <a:cxn ang="0">
                  <a:pos x="940" y="553"/>
                </a:cxn>
                <a:cxn ang="0">
                  <a:pos x="960" y="457"/>
                </a:cxn>
                <a:cxn ang="0">
                  <a:pos x="773" y="269"/>
                </a:cxn>
                <a:cxn ang="0">
                  <a:pos x="993" y="50"/>
                </a:cxn>
                <a:cxn ang="0">
                  <a:pos x="1003" y="16"/>
                </a:cxn>
              </a:cxnLst>
              <a:rect l="0" t="0" r="r" b="b"/>
              <a:pathLst>
                <a:path w="1008" h="1005">
                  <a:moveTo>
                    <a:pt x="1003" y="16"/>
                  </a:moveTo>
                  <a:cubicBezTo>
                    <a:pt x="1001" y="10"/>
                    <a:pt x="993" y="0"/>
                    <a:pt x="97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996"/>
                    <a:pt x="13" y="1005"/>
                    <a:pt x="25" y="1005"/>
                  </a:cubicBezTo>
                  <a:cubicBezTo>
                    <a:pt x="33" y="1005"/>
                    <a:pt x="42" y="1001"/>
                    <a:pt x="50" y="993"/>
                  </a:cubicBezTo>
                  <a:cubicBezTo>
                    <a:pt x="268" y="775"/>
                    <a:pt x="268" y="775"/>
                    <a:pt x="268" y="775"/>
                  </a:cubicBezTo>
                  <a:cubicBezTo>
                    <a:pt x="455" y="962"/>
                    <a:pt x="455" y="962"/>
                    <a:pt x="455" y="962"/>
                  </a:cubicBezTo>
                  <a:cubicBezTo>
                    <a:pt x="463" y="970"/>
                    <a:pt x="473" y="974"/>
                    <a:pt x="486" y="974"/>
                  </a:cubicBezTo>
                  <a:cubicBezTo>
                    <a:pt x="507" y="974"/>
                    <a:pt x="531" y="962"/>
                    <a:pt x="551" y="942"/>
                  </a:cubicBezTo>
                  <a:cubicBezTo>
                    <a:pt x="940" y="553"/>
                    <a:pt x="940" y="553"/>
                    <a:pt x="940" y="553"/>
                  </a:cubicBezTo>
                  <a:cubicBezTo>
                    <a:pt x="973" y="520"/>
                    <a:pt x="982" y="478"/>
                    <a:pt x="960" y="457"/>
                  </a:cubicBezTo>
                  <a:cubicBezTo>
                    <a:pt x="773" y="269"/>
                    <a:pt x="773" y="269"/>
                    <a:pt x="773" y="269"/>
                  </a:cubicBezTo>
                  <a:cubicBezTo>
                    <a:pt x="993" y="50"/>
                    <a:pt x="993" y="50"/>
                    <a:pt x="993" y="50"/>
                  </a:cubicBezTo>
                  <a:cubicBezTo>
                    <a:pt x="1008" y="35"/>
                    <a:pt x="1006" y="22"/>
                    <a:pt x="1003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5" name="Freeform 43">
              <a:extLst>
                <a:ext uri="{FF2B5EF4-FFF2-40B4-BE49-F238E27FC236}">
                  <a16:creationId xmlns:a16="http://schemas.microsoft.com/office/drawing/2014/main" id="{F94B943A-2A8F-7113-A913-63BAE421E2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0719" y="3113457"/>
              <a:ext cx="382191" cy="342900"/>
            </a:xfrm>
            <a:custGeom>
              <a:avLst/>
              <a:gdLst>
                <a:gd name="T0" fmla="*/ 81 w 116"/>
                <a:gd name="T1" fmla="*/ 70 h 104"/>
                <a:gd name="T2" fmla="*/ 65 w 116"/>
                <a:gd name="T3" fmla="*/ 83 h 104"/>
                <a:gd name="T4" fmla="*/ 111 w 116"/>
                <a:gd name="T5" fmla="*/ 104 h 104"/>
                <a:gd name="T6" fmla="*/ 116 w 116"/>
                <a:gd name="T7" fmla="*/ 85 h 104"/>
                <a:gd name="T8" fmla="*/ 81 w 116"/>
                <a:gd name="T9" fmla="*/ 70 h 104"/>
                <a:gd name="T10" fmla="*/ 111 w 116"/>
                <a:gd name="T11" fmla="*/ 2 h 104"/>
                <a:gd name="T12" fmla="*/ 65 w 116"/>
                <a:gd name="T13" fmla="*/ 24 h 104"/>
                <a:gd name="T14" fmla="*/ 77 w 116"/>
                <a:gd name="T15" fmla="*/ 32 h 104"/>
                <a:gd name="T16" fmla="*/ 0 w 116"/>
                <a:gd name="T17" fmla="*/ 83 h 104"/>
                <a:gd name="T18" fmla="*/ 3 w 116"/>
                <a:gd name="T19" fmla="*/ 102 h 104"/>
                <a:gd name="T20" fmla="*/ 93 w 116"/>
                <a:gd name="T21" fmla="*/ 44 h 104"/>
                <a:gd name="T22" fmla="*/ 106 w 116"/>
                <a:gd name="T23" fmla="*/ 52 h 104"/>
                <a:gd name="T24" fmla="*/ 111 w 116"/>
                <a:gd name="T25" fmla="*/ 2 h 104"/>
                <a:gd name="T26" fmla="*/ 7 w 116"/>
                <a:gd name="T27" fmla="*/ 0 h 104"/>
                <a:gd name="T28" fmla="*/ 11 w 116"/>
                <a:gd name="T29" fmla="*/ 51 h 104"/>
                <a:gd name="T30" fmla="*/ 24 w 116"/>
                <a:gd name="T31" fmla="*/ 42 h 104"/>
                <a:gd name="T32" fmla="*/ 36 w 116"/>
                <a:gd name="T33" fmla="*/ 58 h 104"/>
                <a:gd name="T34" fmla="*/ 52 w 116"/>
                <a:gd name="T35" fmla="*/ 47 h 104"/>
                <a:gd name="T36" fmla="*/ 40 w 116"/>
                <a:gd name="T37" fmla="*/ 32 h 104"/>
                <a:gd name="T38" fmla="*/ 53 w 116"/>
                <a:gd name="T39" fmla="*/ 24 h 104"/>
                <a:gd name="T40" fmla="*/ 7 w 116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B8E13BE-43C5-76A4-CE2C-E56B59A855FB}"/>
              </a:ext>
            </a:extLst>
          </p:cNvPr>
          <p:cNvGrpSpPr/>
          <p:nvPr/>
        </p:nvGrpSpPr>
        <p:grpSpPr>
          <a:xfrm>
            <a:off x="7948027" y="1890435"/>
            <a:ext cx="3167981" cy="909913"/>
            <a:chOff x="444499" y="1856096"/>
            <a:chExt cx="3167981" cy="90991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49736C2-A169-D99D-596C-40377EB3B226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B26E377-B377-96AB-E837-3A2D499C2A72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E3D8917-2DD5-57D5-5427-847632B03E6B}"/>
              </a:ext>
            </a:extLst>
          </p:cNvPr>
          <p:cNvGrpSpPr/>
          <p:nvPr/>
        </p:nvGrpSpPr>
        <p:grpSpPr>
          <a:xfrm>
            <a:off x="985039" y="1890435"/>
            <a:ext cx="3167981" cy="909913"/>
            <a:chOff x="444499" y="1856096"/>
            <a:chExt cx="3167981" cy="90991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EE41EC6-1DF3-A8A9-2EF1-3F20397CE1A5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42C12-A865-C3B7-683C-2C542A2ECAC6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5AB01DE-6483-8319-CF08-8411FE757535}"/>
              </a:ext>
            </a:extLst>
          </p:cNvPr>
          <p:cNvGrpSpPr/>
          <p:nvPr/>
        </p:nvGrpSpPr>
        <p:grpSpPr>
          <a:xfrm>
            <a:off x="7948027" y="4310703"/>
            <a:ext cx="3167981" cy="909913"/>
            <a:chOff x="444499" y="1856096"/>
            <a:chExt cx="3167981" cy="90991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085A2DF-9E04-C1D4-DFE4-91C3A8E42ECC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6ACB171-FED3-C739-5CAE-4D5C94ECFFBB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1E69D26-2872-F5B6-0933-369E93930677}"/>
              </a:ext>
            </a:extLst>
          </p:cNvPr>
          <p:cNvGrpSpPr/>
          <p:nvPr/>
        </p:nvGrpSpPr>
        <p:grpSpPr>
          <a:xfrm>
            <a:off x="985039" y="4310703"/>
            <a:ext cx="3167981" cy="909913"/>
            <a:chOff x="444499" y="1856096"/>
            <a:chExt cx="3167981" cy="90991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5CDACBE-0B0A-465B-13B0-035ED32C8A70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0B95C1C-E740-A395-B455-D40AB0A93637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4847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E3416674-57C6-6559-5A01-56920966F594}"/>
              </a:ext>
            </a:extLst>
          </p:cNvPr>
          <p:cNvSpPr/>
          <p:nvPr/>
        </p:nvSpPr>
        <p:spPr>
          <a:xfrm>
            <a:off x="3554053" y="3501008"/>
            <a:ext cx="2419597" cy="1552350"/>
          </a:xfrm>
          <a:prstGeom prst="round2DiagRect">
            <a:avLst>
              <a:gd name="adj1" fmla="val 50000"/>
              <a:gd name="adj2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B1541E2D-9E87-C3EE-D145-D68123EEBD1C}"/>
              </a:ext>
            </a:extLst>
          </p:cNvPr>
          <p:cNvSpPr/>
          <p:nvPr/>
        </p:nvSpPr>
        <p:spPr>
          <a:xfrm flipH="1">
            <a:off x="6218349" y="3501008"/>
            <a:ext cx="2419598" cy="1552350"/>
          </a:xfrm>
          <a:prstGeom prst="round2DiagRect">
            <a:avLst>
              <a:gd name="adj1" fmla="val 50000"/>
              <a:gd name="adj2" fmla="val 0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AFED1F10-B439-547A-29AD-B6A9DA803919}"/>
              </a:ext>
            </a:extLst>
          </p:cNvPr>
          <p:cNvSpPr/>
          <p:nvPr/>
        </p:nvSpPr>
        <p:spPr>
          <a:xfrm rot="10800000">
            <a:off x="6218350" y="1820499"/>
            <a:ext cx="2419597" cy="1552350"/>
          </a:xfrm>
          <a:prstGeom prst="round2DiagRect">
            <a:avLst>
              <a:gd name="adj1" fmla="val 50000"/>
              <a:gd name="adj2" fmla="val 0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6B3515DF-7A4B-2464-59E9-BD2A992DA5EF}"/>
              </a:ext>
            </a:extLst>
          </p:cNvPr>
          <p:cNvSpPr/>
          <p:nvPr/>
        </p:nvSpPr>
        <p:spPr>
          <a:xfrm rot="10800000" flipH="1">
            <a:off x="3554053" y="1820499"/>
            <a:ext cx="2419598" cy="1552350"/>
          </a:xfrm>
          <a:prstGeom prst="round2DiagRect">
            <a:avLst>
              <a:gd name="adj1" fmla="val 50000"/>
              <a:gd name="adj2" fmla="val 0"/>
            </a:avLst>
          </a:pr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3609012-9929-CC46-5C5C-F96F6E006496}"/>
              </a:ext>
            </a:extLst>
          </p:cNvPr>
          <p:cNvGrpSpPr/>
          <p:nvPr/>
        </p:nvGrpSpPr>
        <p:grpSpPr>
          <a:xfrm>
            <a:off x="8760296" y="2040643"/>
            <a:ext cx="3167981" cy="909913"/>
            <a:chOff x="444499" y="1856096"/>
            <a:chExt cx="3167981" cy="90991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EF0F586-5F6C-1A2A-1287-769F37031E64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9ADB556-3EE6-1108-F041-F8F3E2D38B9E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2900636-9469-EF70-88DD-F088FB23F517}"/>
              </a:ext>
            </a:extLst>
          </p:cNvPr>
          <p:cNvGrpSpPr/>
          <p:nvPr/>
        </p:nvGrpSpPr>
        <p:grpSpPr>
          <a:xfrm>
            <a:off x="266303" y="2040643"/>
            <a:ext cx="3167981" cy="909913"/>
            <a:chOff x="444499" y="1856096"/>
            <a:chExt cx="3167981" cy="90991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8E9E466-DB70-76B6-55C2-4D1D1CFAAA49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852DEBE-4B11-76BC-EF59-2CB8E860F9D2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B17A883-0286-45D4-075B-41006B71F0A5}"/>
              </a:ext>
            </a:extLst>
          </p:cNvPr>
          <p:cNvGrpSpPr/>
          <p:nvPr/>
        </p:nvGrpSpPr>
        <p:grpSpPr>
          <a:xfrm>
            <a:off x="8760296" y="3933056"/>
            <a:ext cx="3167981" cy="1163829"/>
            <a:chOff x="444499" y="1856096"/>
            <a:chExt cx="3167981" cy="116382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2E095CA-6783-973E-E236-07960FBB0A7E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D5E028F-801E-BA10-53DD-DCE314E685AB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8CE5BD6-B1FF-F327-DAC9-6571076CD25C}"/>
              </a:ext>
            </a:extLst>
          </p:cNvPr>
          <p:cNvGrpSpPr/>
          <p:nvPr/>
        </p:nvGrpSpPr>
        <p:grpSpPr>
          <a:xfrm>
            <a:off x="266303" y="3933056"/>
            <a:ext cx="3167981" cy="909913"/>
            <a:chOff x="444499" y="1856096"/>
            <a:chExt cx="3167981" cy="90991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0008847-9429-8A40-41D1-7028AA0F3817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C0ADF2D-6872-D135-66FA-C809B582F7DF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6734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B8891536-8DE4-A93F-70FE-4CBB82ABC1A7}"/>
              </a:ext>
            </a:extLst>
          </p:cNvPr>
          <p:cNvSpPr/>
          <p:nvPr/>
        </p:nvSpPr>
        <p:spPr>
          <a:xfrm>
            <a:off x="10320677" y="2176894"/>
            <a:ext cx="638026" cy="407036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4E04AC-6661-6F2C-4AE1-A5FD6000E751}"/>
              </a:ext>
            </a:extLst>
          </p:cNvPr>
          <p:cNvSpPr txBox="1"/>
          <p:nvPr/>
        </p:nvSpPr>
        <p:spPr>
          <a:xfrm>
            <a:off x="193373" y="869353"/>
            <a:ext cx="532159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dirty="0">
                <a:ln>
                  <a:gradFill>
                    <a:gsLst>
                      <a:gs pos="0">
                        <a:srgbClr val="0A8F63"/>
                      </a:gs>
                      <a:gs pos="100000">
                        <a:srgbClr val="48F166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100000">
                      <a:srgbClr val="48F166">
                        <a:alpha val="60000"/>
                      </a:srgbClr>
                    </a:gs>
                    <a:gs pos="0">
                      <a:srgbClr val="0A8F63">
                        <a:alpha val="0"/>
                      </a:srgbClr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700" dirty="0">
              <a:ln>
                <a:gradFill>
                  <a:gsLst>
                    <a:gs pos="0">
                      <a:srgbClr val="0A8F63"/>
                    </a:gs>
                    <a:gs pos="100000">
                      <a:srgbClr val="48F166">
                        <a:alpha val="0"/>
                      </a:srgbClr>
                    </a:gs>
                  </a:gsLst>
                  <a:lin ang="5400000" scaled="1"/>
                </a:gradFill>
              </a:ln>
              <a:gradFill flip="none" rotWithShape="1">
                <a:gsLst>
                  <a:gs pos="100000">
                    <a:srgbClr val="48F166">
                      <a:alpha val="60000"/>
                    </a:srgbClr>
                  </a:gs>
                  <a:gs pos="0">
                    <a:srgbClr val="0A8F63">
                      <a:alpha val="0"/>
                    </a:srgbClr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218D32AB-41D5-0013-0078-BF1EFACA96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9541"/>
          <a:stretch/>
        </p:blipFill>
        <p:spPr>
          <a:xfrm>
            <a:off x="0" y="4083296"/>
            <a:ext cx="12192000" cy="2774705"/>
          </a:xfrm>
          <a:custGeom>
            <a:avLst/>
            <a:gdLst>
              <a:gd name="connsiteX0" fmla="*/ 0 w 12192000"/>
              <a:gd name="connsiteY0" fmla="*/ 0 h 2774705"/>
              <a:gd name="connsiteX1" fmla="*/ 12192000 w 12192000"/>
              <a:gd name="connsiteY1" fmla="*/ 0 h 2774705"/>
              <a:gd name="connsiteX2" fmla="*/ 12192000 w 12192000"/>
              <a:gd name="connsiteY2" fmla="*/ 2774705 h 2774705"/>
              <a:gd name="connsiteX3" fmla="*/ 0 w 12192000"/>
              <a:gd name="connsiteY3" fmla="*/ 2774705 h 2774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74705">
                <a:moveTo>
                  <a:pt x="0" y="0"/>
                </a:moveTo>
                <a:lnTo>
                  <a:pt x="12192000" y="0"/>
                </a:lnTo>
                <a:lnTo>
                  <a:pt x="12192000" y="2774705"/>
                </a:lnTo>
                <a:lnTo>
                  <a:pt x="0" y="2774705"/>
                </a:lnTo>
                <a:close/>
              </a:path>
            </a:pathLst>
          </a:custGeom>
        </p:spPr>
      </p:pic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74E7B40C-E844-3FBF-6B9F-478AC8DEA9B8}"/>
              </a:ext>
            </a:extLst>
          </p:cNvPr>
          <p:cNvSpPr/>
          <p:nvPr/>
        </p:nvSpPr>
        <p:spPr>
          <a:xfrm>
            <a:off x="6132255" y="1921163"/>
            <a:ext cx="436773" cy="278645"/>
          </a:xfrm>
          <a:prstGeom prst="round2DiagRect">
            <a:avLst>
              <a:gd name="adj1" fmla="val 34117"/>
              <a:gd name="adj2" fmla="val 0"/>
            </a:avLst>
          </a:prstGeom>
          <a:noFill/>
          <a:ln w="762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4701038" y="3453493"/>
            <a:ext cx="1043027" cy="665412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E227EB84-B9F0-2AEC-CBB8-9C880A022C7A}"/>
              </a:ext>
            </a:extLst>
          </p:cNvPr>
          <p:cNvSpPr/>
          <p:nvPr/>
        </p:nvSpPr>
        <p:spPr>
          <a:xfrm>
            <a:off x="5266820" y="2460544"/>
            <a:ext cx="5221668" cy="1418947"/>
          </a:xfrm>
          <a:prstGeom prst="round2DiagRect">
            <a:avLst>
              <a:gd name="adj1" fmla="val 20536"/>
              <a:gd name="adj2" fmla="val 0"/>
            </a:avLst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rgbClr val="F0F0F0">
                    <a:alpha val="0"/>
                  </a:srgbClr>
                </a:gs>
                <a:gs pos="100000">
                  <a:srgbClr val="48F166">
                    <a:alpha val="4000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5266819" y="2322082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99E49E-82DC-79C6-EE5C-2FCE4B2B3BA2}"/>
              </a:ext>
            </a:extLst>
          </p:cNvPr>
          <p:cNvSpPr txBox="1"/>
          <p:nvPr/>
        </p:nvSpPr>
        <p:spPr>
          <a:xfrm>
            <a:off x="5961777" y="2471444"/>
            <a:ext cx="26798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F09FC8-2013-7BBE-49F4-CB9D408B9963}"/>
              </a:ext>
            </a:extLst>
          </p:cNvPr>
          <p:cNvSpPr txBox="1"/>
          <p:nvPr/>
        </p:nvSpPr>
        <p:spPr>
          <a:xfrm>
            <a:off x="5961777" y="3068960"/>
            <a:ext cx="4041311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</a:rPr>
              <a:t>51PPT</a:t>
            </a:r>
            <a:r>
              <a:rPr lang="zh-CN" altLang="en-US" sz="1200" b="1" dirty="0">
                <a:solidFill>
                  <a:schemeClr val="bg1"/>
                </a:solidFill>
              </a:rPr>
              <a:t>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</a:rPr>
              <a:t>51PPT</a:t>
            </a:r>
            <a:r>
              <a:rPr lang="zh-CN" altLang="en-US" sz="1200" b="1" dirty="0">
                <a:solidFill>
                  <a:schemeClr val="bg1"/>
                </a:solidFill>
              </a:rPr>
              <a:t>模板网 唯一访问网址：</a:t>
            </a:r>
            <a:r>
              <a:rPr lang="en-US" altLang="zh-CN" sz="1200" b="1" dirty="0">
                <a:solidFill>
                  <a:schemeClr val="bg1"/>
                </a:solidFill>
              </a:rPr>
              <a:t>www.51ppt moban.com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73D6340-A810-72FE-61B6-2AD3136B2028}"/>
              </a:ext>
            </a:extLst>
          </p:cNvPr>
          <p:cNvSpPr/>
          <p:nvPr/>
        </p:nvSpPr>
        <p:spPr>
          <a:xfrm>
            <a:off x="479376" y="1128001"/>
            <a:ext cx="950198" cy="950198"/>
          </a:xfrm>
          <a:prstGeom prst="ellipse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53D8BF5-5F3F-587C-7492-BC5C9C85E288}"/>
              </a:ext>
            </a:extLst>
          </p:cNvPr>
          <p:cNvSpPr/>
          <p:nvPr/>
        </p:nvSpPr>
        <p:spPr>
          <a:xfrm>
            <a:off x="3787426" y="3646930"/>
            <a:ext cx="436366" cy="436366"/>
          </a:xfrm>
          <a:prstGeom prst="ellipse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4619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D269CD2-19C2-29A0-7F39-0C031F759D02}"/>
              </a:ext>
            </a:extLst>
          </p:cNvPr>
          <p:cNvGrpSpPr/>
          <p:nvPr/>
        </p:nvGrpSpPr>
        <p:grpSpPr>
          <a:xfrm>
            <a:off x="4688809" y="2953712"/>
            <a:ext cx="2795552" cy="3537557"/>
            <a:chOff x="4688809" y="2953712"/>
            <a:chExt cx="2795552" cy="3537557"/>
          </a:xfrm>
          <a:solidFill>
            <a:srgbClr val="D82102"/>
          </a:solidFill>
        </p:grpSpPr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7B726462-FB46-BE16-231A-E3421D487A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88809" y="2953712"/>
              <a:ext cx="2795552" cy="2795552"/>
            </a:xfrm>
            <a:custGeom>
              <a:avLst/>
              <a:gdLst>
                <a:gd name="T0" fmla="*/ 2189 w 3067"/>
                <a:gd name="T1" fmla="*/ 554 h 3062"/>
                <a:gd name="T2" fmla="*/ 878 w 3067"/>
                <a:gd name="T3" fmla="*/ 2507 h 3062"/>
                <a:gd name="T4" fmla="*/ 576 w 3067"/>
                <a:gd name="T5" fmla="*/ 2734 h 3062"/>
                <a:gd name="T6" fmla="*/ 968 w 3067"/>
                <a:gd name="T7" fmla="*/ 2704 h 3062"/>
                <a:gd name="T8" fmla="*/ 1122 w 3067"/>
                <a:gd name="T9" fmla="*/ 3013 h 3062"/>
                <a:gd name="T10" fmla="*/ 1474 w 3067"/>
                <a:gd name="T11" fmla="*/ 2829 h 3062"/>
                <a:gd name="T12" fmla="*/ 1712 w 3067"/>
                <a:gd name="T13" fmla="*/ 3062 h 3062"/>
                <a:gd name="T14" fmla="*/ 1968 w 3067"/>
                <a:gd name="T15" fmla="*/ 2754 h 3062"/>
                <a:gd name="T16" fmla="*/ 2309 w 3067"/>
                <a:gd name="T17" fmla="*/ 2867 h 3062"/>
                <a:gd name="T18" fmla="*/ 2420 w 3067"/>
                <a:gd name="T19" fmla="*/ 2480 h 3062"/>
                <a:gd name="T20" fmla="*/ 2744 w 3067"/>
                <a:gd name="T21" fmla="*/ 2493 h 3062"/>
                <a:gd name="T22" fmla="*/ 2704 w 3067"/>
                <a:gd name="T23" fmla="*/ 2092 h 3062"/>
                <a:gd name="T24" fmla="*/ 3017 w 3067"/>
                <a:gd name="T25" fmla="*/ 1964 h 3062"/>
                <a:gd name="T26" fmla="*/ 2830 w 3067"/>
                <a:gd name="T27" fmla="*/ 1608 h 3062"/>
                <a:gd name="T28" fmla="*/ 3067 w 3067"/>
                <a:gd name="T29" fmla="*/ 1361 h 3062"/>
                <a:gd name="T30" fmla="*/ 2760 w 3067"/>
                <a:gd name="T31" fmla="*/ 1104 h 3062"/>
                <a:gd name="T32" fmla="*/ 2889 w 3067"/>
                <a:gd name="T33" fmla="*/ 800 h 3062"/>
                <a:gd name="T34" fmla="*/ 2513 w 3067"/>
                <a:gd name="T35" fmla="*/ 674 h 3062"/>
                <a:gd name="T36" fmla="*/ 2492 w 3067"/>
                <a:gd name="T37" fmla="*/ 328 h 3062"/>
                <a:gd name="T38" fmla="*/ 2102 w 3067"/>
                <a:gd name="T39" fmla="*/ 355 h 3062"/>
                <a:gd name="T40" fmla="*/ 1945 w 3067"/>
                <a:gd name="T41" fmla="*/ 48 h 3062"/>
                <a:gd name="T42" fmla="*/ 1600 w 3067"/>
                <a:gd name="T43" fmla="*/ 220 h 3062"/>
                <a:gd name="T44" fmla="*/ 1355 w 3067"/>
                <a:gd name="T45" fmla="*/ 0 h 3062"/>
                <a:gd name="T46" fmla="*/ 1101 w 3067"/>
                <a:gd name="T47" fmla="*/ 285 h 3062"/>
                <a:gd name="T48" fmla="*/ 758 w 3067"/>
                <a:gd name="T49" fmla="*/ 195 h 3062"/>
                <a:gd name="T50" fmla="*/ 638 w 3067"/>
                <a:gd name="T51" fmla="*/ 556 h 3062"/>
                <a:gd name="T52" fmla="*/ 323 w 3067"/>
                <a:gd name="T53" fmla="*/ 568 h 3062"/>
                <a:gd name="T54" fmla="*/ 344 w 3067"/>
                <a:gd name="T55" fmla="*/ 948 h 3062"/>
                <a:gd name="T56" fmla="*/ 50 w 3067"/>
                <a:gd name="T57" fmla="*/ 1097 h 3062"/>
                <a:gd name="T58" fmla="*/ 216 w 3067"/>
                <a:gd name="T59" fmla="*/ 1443 h 3062"/>
                <a:gd name="T60" fmla="*/ 0 w 3067"/>
                <a:gd name="T61" fmla="*/ 1701 h 3062"/>
                <a:gd name="T62" fmla="*/ 290 w 3067"/>
                <a:gd name="T63" fmla="*/ 1956 h 3062"/>
                <a:gd name="T64" fmla="*/ 179 w 3067"/>
                <a:gd name="T65" fmla="*/ 2262 h 3062"/>
                <a:gd name="T66" fmla="*/ 547 w 3067"/>
                <a:gd name="T67" fmla="*/ 2390 h 3062"/>
                <a:gd name="T68" fmla="*/ 576 w 3067"/>
                <a:gd name="T69" fmla="*/ 2734 h 3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67" h="3062">
                  <a:moveTo>
                    <a:pt x="557" y="875"/>
                  </a:moveTo>
                  <a:cubicBezTo>
                    <a:pt x="919" y="336"/>
                    <a:pt x="1650" y="192"/>
                    <a:pt x="2189" y="554"/>
                  </a:cubicBezTo>
                  <a:cubicBezTo>
                    <a:pt x="2728" y="916"/>
                    <a:pt x="2872" y="1647"/>
                    <a:pt x="2510" y="2186"/>
                  </a:cubicBezTo>
                  <a:cubicBezTo>
                    <a:pt x="2148" y="2726"/>
                    <a:pt x="1418" y="2869"/>
                    <a:pt x="878" y="2507"/>
                  </a:cubicBezTo>
                  <a:cubicBezTo>
                    <a:pt x="339" y="2145"/>
                    <a:pt x="195" y="1415"/>
                    <a:pt x="557" y="875"/>
                  </a:cubicBezTo>
                  <a:close/>
                  <a:moveTo>
                    <a:pt x="576" y="2734"/>
                  </a:moveTo>
                  <a:lnTo>
                    <a:pt x="779" y="2870"/>
                  </a:lnTo>
                  <a:lnTo>
                    <a:pt x="968" y="2704"/>
                  </a:lnTo>
                  <a:cubicBezTo>
                    <a:pt x="1014" y="2726"/>
                    <a:pt x="1062" y="2745"/>
                    <a:pt x="1110" y="2761"/>
                  </a:cubicBezTo>
                  <a:lnTo>
                    <a:pt x="1122" y="3013"/>
                  </a:lnTo>
                  <a:lnTo>
                    <a:pt x="1363" y="3060"/>
                  </a:lnTo>
                  <a:lnTo>
                    <a:pt x="1474" y="2829"/>
                  </a:lnTo>
                  <a:cubicBezTo>
                    <a:pt x="1517" y="2831"/>
                    <a:pt x="1560" y="2830"/>
                    <a:pt x="1603" y="2828"/>
                  </a:cubicBezTo>
                  <a:lnTo>
                    <a:pt x="1712" y="3062"/>
                  </a:lnTo>
                  <a:lnTo>
                    <a:pt x="1952" y="3015"/>
                  </a:lnTo>
                  <a:lnTo>
                    <a:pt x="1968" y="2754"/>
                  </a:lnTo>
                  <a:cubicBezTo>
                    <a:pt x="2017" y="2737"/>
                    <a:pt x="2066" y="2716"/>
                    <a:pt x="2113" y="2692"/>
                  </a:cubicBezTo>
                  <a:lnTo>
                    <a:pt x="2309" y="2867"/>
                  </a:lnTo>
                  <a:lnTo>
                    <a:pt x="2510" y="2728"/>
                  </a:lnTo>
                  <a:lnTo>
                    <a:pt x="2420" y="2480"/>
                  </a:lnTo>
                  <a:cubicBezTo>
                    <a:pt x="2446" y="2455"/>
                    <a:pt x="2472" y="2429"/>
                    <a:pt x="2497" y="2401"/>
                  </a:cubicBezTo>
                  <a:lnTo>
                    <a:pt x="2744" y="2493"/>
                  </a:lnTo>
                  <a:lnTo>
                    <a:pt x="2880" y="2290"/>
                  </a:lnTo>
                  <a:lnTo>
                    <a:pt x="2704" y="2092"/>
                  </a:lnTo>
                  <a:cubicBezTo>
                    <a:pt x="2723" y="2053"/>
                    <a:pt x="2740" y="2013"/>
                    <a:pt x="2754" y="1973"/>
                  </a:cubicBezTo>
                  <a:lnTo>
                    <a:pt x="3017" y="1964"/>
                  </a:lnTo>
                  <a:lnTo>
                    <a:pt x="3066" y="1725"/>
                  </a:lnTo>
                  <a:lnTo>
                    <a:pt x="2830" y="1608"/>
                  </a:lnTo>
                  <a:cubicBezTo>
                    <a:pt x="2832" y="1562"/>
                    <a:pt x="2833" y="1515"/>
                    <a:pt x="2831" y="1469"/>
                  </a:cubicBezTo>
                  <a:lnTo>
                    <a:pt x="3067" y="1361"/>
                  </a:lnTo>
                  <a:lnTo>
                    <a:pt x="3019" y="1121"/>
                  </a:lnTo>
                  <a:lnTo>
                    <a:pt x="2760" y="1104"/>
                  </a:lnTo>
                  <a:cubicBezTo>
                    <a:pt x="2747" y="1064"/>
                    <a:pt x="2731" y="1024"/>
                    <a:pt x="2713" y="986"/>
                  </a:cubicBezTo>
                  <a:lnTo>
                    <a:pt x="2889" y="800"/>
                  </a:lnTo>
                  <a:lnTo>
                    <a:pt x="2754" y="595"/>
                  </a:lnTo>
                  <a:lnTo>
                    <a:pt x="2513" y="674"/>
                  </a:lnTo>
                  <a:cubicBezTo>
                    <a:pt x="2480" y="635"/>
                    <a:pt x="2444" y="598"/>
                    <a:pt x="2406" y="563"/>
                  </a:cubicBezTo>
                  <a:lnTo>
                    <a:pt x="2492" y="328"/>
                  </a:lnTo>
                  <a:lnTo>
                    <a:pt x="2288" y="191"/>
                  </a:lnTo>
                  <a:lnTo>
                    <a:pt x="2102" y="355"/>
                  </a:lnTo>
                  <a:cubicBezTo>
                    <a:pt x="2055" y="331"/>
                    <a:pt x="2006" y="310"/>
                    <a:pt x="1957" y="293"/>
                  </a:cubicBezTo>
                  <a:lnTo>
                    <a:pt x="1945" y="48"/>
                  </a:lnTo>
                  <a:lnTo>
                    <a:pt x="1705" y="1"/>
                  </a:lnTo>
                  <a:lnTo>
                    <a:pt x="1600" y="220"/>
                  </a:lnTo>
                  <a:cubicBezTo>
                    <a:pt x="1552" y="217"/>
                    <a:pt x="1504" y="216"/>
                    <a:pt x="1457" y="218"/>
                  </a:cubicBezTo>
                  <a:lnTo>
                    <a:pt x="1355" y="0"/>
                  </a:lnTo>
                  <a:lnTo>
                    <a:pt x="1115" y="46"/>
                  </a:lnTo>
                  <a:lnTo>
                    <a:pt x="1101" y="285"/>
                  </a:lnTo>
                  <a:cubicBezTo>
                    <a:pt x="1044" y="304"/>
                    <a:pt x="989" y="326"/>
                    <a:pt x="935" y="353"/>
                  </a:cubicBezTo>
                  <a:lnTo>
                    <a:pt x="758" y="195"/>
                  </a:lnTo>
                  <a:lnTo>
                    <a:pt x="557" y="333"/>
                  </a:lnTo>
                  <a:lnTo>
                    <a:pt x="638" y="556"/>
                  </a:lnTo>
                  <a:cubicBezTo>
                    <a:pt x="606" y="585"/>
                    <a:pt x="574" y="617"/>
                    <a:pt x="545" y="650"/>
                  </a:cubicBezTo>
                  <a:lnTo>
                    <a:pt x="323" y="568"/>
                  </a:lnTo>
                  <a:lnTo>
                    <a:pt x="187" y="771"/>
                  </a:lnTo>
                  <a:lnTo>
                    <a:pt x="344" y="948"/>
                  </a:lnTo>
                  <a:cubicBezTo>
                    <a:pt x="322" y="995"/>
                    <a:pt x="302" y="1042"/>
                    <a:pt x="285" y="1090"/>
                  </a:cubicBezTo>
                  <a:lnTo>
                    <a:pt x="50" y="1097"/>
                  </a:lnTo>
                  <a:lnTo>
                    <a:pt x="2" y="1337"/>
                  </a:lnTo>
                  <a:lnTo>
                    <a:pt x="216" y="1443"/>
                  </a:lnTo>
                  <a:cubicBezTo>
                    <a:pt x="213" y="1496"/>
                    <a:pt x="213" y="1549"/>
                    <a:pt x="216" y="1602"/>
                  </a:cubicBezTo>
                  <a:lnTo>
                    <a:pt x="0" y="1701"/>
                  </a:lnTo>
                  <a:lnTo>
                    <a:pt x="48" y="1941"/>
                  </a:lnTo>
                  <a:lnTo>
                    <a:pt x="290" y="1956"/>
                  </a:lnTo>
                  <a:cubicBezTo>
                    <a:pt x="305" y="2000"/>
                    <a:pt x="324" y="2044"/>
                    <a:pt x="344" y="2086"/>
                  </a:cubicBezTo>
                  <a:lnTo>
                    <a:pt x="179" y="2262"/>
                  </a:lnTo>
                  <a:lnTo>
                    <a:pt x="313" y="2467"/>
                  </a:lnTo>
                  <a:lnTo>
                    <a:pt x="547" y="2390"/>
                  </a:lnTo>
                  <a:cubicBezTo>
                    <a:pt x="582" y="2429"/>
                    <a:pt x="620" y="2466"/>
                    <a:pt x="661" y="2502"/>
                  </a:cubicBezTo>
                  <a:lnTo>
                    <a:pt x="576" y="273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Freeform 7">
              <a:extLst>
                <a:ext uri="{FF2B5EF4-FFF2-40B4-BE49-F238E27FC236}">
                  <a16:creationId xmlns:a16="http://schemas.microsoft.com/office/drawing/2014/main" id="{F120F539-DF80-A5B3-37B3-0532B39DDF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7291" y="5412354"/>
              <a:ext cx="994687" cy="1078915"/>
            </a:xfrm>
            <a:custGeom>
              <a:avLst/>
              <a:gdLst>
                <a:gd name="T0" fmla="*/ 0 w 1094"/>
                <a:gd name="T1" fmla="*/ 0 h 1182"/>
                <a:gd name="T2" fmla="*/ 1094 w 1094"/>
                <a:gd name="T3" fmla="*/ 0 h 1182"/>
                <a:gd name="T4" fmla="*/ 1094 w 1094"/>
                <a:gd name="T5" fmla="*/ 511 h 1182"/>
                <a:gd name="T6" fmla="*/ 0 w 1094"/>
                <a:gd name="T7" fmla="*/ 511 h 1182"/>
                <a:gd name="T8" fmla="*/ 0 w 1094"/>
                <a:gd name="T9" fmla="*/ 0 h 1182"/>
                <a:gd name="T10" fmla="*/ 113 w 1094"/>
                <a:gd name="T11" fmla="*/ 567 h 1182"/>
                <a:gd name="T12" fmla="*/ 981 w 1094"/>
                <a:gd name="T13" fmla="*/ 567 h 1182"/>
                <a:gd name="T14" fmla="*/ 981 w 1094"/>
                <a:gd name="T15" fmla="*/ 774 h 1182"/>
                <a:gd name="T16" fmla="*/ 113 w 1094"/>
                <a:gd name="T17" fmla="*/ 774 h 1182"/>
                <a:gd name="T18" fmla="*/ 113 w 1094"/>
                <a:gd name="T19" fmla="*/ 567 h 1182"/>
                <a:gd name="T20" fmla="*/ 132 w 1094"/>
                <a:gd name="T21" fmla="*/ 822 h 1182"/>
                <a:gd name="T22" fmla="*/ 961 w 1094"/>
                <a:gd name="T23" fmla="*/ 822 h 1182"/>
                <a:gd name="T24" fmla="*/ 961 w 1094"/>
                <a:gd name="T25" fmla="*/ 979 h 1182"/>
                <a:gd name="T26" fmla="*/ 132 w 1094"/>
                <a:gd name="T27" fmla="*/ 979 h 1182"/>
                <a:gd name="T28" fmla="*/ 132 w 1094"/>
                <a:gd name="T29" fmla="*/ 822 h 1182"/>
                <a:gd name="T30" fmla="*/ 368 w 1094"/>
                <a:gd name="T31" fmla="*/ 1025 h 1182"/>
                <a:gd name="T32" fmla="*/ 725 w 1094"/>
                <a:gd name="T33" fmla="*/ 1025 h 1182"/>
                <a:gd name="T34" fmla="*/ 725 w 1094"/>
                <a:gd name="T35" fmla="*/ 1182 h 1182"/>
                <a:gd name="T36" fmla="*/ 368 w 1094"/>
                <a:gd name="T37" fmla="*/ 1182 h 1182"/>
                <a:gd name="T38" fmla="*/ 368 w 1094"/>
                <a:gd name="T39" fmla="*/ 1025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4" h="1182">
                  <a:moveTo>
                    <a:pt x="0" y="0"/>
                  </a:moveTo>
                  <a:lnTo>
                    <a:pt x="1094" y="0"/>
                  </a:lnTo>
                  <a:lnTo>
                    <a:pt x="1094" y="511"/>
                  </a:lnTo>
                  <a:lnTo>
                    <a:pt x="0" y="511"/>
                  </a:lnTo>
                  <a:lnTo>
                    <a:pt x="0" y="0"/>
                  </a:lnTo>
                  <a:close/>
                  <a:moveTo>
                    <a:pt x="113" y="567"/>
                  </a:moveTo>
                  <a:lnTo>
                    <a:pt x="981" y="567"/>
                  </a:lnTo>
                  <a:lnTo>
                    <a:pt x="981" y="774"/>
                  </a:lnTo>
                  <a:lnTo>
                    <a:pt x="113" y="774"/>
                  </a:lnTo>
                  <a:lnTo>
                    <a:pt x="113" y="567"/>
                  </a:lnTo>
                  <a:close/>
                  <a:moveTo>
                    <a:pt x="132" y="822"/>
                  </a:moveTo>
                  <a:lnTo>
                    <a:pt x="961" y="822"/>
                  </a:lnTo>
                  <a:lnTo>
                    <a:pt x="961" y="979"/>
                  </a:lnTo>
                  <a:lnTo>
                    <a:pt x="132" y="979"/>
                  </a:lnTo>
                  <a:lnTo>
                    <a:pt x="132" y="822"/>
                  </a:lnTo>
                  <a:close/>
                  <a:moveTo>
                    <a:pt x="368" y="1025"/>
                  </a:moveTo>
                  <a:lnTo>
                    <a:pt x="725" y="1025"/>
                  </a:lnTo>
                  <a:lnTo>
                    <a:pt x="725" y="1182"/>
                  </a:lnTo>
                  <a:lnTo>
                    <a:pt x="368" y="1182"/>
                  </a:lnTo>
                  <a:lnTo>
                    <a:pt x="368" y="102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548A1709-5159-9594-9963-EA2F9B40DF01}"/>
                </a:ext>
              </a:extLst>
            </p:cNvPr>
            <p:cNvSpPr/>
            <p:nvPr/>
          </p:nvSpPr>
          <p:spPr bwMode="auto">
            <a:xfrm>
              <a:off x="5057807" y="3310677"/>
              <a:ext cx="2069591" cy="2041515"/>
            </a:xfrm>
            <a:custGeom>
              <a:avLst/>
              <a:gdLst>
                <a:gd name="T0" fmla="*/ 810 w 2267"/>
                <a:gd name="T1" fmla="*/ 2236 h 2236"/>
                <a:gd name="T2" fmla="*/ 0 w 2267"/>
                <a:gd name="T3" fmla="*/ 1141 h 2236"/>
                <a:gd name="T4" fmla="*/ 1133 w 2267"/>
                <a:gd name="T5" fmla="*/ 0 h 2236"/>
                <a:gd name="T6" fmla="*/ 2267 w 2267"/>
                <a:gd name="T7" fmla="*/ 1141 h 2236"/>
                <a:gd name="T8" fmla="*/ 1456 w 2267"/>
                <a:gd name="T9" fmla="*/ 2236 h 2236"/>
                <a:gd name="T10" fmla="*/ 810 w 2267"/>
                <a:gd name="T11" fmla="*/ 2236 h 2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7" h="2236">
                  <a:moveTo>
                    <a:pt x="810" y="2236"/>
                  </a:moveTo>
                  <a:cubicBezTo>
                    <a:pt x="342" y="2096"/>
                    <a:pt x="0" y="1659"/>
                    <a:pt x="0" y="1141"/>
                  </a:cubicBezTo>
                  <a:cubicBezTo>
                    <a:pt x="0" y="511"/>
                    <a:pt x="507" y="0"/>
                    <a:pt x="1133" y="0"/>
                  </a:cubicBezTo>
                  <a:cubicBezTo>
                    <a:pt x="1759" y="0"/>
                    <a:pt x="2267" y="511"/>
                    <a:pt x="2267" y="1141"/>
                  </a:cubicBezTo>
                  <a:cubicBezTo>
                    <a:pt x="2267" y="1659"/>
                    <a:pt x="1925" y="2096"/>
                    <a:pt x="1456" y="2236"/>
                  </a:cubicBezTo>
                  <a:lnTo>
                    <a:pt x="810" y="223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8B7D731C-E76A-4896-212A-EA4CC6B0C93B}"/>
                </a:ext>
              </a:extLst>
            </p:cNvPr>
            <p:cNvSpPr/>
            <p:nvPr/>
          </p:nvSpPr>
          <p:spPr>
            <a:xfrm>
              <a:off x="5221053" y="4036676"/>
              <a:ext cx="1731214" cy="597343"/>
            </a:xfrm>
            <a:prstGeom prst="rect">
              <a:avLst/>
            </a:prstGeom>
            <a:no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lt1"/>
                  </a:solidFill>
                  <a:sym typeface="+mn-lt"/>
                </a:rPr>
                <a:t>添加标题文本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D385E62-3BE5-507C-EAA2-0A104466F567}"/>
              </a:ext>
            </a:extLst>
          </p:cNvPr>
          <p:cNvGrpSpPr/>
          <p:nvPr/>
        </p:nvGrpSpPr>
        <p:grpSpPr>
          <a:xfrm>
            <a:off x="3397321" y="3775933"/>
            <a:ext cx="1263413" cy="1263413"/>
            <a:chOff x="3397321" y="3775933"/>
            <a:chExt cx="1263413" cy="1263413"/>
          </a:xfrm>
          <a:solidFill>
            <a:srgbClr val="00B0F0"/>
          </a:solidFill>
        </p:grpSpPr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EFD15A9C-6A24-93BD-0A30-C9164C434D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7321" y="3775933"/>
              <a:ext cx="1263413" cy="1263413"/>
            </a:xfrm>
            <a:custGeom>
              <a:avLst/>
              <a:gdLst>
                <a:gd name="T0" fmla="*/ 813 w 1386"/>
                <a:gd name="T1" fmla="*/ 164 h 1385"/>
                <a:gd name="T2" fmla="*/ 561 w 1386"/>
                <a:gd name="T3" fmla="*/ 1218 h 1385"/>
                <a:gd name="T4" fmla="*/ 477 w 1386"/>
                <a:gd name="T5" fmla="*/ 1353 h 1385"/>
                <a:gd name="T6" fmla="*/ 638 w 1386"/>
                <a:gd name="T7" fmla="*/ 1279 h 1385"/>
                <a:gd name="T8" fmla="*/ 751 w 1386"/>
                <a:gd name="T9" fmla="*/ 1385 h 1385"/>
                <a:gd name="T10" fmla="*/ 871 w 1386"/>
                <a:gd name="T11" fmla="*/ 1251 h 1385"/>
                <a:gd name="T12" fmla="*/ 1007 w 1386"/>
                <a:gd name="T13" fmla="*/ 1312 h 1385"/>
                <a:gd name="T14" fmla="*/ 1067 w 1386"/>
                <a:gd name="T15" fmla="*/ 1142 h 1385"/>
                <a:gd name="T16" fmla="*/ 1229 w 1386"/>
                <a:gd name="T17" fmla="*/ 1135 h 1385"/>
                <a:gd name="T18" fmla="*/ 1215 w 1386"/>
                <a:gd name="T19" fmla="*/ 954 h 1385"/>
                <a:gd name="T20" fmla="*/ 1354 w 1386"/>
                <a:gd name="T21" fmla="*/ 908 h 1385"/>
                <a:gd name="T22" fmla="*/ 1274 w 1386"/>
                <a:gd name="T23" fmla="*/ 745 h 1385"/>
                <a:gd name="T24" fmla="*/ 1386 w 1386"/>
                <a:gd name="T25" fmla="*/ 641 h 1385"/>
                <a:gd name="T26" fmla="*/ 1251 w 1386"/>
                <a:gd name="T27" fmla="*/ 520 h 1385"/>
                <a:gd name="T28" fmla="*/ 1313 w 1386"/>
                <a:gd name="T29" fmla="*/ 378 h 1385"/>
                <a:gd name="T30" fmla="*/ 1143 w 1386"/>
                <a:gd name="T31" fmla="*/ 318 h 1385"/>
                <a:gd name="T32" fmla="*/ 1150 w 1386"/>
                <a:gd name="T33" fmla="*/ 168 h 1385"/>
                <a:gd name="T34" fmla="*/ 972 w 1386"/>
                <a:gd name="T35" fmla="*/ 175 h 1385"/>
                <a:gd name="T36" fmla="*/ 909 w 1386"/>
                <a:gd name="T37" fmla="*/ 32 h 1385"/>
                <a:gd name="T38" fmla="*/ 748 w 1386"/>
                <a:gd name="T39" fmla="*/ 105 h 1385"/>
                <a:gd name="T40" fmla="*/ 634 w 1386"/>
                <a:gd name="T41" fmla="*/ 0 h 1385"/>
                <a:gd name="T42" fmla="*/ 516 w 1386"/>
                <a:gd name="T43" fmla="*/ 127 h 1385"/>
                <a:gd name="T44" fmla="*/ 378 w 1386"/>
                <a:gd name="T45" fmla="*/ 72 h 1385"/>
                <a:gd name="T46" fmla="*/ 315 w 1386"/>
                <a:gd name="T47" fmla="*/ 233 h 1385"/>
                <a:gd name="T48" fmla="*/ 157 w 1386"/>
                <a:gd name="T49" fmla="*/ 250 h 1385"/>
                <a:gd name="T50" fmla="*/ 163 w 1386"/>
                <a:gd name="T51" fmla="*/ 421 h 1385"/>
                <a:gd name="T52" fmla="*/ 32 w 1386"/>
                <a:gd name="T53" fmla="*/ 476 h 1385"/>
                <a:gd name="T54" fmla="*/ 100 w 1386"/>
                <a:gd name="T55" fmla="*/ 634 h 1385"/>
                <a:gd name="T56" fmla="*/ 0 w 1386"/>
                <a:gd name="T57" fmla="*/ 744 h 1385"/>
                <a:gd name="T58" fmla="*/ 123 w 1386"/>
                <a:gd name="T59" fmla="*/ 864 h 1385"/>
                <a:gd name="T60" fmla="*/ 73 w 1386"/>
                <a:gd name="T61" fmla="*/ 1007 h 1385"/>
                <a:gd name="T62" fmla="*/ 235 w 1386"/>
                <a:gd name="T63" fmla="*/ 1069 h 1385"/>
                <a:gd name="T64" fmla="*/ 236 w 1386"/>
                <a:gd name="T65" fmla="*/ 1216 h 1385"/>
                <a:gd name="T66" fmla="*/ 411 w 1386"/>
                <a:gd name="T67" fmla="*/ 1212 h 1385"/>
                <a:gd name="T68" fmla="*/ 477 w 1386"/>
                <a:gd name="T69" fmla="*/ 1353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6" h="1385">
                  <a:moveTo>
                    <a:pt x="160" y="565"/>
                  </a:moveTo>
                  <a:cubicBezTo>
                    <a:pt x="229" y="274"/>
                    <a:pt x="522" y="94"/>
                    <a:pt x="813" y="164"/>
                  </a:cubicBezTo>
                  <a:cubicBezTo>
                    <a:pt x="1104" y="233"/>
                    <a:pt x="1284" y="526"/>
                    <a:pt x="1214" y="817"/>
                  </a:cubicBezTo>
                  <a:cubicBezTo>
                    <a:pt x="1145" y="1108"/>
                    <a:pt x="852" y="1288"/>
                    <a:pt x="561" y="1218"/>
                  </a:cubicBezTo>
                  <a:cubicBezTo>
                    <a:pt x="270" y="1149"/>
                    <a:pt x="90" y="856"/>
                    <a:pt x="160" y="565"/>
                  </a:cubicBezTo>
                  <a:close/>
                  <a:moveTo>
                    <a:pt x="477" y="1353"/>
                  </a:moveTo>
                  <a:lnTo>
                    <a:pt x="584" y="1379"/>
                  </a:lnTo>
                  <a:lnTo>
                    <a:pt x="638" y="1279"/>
                  </a:lnTo>
                  <a:cubicBezTo>
                    <a:pt x="661" y="1281"/>
                    <a:pt x="684" y="1281"/>
                    <a:pt x="706" y="1280"/>
                  </a:cubicBezTo>
                  <a:lnTo>
                    <a:pt x="751" y="1385"/>
                  </a:lnTo>
                  <a:lnTo>
                    <a:pt x="860" y="1367"/>
                  </a:lnTo>
                  <a:lnTo>
                    <a:pt x="871" y="1251"/>
                  </a:lnTo>
                  <a:cubicBezTo>
                    <a:pt x="889" y="1245"/>
                    <a:pt x="907" y="1238"/>
                    <a:pt x="925" y="1230"/>
                  </a:cubicBezTo>
                  <a:lnTo>
                    <a:pt x="1007" y="1312"/>
                  </a:lnTo>
                  <a:lnTo>
                    <a:pt x="1101" y="1255"/>
                  </a:lnTo>
                  <a:lnTo>
                    <a:pt x="1067" y="1142"/>
                  </a:lnTo>
                  <a:cubicBezTo>
                    <a:pt x="1085" y="1126"/>
                    <a:pt x="1103" y="1110"/>
                    <a:pt x="1119" y="1092"/>
                  </a:cubicBezTo>
                  <a:lnTo>
                    <a:pt x="1229" y="1135"/>
                  </a:lnTo>
                  <a:lnTo>
                    <a:pt x="1292" y="1045"/>
                  </a:lnTo>
                  <a:lnTo>
                    <a:pt x="1215" y="954"/>
                  </a:lnTo>
                  <a:cubicBezTo>
                    <a:pt x="1222" y="939"/>
                    <a:pt x="1229" y="924"/>
                    <a:pt x="1235" y="909"/>
                  </a:cubicBezTo>
                  <a:lnTo>
                    <a:pt x="1354" y="908"/>
                  </a:lnTo>
                  <a:lnTo>
                    <a:pt x="1379" y="801"/>
                  </a:lnTo>
                  <a:lnTo>
                    <a:pt x="1274" y="745"/>
                  </a:lnTo>
                  <a:cubicBezTo>
                    <a:pt x="1276" y="725"/>
                    <a:pt x="1277" y="706"/>
                    <a:pt x="1277" y="686"/>
                  </a:cubicBezTo>
                  <a:lnTo>
                    <a:pt x="1386" y="641"/>
                  </a:lnTo>
                  <a:lnTo>
                    <a:pt x="1369" y="532"/>
                  </a:lnTo>
                  <a:lnTo>
                    <a:pt x="1251" y="520"/>
                  </a:lnTo>
                  <a:cubicBezTo>
                    <a:pt x="1245" y="500"/>
                    <a:pt x="1238" y="480"/>
                    <a:pt x="1230" y="461"/>
                  </a:cubicBezTo>
                  <a:lnTo>
                    <a:pt x="1313" y="378"/>
                  </a:lnTo>
                  <a:lnTo>
                    <a:pt x="1255" y="284"/>
                  </a:lnTo>
                  <a:lnTo>
                    <a:pt x="1143" y="318"/>
                  </a:lnTo>
                  <a:cubicBezTo>
                    <a:pt x="1131" y="303"/>
                    <a:pt x="1118" y="289"/>
                    <a:pt x="1105" y="275"/>
                  </a:cubicBezTo>
                  <a:lnTo>
                    <a:pt x="1150" y="168"/>
                  </a:lnTo>
                  <a:lnTo>
                    <a:pt x="1061" y="103"/>
                  </a:lnTo>
                  <a:lnTo>
                    <a:pt x="972" y="175"/>
                  </a:lnTo>
                  <a:cubicBezTo>
                    <a:pt x="952" y="164"/>
                    <a:pt x="931" y="154"/>
                    <a:pt x="909" y="145"/>
                  </a:cubicBezTo>
                  <a:lnTo>
                    <a:pt x="909" y="32"/>
                  </a:lnTo>
                  <a:lnTo>
                    <a:pt x="801" y="6"/>
                  </a:lnTo>
                  <a:lnTo>
                    <a:pt x="748" y="105"/>
                  </a:lnTo>
                  <a:cubicBezTo>
                    <a:pt x="725" y="102"/>
                    <a:pt x="701" y="101"/>
                    <a:pt x="678" y="101"/>
                  </a:cubicBezTo>
                  <a:lnTo>
                    <a:pt x="634" y="0"/>
                  </a:lnTo>
                  <a:lnTo>
                    <a:pt x="526" y="18"/>
                  </a:lnTo>
                  <a:lnTo>
                    <a:pt x="516" y="127"/>
                  </a:lnTo>
                  <a:cubicBezTo>
                    <a:pt x="495" y="133"/>
                    <a:pt x="475" y="140"/>
                    <a:pt x="455" y="149"/>
                  </a:cubicBezTo>
                  <a:lnTo>
                    <a:pt x="378" y="72"/>
                  </a:lnTo>
                  <a:lnTo>
                    <a:pt x="284" y="130"/>
                  </a:lnTo>
                  <a:lnTo>
                    <a:pt x="315" y="233"/>
                  </a:lnTo>
                  <a:cubicBezTo>
                    <a:pt x="295" y="250"/>
                    <a:pt x="275" y="269"/>
                    <a:pt x="256" y="288"/>
                  </a:cubicBezTo>
                  <a:lnTo>
                    <a:pt x="157" y="250"/>
                  </a:lnTo>
                  <a:lnTo>
                    <a:pt x="94" y="340"/>
                  </a:lnTo>
                  <a:lnTo>
                    <a:pt x="163" y="421"/>
                  </a:lnTo>
                  <a:cubicBezTo>
                    <a:pt x="154" y="439"/>
                    <a:pt x="145" y="457"/>
                    <a:pt x="138" y="476"/>
                  </a:cubicBezTo>
                  <a:lnTo>
                    <a:pt x="32" y="476"/>
                  </a:lnTo>
                  <a:lnTo>
                    <a:pt x="6" y="584"/>
                  </a:lnTo>
                  <a:lnTo>
                    <a:pt x="100" y="634"/>
                  </a:lnTo>
                  <a:cubicBezTo>
                    <a:pt x="98" y="657"/>
                    <a:pt x="97" y="680"/>
                    <a:pt x="97" y="703"/>
                  </a:cubicBezTo>
                  <a:lnTo>
                    <a:pt x="0" y="744"/>
                  </a:lnTo>
                  <a:lnTo>
                    <a:pt x="17" y="853"/>
                  </a:lnTo>
                  <a:lnTo>
                    <a:pt x="123" y="864"/>
                  </a:lnTo>
                  <a:cubicBezTo>
                    <a:pt x="130" y="887"/>
                    <a:pt x="139" y="909"/>
                    <a:pt x="148" y="931"/>
                  </a:cubicBezTo>
                  <a:lnTo>
                    <a:pt x="73" y="1007"/>
                  </a:lnTo>
                  <a:lnTo>
                    <a:pt x="131" y="1101"/>
                  </a:lnTo>
                  <a:lnTo>
                    <a:pt x="235" y="1069"/>
                  </a:lnTo>
                  <a:cubicBezTo>
                    <a:pt x="248" y="1086"/>
                    <a:pt x="263" y="1101"/>
                    <a:pt x="278" y="1116"/>
                  </a:cubicBezTo>
                  <a:lnTo>
                    <a:pt x="236" y="1216"/>
                  </a:lnTo>
                  <a:lnTo>
                    <a:pt x="325" y="1282"/>
                  </a:lnTo>
                  <a:lnTo>
                    <a:pt x="411" y="1212"/>
                  </a:lnTo>
                  <a:cubicBezTo>
                    <a:pt x="432" y="1223"/>
                    <a:pt x="454" y="1233"/>
                    <a:pt x="477" y="1242"/>
                  </a:cubicBezTo>
                  <a:lnTo>
                    <a:pt x="477" y="135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31" name="文本框 37">
              <a:extLst>
                <a:ext uri="{FF2B5EF4-FFF2-40B4-BE49-F238E27FC236}">
                  <a16:creationId xmlns:a16="http://schemas.microsoft.com/office/drawing/2014/main" id="{3B79F7AF-E89C-C276-E92A-40EBAA530AA0}"/>
                </a:ext>
              </a:extLst>
            </p:cNvPr>
            <p:cNvSpPr txBox="1"/>
            <p:nvPr/>
          </p:nvSpPr>
          <p:spPr>
            <a:xfrm>
              <a:off x="3667779" y="4055407"/>
              <a:ext cx="694422" cy="646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9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3598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1C80422-0273-F91F-8D0D-DFDF9C8A0A5F}"/>
              </a:ext>
            </a:extLst>
          </p:cNvPr>
          <p:cNvGrpSpPr/>
          <p:nvPr/>
        </p:nvGrpSpPr>
        <p:grpSpPr>
          <a:xfrm>
            <a:off x="4379506" y="1927971"/>
            <a:ext cx="1263413" cy="1263413"/>
            <a:chOff x="4379506" y="1927971"/>
            <a:chExt cx="1263413" cy="1263413"/>
          </a:xfrm>
          <a:solidFill>
            <a:srgbClr val="D82102"/>
          </a:solidFill>
        </p:grpSpPr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5F0481C0-B2BE-96C0-CAE3-49DA036913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9506" y="1927971"/>
              <a:ext cx="1263413" cy="1263413"/>
            </a:xfrm>
            <a:custGeom>
              <a:avLst/>
              <a:gdLst>
                <a:gd name="T0" fmla="*/ 813 w 1386"/>
                <a:gd name="T1" fmla="*/ 164 h 1386"/>
                <a:gd name="T2" fmla="*/ 561 w 1386"/>
                <a:gd name="T3" fmla="*/ 1219 h 1386"/>
                <a:gd name="T4" fmla="*/ 477 w 1386"/>
                <a:gd name="T5" fmla="*/ 1354 h 1386"/>
                <a:gd name="T6" fmla="*/ 638 w 1386"/>
                <a:gd name="T7" fmla="*/ 1279 h 1386"/>
                <a:gd name="T8" fmla="*/ 751 w 1386"/>
                <a:gd name="T9" fmla="*/ 1386 h 1386"/>
                <a:gd name="T10" fmla="*/ 871 w 1386"/>
                <a:gd name="T11" fmla="*/ 1252 h 1386"/>
                <a:gd name="T12" fmla="*/ 1008 w 1386"/>
                <a:gd name="T13" fmla="*/ 1313 h 1386"/>
                <a:gd name="T14" fmla="*/ 1067 w 1386"/>
                <a:gd name="T15" fmla="*/ 1142 h 1386"/>
                <a:gd name="T16" fmla="*/ 1229 w 1386"/>
                <a:gd name="T17" fmla="*/ 1136 h 1386"/>
                <a:gd name="T18" fmla="*/ 1215 w 1386"/>
                <a:gd name="T19" fmla="*/ 955 h 1386"/>
                <a:gd name="T20" fmla="*/ 1354 w 1386"/>
                <a:gd name="T21" fmla="*/ 909 h 1386"/>
                <a:gd name="T22" fmla="*/ 1274 w 1386"/>
                <a:gd name="T23" fmla="*/ 745 h 1386"/>
                <a:gd name="T24" fmla="*/ 1386 w 1386"/>
                <a:gd name="T25" fmla="*/ 642 h 1386"/>
                <a:gd name="T26" fmla="*/ 1251 w 1386"/>
                <a:gd name="T27" fmla="*/ 521 h 1386"/>
                <a:gd name="T28" fmla="*/ 1313 w 1386"/>
                <a:gd name="T29" fmla="*/ 378 h 1386"/>
                <a:gd name="T30" fmla="*/ 1143 w 1386"/>
                <a:gd name="T31" fmla="*/ 318 h 1386"/>
                <a:gd name="T32" fmla="*/ 1150 w 1386"/>
                <a:gd name="T33" fmla="*/ 169 h 1386"/>
                <a:gd name="T34" fmla="*/ 972 w 1386"/>
                <a:gd name="T35" fmla="*/ 176 h 1386"/>
                <a:gd name="T36" fmla="*/ 909 w 1386"/>
                <a:gd name="T37" fmla="*/ 32 h 1386"/>
                <a:gd name="T38" fmla="*/ 749 w 1386"/>
                <a:gd name="T39" fmla="*/ 105 h 1386"/>
                <a:gd name="T40" fmla="*/ 635 w 1386"/>
                <a:gd name="T41" fmla="*/ 0 h 1386"/>
                <a:gd name="T42" fmla="*/ 516 w 1386"/>
                <a:gd name="T43" fmla="*/ 128 h 1386"/>
                <a:gd name="T44" fmla="*/ 378 w 1386"/>
                <a:gd name="T45" fmla="*/ 73 h 1386"/>
                <a:gd name="T46" fmla="*/ 316 w 1386"/>
                <a:gd name="T47" fmla="*/ 234 h 1386"/>
                <a:gd name="T48" fmla="*/ 157 w 1386"/>
                <a:gd name="T49" fmla="*/ 250 h 1386"/>
                <a:gd name="T50" fmla="*/ 163 w 1386"/>
                <a:gd name="T51" fmla="*/ 422 h 1386"/>
                <a:gd name="T52" fmla="*/ 32 w 1386"/>
                <a:gd name="T53" fmla="*/ 477 h 1386"/>
                <a:gd name="T54" fmla="*/ 100 w 1386"/>
                <a:gd name="T55" fmla="*/ 635 h 1386"/>
                <a:gd name="T56" fmla="*/ 0 w 1386"/>
                <a:gd name="T57" fmla="*/ 744 h 1386"/>
                <a:gd name="T58" fmla="*/ 123 w 1386"/>
                <a:gd name="T59" fmla="*/ 864 h 1386"/>
                <a:gd name="T60" fmla="*/ 73 w 1386"/>
                <a:gd name="T61" fmla="*/ 1008 h 1386"/>
                <a:gd name="T62" fmla="*/ 235 w 1386"/>
                <a:gd name="T63" fmla="*/ 1070 h 1386"/>
                <a:gd name="T64" fmla="*/ 236 w 1386"/>
                <a:gd name="T65" fmla="*/ 1217 h 1386"/>
                <a:gd name="T66" fmla="*/ 411 w 1386"/>
                <a:gd name="T67" fmla="*/ 1213 h 1386"/>
                <a:gd name="T68" fmla="*/ 477 w 1386"/>
                <a:gd name="T69" fmla="*/ 1354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6" h="1386">
                  <a:moveTo>
                    <a:pt x="160" y="566"/>
                  </a:moveTo>
                  <a:cubicBezTo>
                    <a:pt x="229" y="274"/>
                    <a:pt x="522" y="95"/>
                    <a:pt x="813" y="164"/>
                  </a:cubicBezTo>
                  <a:cubicBezTo>
                    <a:pt x="1105" y="234"/>
                    <a:pt x="1284" y="527"/>
                    <a:pt x="1215" y="818"/>
                  </a:cubicBezTo>
                  <a:cubicBezTo>
                    <a:pt x="1145" y="1109"/>
                    <a:pt x="852" y="1289"/>
                    <a:pt x="561" y="1219"/>
                  </a:cubicBezTo>
                  <a:cubicBezTo>
                    <a:pt x="270" y="1150"/>
                    <a:pt x="90" y="857"/>
                    <a:pt x="160" y="566"/>
                  </a:cubicBezTo>
                  <a:close/>
                  <a:moveTo>
                    <a:pt x="477" y="1354"/>
                  </a:moveTo>
                  <a:lnTo>
                    <a:pt x="584" y="1380"/>
                  </a:lnTo>
                  <a:lnTo>
                    <a:pt x="638" y="1279"/>
                  </a:lnTo>
                  <a:cubicBezTo>
                    <a:pt x="661" y="1281"/>
                    <a:pt x="684" y="1282"/>
                    <a:pt x="707" y="1281"/>
                  </a:cubicBezTo>
                  <a:lnTo>
                    <a:pt x="751" y="1386"/>
                  </a:lnTo>
                  <a:lnTo>
                    <a:pt x="860" y="1368"/>
                  </a:lnTo>
                  <a:lnTo>
                    <a:pt x="871" y="1252"/>
                  </a:lnTo>
                  <a:cubicBezTo>
                    <a:pt x="889" y="1246"/>
                    <a:pt x="907" y="1239"/>
                    <a:pt x="925" y="1231"/>
                  </a:cubicBezTo>
                  <a:lnTo>
                    <a:pt x="1008" y="1313"/>
                  </a:lnTo>
                  <a:lnTo>
                    <a:pt x="1102" y="1255"/>
                  </a:lnTo>
                  <a:lnTo>
                    <a:pt x="1067" y="1142"/>
                  </a:lnTo>
                  <a:cubicBezTo>
                    <a:pt x="1086" y="1127"/>
                    <a:pt x="1103" y="1111"/>
                    <a:pt x="1119" y="1093"/>
                  </a:cubicBezTo>
                  <a:lnTo>
                    <a:pt x="1229" y="1136"/>
                  </a:lnTo>
                  <a:lnTo>
                    <a:pt x="1292" y="1045"/>
                  </a:lnTo>
                  <a:lnTo>
                    <a:pt x="1215" y="955"/>
                  </a:lnTo>
                  <a:cubicBezTo>
                    <a:pt x="1222" y="940"/>
                    <a:pt x="1229" y="925"/>
                    <a:pt x="1235" y="909"/>
                  </a:cubicBezTo>
                  <a:lnTo>
                    <a:pt x="1354" y="909"/>
                  </a:lnTo>
                  <a:lnTo>
                    <a:pt x="1379" y="802"/>
                  </a:lnTo>
                  <a:lnTo>
                    <a:pt x="1274" y="745"/>
                  </a:lnTo>
                  <a:cubicBezTo>
                    <a:pt x="1276" y="726"/>
                    <a:pt x="1277" y="706"/>
                    <a:pt x="1277" y="687"/>
                  </a:cubicBezTo>
                  <a:lnTo>
                    <a:pt x="1386" y="642"/>
                  </a:lnTo>
                  <a:lnTo>
                    <a:pt x="1369" y="533"/>
                  </a:lnTo>
                  <a:lnTo>
                    <a:pt x="1251" y="521"/>
                  </a:lnTo>
                  <a:cubicBezTo>
                    <a:pt x="1245" y="501"/>
                    <a:pt x="1238" y="481"/>
                    <a:pt x="1230" y="462"/>
                  </a:cubicBezTo>
                  <a:lnTo>
                    <a:pt x="1313" y="378"/>
                  </a:lnTo>
                  <a:lnTo>
                    <a:pt x="1255" y="285"/>
                  </a:lnTo>
                  <a:lnTo>
                    <a:pt x="1143" y="318"/>
                  </a:lnTo>
                  <a:cubicBezTo>
                    <a:pt x="1131" y="304"/>
                    <a:pt x="1119" y="289"/>
                    <a:pt x="1105" y="276"/>
                  </a:cubicBezTo>
                  <a:lnTo>
                    <a:pt x="1150" y="169"/>
                  </a:lnTo>
                  <a:lnTo>
                    <a:pt x="1061" y="104"/>
                  </a:lnTo>
                  <a:lnTo>
                    <a:pt x="972" y="176"/>
                  </a:lnTo>
                  <a:cubicBezTo>
                    <a:pt x="952" y="164"/>
                    <a:pt x="931" y="154"/>
                    <a:pt x="909" y="145"/>
                  </a:cubicBezTo>
                  <a:lnTo>
                    <a:pt x="909" y="32"/>
                  </a:lnTo>
                  <a:lnTo>
                    <a:pt x="802" y="7"/>
                  </a:lnTo>
                  <a:lnTo>
                    <a:pt x="749" y="105"/>
                  </a:lnTo>
                  <a:cubicBezTo>
                    <a:pt x="725" y="103"/>
                    <a:pt x="701" y="102"/>
                    <a:pt x="678" y="102"/>
                  </a:cubicBezTo>
                  <a:lnTo>
                    <a:pt x="635" y="0"/>
                  </a:lnTo>
                  <a:lnTo>
                    <a:pt x="526" y="18"/>
                  </a:lnTo>
                  <a:lnTo>
                    <a:pt x="516" y="128"/>
                  </a:lnTo>
                  <a:cubicBezTo>
                    <a:pt x="495" y="134"/>
                    <a:pt x="475" y="141"/>
                    <a:pt x="455" y="150"/>
                  </a:cubicBezTo>
                  <a:lnTo>
                    <a:pt x="378" y="73"/>
                  </a:lnTo>
                  <a:lnTo>
                    <a:pt x="284" y="131"/>
                  </a:lnTo>
                  <a:lnTo>
                    <a:pt x="316" y="234"/>
                  </a:lnTo>
                  <a:cubicBezTo>
                    <a:pt x="295" y="251"/>
                    <a:pt x="275" y="269"/>
                    <a:pt x="256" y="289"/>
                  </a:cubicBezTo>
                  <a:lnTo>
                    <a:pt x="157" y="250"/>
                  </a:lnTo>
                  <a:lnTo>
                    <a:pt x="94" y="341"/>
                  </a:lnTo>
                  <a:lnTo>
                    <a:pt x="163" y="422"/>
                  </a:lnTo>
                  <a:cubicBezTo>
                    <a:pt x="154" y="440"/>
                    <a:pt x="146" y="458"/>
                    <a:pt x="138" y="477"/>
                  </a:cubicBezTo>
                  <a:lnTo>
                    <a:pt x="32" y="477"/>
                  </a:lnTo>
                  <a:lnTo>
                    <a:pt x="7" y="584"/>
                  </a:lnTo>
                  <a:lnTo>
                    <a:pt x="100" y="635"/>
                  </a:lnTo>
                  <a:cubicBezTo>
                    <a:pt x="98" y="658"/>
                    <a:pt x="97" y="681"/>
                    <a:pt x="98" y="704"/>
                  </a:cubicBezTo>
                  <a:lnTo>
                    <a:pt x="0" y="744"/>
                  </a:lnTo>
                  <a:lnTo>
                    <a:pt x="17" y="853"/>
                  </a:lnTo>
                  <a:lnTo>
                    <a:pt x="123" y="864"/>
                  </a:lnTo>
                  <a:cubicBezTo>
                    <a:pt x="130" y="887"/>
                    <a:pt x="139" y="910"/>
                    <a:pt x="149" y="932"/>
                  </a:cubicBezTo>
                  <a:lnTo>
                    <a:pt x="73" y="1008"/>
                  </a:lnTo>
                  <a:lnTo>
                    <a:pt x="131" y="1102"/>
                  </a:lnTo>
                  <a:lnTo>
                    <a:pt x="235" y="1070"/>
                  </a:lnTo>
                  <a:cubicBezTo>
                    <a:pt x="248" y="1086"/>
                    <a:pt x="263" y="1102"/>
                    <a:pt x="278" y="1116"/>
                  </a:cubicBezTo>
                  <a:lnTo>
                    <a:pt x="236" y="1217"/>
                  </a:lnTo>
                  <a:lnTo>
                    <a:pt x="325" y="1283"/>
                  </a:lnTo>
                  <a:lnTo>
                    <a:pt x="411" y="1213"/>
                  </a:lnTo>
                  <a:cubicBezTo>
                    <a:pt x="432" y="1224"/>
                    <a:pt x="454" y="1234"/>
                    <a:pt x="477" y="1242"/>
                  </a:cubicBezTo>
                  <a:lnTo>
                    <a:pt x="477" y="13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7" name="文本框 38">
              <a:extLst>
                <a:ext uri="{FF2B5EF4-FFF2-40B4-BE49-F238E27FC236}">
                  <a16:creationId xmlns:a16="http://schemas.microsoft.com/office/drawing/2014/main" id="{B8BAE6B0-AEEC-8152-C68C-C274E1BA7936}"/>
                </a:ext>
              </a:extLst>
            </p:cNvPr>
            <p:cNvSpPr txBox="1"/>
            <p:nvPr/>
          </p:nvSpPr>
          <p:spPr>
            <a:xfrm>
              <a:off x="4657985" y="2220055"/>
              <a:ext cx="694422" cy="646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9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3598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C303059-3000-EC31-BAE4-7F20B12619D0}"/>
              </a:ext>
            </a:extLst>
          </p:cNvPr>
          <p:cNvGrpSpPr/>
          <p:nvPr/>
        </p:nvGrpSpPr>
        <p:grpSpPr>
          <a:xfrm>
            <a:off x="6588006" y="1969373"/>
            <a:ext cx="1263413" cy="1263413"/>
            <a:chOff x="6588006" y="1969373"/>
            <a:chExt cx="1263413" cy="1263413"/>
          </a:xfrm>
          <a:solidFill>
            <a:srgbClr val="D82102"/>
          </a:solidFill>
        </p:grpSpPr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F2523DC1-63EE-13C8-8CEE-DA4A641159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88006" y="1969373"/>
              <a:ext cx="1263413" cy="1263413"/>
            </a:xfrm>
            <a:custGeom>
              <a:avLst/>
              <a:gdLst>
                <a:gd name="T0" fmla="*/ 813 w 1386"/>
                <a:gd name="T1" fmla="*/ 164 h 1385"/>
                <a:gd name="T2" fmla="*/ 561 w 1386"/>
                <a:gd name="T3" fmla="*/ 1219 h 1385"/>
                <a:gd name="T4" fmla="*/ 477 w 1386"/>
                <a:gd name="T5" fmla="*/ 1354 h 1385"/>
                <a:gd name="T6" fmla="*/ 638 w 1386"/>
                <a:gd name="T7" fmla="*/ 1279 h 1385"/>
                <a:gd name="T8" fmla="*/ 751 w 1386"/>
                <a:gd name="T9" fmla="*/ 1385 h 1385"/>
                <a:gd name="T10" fmla="*/ 871 w 1386"/>
                <a:gd name="T11" fmla="*/ 1252 h 1385"/>
                <a:gd name="T12" fmla="*/ 1008 w 1386"/>
                <a:gd name="T13" fmla="*/ 1313 h 1385"/>
                <a:gd name="T14" fmla="*/ 1067 w 1386"/>
                <a:gd name="T15" fmla="*/ 1142 h 1385"/>
                <a:gd name="T16" fmla="*/ 1229 w 1386"/>
                <a:gd name="T17" fmla="*/ 1135 h 1385"/>
                <a:gd name="T18" fmla="*/ 1215 w 1386"/>
                <a:gd name="T19" fmla="*/ 954 h 1385"/>
                <a:gd name="T20" fmla="*/ 1354 w 1386"/>
                <a:gd name="T21" fmla="*/ 909 h 1385"/>
                <a:gd name="T22" fmla="*/ 1274 w 1386"/>
                <a:gd name="T23" fmla="*/ 745 h 1385"/>
                <a:gd name="T24" fmla="*/ 1386 w 1386"/>
                <a:gd name="T25" fmla="*/ 641 h 1385"/>
                <a:gd name="T26" fmla="*/ 1251 w 1386"/>
                <a:gd name="T27" fmla="*/ 520 h 1385"/>
                <a:gd name="T28" fmla="*/ 1313 w 1386"/>
                <a:gd name="T29" fmla="*/ 378 h 1385"/>
                <a:gd name="T30" fmla="*/ 1144 w 1386"/>
                <a:gd name="T31" fmla="*/ 318 h 1385"/>
                <a:gd name="T32" fmla="*/ 1150 w 1386"/>
                <a:gd name="T33" fmla="*/ 169 h 1385"/>
                <a:gd name="T34" fmla="*/ 972 w 1386"/>
                <a:gd name="T35" fmla="*/ 175 h 1385"/>
                <a:gd name="T36" fmla="*/ 909 w 1386"/>
                <a:gd name="T37" fmla="*/ 32 h 1385"/>
                <a:gd name="T38" fmla="*/ 749 w 1386"/>
                <a:gd name="T39" fmla="*/ 105 h 1385"/>
                <a:gd name="T40" fmla="*/ 635 w 1386"/>
                <a:gd name="T41" fmla="*/ 0 h 1385"/>
                <a:gd name="T42" fmla="*/ 516 w 1386"/>
                <a:gd name="T43" fmla="*/ 127 h 1385"/>
                <a:gd name="T44" fmla="*/ 378 w 1386"/>
                <a:gd name="T45" fmla="*/ 73 h 1385"/>
                <a:gd name="T46" fmla="*/ 316 w 1386"/>
                <a:gd name="T47" fmla="*/ 234 h 1385"/>
                <a:gd name="T48" fmla="*/ 157 w 1386"/>
                <a:gd name="T49" fmla="*/ 250 h 1385"/>
                <a:gd name="T50" fmla="*/ 163 w 1386"/>
                <a:gd name="T51" fmla="*/ 422 h 1385"/>
                <a:gd name="T52" fmla="*/ 32 w 1386"/>
                <a:gd name="T53" fmla="*/ 477 h 1385"/>
                <a:gd name="T54" fmla="*/ 101 w 1386"/>
                <a:gd name="T55" fmla="*/ 634 h 1385"/>
                <a:gd name="T56" fmla="*/ 0 w 1386"/>
                <a:gd name="T57" fmla="*/ 744 h 1385"/>
                <a:gd name="T58" fmla="*/ 124 w 1386"/>
                <a:gd name="T59" fmla="*/ 864 h 1385"/>
                <a:gd name="T60" fmla="*/ 73 w 1386"/>
                <a:gd name="T61" fmla="*/ 1007 h 1385"/>
                <a:gd name="T62" fmla="*/ 235 w 1386"/>
                <a:gd name="T63" fmla="*/ 1070 h 1385"/>
                <a:gd name="T64" fmla="*/ 236 w 1386"/>
                <a:gd name="T65" fmla="*/ 1217 h 1385"/>
                <a:gd name="T66" fmla="*/ 411 w 1386"/>
                <a:gd name="T67" fmla="*/ 1212 h 1385"/>
                <a:gd name="T68" fmla="*/ 477 w 1386"/>
                <a:gd name="T69" fmla="*/ 1354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6" h="1385">
                  <a:moveTo>
                    <a:pt x="160" y="565"/>
                  </a:moveTo>
                  <a:cubicBezTo>
                    <a:pt x="229" y="274"/>
                    <a:pt x="522" y="94"/>
                    <a:pt x="813" y="164"/>
                  </a:cubicBezTo>
                  <a:cubicBezTo>
                    <a:pt x="1105" y="234"/>
                    <a:pt x="1284" y="526"/>
                    <a:pt x="1215" y="817"/>
                  </a:cubicBezTo>
                  <a:cubicBezTo>
                    <a:pt x="1145" y="1109"/>
                    <a:pt x="852" y="1288"/>
                    <a:pt x="561" y="1219"/>
                  </a:cubicBezTo>
                  <a:cubicBezTo>
                    <a:pt x="270" y="1149"/>
                    <a:pt x="90" y="857"/>
                    <a:pt x="160" y="565"/>
                  </a:cubicBezTo>
                  <a:close/>
                  <a:moveTo>
                    <a:pt x="477" y="1354"/>
                  </a:moveTo>
                  <a:lnTo>
                    <a:pt x="584" y="1379"/>
                  </a:lnTo>
                  <a:lnTo>
                    <a:pt x="638" y="1279"/>
                  </a:lnTo>
                  <a:cubicBezTo>
                    <a:pt x="661" y="1281"/>
                    <a:pt x="684" y="1281"/>
                    <a:pt x="707" y="1281"/>
                  </a:cubicBezTo>
                  <a:lnTo>
                    <a:pt x="751" y="1385"/>
                  </a:lnTo>
                  <a:lnTo>
                    <a:pt x="860" y="1367"/>
                  </a:lnTo>
                  <a:lnTo>
                    <a:pt x="871" y="1252"/>
                  </a:lnTo>
                  <a:cubicBezTo>
                    <a:pt x="889" y="1246"/>
                    <a:pt x="907" y="1239"/>
                    <a:pt x="925" y="1231"/>
                  </a:cubicBezTo>
                  <a:lnTo>
                    <a:pt x="1008" y="1313"/>
                  </a:lnTo>
                  <a:lnTo>
                    <a:pt x="1102" y="1255"/>
                  </a:lnTo>
                  <a:lnTo>
                    <a:pt x="1067" y="1142"/>
                  </a:lnTo>
                  <a:cubicBezTo>
                    <a:pt x="1086" y="1127"/>
                    <a:pt x="1103" y="1110"/>
                    <a:pt x="1119" y="1093"/>
                  </a:cubicBezTo>
                  <a:lnTo>
                    <a:pt x="1229" y="1135"/>
                  </a:lnTo>
                  <a:lnTo>
                    <a:pt x="1292" y="1045"/>
                  </a:lnTo>
                  <a:lnTo>
                    <a:pt x="1215" y="954"/>
                  </a:lnTo>
                  <a:cubicBezTo>
                    <a:pt x="1222" y="940"/>
                    <a:pt x="1229" y="924"/>
                    <a:pt x="1235" y="909"/>
                  </a:cubicBezTo>
                  <a:lnTo>
                    <a:pt x="1354" y="909"/>
                  </a:lnTo>
                  <a:lnTo>
                    <a:pt x="1379" y="801"/>
                  </a:lnTo>
                  <a:lnTo>
                    <a:pt x="1274" y="745"/>
                  </a:lnTo>
                  <a:cubicBezTo>
                    <a:pt x="1276" y="726"/>
                    <a:pt x="1277" y="706"/>
                    <a:pt x="1277" y="687"/>
                  </a:cubicBezTo>
                  <a:lnTo>
                    <a:pt x="1386" y="641"/>
                  </a:lnTo>
                  <a:lnTo>
                    <a:pt x="1369" y="532"/>
                  </a:lnTo>
                  <a:lnTo>
                    <a:pt x="1251" y="520"/>
                  </a:lnTo>
                  <a:cubicBezTo>
                    <a:pt x="1245" y="500"/>
                    <a:pt x="1238" y="481"/>
                    <a:pt x="1230" y="461"/>
                  </a:cubicBezTo>
                  <a:lnTo>
                    <a:pt x="1313" y="378"/>
                  </a:lnTo>
                  <a:lnTo>
                    <a:pt x="1255" y="284"/>
                  </a:lnTo>
                  <a:lnTo>
                    <a:pt x="1144" y="318"/>
                  </a:lnTo>
                  <a:cubicBezTo>
                    <a:pt x="1131" y="303"/>
                    <a:pt x="1119" y="289"/>
                    <a:pt x="1105" y="275"/>
                  </a:cubicBezTo>
                  <a:lnTo>
                    <a:pt x="1150" y="169"/>
                  </a:lnTo>
                  <a:lnTo>
                    <a:pt x="1061" y="103"/>
                  </a:lnTo>
                  <a:lnTo>
                    <a:pt x="972" y="175"/>
                  </a:lnTo>
                  <a:cubicBezTo>
                    <a:pt x="952" y="164"/>
                    <a:pt x="931" y="154"/>
                    <a:pt x="909" y="145"/>
                  </a:cubicBezTo>
                  <a:lnTo>
                    <a:pt x="909" y="32"/>
                  </a:lnTo>
                  <a:lnTo>
                    <a:pt x="802" y="6"/>
                  </a:lnTo>
                  <a:lnTo>
                    <a:pt x="749" y="105"/>
                  </a:lnTo>
                  <a:cubicBezTo>
                    <a:pt x="725" y="103"/>
                    <a:pt x="701" y="101"/>
                    <a:pt x="678" y="102"/>
                  </a:cubicBezTo>
                  <a:lnTo>
                    <a:pt x="635" y="0"/>
                  </a:lnTo>
                  <a:lnTo>
                    <a:pt x="526" y="18"/>
                  </a:lnTo>
                  <a:lnTo>
                    <a:pt x="516" y="127"/>
                  </a:lnTo>
                  <a:cubicBezTo>
                    <a:pt x="495" y="134"/>
                    <a:pt x="475" y="141"/>
                    <a:pt x="455" y="149"/>
                  </a:cubicBezTo>
                  <a:lnTo>
                    <a:pt x="378" y="73"/>
                  </a:lnTo>
                  <a:lnTo>
                    <a:pt x="284" y="131"/>
                  </a:lnTo>
                  <a:lnTo>
                    <a:pt x="316" y="234"/>
                  </a:lnTo>
                  <a:cubicBezTo>
                    <a:pt x="295" y="251"/>
                    <a:pt x="275" y="269"/>
                    <a:pt x="257" y="289"/>
                  </a:cubicBezTo>
                  <a:lnTo>
                    <a:pt x="157" y="250"/>
                  </a:lnTo>
                  <a:lnTo>
                    <a:pt x="94" y="340"/>
                  </a:lnTo>
                  <a:lnTo>
                    <a:pt x="163" y="422"/>
                  </a:lnTo>
                  <a:cubicBezTo>
                    <a:pt x="154" y="439"/>
                    <a:pt x="146" y="458"/>
                    <a:pt x="138" y="477"/>
                  </a:cubicBezTo>
                  <a:lnTo>
                    <a:pt x="32" y="477"/>
                  </a:lnTo>
                  <a:lnTo>
                    <a:pt x="7" y="584"/>
                  </a:lnTo>
                  <a:lnTo>
                    <a:pt x="101" y="634"/>
                  </a:lnTo>
                  <a:cubicBezTo>
                    <a:pt x="98" y="658"/>
                    <a:pt x="97" y="681"/>
                    <a:pt x="98" y="704"/>
                  </a:cubicBezTo>
                  <a:lnTo>
                    <a:pt x="0" y="744"/>
                  </a:lnTo>
                  <a:lnTo>
                    <a:pt x="17" y="853"/>
                  </a:lnTo>
                  <a:lnTo>
                    <a:pt x="124" y="864"/>
                  </a:lnTo>
                  <a:cubicBezTo>
                    <a:pt x="131" y="887"/>
                    <a:pt x="139" y="909"/>
                    <a:pt x="149" y="931"/>
                  </a:cubicBezTo>
                  <a:lnTo>
                    <a:pt x="73" y="1007"/>
                  </a:lnTo>
                  <a:lnTo>
                    <a:pt x="131" y="1101"/>
                  </a:lnTo>
                  <a:lnTo>
                    <a:pt x="235" y="1070"/>
                  </a:lnTo>
                  <a:cubicBezTo>
                    <a:pt x="249" y="1086"/>
                    <a:pt x="263" y="1101"/>
                    <a:pt x="278" y="1116"/>
                  </a:cubicBezTo>
                  <a:lnTo>
                    <a:pt x="236" y="1217"/>
                  </a:lnTo>
                  <a:lnTo>
                    <a:pt x="325" y="1282"/>
                  </a:lnTo>
                  <a:lnTo>
                    <a:pt x="411" y="1212"/>
                  </a:lnTo>
                  <a:cubicBezTo>
                    <a:pt x="432" y="1224"/>
                    <a:pt x="454" y="1233"/>
                    <a:pt x="477" y="1242"/>
                  </a:cubicBezTo>
                  <a:lnTo>
                    <a:pt x="477" y="135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3" name="文本框 39">
              <a:extLst>
                <a:ext uri="{FF2B5EF4-FFF2-40B4-BE49-F238E27FC236}">
                  <a16:creationId xmlns:a16="http://schemas.microsoft.com/office/drawing/2014/main" id="{A588073B-8959-6DD2-6E6A-5812B1AA1EC6}"/>
                </a:ext>
              </a:extLst>
            </p:cNvPr>
            <p:cNvSpPr txBox="1"/>
            <p:nvPr/>
          </p:nvSpPr>
          <p:spPr>
            <a:xfrm>
              <a:off x="6868774" y="2277597"/>
              <a:ext cx="694422" cy="646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9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3598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F5AFC5E-4898-A98D-A317-1FB80805C2C7}"/>
              </a:ext>
            </a:extLst>
          </p:cNvPr>
          <p:cNvGrpSpPr/>
          <p:nvPr/>
        </p:nvGrpSpPr>
        <p:grpSpPr>
          <a:xfrm>
            <a:off x="7568590" y="3775933"/>
            <a:ext cx="1263413" cy="1263413"/>
            <a:chOff x="7568590" y="3775933"/>
            <a:chExt cx="1263413" cy="1263413"/>
          </a:xfrm>
          <a:solidFill>
            <a:srgbClr val="00B0F0"/>
          </a:solidFill>
        </p:grpSpPr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5649675A-1ADE-7613-DFED-93AAF65C10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68590" y="3775933"/>
              <a:ext cx="1263413" cy="1263413"/>
            </a:xfrm>
            <a:custGeom>
              <a:avLst/>
              <a:gdLst>
                <a:gd name="T0" fmla="*/ 813 w 1386"/>
                <a:gd name="T1" fmla="*/ 164 h 1385"/>
                <a:gd name="T2" fmla="*/ 561 w 1386"/>
                <a:gd name="T3" fmla="*/ 1218 h 1385"/>
                <a:gd name="T4" fmla="*/ 477 w 1386"/>
                <a:gd name="T5" fmla="*/ 1353 h 1385"/>
                <a:gd name="T6" fmla="*/ 638 w 1386"/>
                <a:gd name="T7" fmla="*/ 1279 h 1385"/>
                <a:gd name="T8" fmla="*/ 751 w 1386"/>
                <a:gd name="T9" fmla="*/ 1385 h 1385"/>
                <a:gd name="T10" fmla="*/ 871 w 1386"/>
                <a:gd name="T11" fmla="*/ 1251 h 1385"/>
                <a:gd name="T12" fmla="*/ 1008 w 1386"/>
                <a:gd name="T13" fmla="*/ 1312 h 1385"/>
                <a:gd name="T14" fmla="*/ 1067 w 1386"/>
                <a:gd name="T15" fmla="*/ 1142 h 1385"/>
                <a:gd name="T16" fmla="*/ 1229 w 1386"/>
                <a:gd name="T17" fmla="*/ 1135 h 1385"/>
                <a:gd name="T18" fmla="*/ 1215 w 1386"/>
                <a:gd name="T19" fmla="*/ 954 h 1385"/>
                <a:gd name="T20" fmla="*/ 1354 w 1386"/>
                <a:gd name="T21" fmla="*/ 908 h 1385"/>
                <a:gd name="T22" fmla="*/ 1274 w 1386"/>
                <a:gd name="T23" fmla="*/ 745 h 1385"/>
                <a:gd name="T24" fmla="*/ 1386 w 1386"/>
                <a:gd name="T25" fmla="*/ 641 h 1385"/>
                <a:gd name="T26" fmla="*/ 1252 w 1386"/>
                <a:gd name="T27" fmla="*/ 520 h 1385"/>
                <a:gd name="T28" fmla="*/ 1313 w 1386"/>
                <a:gd name="T29" fmla="*/ 378 h 1385"/>
                <a:gd name="T30" fmla="*/ 1144 w 1386"/>
                <a:gd name="T31" fmla="*/ 318 h 1385"/>
                <a:gd name="T32" fmla="*/ 1150 w 1386"/>
                <a:gd name="T33" fmla="*/ 168 h 1385"/>
                <a:gd name="T34" fmla="*/ 972 w 1386"/>
                <a:gd name="T35" fmla="*/ 175 h 1385"/>
                <a:gd name="T36" fmla="*/ 909 w 1386"/>
                <a:gd name="T37" fmla="*/ 32 h 1385"/>
                <a:gd name="T38" fmla="*/ 749 w 1386"/>
                <a:gd name="T39" fmla="*/ 105 h 1385"/>
                <a:gd name="T40" fmla="*/ 635 w 1386"/>
                <a:gd name="T41" fmla="*/ 0 h 1385"/>
                <a:gd name="T42" fmla="*/ 516 w 1386"/>
                <a:gd name="T43" fmla="*/ 127 h 1385"/>
                <a:gd name="T44" fmla="*/ 378 w 1386"/>
                <a:gd name="T45" fmla="*/ 72 h 1385"/>
                <a:gd name="T46" fmla="*/ 316 w 1386"/>
                <a:gd name="T47" fmla="*/ 233 h 1385"/>
                <a:gd name="T48" fmla="*/ 157 w 1386"/>
                <a:gd name="T49" fmla="*/ 250 h 1385"/>
                <a:gd name="T50" fmla="*/ 163 w 1386"/>
                <a:gd name="T51" fmla="*/ 421 h 1385"/>
                <a:gd name="T52" fmla="*/ 32 w 1386"/>
                <a:gd name="T53" fmla="*/ 476 h 1385"/>
                <a:gd name="T54" fmla="*/ 101 w 1386"/>
                <a:gd name="T55" fmla="*/ 634 h 1385"/>
                <a:gd name="T56" fmla="*/ 0 w 1386"/>
                <a:gd name="T57" fmla="*/ 744 h 1385"/>
                <a:gd name="T58" fmla="*/ 124 w 1386"/>
                <a:gd name="T59" fmla="*/ 864 h 1385"/>
                <a:gd name="T60" fmla="*/ 73 w 1386"/>
                <a:gd name="T61" fmla="*/ 1007 h 1385"/>
                <a:gd name="T62" fmla="*/ 235 w 1386"/>
                <a:gd name="T63" fmla="*/ 1069 h 1385"/>
                <a:gd name="T64" fmla="*/ 236 w 1386"/>
                <a:gd name="T65" fmla="*/ 1216 h 1385"/>
                <a:gd name="T66" fmla="*/ 411 w 1386"/>
                <a:gd name="T67" fmla="*/ 1212 h 1385"/>
                <a:gd name="T68" fmla="*/ 477 w 1386"/>
                <a:gd name="T69" fmla="*/ 1353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86" h="1385">
                  <a:moveTo>
                    <a:pt x="160" y="565"/>
                  </a:moveTo>
                  <a:cubicBezTo>
                    <a:pt x="230" y="274"/>
                    <a:pt x="522" y="94"/>
                    <a:pt x="813" y="164"/>
                  </a:cubicBezTo>
                  <a:cubicBezTo>
                    <a:pt x="1105" y="233"/>
                    <a:pt x="1284" y="526"/>
                    <a:pt x="1215" y="817"/>
                  </a:cubicBezTo>
                  <a:cubicBezTo>
                    <a:pt x="1145" y="1108"/>
                    <a:pt x="853" y="1288"/>
                    <a:pt x="561" y="1218"/>
                  </a:cubicBezTo>
                  <a:cubicBezTo>
                    <a:pt x="270" y="1149"/>
                    <a:pt x="90" y="856"/>
                    <a:pt x="160" y="565"/>
                  </a:cubicBezTo>
                  <a:close/>
                  <a:moveTo>
                    <a:pt x="477" y="1353"/>
                  </a:moveTo>
                  <a:lnTo>
                    <a:pt x="584" y="1379"/>
                  </a:lnTo>
                  <a:lnTo>
                    <a:pt x="638" y="1279"/>
                  </a:lnTo>
                  <a:cubicBezTo>
                    <a:pt x="661" y="1281"/>
                    <a:pt x="684" y="1281"/>
                    <a:pt x="707" y="1280"/>
                  </a:cubicBezTo>
                  <a:lnTo>
                    <a:pt x="751" y="1385"/>
                  </a:lnTo>
                  <a:lnTo>
                    <a:pt x="860" y="1367"/>
                  </a:lnTo>
                  <a:lnTo>
                    <a:pt x="871" y="1251"/>
                  </a:lnTo>
                  <a:cubicBezTo>
                    <a:pt x="889" y="1245"/>
                    <a:pt x="907" y="1238"/>
                    <a:pt x="925" y="1230"/>
                  </a:cubicBezTo>
                  <a:lnTo>
                    <a:pt x="1008" y="1312"/>
                  </a:lnTo>
                  <a:lnTo>
                    <a:pt x="1102" y="1255"/>
                  </a:lnTo>
                  <a:lnTo>
                    <a:pt x="1067" y="1142"/>
                  </a:lnTo>
                  <a:cubicBezTo>
                    <a:pt x="1086" y="1126"/>
                    <a:pt x="1103" y="1110"/>
                    <a:pt x="1119" y="1092"/>
                  </a:cubicBezTo>
                  <a:lnTo>
                    <a:pt x="1229" y="1135"/>
                  </a:lnTo>
                  <a:lnTo>
                    <a:pt x="1292" y="1045"/>
                  </a:lnTo>
                  <a:lnTo>
                    <a:pt x="1215" y="954"/>
                  </a:lnTo>
                  <a:cubicBezTo>
                    <a:pt x="1222" y="939"/>
                    <a:pt x="1229" y="924"/>
                    <a:pt x="1235" y="909"/>
                  </a:cubicBezTo>
                  <a:lnTo>
                    <a:pt x="1354" y="908"/>
                  </a:lnTo>
                  <a:lnTo>
                    <a:pt x="1379" y="801"/>
                  </a:lnTo>
                  <a:lnTo>
                    <a:pt x="1274" y="745"/>
                  </a:lnTo>
                  <a:cubicBezTo>
                    <a:pt x="1276" y="725"/>
                    <a:pt x="1277" y="706"/>
                    <a:pt x="1277" y="686"/>
                  </a:cubicBezTo>
                  <a:lnTo>
                    <a:pt x="1386" y="641"/>
                  </a:lnTo>
                  <a:lnTo>
                    <a:pt x="1369" y="532"/>
                  </a:lnTo>
                  <a:lnTo>
                    <a:pt x="1252" y="520"/>
                  </a:lnTo>
                  <a:cubicBezTo>
                    <a:pt x="1245" y="500"/>
                    <a:pt x="1238" y="480"/>
                    <a:pt x="1230" y="461"/>
                  </a:cubicBezTo>
                  <a:lnTo>
                    <a:pt x="1313" y="378"/>
                  </a:lnTo>
                  <a:lnTo>
                    <a:pt x="1255" y="284"/>
                  </a:lnTo>
                  <a:lnTo>
                    <a:pt x="1144" y="318"/>
                  </a:lnTo>
                  <a:cubicBezTo>
                    <a:pt x="1131" y="303"/>
                    <a:pt x="1119" y="289"/>
                    <a:pt x="1105" y="275"/>
                  </a:cubicBezTo>
                  <a:lnTo>
                    <a:pt x="1150" y="168"/>
                  </a:lnTo>
                  <a:lnTo>
                    <a:pt x="1061" y="103"/>
                  </a:lnTo>
                  <a:lnTo>
                    <a:pt x="972" y="175"/>
                  </a:lnTo>
                  <a:cubicBezTo>
                    <a:pt x="952" y="164"/>
                    <a:pt x="931" y="154"/>
                    <a:pt x="909" y="145"/>
                  </a:cubicBezTo>
                  <a:lnTo>
                    <a:pt x="909" y="32"/>
                  </a:lnTo>
                  <a:lnTo>
                    <a:pt x="802" y="6"/>
                  </a:lnTo>
                  <a:lnTo>
                    <a:pt x="749" y="105"/>
                  </a:lnTo>
                  <a:cubicBezTo>
                    <a:pt x="725" y="102"/>
                    <a:pt x="701" y="101"/>
                    <a:pt x="678" y="101"/>
                  </a:cubicBezTo>
                  <a:lnTo>
                    <a:pt x="635" y="0"/>
                  </a:lnTo>
                  <a:lnTo>
                    <a:pt x="526" y="18"/>
                  </a:lnTo>
                  <a:lnTo>
                    <a:pt x="516" y="127"/>
                  </a:lnTo>
                  <a:cubicBezTo>
                    <a:pt x="495" y="133"/>
                    <a:pt x="475" y="140"/>
                    <a:pt x="455" y="149"/>
                  </a:cubicBezTo>
                  <a:lnTo>
                    <a:pt x="378" y="72"/>
                  </a:lnTo>
                  <a:lnTo>
                    <a:pt x="285" y="130"/>
                  </a:lnTo>
                  <a:lnTo>
                    <a:pt x="316" y="233"/>
                  </a:lnTo>
                  <a:cubicBezTo>
                    <a:pt x="295" y="250"/>
                    <a:pt x="275" y="269"/>
                    <a:pt x="257" y="288"/>
                  </a:cubicBezTo>
                  <a:lnTo>
                    <a:pt x="157" y="250"/>
                  </a:lnTo>
                  <a:lnTo>
                    <a:pt x="94" y="340"/>
                  </a:lnTo>
                  <a:lnTo>
                    <a:pt x="163" y="421"/>
                  </a:lnTo>
                  <a:cubicBezTo>
                    <a:pt x="154" y="439"/>
                    <a:pt x="146" y="457"/>
                    <a:pt x="138" y="476"/>
                  </a:cubicBezTo>
                  <a:lnTo>
                    <a:pt x="32" y="476"/>
                  </a:lnTo>
                  <a:lnTo>
                    <a:pt x="7" y="584"/>
                  </a:lnTo>
                  <a:lnTo>
                    <a:pt x="101" y="634"/>
                  </a:lnTo>
                  <a:cubicBezTo>
                    <a:pt x="98" y="657"/>
                    <a:pt x="97" y="680"/>
                    <a:pt x="98" y="703"/>
                  </a:cubicBezTo>
                  <a:lnTo>
                    <a:pt x="0" y="744"/>
                  </a:lnTo>
                  <a:lnTo>
                    <a:pt x="17" y="853"/>
                  </a:lnTo>
                  <a:lnTo>
                    <a:pt x="124" y="864"/>
                  </a:lnTo>
                  <a:cubicBezTo>
                    <a:pt x="131" y="887"/>
                    <a:pt x="139" y="909"/>
                    <a:pt x="149" y="931"/>
                  </a:cubicBezTo>
                  <a:lnTo>
                    <a:pt x="73" y="1007"/>
                  </a:lnTo>
                  <a:lnTo>
                    <a:pt x="131" y="1101"/>
                  </a:lnTo>
                  <a:lnTo>
                    <a:pt x="235" y="1069"/>
                  </a:lnTo>
                  <a:cubicBezTo>
                    <a:pt x="249" y="1086"/>
                    <a:pt x="263" y="1101"/>
                    <a:pt x="278" y="1116"/>
                  </a:cubicBezTo>
                  <a:lnTo>
                    <a:pt x="236" y="1216"/>
                  </a:lnTo>
                  <a:lnTo>
                    <a:pt x="325" y="1282"/>
                  </a:lnTo>
                  <a:lnTo>
                    <a:pt x="411" y="1212"/>
                  </a:lnTo>
                  <a:cubicBezTo>
                    <a:pt x="432" y="1223"/>
                    <a:pt x="454" y="1233"/>
                    <a:pt x="477" y="1242"/>
                  </a:cubicBezTo>
                  <a:lnTo>
                    <a:pt x="477" y="135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9" name="文本框 40">
              <a:extLst>
                <a:ext uri="{FF2B5EF4-FFF2-40B4-BE49-F238E27FC236}">
                  <a16:creationId xmlns:a16="http://schemas.microsoft.com/office/drawing/2014/main" id="{48F14981-E538-0F3C-8C52-9AFCB592F51C}"/>
                </a:ext>
              </a:extLst>
            </p:cNvPr>
            <p:cNvSpPr txBox="1"/>
            <p:nvPr/>
          </p:nvSpPr>
          <p:spPr>
            <a:xfrm>
              <a:off x="7847069" y="4095795"/>
              <a:ext cx="694422" cy="64601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598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3598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F96E9D6-2E6F-E868-1648-0F907386331B}"/>
              </a:ext>
            </a:extLst>
          </p:cNvPr>
          <p:cNvGrpSpPr/>
          <p:nvPr/>
        </p:nvGrpSpPr>
        <p:grpSpPr>
          <a:xfrm>
            <a:off x="8040216" y="2040643"/>
            <a:ext cx="3167981" cy="909913"/>
            <a:chOff x="444499" y="1856096"/>
            <a:chExt cx="3167981" cy="90991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0DC9EE4-08FC-D10E-F427-9D2AFBF8F011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2978F46-06CD-E52C-A892-7B4467B0CB5F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DF1BA37-0680-6E95-46D4-2F39D889C168}"/>
              </a:ext>
            </a:extLst>
          </p:cNvPr>
          <p:cNvGrpSpPr/>
          <p:nvPr/>
        </p:nvGrpSpPr>
        <p:grpSpPr>
          <a:xfrm>
            <a:off x="1022727" y="2040643"/>
            <a:ext cx="3167981" cy="909913"/>
            <a:chOff x="444499" y="1856096"/>
            <a:chExt cx="3167981" cy="90991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03099DD-E82A-C6EA-F976-0349EB96E669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6AC8800-F518-B5AD-7E12-705D406DAC73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45ECDCC-2568-BA39-0B88-18784A1A6996}"/>
              </a:ext>
            </a:extLst>
          </p:cNvPr>
          <p:cNvGrpSpPr/>
          <p:nvPr/>
        </p:nvGrpSpPr>
        <p:grpSpPr>
          <a:xfrm>
            <a:off x="8984937" y="3939055"/>
            <a:ext cx="3167981" cy="909913"/>
            <a:chOff x="444499" y="1856096"/>
            <a:chExt cx="3167981" cy="90991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1F5EE62-191B-BEB6-CE2E-B9F145FCE59E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3A883C6-C87D-963F-0452-6C80212010B8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ADE1DF6-B205-5739-45CA-F37C57EB1D76}"/>
              </a:ext>
            </a:extLst>
          </p:cNvPr>
          <p:cNvGrpSpPr/>
          <p:nvPr/>
        </p:nvGrpSpPr>
        <p:grpSpPr>
          <a:xfrm>
            <a:off x="147717" y="3939055"/>
            <a:ext cx="3167981" cy="909913"/>
            <a:chOff x="444499" y="1856096"/>
            <a:chExt cx="3167981" cy="90991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EE3DE70-A134-9FB2-DD2A-DA90907439D6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79B6A4C-C88B-F6F8-4C83-60937D671874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368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9C2294C9-541B-D140-2B57-AB7477DBD835}"/>
              </a:ext>
            </a:extLst>
          </p:cNvPr>
          <p:cNvSpPr/>
          <p:nvPr/>
        </p:nvSpPr>
        <p:spPr>
          <a:xfrm>
            <a:off x="839788" y="3429000"/>
            <a:ext cx="10512425" cy="216024"/>
          </a:xfrm>
          <a:prstGeom prst="rightArrow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CBFC779-0139-B11E-9B03-BAF1D4CA477D}"/>
              </a:ext>
            </a:extLst>
          </p:cNvPr>
          <p:cNvGrpSpPr/>
          <p:nvPr/>
        </p:nvGrpSpPr>
        <p:grpSpPr>
          <a:xfrm>
            <a:off x="2117742" y="1252132"/>
            <a:ext cx="2121597" cy="2551643"/>
            <a:chOff x="1620676" y="1252132"/>
            <a:chExt cx="2121597" cy="2551643"/>
          </a:xfrm>
        </p:grpSpPr>
        <p:sp>
          <p:nvSpPr>
            <p:cNvPr id="3" name="Pentagon 78">
              <a:extLst>
                <a:ext uri="{FF2B5EF4-FFF2-40B4-BE49-F238E27FC236}">
                  <a16:creationId xmlns:a16="http://schemas.microsoft.com/office/drawing/2014/main" id="{9472ED54-F24C-E86B-6370-B1994BE41D9D}"/>
                </a:ext>
              </a:extLst>
            </p:cNvPr>
            <p:cNvSpPr/>
            <p:nvPr/>
          </p:nvSpPr>
          <p:spPr>
            <a:xfrm rot="5400000">
              <a:off x="1698098" y="1174710"/>
              <a:ext cx="1944216" cy="2099060"/>
            </a:xfrm>
            <a:prstGeom prst="homePlate">
              <a:avLst>
                <a:gd name="adj" fmla="val 31766"/>
              </a:avLst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A7EE07F-A8FD-11E6-5E95-DEBD466730E9}"/>
                </a:ext>
              </a:extLst>
            </p:cNvPr>
            <p:cNvSpPr/>
            <p:nvPr/>
          </p:nvSpPr>
          <p:spPr>
            <a:xfrm>
              <a:off x="2412764" y="3288891"/>
              <a:ext cx="514884" cy="514884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21A242A-54A1-5B9A-83AB-F5812B4E8046}"/>
                </a:ext>
              </a:extLst>
            </p:cNvPr>
            <p:cNvGrpSpPr/>
            <p:nvPr/>
          </p:nvGrpSpPr>
          <p:grpSpPr>
            <a:xfrm>
              <a:off x="1722972" y="1458087"/>
              <a:ext cx="2019301" cy="1163829"/>
              <a:chOff x="397724" y="1856096"/>
              <a:chExt cx="2019301" cy="1163829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8358B74-0A18-894C-787D-40D98C7E36A1}"/>
                  </a:ext>
                </a:extLst>
              </p:cNvPr>
              <p:cNvSpPr txBox="1"/>
              <p:nvPr/>
            </p:nvSpPr>
            <p:spPr>
              <a:xfrm>
                <a:off x="444500" y="2188222"/>
                <a:ext cx="1800200" cy="8317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solidFill>
                      <a:schemeClr val="bg1"/>
                    </a:solidFill>
                  </a:defRPr>
                </a:lvl1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latin typeface="+mn-ea"/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latin typeface="+mn-ea"/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E9DE4E6-0671-FF20-25DC-A0CAD8892E9E}"/>
                  </a:ext>
                </a:extLst>
              </p:cNvPr>
              <p:cNvSpPr txBox="1"/>
              <p:nvPr/>
            </p:nvSpPr>
            <p:spPr>
              <a:xfrm>
                <a:off x="397724" y="1856096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gradFill flip="none" rotWithShape="1">
                      <a:gsLst>
                        <a:gs pos="100000">
                          <a:schemeClr val="bg1"/>
                        </a:gs>
                        <a:gs pos="0">
                          <a:srgbClr val="48F166"/>
                        </a:gs>
                      </a:gsLst>
                      <a:lin ang="16200000" scaled="1"/>
                      <a:tileRect/>
                    </a:gradFill>
                    <a:latin typeface="MiSans Heavy" panose="00000A00000000000000" pitchFamily="2" charset="-122"/>
                    <a:ea typeface="MiSans Heavy" panose="00000A00000000000000" pitchFamily="2" charset="-122"/>
                  </a:defRPr>
                </a:lvl1pPr>
              </a:lstStyle>
              <a:p>
                <a:pPr algn="ctr"/>
                <a:r>
                  <a:rPr lang="zh-CN" altLang="en-US" sz="1800" b="1" dirty="0">
                    <a:latin typeface="+mn-ea"/>
                    <a:ea typeface="+mn-ea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47013D5-D68E-2B5A-35DD-E6B0F8A112CA}"/>
                </a:ext>
              </a:extLst>
            </p:cNvPr>
            <p:cNvSpPr txBox="1"/>
            <p:nvPr/>
          </p:nvSpPr>
          <p:spPr>
            <a:xfrm>
              <a:off x="2454600" y="3361667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CE97A34-65AF-ABC0-4020-2EA8B8BE3DF5}"/>
              </a:ext>
            </a:extLst>
          </p:cNvPr>
          <p:cNvGrpSpPr/>
          <p:nvPr/>
        </p:nvGrpSpPr>
        <p:grpSpPr>
          <a:xfrm>
            <a:off x="6161018" y="1252132"/>
            <a:ext cx="2121597" cy="2551643"/>
            <a:chOff x="1620676" y="1252132"/>
            <a:chExt cx="2121597" cy="2551643"/>
          </a:xfrm>
        </p:grpSpPr>
        <p:sp>
          <p:nvSpPr>
            <p:cNvPr id="21" name="Pentagon 78">
              <a:extLst>
                <a:ext uri="{FF2B5EF4-FFF2-40B4-BE49-F238E27FC236}">
                  <a16:creationId xmlns:a16="http://schemas.microsoft.com/office/drawing/2014/main" id="{4579F485-296C-6C1D-A7C5-E976A2F71D60}"/>
                </a:ext>
              </a:extLst>
            </p:cNvPr>
            <p:cNvSpPr/>
            <p:nvPr/>
          </p:nvSpPr>
          <p:spPr>
            <a:xfrm rot="5400000">
              <a:off x="1698098" y="1174710"/>
              <a:ext cx="1944216" cy="2099060"/>
            </a:xfrm>
            <a:prstGeom prst="homePlate">
              <a:avLst>
                <a:gd name="adj" fmla="val 31766"/>
              </a:avLst>
            </a:pr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7BF48B8B-C5B5-375A-7699-430B7A8A2C85}"/>
                </a:ext>
              </a:extLst>
            </p:cNvPr>
            <p:cNvSpPr/>
            <p:nvPr/>
          </p:nvSpPr>
          <p:spPr>
            <a:xfrm>
              <a:off x="2412764" y="3288891"/>
              <a:ext cx="514884" cy="514884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2CF357C8-FC8B-41A7-0245-07A7CB998723}"/>
                </a:ext>
              </a:extLst>
            </p:cNvPr>
            <p:cNvGrpSpPr/>
            <p:nvPr/>
          </p:nvGrpSpPr>
          <p:grpSpPr>
            <a:xfrm>
              <a:off x="1722972" y="1458087"/>
              <a:ext cx="2019301" cy="1163829"/>
              <a:chOff x="397724" y="1856096"/>
              <a:chExt cx="2019301" cy="1163829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2030DDB2-54F3-D014-4CFB-94E0181BE57C}"/>
                  </a:ext>
                </a:extLst>
              </p:cNvPr>
              <p:cNvSpPr txBox="1"/>
              <p:nvPr/>
            </p:nvSpPr>
            <p:spPr>
              <a:xfrm>
                <a:off x="444500" y="2188222"/>
                <a:ext cx="1800200" cy="8317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000" b="1">
                    <a:solidFill>
                      <a:schemeClr val="bg1"/>
                    </a:solidFill>
                  </a:defRPr>
                </a:lvl1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1100" dirty="0">
                    <a:latin typeface="+mn-ea"/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100" dirty="0">
                    <a:latin typeface="+mn-ea"/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E7DB981-C819-696F-F617-F74544A2DC9D}"/>
                  </a:ext>
                </a:extLst>
              </p:cNvPr>
              <p:cNvSpPr txBox="1"/>
              <p:nvPr/>
            </p:nvSpPr>
            <p:spPr>
              <a:xfrm>
                <a:off x="397724" y="1856096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gradFill flip="none" rotWithShape="1">
                      <a:gsLst>
                        <a:gs pos="100000">
                          <a:schemeClr val="bg1"/>
                        </a:gs>
                        <a:gs pos="0">
                          <a:srgbClr val="48F166"/>
                        </a:gs>
                      </a:gsLst>
                      <a:lin ang="16200000" scaled="1"/>
                      <a:tileRect/>
                    </a:gradFill>
                    <a:latin typeface="MiSans Heavy" panose="00000A00000000000000" pitchFamily="2" charset="-122"/>
                    <a:ea typeface="MiSans Heavy" panose="00000A00000000000000" pitchFamily="2" charset="-122"/>
                  </a:defRPr>
                </a:lvl1pPr>
              </a:lstStyle>
              <a:p>
                <a:pPr algn="ctr"/>
                <a:r>
                  <a:rPr lang="zh-CN" altLang="en-US" sz="1800" b="1" dirty="0">
                    <a:latin typeface="+mn-ea"/>
                    <a:ea typeface="+mn-ea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03625EB-A280-E0FF-9253-66EE74DA8049}"/>
                </a:ext>
              </a:extLst>
            </p:cNvPr>
            <p:cNvSpPr txBox="1"/>
            <p:nvPr/>
          </p:nvSpPr>
          <p:spPr>
            <a:xfrm>
              <a:off x="2454600" y="3361667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Pentagon 78">
            <a:extLst>
              <a:ext uri="{FF2B5EF4-FFF2-40B4-BE49-F238E27FC236}">
                <a16:creationId xmlns:a16="http://schemas.microsoft.com/office/drawing/2014/main" id="{4CAB4CA3-4E2C-A57A-EC46-78873A7D3FD9}"/>
              </a:ext>
            </a:extLst>
          </p:cNvPr>
          <p:cNvSpPr/>
          <p:nvPr/>
        </p:nvSpPr>
        <p:spPr>
          <a:xfrm rot="16200000">
            <a:off x="4180298" y="3891672"/>
            <a:ext cx="1944216" cy="2099060"/>
          </a:xfrm>
          <a:prstGeom prst="homePlate">
            <a:avLst>
              <a:gd name="adj" fmla="val 31766"/>
            </a:avLst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48F166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159B4F6-7716-ECBB-A9CD-D022FB00E6BB}"/>
              </a:ext>
            </a:extLst>
          </p:cNvPr>
          <p:cNvSpPr/>
          <p:nvPr/>
        </p:nvSpPr>
        <p:spPr>
          <a:xfrm rot="10800000">
            <a:off x="4894964" y="3361667"/>
            <a:ext cx="514884" cy="514884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D6875D0-398E-C161-AC13-755B0BFA2B4E}"/>
              </a:ext>
            </a:extLst>
          </p:cNvPr>
          <p:cNvGrpSpPr/>
          <p:nvPr/>
        </p:nvGrpSpPr>
        <p:grpSpPr>
          <a:xfrm>
            <a:off x="4141717" y="4543526"/>
            <a:ext cx="2019301" cy="1163829"/>
            <a:chOff x="397724" y="1856096"/>
            <a:chExt cx="2019301" cy="116382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06A308C-BA20-88E4-4F86-22C1A1F0726F}"/>
                </a:ext>
              </a:extLst>
            </p:cNvPr>
            <p:cNvSpPr txBox="1"/>
            <p:nvPr/>
          </p:nvSpPr>
          <p:spPr>
            <a:xfrm>
              <a:off x="507274" y="2188222"/>
              <a:ext cx="1800200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2D4B9A-866A-FD5A-FDCF-8171AB8E1A09}"/>
                </a:ext>
              </a:extLst>
            </p:cNvPr>
            <p:cNvSpPr txBox="1"/>
            <p:nvPr/>
          </p:nvSpPr>
          <p:spPr>
            <a:xfrm>
              <a:off x="397724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ct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3501DAFD-DDE6-0DBF-6764-A75B52DE30F2}"/>
              </a:ext>
            </a:extLst>
          </p:cNvPr>
          <p:cNvSpPr txBox="1"/>
          <p:nvPr/>
        </p:nvSpPr>
        <p:spPr>
          <a:xfrm>
            <a:off x="4926866" y="343444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" name="Pentagon 78">
            <a:extLst>
              <a:ext uri="{FF2B5EF4-FFF2-40B4-BE49-F238E27FC236}">
                <a16:creationId xmlns:a16="http://schemas.microsoft.com/office/drawing/2014/main" id="{9D7B4472-E62E-B339-BEC7-F69795CAA4FB}"/>
              </a:ext>
            </a:extLst>
          </p:cNvPr>
          <p:cNvSpPr/>
          <p:nvPr/>
        </p:nvSpPr>
        <p:spPr>
          <a:xfrm rot="16200000">
            <a:off x="8360037" y="3891672"/>
            <a:ext cx="1944216" cy="2099060"/>
          </a:xfrm>
          <a:prstGeom prst="homePlate">
            <a:avLst>
              <a:gd name="adj" fmla="val 31766"/>
            </a:avLst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HarmonyOS Sans SC Light" panose="00000400000000000000" pitchFamily="2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5FE32CC-FE17-6CCB-8946-A016E5C00C39}"/>
              </a:ext>
            </a:extLst>
          </p:cNvPr>
          <p:cNvSpPr/>
          <p:nvPr/>
        </p:nvSpPr>
        <p:spPr>
          <a:xfrm rot="10800000">
            <a:off x="9074703" y="3361667"/>
            <a:ext cx="514884" cy="514884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F64E182-307C-BE85-1C96-F7C0DADF3A16}"/>
              </a:ext>
            </a:extLst>
          </p:cNvPr>
          <p:cNvSpPr txBox="1"/>
          <p:nvPr/>
        </p:nvSpPr>
        <p:spPr>
          <a:xfrm>
            <a:off x="9106605" y="343444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3184295-8047-C569-4077-AE72DBA9562D}"/>
              </a:ext>
            </a:extLst>
          </p:cNvPr>
          <p:cNvGrpSpPr/>
          <p:nvPr/>
        </p:nvGrpSpPr>
        <p:grpSpPr>
          <a:xfrm>
            <a:off x="8317527" y="4543526"/>
            <a:ext cx="2019301" cy="1163829"/>
            <a:chOff x="397724" y="1856096"/>
            <a:chExt cx="2019301" cy="116382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2284736-B19D-7E12-DB45-609BDC32F00E}"/>
                </a:ext>
              </a:extLst>
            </p:cNvPr>
            <p:cNvSpPr txBox="1"/>
            <p:nvPr/>
          </p:nvSpPr>
          <p:spPr>
            <a:xfrm>
              <a:off x="507274" y="2188222"/>
              <a:ext cx="1800200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D311886-7C07-CA99-C684-0A68D288EE49}"/>
                </a:ext>
              </a:extLst>
            </p:cNvPr>
            <p:cNvSpPr txBox="1"/>
            <p:nvPr/>
          </p:nvSpPr>
          <p:spPr>
            <a:xfrm>
              <a:off x="397724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ct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1650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2" name="Arc 682">
            <a:extLst>
              <a:ext uri="{FF2B5EF4-FFF2-40B4-BE49-F238E27FC236}">
                <a16:creationId xmlns:a16="http://schemas.microsoft.com/office/drawing/2014/main" id="{E48FD742-1E9B-8A84-BE05-962034C1BE47}"/>
              </a:ext>
            </a:extLst>
          </p:cNvPr>
          <p:cNvSpPr>
            <a:spLocks/>
          </p:cNvSpPr>
          <p:nvPr/>
        </p:nvSpPr>
        <p:spPr bwMode="auto">
          <a:xfrm rot="18746405">
            <a:off x="6916466" y="1712517"/>
            <a:ext cx="834133" cy="824995"/>
          </a:xfrm>
          <a:custGeom>
            <a:avLst/>
            <a:gdLst>
              <a:gd name="T0" fmla="*/ 7139448 w 21600"/>
              <a:gd name="T1" fmla="*/ 0 h 21356"/>
              <a:gd name="T2" fmla="*/ 47640451 w 21600"/>
              <a:gd name="T3" fmla="*/ 47134805 h 21356"/>
              <a:gd name="T4" fmla="*/ 0 w 21600"/>
              <a:gd name="T5" fmla="*/ 47134805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gradFill>
              <a:gsLst>
                <a:gs pos="0">
                  <a:srgbClr val="0A8F63">
                    <a:alpha val="0"/>
                  </a:srgbClr>
                </a:gs>
                <a:gs pos="100000">
                  <a:srgbClr val="48F166"/>
                </a:gs>
              </a:gsLst>
              <a:lin ang="5400000" scaled="1"/>
            </a:gra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kern="0">
              <a:solidFill>
                <a:sysClr val="windowText" lastClr="000000">
                  <a:lumMod val="65000"/>
                  <a:lumOff val="35000"/>
                </a:sysClr>
              </a:solidFill>
              <a:cs typeface="+mn-ea"/>
              <a:sym typeface="+mn-lt"/>
            </a:endParaRPr>
          </a:p>
        </p:txBody>
      </p:sp>
      <p:sp>
        <p:nvSpPr>
          <p:cNvPr id="13" name="Freeform 673">
            <a:extLst>
              <a:ext uri="{FF2B5EF4-FFF2-40B4-BE49-F238E27FC236}">
                <a16:creationId xmlns:a16="http://schemas.microsoft.com/office/drawing/2014/main" id="{18CA8A9E-7BED-9DCC-6284-190B4D40E483}"/>
              </a:ext>
            </a:extLst>
          </p:cNvPr>
          <p:cNvSpPr>
            <a:spLocks noEditPoints="1"/>
          </p:cNvSpPr>
          <p:nvPr/>
        </p:nvSpPr>
        <p:spPr bwMode="auto">
          <a:xfrm rot="21275257">
            <a:off x="7451016" y="2090422"/>
            <a:ext cx="2161694" cy="2162998"/>
          </a:xfrm>
          <a:custGeom>
            <a:avLst/>
            <a:gdLst>
              <a:gd name="T0" fmla="*/ 2469660 w 1816"/>
              <a:gd name="T1" fmla="*/ 1147217 h 1816"/>
              <a:gd name="T2" fmla="*/ 2487032 w 1816"/>
              <a:gd name="T3" fmla="*/ 715562 h 1816"/>
              <a:gd name="T4" fmla="*/ 2246725 w 1816"/>
              <a:gd name="T5" fmla="*/ 614167 h 1816"/>
              <a:gd name="T6" fmla="*/ 2064323 w 1816"/>
              <a:gd name="T7" fmla="*/ 420067 h 1816"/>
              <a:gd name="T8" fmla="*/ 1910874 w 1816"/>
              <a:gd name="T9" fmla="*/ 139057 h 1816"/>
              <a:gd name="T10" fmla="*/ 1543176 w 1816"/>
              <a:gd name="T11" fmla="*/ 168027 h 1816"/>
              <a:gd name="T12" fmla="*/ 1210220 w 1816"/>
              <a:gd name="T13" fmla="*/ 150645 h 1816"/>
              <a:gd name="T14" fmla="*/ 964123 w 1816"/>
              <a:gd name="T15" fmla="*/ 199894 h 1816"/>
              <a:gd name="T16" fmla="*/ 718026 w 1816"/>
              <a:gd name="T17" fmla="*/ 309980 h 1816"/>
              <a:gd name="T18" fmla="*/ 312689 w 1816"/>
              <a:gd name="T19" fmla="*/ 457728 h 1816"/>
              <a:gd name="T20" fmla="*/ 309793 w 1816"/>
              <a:gd name="T21" fmla="*/ 718459 h 1816"/>
              <a:gd name="T22" fmla="*/ 199773 w 1816"/>
              <a:gd name="T23" fmla="*/ 964705 h 1816"/>
              <a:gd name="T24" fmla="*/ 0 w 1816"/>
              <a:gd name="T25" fmla="*/ 1210951 h 1816"/>
              <a:gd name="T26" fmla="*/ 167925 w 1816"/>
              <a:gd name="T27" fmla="*/ 1544107 h 1816"/>
              <a:gd name="T28" fmla="*/ 277945 w 1816"/>
              <a:gd name="T29" fmla="*/ 1854088 h 1816"/>
              <a:gd name="T30" fmla="*/ 416918 w 1816"/>
              <a:gd name="T31" fmla="*/ 2065570 h 1816"/>
              <a:gd name="T32" fmla="*/ 613796 w 1816"/>
              <a:gd name="T33" fmla="*/ 2250978 h 1816"/>
              <a:gd name="T34" fmla="*/ 906218 w 1816"/>
              <a:gd name="T35" fmla="*/ 2569650 h 1816"/>
              <a:gd name="T36" fmla="*/ 1146525 w 1816"/>
              <a:gd name="T37" fmla="*/ 2471151 h 1816"/>
              <a:gd name="T38" fmla="*/ 1415784 w 1816"/>
              <a:gd name="T39" fmla="*/ 2479842 h 1816"/>
              <a:gd name="T40" fmla="*/ 1719787 w 1816"/>
              <a:gd name="T41" fmla="*/ 2569650 h 1816"/>
              <a:gd name="T42" fmla="*/ 1962989 w 1816"/>
              <a:gd name="T43" fmla="*/ 2285743 h 1816"/>
              <a:gd name="T44" fmla="*/ 2209087 w 1816"/>
              <a:gd name="T45" fmla="*/ 2065570 h 1816"/>
              <a:gd name="T46" fmla="*/ 2348059 w 1816"/>
              <a:gd name="T47" fmla="*/ 1854088 h 1816"/>
              <a:gd name="T48" fmla="*/ 2443603 w 1816"/>
              <a:gd name="T49" fmla="*/ 1604945 h 1816"/>
              <a:gd name="T50" fmla="*/ 1314450 w 1816"/>
              <a:gd name="T51" fmla="*/ 2337889 h 1816"/>
              <a:gd name="T52" fmla="*/ 1108886 w 1816"/>
              <a:gd name="T53" fmla="*/ 2317610 h 1816"/>
              <a:gd name="T54" fmla="*/ 871475 w 1816"/>
              <a:gd name="T55" fmla="*/ 2236493 h 1816"/>
              <a:gd name="T56" fmla="*/ 663016 w 1816"/>
              <a:gd name="T57" fmla="*/ 2103231 h 1816"/>
              <a:gd name="T58" fmla="*/ 495090 w 1816"/>
              <a:gd name="T59" fmla="*/ 1926513 h 1816"/>
              <a:gd name="T60" fmla="*/ 370594 w 1816"/>
              <a:gd name="T61" fmla="*/ 1712134 h 1816"/>
              <a:gd name="T62" fmla="*/ 304003 w 1816"/>
              <a:gd name="T63" fmla="*/ 1471682 h 1816"/>
              <a:gd name="T64" fmla="*/ 292422 w 1816"/>
              <a:gd name="T65" fmla="*/ 1263097 h 1816"/>
              <a:gd name="T66" fmla="*/ 338746 w 1816"/>
              <a:gd name="T67" fmla="*/ 1011057 h 1816"/>
              <a:gd name="T68" fmla="*/ 440080 w 1816"/>
              <a:gd name="T69" fmla="*/ 785090 h 1816"/>
              <a:gd name="T70" fmla="*/ 590634 w 1816"/>
              <a:gd name="T71" fmla="*/ 590990 h 1816"/>
              <a:gd name="T72" fmla="*/ 784617 w 1816"/>
              <a:gd name="T73" fmla="*/ 440346 h 1816"/>
              <a:gd name="T74" fmla="*/ 1010447 w 1816"/>
              <a:gd name="T75" fmla="*/ 338950 h 1816"/>
              <a:gd name="T76" fmla="*/ 1262335 w 1816"/>
              <a:gd name="T77" fmla="*/ 292598 h 1816"/>
              <a:gd name="T78" fmla="*/ 1467899 w 1816"/>
              <a:gd name="T79" fmla="*/ 304186 h 1816"/>
              <a:gd name="T80" fmla="*/ 1711101 w 1816"/>
              <a:gd name="T81" fmla="*/ 373715 h 1816"/>
              <a:gd name="T82" fmla="*/ 1925351 w 1816"/>
              <a:gd name="T83" fmla="*/ 495389 h 1816"/>
              <a:gd name="T84" fmla="*/ 2101962 w 1816"/>
              <a:gd name="T85" fmla="*/ 663416 h 1816"/>
              <a:gd name="T86" fmla="*/ 2235144 w 1816"/>
              <a:gd name="T87" fmla="*/ 872001 h 1816"/>
              <a:gd name="T88" fmla="*/ 2313316 w 1816"/>
              <a:gd name="T89" fmla="*/ 1109556 h 1816"/>
              <a:gd name="T90" fmla="*/ 2336478 w 1816"/>
              <a:gd name="T91" fmla="*/ 1315244 h 1816"/>
              <a:gd name="T92" fmla="*/ 2304630 w 1816"/>
              <a:gd name="T93" fmla="*/ 1570181 h 1816"/>
              <a:gd name="T94" fmla="*/ 2211982 w 1816"/>
              <a:gd name="T95" fmla="*/ 1801942 h 1816"/>
              <a:gd name="T96" fmla="*/ 2070114 w 1816"/>
              <a:gd name="T97" fmla="*/ 2001835 h 1816"/>
              <a:gd name="T98" fmla="*/ 1884817 w 1816"/>
              <a:gd name="T99" fmla="*/ 2161171 h 1816"/>
              <a:gd name="T100" fmla="*/ 1664777 w 1816"/>
              <a:gd name="T101" fmla="*/ 2274155 h 1816"/>
              <a:gd name="T102" fmla="*/ 1418680 w 1816"/>
              <a:gd name="T103" fmla="*/ 2332095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48F166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Freeform 675">
            <a:extLst>
              <a:ext uri="{FF2B5EF4-FFF2-40B4-BE49-F238E27FC236}">
                <a16:creationId xmlns:a16="http://schemas.microsoft.com/office/drawing/2014/main" id="{01881654-7BEE-E78D-DEC9-9B981DB1ECF9}"/>
              </a:ext>
            </a:extLst>
          </p:cNvPr>
          <p:cNvSpPr>
            <a:spLocks noEditPoints="1"/>
          </p:cNvSpPr>
          <p:nvPr/>
        </p:nvSpPr>
        <p:spPr bwMode="auto">
          <a:xfrm rot="21275257">
            <a:off x="4767174" y="2147858"/>
            <a:ext cx="2819601" cy="2819599"/>
          </a:xfrm>
          <a:custGeom>
            <a:avLst/>
            <a:gdLst>
              <a:gd name="T0" fmla="*/ 3285144 w 2622"/>
              <a:gd name="T1" fmla="*/ 1506563 h 2622"/>
              <a:gd name="T2" fmla="*/ 3217140 w 2622"/>
              <a:gd name="T3" fmla="*/ 1216236 h 2622"/>
              <a:gd name="T4" fmla="*/ 3154366 w 2622"/>
              <a:gd name="T5" fmla="*/ 776822 h 2622"/>
              <a:gd name="T6" fmla="*/ 2898041 w 2622"/>
              <a:gd name="T7" fmla="*/ 664352 h 2622"/>
              <a:gd name="T8" fmla="*/ 2678334 w 2622"/>
              <a:gd name="T9" fmla="*/ 460339 h 2622"/>
              <a:gd name="T10" fmla="*/ 2424625 w 2622"/>
              <a:gd name="T11" fmla="*/ 300789 h 2622"/>
              <a:gd name="T12" fmla="*/ 2068908 w 2622"/>
              <a:gd name="T13" fmla="*/ 34002 h 2622"/>
              <a:gd name="T14" fmla="*/ 1807352 w 2622"/>
              <a:gd name="T15" fmla="*/ 136009 h 2622"/>
              <a:gd name="T16" fmla="*/ 1509178 w 2622"/>
              <a:gd name="T17" fmla="*/ 146471 h 2622"/>
              <a:gd name="T18" fmla="*/ 1216236 w 2622"/>
              <a:gd name="T19" fmla="*/ 211860 h 2622"/>
              <a:gd name="T20" fmla="*/ 776822 w 2622"/>
              <a:gd name="T21" fmla="*/ 277249 h 2622"/>
              <a:gd name="T22" fmla="*/ 664352 w 2622"/>
              <a:gd name="T23" fmla="*/ 530959 h 2622"/>
              <a:gd name="T24" fmla="*/ 460339 w 2622"/>
              <a:gd name="T25" fmla="*/ 750666 h 2622"/>
              <a:gd name="T26" fmla="*/ 300789 w 2622"/>
              <a:gd name="T27" fmla="*/ 1004375 h 2622"/>
              <a:gd name="T28" fmla="*/ 34002 w 2622"/>
              <a:gd name="T29" fmla="*/ 1360092 h 2622"/>
              <a:gd name="T30" fmla="*/ 136009 w 2622"/>
              <a:gd name="T31" fmla="*/ 1621648 h 2622"/>
              <a:gd name="T32" fmla="*/ 146471 w 2622"/>
              <a:gd name="T33" fmla="*/ 1922437 h 2622"/>
              <a:gd name="T34" fmla="*/ 214476 w 2622"/>
              <a:gd name="T35" fmla="*/ 2212764 h 2622"/>
              <a:gd name="T36" fmla="*/ 277249 w 2622"/>
              <a:gd name="T37" fmla="*/ 2652178 h 2622"/>
              <a:gd name="T38" fmla="*/ 533574 w 2622"/>
              <a:gd name="T39" fmla="*/ 2767263 h 2622"/>
              <a:gd name="T40" fmla="*/ 753281 w 2622"/>
              <a:gd name="T41" fmla="*/ 2971277 h 2622"/>
              <a:gd name="T42" fmla="*/ 1006991 w 2622"/>
              <a:gd name="T43" fmla="*/ 3130826 h 2622"/>
              <a:gd name="T44" fmla="*/ 1362707 w 2622"/>
              <a:gd name="T45" fmla="*/ 3394998 h 2622"/>
              <a:gd name="T46" fmla="*/ 1621648 w 2622"/>
              <a:gd name="T47" fmla="*/ 3295606 h 2622"/>
              <a:gd name="T48" fmla="*/ 1922437 w 2622"/>
              <a:gd name="T49" fmla="*/ 3285144 h 2622"/>
              <a:gd name="T50" fmla="*/ 2215380 w 2622"/>
              <a:gd name="T51" fmla="*/ 3217140 h 2622"/>
              <a:gd name="T52" fmla="*/ 2652178 w 2622"/>
              <a:gd name="T53" fmla="*/ 3154366 h 2622"/>
              <a:gd name="T54" fmla="*/ 2767263 w 2622"/>
              <a:gd name="T55" fmla="*/ 2898041 h 2622"/>
              <a:gd name="T56" fmla="*/ 2971277 w 2622"/>
              <a:gd name="T57" fmla="*/ 2678334 h 2622"/>
              <a:gd name="T58" fmla="*/ 3130826 w 2622"/>
              <a:gd name="T59" fmla="*/ 2424625 h 2622"/>
              <a:gd name="T60" fmla="*/ 3394998 w 2622"/>
              <a:gd name="T61" fmla="*/ 2068908 h 2622"/>
              <a:gd name="T62" fmla="*/ 3295606 w 2622"/>
              <a:gd name="T63" fmla="*/ 1807352 h 2622"/>
              <a:gd name="T64" fmla="*/ 1493485 w 2622"/>
              <a:gd name="T65" fmla="*/ 3149135 h 2622"/>
              <a:gd name="T66" fmla="*/ 1085458 w 2622"/>
              <a:gd name="T67" fmla="*/ 3023588 h 2622"/>
              <a:gd name="T68" fmla="*/ 740204 w 2622"/>
              <a:gd name="T69" fmla="*/ 2788188 h 2622"/>
              <a:gd name="T70" fmla="*/ 473416 w 2622"/>
              <a:gd name="T71" fmla="*/ 2466474 h 2622"/>
              <a:gd name="T72" fmla="*/ 311252 w 2622"/>
              <a:gd name="T73" fmla="*/ 2076755 h 2622"/>
              <a:gd name="T74" fmla="*/ 264172 w 2622"/>
              <a:gd name="T75" fmla="*/ 1715808 h 2622"/>
              <a:gd name="T76" fmla="*/ 329561 w 2622"/>
              <a:gd name="T77" fmla="*/ 1284240 h 2622"/>
              <a:gd name="T78" fmla="*/ 512650 w 2622"/>
              <a:gd name="T79" fmla="*/ 904984 h 2622"/>
              <a:gd name="T80" fmla="*/ 792515 w 2622"/>
              <a:gd name="T81" fmla="*/ 596348 h 2622"/>
              <a:gd name="T82" fmla="*/ 1150847 w 2622"/>
              <a:gd name="T83" fmla="*/ 379256 h 2622"/>
              <a:gd name="T84" fmla="*/ 1566721 w 2622"/>
              <a:gd name="T85" fmla="*/ 272018 h 2622"/>
              <a:gd name="T86" fmla="*/ 1935515 w 2622"/>
              <a:gd name="T87" fmla="*/ 279865 h 2622"/>
              <a:gd name="T88" fmla="*/ 2343542 w 2622"/>
              <a:gd name="T89" fmla="*/ 408027 h 2622"/>
              <a:gd name="T90" fmla="*/ 2691412 w 2622"/>
              <a:gd name="T91" fmla="*/ 640812 h 2622"/>
              <a:gd name="T92" fmla="*/ 2955584 w 2622"/>
              <a:gd name="T93" fmla="*/ 962526 h 2622"/>
              <a:gd name="T94" fmla="*/ 3120364 w 2622"/>
              <a:gd name="T95" fmla="*/ 1352245 h 2622"/>
              <a:gd name="T96" fmla="*/ 3167444 w 2622"/>
              <a:gd name="T97" fmla="*/ 1715808 h 2622"/>
              <a:gd name="T98" fmla="*/ 3102055 w 2622"/>
              <a:gd name="T99" fmla="*/ 2147375 h 2622"/>
              <a:gd name="T100" fmla="*/ 2918966 w 2622"/>
              <a:gd name="T101" fmla="*/ 2526632 h 2622"/>
              <a:gd name="T102" fmla="*/ 2639101 w 2622"/>
              <a:gd name="T103" fmla="*/ 2835268 h 2622"/>
              <a:gd name="T104" fmla="*/ 2280769 w 2622"/>
              <a:gd name="T105" fmla="*/ 3052359 h 2622"/>
              <a:gd name="T106" fmla="*/ 1864895 w 2622"/>
              <a:gd name="T107" fmla="*/ 315959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48F166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Oval 676">
            <a:extLst>
              <a:ext uri="{FF2B5EF4-FFF2-40B4-BE49-F238E27FC236}">
                <a16:creationId xmlns:a16="http://schemas.microsoft.com/office/drawing/2014/main" id="{2466EFCB-4DC2-E980-6922-EDC71480C9B7}"/>
              </a:ext>
            </a:extLst>
          </p:cNvPr>
          <p:cNvSpPr>
            <a:spLocks noChangeArrowheads="1"/>
          </p:cNvSpPr>
          <p:nvPr/>
        </p:nvSpPr>
        <p:spPr bwMode="auto">
          <a:xfrm rot="21275257">
            <a:off x="5068716" y="2449400"/>
            <a:ext cx="2216520" cy="2215213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/>
            <a:endParaRPr lang="ko-KR" altLang="en-US">
              <a:sym typeface="+mn-lt"/>
            </a:endParaRPr>
          </a:p>
        </p:txBody>
      </p:sp>
      <p:sp>
        <p:nvSpPr>
          <p:cNvPr id="16" name="Oval 677">
            <a:extLst>
              <a:ext uri="{FF2B5EF4-FFF2-40B4-BE49-F238E27FC236}">
                <a16:creationId xmlns:a16="http://schemas.microsoft.com/office/drawing/2014/main" id="{35AE9A01-ECF9-B112-23BB-58A6E92EF407}"/>
              </a:ext>
            </a:extLst>
          </p:cNvPr>
          <p:cNvSpPr>
            <a:spLocks noChangeArrowheads="1"/>
          </p:cNvSpPr>
          <p:nvPr/>
        </p:nvSpPr>
        <p:spPr bwMode="auto">
          <a:xfrm rot="21275257">
            <a:off x="7790412" y="2431124"/>
            <a:ext cx="1481596" cy="1481596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/>
            <a:endParaRPr lang="ko-KR" altLang="en-US">
              <a:sym typeface="+mn-lt"/>
            </a:endParaRPr>
          </a:p>
        </p:txBody>
      </p:sp>
      <p:sp>
        <p:nvSpPr>
          <p:cNvPr id="17" name="Freeform 679">
            <a:extLst>
              <a:ext uri="{FF2B5EF4-FFF2-40B4-BE49-F238E27FC236}">
                <a16:creationId xmlns:a16="http://schemas.microsoft.com/office/drawing/2014/main" id="{60B83C9A-14C9-4840-E9E9-A2A16C6E6D7A}"/>
              </a:ext>
            </a:extLst>
          </p:cNvPr>
          <p:cNvSpPr>
            <a:spLocks noEditPoints="1"/>
          </p:cNvSpPr>
          <p:nvPr/>
        </p:nvSpPr>
        <p:spPr bwMode="auto">
          <a:xfrm rot="21275257">
            <a:off x="8675454" y="3814816"/>
            <a:ext cx="1894093" cy="1895398"/>
          </a:xfrm>
          <a:custGeom>
            <a:avLst/>
            <a:gdLst>
              <a:gd name="T0" fmla="*/ 2163936 w 1816"/>
              <a:gd name="T1" fmla="*/ 1005286 h 1816"/>
              <a:gd name="T2" fmla="*/ 2179157 w 1816"/>
              <a:gd name="T3" fmla="*/ 627035 h 1816"/>
              <a:gd name="T4" fmla="*/ 1968598 w 1816"/>
              <a:gd name="T5" fmla="*/ 538183 h 1816"/>
              <a:gd name="T6" fmla="*/ 1808777 w 1816"/>
              <a:gd name="T7" fmla="*/ 368097 h 1816"/>
              <a:gd name="T8" fmla="*/ 1674323 w 1816"/>
              <a:gd name="T9" fmla="*/ 121853 h 1816"/>
              <a:gd name="T10" fmla="*/ 1352143 w 1816"/>
              <a:gd name="T11" fmla="*/ 147239 h 1816"/>
              <a:gd name="T12" fmla="*/ 1060405 w 1816"/>
              <a:gd name="T13" fmla="*/ 132007 h 1816"/>
              <a:gd name="T14" fmla="*/ 844772 w 1816"/>
              <a:gd name="T15" fmla="*/ 175163 h 1816"/>
              <a:gd name="T16" fmla="*/ 629140 w 1816"/>
              <a:gd name="T17" fmla="*/ 271630 h 1816"/>
              <a:gd name="T18" fmla="*/ 273980 w 1816"/>
              <a:gd name="T19" fmla="*/ 401099 h 1816"/>
              <a:gd name="T20" fmla="*/ 271443 w 1816"/>
              <a:gd name="T21" fmla="*/ 629573 h 1816"/>
              <a:gd name="T22" fmla="*/ 175043 w 1816"/>
              <a:gd name="T23" fmla="*/ 845354 h 1816"/>
              <a:gd name="T24" fmla="*/ 0 w 1816"/>
              <a:gd name="T25" fmla="*/ 1061135 h 1816"/>
              <a:gd name="T26" fmla="*/ 147138 w 1816"/>
              <a:gd name="T27" fmla="*/ 1353075 h 1816"/>
              <a:gd name="T28" fmla="*/ 243538 w 1816"/>
              <a:gd name="T29" fmla="*/ 1624705 h 1816"/>
              <a:gd name="T30" fmla="*/ 365307 w 1816"/>
              <a:gd name="T31" fmla="*/ 1810023 h 1816"/>
              <a:gd name="T32" fmla="*/ 537813 w 1816"/>
              <a:gd name="T33" fmla="*/ 1972493 h 1816"/>
              <a:gd name="T34" fmla="*/ 794035 w 1816"/>
              <a:gd name="T35" fmla="*/ 2251739 h 1816"/>
              <a:gd name="T36" fmla="*/ 1004594 w 1816"/>
              <a:gd name="T37" fmla="*/ 2165427 h 1816"/>
              <a:gd name="T38" fmla="*/ 1240521 w 1816"/>
              <a:gd name="T39" fmla="*/ 2173043 h 1816"/>
              <a:gd name="T40" fmla="*/ 1506891 w 1816"/>
              <a:gd name="T41" fmla="*/ 2251739 h 1816"/>
              <a:gd name="T42" fmla="*/ 1719987 w 1816"/>
              <a:gd name="T43" fmla="*/ 2002956 h 1816"/>
              <a:gd name="T44" fmla="*/ 1935619 w 1816"/>
              <a:gd name="T45" fmla="*/ 1810023 h 1816"/>
              <a:gd name="T46" fmla="*/ 2057388 w 1816"/>
              <a:gd name="T47" fmla="*/ 1624705 h 1816"/>
              <a:gd name="T48" fmla="*/ 2141104 w 1816"/>
              <a:gd name="T49" fmla="*/ 1406385 h 1816"/>
              <a:gd name="T50" fmla="*/ 1151732 w 1816"/>
              <a:gd name="T51" fmla="*/ 2048651 h 1816"/>
              <a:gd name="T52" fmla="*/ 971615 w 1816"/>
              <a:gd name="T53" fmla="*/ 2030881 h 1816"/>
              <a:gd name="T54" fmla="*/ 763593 w 1816"/>
              <a:gd name="T55" fmla="*/ 1959800 h 1816"/>
              <a:gd name="T56" fmla="*/ 580939 w 1816"/>
              <a:gd name="T57" fmla="*/ 1843025 h 1816"/>
              <a:gd name="T58" fmla="*/ 433802 w 1816"/>
              <a:gd name="T59" fmla="*/ 1688170 h 1816"/>
              <a:gd name="T60" fmla="*/ 324717 w 1816"/>
              <a:gd name="T61" fmla="*/ 1500313 h 1816"/>
              <a:gd name="T62" fmla="*/ 266370 w 1816"/>
              <a:gd name="T63" fmla="*/ 1289609 h 1816"/>
              <a:gd name="T64" fmla="*/ 256222 w 1816"/>
              <a:gd name="T65" fmla="*/ 1106830 h 1816"/>
              <a:gd name="T66" fmla="*/ 296812 w 1816"/>
              <a:gd name="T67" fmla="*/ 885972 h 1816"/>
              <a:gd name="T68" fmla="*/ 385602 w 1816"/>
              <a:gd name="T69" fmla="*/ 687961 h 1816"/>
              <a:gd name="T70" fmla="*/ 517518 w 1816"/>
              <a:gd name="T71" fmla="*/ 517875 h 1816"/>
              <a:gd name="T72" fmla="*/ 687487 w 1816"/>
              <a:gd name="T73" fmla="*/ 385867 h 1816"/>
              <a:gd name="T74" fmla="*/ 885362 w 1816"/>
              <a:gd name="T75" fmla="*/ 297016 h 1816"/>
              <a:gd name="T76" fmla="*/ 1106068 w 1816"/>
              <a:gd name="T77" fmla="*/ 256399 h 1816"/>
              <a:gd name="T78" fmla="*/ 1286185 w 1816"/>
              <a:gd name="T79" fmla="*/ 266553 h 1816"/>
              <a:gd name="T80" fmla="*/ 1499280 w 1816"/>
              <a:gd name="T81" fmla="*/ 327480 h 1816"/>
              <a:gd name="T82" fmla="*/ 1687008 w 1816"/>
              <a:gd name="T83" fmla="*/ 434101 h 1816"/>
              <a:gd name="T84" fmla="*/ 1841756 w 1816"/>
              <a:gd name="T85" fmla="*/ 581340 h 1816"/>
              <a:gd name="T86" fmla="*/ 1958451 w 1816"/>
              <a:gd name="T87" fmla="*/ 764119 h 1816"/>
              <a:gd name="T88" fmla="*/ 2026946 w 1816"/>
              <a:gd name="T89" fmla="*/ 972284 h 1816"/>
              <a:gd name="T90" fmla="*/ 2047241 w 1816"/>
              <a:gd name="T91" fmla="*/ 1152525 h 1816"/>
              <a:gd name="T92" fmla="*/ 2019335 w 1816"/>
              <a:gd name="T93" fmla="*/ 1375922 h 1816"/>
              <a:gd name="T94" fmla="*/ 1938156 w 1816"/>
              <a:gd name="T95" fmla="*/ 1579010 h 1816"/>
              <a:gd name="T96" fmla="*/ 1813850 w 1816"/>
              <a:gd name="T97" fmla="*/ 1754174 h 1816"/>
              <a:gd name="T98" fmla="*/ 1651492 w 1816"/>
              <a:gd name="T99" fmla="*/ 1893797 h 1816"/>
              <a:gd name="T100" fmla="*/ 1458691 w 1816"/>
              <a:gd name="T101" fmla="*/ 1992802 h 1816"/>
              <a:gd name="T102" fmla="*/ 1243058 w 1816"/>
              <a:gd name="T103" fmla="*/ 2043574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48F166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8" name="Oval 680">
            <a:extLst>
              <a:ext uri="{FF2B5EF4-FFF2-40B4-BE49-F238E27FC236}">
                <a16:creationId xmlns:a16="http://schemas.microsoft.com/office/drawing/2014/main" id="{52EC500F-2236-9455-2FCA-E2C2FF90D86C}"/>
              </a:ext>
            </a:extLst>
          </p:cNvPr>
          <p:cNvSpPr>
            <a:spLocks noChangeArrowheads="1"/>
          </p:cNvSpPr>
          <p:nvPr/>
        </p:nvSpPr>
        <p:spPr bwMode="auto">
          <a:xfrm rot="21275257">
            <a:off x="8973079" y="4113746"/>
            <a:ext cx="1297539" cy="1297539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/>
            <a:endParaRPr lang="ko-KR" altLang="en-US">
              <a:sym typeface="+mn-lt"/>
            </a:endParaRPr>
          </a:p>
        </p:txBody>
      </p:sp>
      <p:sp>
        <p:nvSpPr>
          <p:cNvPr id="19" name="Arc 681">
            <a:extLst>
              <a:ext uri="{FF2B5EF4-FFF2-40B4-BE49-F238E27FC236}">
                <a16:creationId xmlns:a16="http://schemas.microsoft.com/office/drawing/2014/main" id="{F9DC6E36-F85D-A60C-0003-2196AF2A83B9}"/>
              </a:ext>
            </a:extLst>
          </p:cNvPr>
          <p:cNvSpPr>
            <a:spLocks/>
          </p:cNvSpPr>
          <p:nvPr/>
        </p:nvSpPr>
        <p:spPr bwMode="auto">
          <a:xfrm rot="7501686">
            <a:off x="7399456" y="3759339"/>
            <a:ext cx="1567749" cy="1274042"/>
          </a:xfrm>
          <a:custGeom>
            <a:avLst/>
            <a:gdLst>
              <a:gd name="T0" fmla="*/ 115621791 w 21600"/>
              <a:gd name="T1" fmla="*/ 0 h 15695"/>
              <a:gd name="T2" fmla="*/ 168290462 w 21600"/>
              <a:gd name="T3" fmla="*/ 152955741 h 15695"/>
              <a:gd name="T4" fmla="*/ 0 w 21600"/>
              <a:gd name="T5" fmla="*/ 152955741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76200">
            <a:gradFill>
              <a:gsLst>
                <a:gs pos="0">
                  <a:srgbClr val="0A8F63">
                    <a:alpha val="0"/>
                  </a:srgbClr>
                </a:gs>
                <a:gs pos="100000">
                  <a:srgbClr val="48F166"/>
                </a:gs>
              </a:gsLst>
              <a:lin ang="5400000" scaled="1"/>
            </a:gra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Arc 683">
            <a:extLst>
              <a:ext uri="{FF2B5EF4-FFF2-40B4-BE49-F238E27FC236}">
                <a16:creationId xmlns:a16="http://schemas.microsoft.com/office/drawing/2014/main" id="{6AA82767-7AFC-2419-3A09-3FD7438578D8}"/>
              </a:ext>
            </a:extLst>
          </p:cNvPr>
          <p:cNvSpPr>
            <a:spLocks/>
          </p:cNvSpPr>
          <p:nvPr/>
        </p:nvSpPr>
        <p:spPr bwMode="auto">
          <a:xfrm rot="256945">
            <a:off x="9765439" y="3048564"/>
            <a:ext cx="510399" cy="738839"/>
          </a:xfrm>
          <a:custGeom>
            <a:avLst/>
            <a:gdLst>
              <a:gd name="T0" fmla="*/ 2673113 w 21600"/>
              <a:gd name="T1" fmla="*/ 0 h 31203"/>
              <a:gd name="T2" fmla="*/ 15875916 w 21600"/>
              <a:gd name="T3" fmla="*/ 25874024 h 31203"/>
              <a:gd name="T4" fmla="*/ 0 w 21600"/>
              <a:gd name="T5" fmla="*/ 17708743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gradFill>
              <a:gsLst>
                <a:gs pos="0">
                  <a:srgbClr val="0A8F63">
                    <a:alpha val="0"/>
                  </a:srgbClr>
                </a:gs>
                <a:gs pos="100000">
                  <a:srgbClr val="48F166"/>
                </a:gs>
              </a:gsLst>
              <a:lin ang="5400000" scaled="1"/>
            </a:gra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kern="0">
              <a:solidFill>
                <a:sysClr val="windowText" lastClr="000000">
                  <a:lumMod val="65000"/>
                  <a:lumOff val="35000"/>
                </a:sysClr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8248994-EDD5-4FF5-F762-E769E9C9D5C9}"/>
              </a:ext>
            </a:extLst>
          </p:cNvPr>
          <p:cNvGrpSpPr/>
          <p:nvPr/>
        </p:nvGrpSpPr>
        <p:grpSpPr>
          <a:xfrm>
            <a:off x="5287545" y="3030539"/>
            <a:ext cx="1694958" cy="914443"/>
            <a:chOff x="6780213" y="3556000"/>
            <a:chExt cx="582613" cy="314325"/>
          </a:xfrm>
          <a:solidFill>
            <a:sysClr val="window" lastClr="FFFFFF"/>
          </a:solidFill>
        </p:grpSpPr>
        <p:sp>
          <p:nvSpPr>
            <p:cNvPr id="43" name="Freeform 4021">
              <a:extLst>
                <a:ext uri="{FF2B5EF4-FFF2-40B4-BE49-F238E27FC236}">
                  <a16:creationId xmlns:a16="http://schemas.microsoft.com/office/drawing/2014/main" id="{0C9CC986-23AD-8C5E-D158-6ACE70C48A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6251" y="3781425"/>
              <a:ext cx="93663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4022">
              <a:extLst>
                <a:ext uri="{FF2B5EF4-FFF2-40B4-BE49-F238E27FC236}">
                  <a16:creationId xmlns:a16="http://schemas.microsoft.com/office/drawing/2014/main" id="{6C8AB137-10BA-52AE-102D-DEF7338012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0213" y="3627438"/>
              <a:ext cx="398463" cy="195262"/>
            </a:xfrm>
            <a:custGeom>
              <a:avLst/>
              <a:gdLst>
                <a:gd name="T0" fmla="*/ 5 w 106"/>
                <a:gd name="T1" fmla="*/ 47 h 52"/>
                <a:gd name="T2" fmla="*/ 9 w 106"/>
                <a:gd name="T3" fmla="*/ 50 h 52"/>
                <a:gd name="T4" fmla="*/ 25 w 106"/>
                <a:gd name="T5" fmla="*/ 37 h 52"/>
                <a:gd name="T6" fmla="*/ 40 w 106"/>
                <a:gd name="T7" fmla="*/ 50 h 52"/>
                <a:gd name="T8" fmla="*/ 69 w 106"/>
                <a:gd name="T9" fmla="*/ 50 h 52"/>
                <a:gd name="T10" fmla="*/ 84 w 106"/>
                <a:gd name="T11" fmla="*/ 37 h 52"/>
                <a:gd name="T12" fmla="*/ 100 w 106"/>
                <a:gd name="T13" fmla="*/ 51 h 52"/>
                <a:gd name="T14" fmla="*/ 106 w 106"/>
                <a:gd name="T15" fmla="*/ 45 h 52"/>
                <a:gd name="T16" fmla="*/ 83 w 106"/>
                <a:gd name="T17" fmla="*/ 7 h 52"/>
                <a:gd name="T18" fmla="*/ 32 w 106"/>
                <a:gd name="T19" fmla="*/ 21 h 52"/>
                <a:gd name="T20" fmla="*/ 5 w 106"/>
                <a:gd name="T21" fmla="*/ 47 h 52"/>
                <a:gd name="T22" fmla="*/ 72 w 106"/>
                <a:gd name="T23" fmla="*/ 22 h 52"/>
                <a:gd name="T24" fmla="*/ 72 w 106"/>
                <a:gd name="T25" fmla="*/ 9 h 52"/>
                <a:gd name="T26" fmla="*/ 96 w 106"/>
                <a:gd name="T27" fmla="*/ 22 h 52"/>
                <a:gd name="T28" fmla="*/ 72 w 106"/>
                <a:gd name="T29" fmla="*/ 22 h 52"/>
                <a:gd name="T30" fmla="*/ 40 w 106"/>
                <a:gd name="T31" fmla="*/ 22 h 52"/>
                <a:gd name="T32" fmla="*/ 62 w 106"/>
                <a:gd name="T33" fmla="*/ 9 h 52"/>
                <a:gd name="T34" fmla="*/ 68 w 106"/>
                <a:gd name="T35" fmla="*/ 9 h 52"/>
                <a:gd name="T36" fmla="*/ 68 w 106"/>
                <a:gd name="T37" fmla="*/ 22 h 52"/>
                <a:gd name="T38" fmla="*/ 40 w 106"/>
                <a:gd name="T39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6" h="52">
                  <a:moveTo>
                    <a:pt x="5" y="47"/>
                  </a:moveTo>
                  <a:cubicBezTo>
                    <a:pt x="5" y="48"/>
                    <a:pt x="5" y="50"/>
                    <a:pt x="9" y="50"/>
                  </a:cubicBezTo>
                  <a:cubicBezTo>
                    <a:pt x="10" y="43"/>
                    <a:pt x="17" y="37"/>
                    <a:pt x="25" y="37"/>
                  </a:cubicBezTo>
                  <a:cubicBezTo>
                    <a:pt x="32" y="37"/>
                    <a:pt x="39" y="43"/>
                    <a:pt x="40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0" y="43"/>
                    <a:pt x="76" y="37"/>
                    <a:pt x="84" y="37"/>
                  </a:cubicBezTo>
                  <a:cubicBezTo>
                    <a:pt x="92" y="37"/>
                    <a:pt x="99" y="43"/>
                    <a:pt x="100" y="51"/>
                  </a:cubicBezTo>
                  <a:cubicBezTo>
                    <a:pt x="102" y="51"/>
                    <a:pt x="106" y="52"/>
                    <a:pt x="106" y="45"/>
                  </a:cubicBezTo>
                  <a:cubicBezTo>
                    <a:pt x="106" y="37"/>
                    <a:pt x="106" y="13"/>
                    <a:pt x="83" y="7"/>
                  </a:cubicBezTo>
                  <a:cubicBezTo>
                    <a:pt x="60" y="0"/>
                    <a:pt x="41" y="6"/>
                    <a:pt x="32" y="21"/>
                  </a:cubicBezTo>
                  <a:cubicBezTo>
                    <a:pt x="32" y="21"/>
                    <a:pt x="0" y="26"/>
                    <a:pt x="5" y="47"/>
                  </a:cubicBezTo>
                  <a:close/>
                  <a:moveTo>
                    <a:pt x="72" y="22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83" y="10"/>
                    <a:pt x="92" y="14"/>
                    <a:pt x="96" y="22"/>
                  </a:cubicBezTo>
                  <a:lnTo>
                    <a:pt x="72" y="22"/>
                  </a:lnTo>
                  <a:close/>
                  <a:moveTo>
                    <a:pt x="40" y="22"/>
                  </a:moveTo>
                  <a:cubicBezTo>
                    <a:pt x="40" y="22"/>
                    <a:pt x="45" y="9"/>
                    <a:pt x="62" y="9"/>
                  </a:cubicBezTo>
                  <a:cubicBezTo>
                    <a:pt x="64" y="9"/>
                    <a:pt x="66" y="9"/>
                    <a:pt x="68" y="9"/>
                  </a:cubicBezTo>
                  <a:cubicBezTo>
                    <a:pt x="68" y="22"/>
                    <a:pt x="68" y="22"/>
                    <a:pt x="68" y="22"/>
                  </a:cubicBezTo>
                  <a:lnTo>
                    <a:pt x="4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4023">
              <a:extLst>
                <a:ext uri="{FF2B5EF4-FFF2-40B4-BE49-F238E27FC236}">
                  <a16:creationId xmlns:a16="http://schemas.microsoft.com/office/drawing/2014/main" id="{7346B506-9D04-14D6-A41F-170ABBAD3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9626" y="3668713"/>
              <a:ext cx="176213" cy="107950"/>
            </a:xfrm>
            <a:custGeom>
              <a:avLst/>
              <a:gdLst>
                <a:gd name="T0" fmla="*/ 2 w 47"/>
                <a:gd name="T1" fmla="*/ 29 h 29"/>
                <a:gd name="T2" fmla="*/ 4 w 47"/>
                <a:gd name="T3" fmla="*/ 27 h 29"/>
                <a:gd name="T4" fmla="*/ 25 w 47"/>
                <a:gd name="T5" fmla="*/ 20 h 29"/>
                <a:gd name="T6" fmla="*/ 42 w 47"/>
                <a:gd name="T7" fmla="*/ 19 h 29"/>
                <a:gd name="T8" fmla="*/ 47 w 47"/>
                <a:gd name="T9" fmla="*/ 2 h 29"/>
                <a:gd name="T10" fmla="*/ 45 w 47"/>
                <a:gd name="T11" fmla="*/ 0 h 29"/>
                <a:gd name="T12" fmla="*/ 43 w 47"/>
                <a:gd name="T13" fmla="*/ 2 h 29"/>
                <a:gd name="T14" fmla="*/ 40 w 47"/>
                <a:gd name="T15" fmla="*/ 16 h 29"/>
                <a:gd name="T16" fmla="*/ 26 w 47"/>
                <a:gd name="T17" fmla="*/ 16 h 29"/>
                <a:gd name="T18" fmla="*/ 0 w 47"/>
                <a:gd name="T19" fmla="*/ 26 h 29"/>
                <a:gd name="T20" fmla="*/ 1 w 47"/>
                <a:gd name="T21" fmla="*/ 29 h 29"/>
                <a:gd name="T22" fmla="*/ 2 w 47"/>
                <a:gd name="T2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29">
                  <a:moveTo>
                    <a:pt x="2" y="29"/>
                  </a:moveTo>
                  <a:cubicBezTo>
                    <a:pt x="2" y="29"/>
                    <a:pt x="3" y="28"/>
                    <a:pt x="4" y="27"/>
                  </a:cubicBezTo>
                  <a:cubicBezTo>
                    <a:pt x="7" y="16"/>
                    <a:pt x="16" y="18"/>
                    <a:pt x="25" y="20"/>
                  </a:cubicBezTo>
                  <a:cubicBezTo>
                    <a:pt x="31" y="21"/>
                    <a:pt x="38" y="23"/>
                    <a:pt x="42" y="19"/>
                  </a:cubicBezTo>
                  <a:cubicBezTo>
                    <a:pt x="46" y="16"/>
                    <a:pt x="47" y="11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4" y="0"/>
                    <a:pt x="43" y="1"/>
                    <a:pt x="43" y="2"/>
                  </a:cubicBezTo>
                  <a:cubicBezTo>
                    <a:pt x="43" y="9"/>
                    <a:pt x="42" y="14"/>
                    <a:pt x="40" y="16"/>
                  </a:cubicBezTo>
                  <a:cubicBezTo>
                    <a:pt x="37" y="18"/>
                    <a:pt x="31" y="17"/>
                    <a:pt x="26" y="16"/>
                  </a:cubicBezTo>
                  <a:cubicBezTo>
                    <a:pt x="16" y="14"/>
                    <a:pt x="5" y="12"/>
                    <a:pt x="0" y="26"/>
                  </a:cubicBezTo>
                  <a:cubicBezTo>
                    <a:pt x="0" y="27"/>
                    <a:pt x="0" y="28"/>
                    <a:pt x="1" y="29"/>
                  </a:cubicBezTo>
                  <a:cubicBezTo>
                    <a:pt x="1" y="29"/>
                    <a:pt x="1" y="29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4024">
              <a:extLst>
                <a:ext uri="{FF2B5EF4-FFF2-40B4-BE49-F238E27FC236}">
                  <a16:creationId xmlns:a16="http://schemas.microsoft.com/office/drawing/2014/main" id="{53BDB326-22C6-79F6-B581-9D3D3D334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3451" y="3556000"/>
              <a:ext cx="79375" cy="131762"/>
            </a:xfrm>
            <a:custGeom>
              <a:avLst/>
              <a:gdLst>
                <a:gd name="T0" fmla="*/ 5 w 21"/>
                <a:gd name="T1" fmla="*/ 2 h 35"/>
                <a:gd name="T2" fmla="*/ 6 w 21"/>
                <a:gd name="T3" fmla="*/ 10 h 35"/>
                <a:gd name="T4" fmla="*/ 9 w 21"/>
                <a:gd name="T5" fmla="*/ 10 h 35"/>
                <a:gd name="T6" fmla="*/ 11 w 21"/>
                <a:gd name="T7" fmla="*/ 10 h 35"/>
                <a:gd name="T8" fmla="*/ 15 w 21"/>
                <a:gd name="T9" fmla="*/ 9 h 35"/>
                <a:gd name="T10" fmla="*/ 15 w 21"/>
                <a:gd name="T11" fmla="*/ 1 h 35"/>
                <a:gd name="T12" fmla="*/ 16 w 21"/>
                <a:gd name="T13" fmla="*/ 0 h 35"/>
                <a:gd name="T14" fmla="*/ 17 w 21"/>
                <a:gd name="T15" fmla="*/ 1 h 35"/>
                <a:gd name="T16" fmla="*/ 18 w 21"/>
                <a:gd name="T17" fmla="*/ 9 h 35"/>
                <a:gd name="T18" fmla="*/ 21 w 21"/>
                <a:gd name="T19" fmla="*/ 9 h 35"/>
                <a:gd name="T20" fmla="*/ 21 w 21"/>
                <a:gd name="T21" fmla="*/ 17 h 35"/>
                <a:gd name="T22" fmla="*/ 16 w 21"/>
                <a:gd name="T23" fmla="*/ 24 h 35"/>
                <a:gd name="T24" fmla="*/ 15 w 21"/>
                <a:gd name="T25" fmla="*/ 33 h 35"/>
                <a:gd name="T26" fmla="*/ 10 w 21"/>
                <a:gd name="T27" fmla="*/ 34 h 35"/>
                <a:gd name="T28" fmla="*/ 6 w 21"/>
                <a:gd name="T29" fmla="*/ 24 h 35"/>
                <a:gd name="T30" fmla="*/ 1 w 21"/>
                <a:gd name="T31" fmla="*/ 18 h 35"/>
                <a:gd name="T32" fmla="*/ 0 w 21"/>
                <a:gd name="T33" fmla="*/ 10 h 35"/>
                <a:gd name="T34" fmla="*/ 3 w 21"/>
                <a:gd name="T35" fmla="*/ 10 h 35"/>
                <a:gd name="T36" fmla="*/ 2 w 21"/>
                <a:gd name="T37" fmla="*/ 2 h 35"/>
                <a:gd name="T38" fmla="*/ 4 w 21"/>
                <a:gd name="T39" fmla="*/ 1 h 35"/>
                <a:gd name="T40" fmla="*/ 5 w 21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35">
                  <a:moveTo>
                    <a:pt x="5" y="2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5"/>
                    <a:pt x="21" y="17"/>
                  </a:cubicBezTo>
                  <a:cubicBezTo>
                    <a:pt x="21" y="19"/>
                    <a:pt x="20" y="21"/>
                    <a:pt x="16" y="24"/>
                  </a:cubicBezTo>
                  <a:cubicBezTo>
                    <a:pt x="16" y="25"/>
                    <a:pt x="16" y="32"/>
                    <a:pt x="15" y="33"/>
                  </a:cubicBezTo>
                  <a:cubicBezTo>
                    <a:pt x="13" y="35"/>
                    <a:pt x="11" y="35"/>
                    <a:pt x="10" y="34"/>
                  </a:cubicBezTo>
                  <a:cubicBezTo>
                    <a:pt x="7" y="32"/>
                    <a:pt x="6" y="24"/>
                    <a:pt x="6" y="24"/>
                  </a:cubicBezTo>
                  <a:cubicBezTo>
                    <a:pt x="3" y="22"/>
                    <a:pt x="2" y="21"/>
                    <a:pt x="1" y="18"/>
                  </a:cubicBezTo>
                  <a:cubicBezTo>
                    <a:pt x="0" y="16"/>
                    <a:pt x="0" y="10"/>
                    <a:pt x="0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4025">
              <a:extLst>
                <a:ext uri="{FF2B5EF4-FFF2-40B4-BE49-F238E27FC236}">
                  <a16:creationId xmlns:a16="http://schemas.microsoft.com/office/drawing/2014/main" id="{B489E187-D6B3-4BCD-E2C4-F327FE16BF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50088" y="3781425"/>
              <a:ext cx="95250" cy="88900"/>
            </a:xfrm>
            <a:custGeom>
              <a:avLst/>
              <a:gdLst>
                <a:gd name="T0" fmla="*/ 0 w 25"/>
                <a:gd name="T1" fmla="*/ 12 h 24"/>
                <a:gd name="T2" fmla="*/ 12 w 25"/>
                <a:gd name="T3" fmla="*/ 24 h 24"/>
                <a:gd name="T4" fmla="*/ 25 w 25"/>
                <a:gd name="T5" fmla="*/ 12 h 24"/>
                <a:gd name="T6" fmla="*/ 12 w 25"/>
                <a:gd name="T7" fmla="*/ 0 h 24"/>
                <a:gd name="T8" fmla="*/ 0 w 25"/>
                <a:gd name="T9" fmla="*/ 12 h 24"/>
                <a:gd name="T10" fmla="*/ 9 w 25"/>
                <a:gd name="T11" fmla="*/ 12 h 24"/>
                <a:gd name="T12" fmla="*/ 12 w 25"/>
                <a:gd name="T13" fmla="*/ 9 h 24"/>
                <a:gd name="T14" fmla="*/ 16 w 25"/>
                <a:gd name="T15" fmla="*/ 12 h 24"/>
                <a:gd name="T16" fmla="*/ 12 w 25"/>
                <a:gd name="T17" fmla="*/ 16 h 24"/>
                <a:gd name="T18" fmla="*/ 9 w 25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4">
                  <a:moveTo>
                    <a:pt x="0" y="12"/>
                  </a:moveTo>
                  <a:cubicBezTo>
                    <a:pt x="0" y="19"/>
                    <a:pt x="6" y="24"/>
                    <a:pt x="12" y="24"/>
                  </a:cubicBezTo>
                  <a:cubicBezTo>
                    <a:pt x="19" y="24"/>
                    <a:pt x="25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9" y="12"/>
                  </a:moveTo>
                  <a:cubicBezTo>
                    <a:pt x="9" y="10"/>
                    <a:pt x="10" y="9"/>
                    <a:pt x="12" y="9"/>
                  </a:cubicBezTo>
                  <a:cubicBezTo>
                    <a:pt x="14" y="9"/>
                    <a:pt x="16" y="10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9" y="14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58A91B6-E46A-BBBE-A3BE-60696B155D63}"/>
              </a:ext>
            </a:extLst>
          </p:cNvPr>
          <p:cNvGrpSpPr/>
          <p:nvPr/>
        </p:nvGrpSpPr>
        <p:grpSpPr>
          <a:xfrm>
            <a:off x="9242972" y="4515442"/>
            <a:ext cx="801212" cy="466793"/>
            <a:chOff x="6983413" y="2925763"/>
            <a:chExt cx="547688" cy="319088"/>
          </a:xfrm>
          <a:solidFill>
            <a:sysClr val="window" lastClr="FFFFFF"/>
          </a:solidFill>
        </p:grpSpPr>
        <p:sp>
          <p:nvSpPr>
            <p:cNvPr id="34" name="Freeform 3843">
              <a:extLst>
                <a:ext uri="{FF2B5EF4-FFF2-40B4-BE49-F238E27FC236}">
                  <a16:creationId xmlns:a16="http://schemas.microsoft.com/office/drawing/2014/main" id="{D9A336D8-5C32-92B4-981A-AC8C4A4AE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6626" y="2959101"/>
              <a:ext cx="104775" cy="150813"/>
            </a:xfrm>
            <a:custGeom>
              <a:avLst/>
              <a:gdLst>
                <a:gd name="T0" fmla="*/ 4 w 28"/>
                <a:gd name="T1" fmla="*/ 40 h 40"/>
                <a:gd name="T2" fmla="*/ 2 w 28"/>
                <a:gd name="T3" fmla="*/ 40 h 40"/>
                <a:gd name="T4" fmla="*/ 1 w 28"/>
                <a:gd name="T5" fmla="*/ 35 h 40"/>
                <a:gd name="T6" fmla="*/ 21 w 28"/>
                <a:gd name="T7" fmla="*/ 2 h 40"/>
                <a:gd name="T8" fmla="*/ 26 w 28"/>
                <a:gd name="T9" fmla="*/ 1 h 40"/>
                <a:gd name="T10" fmla="*/ 27 w 28"/>
                <a:gd name="T11" fmla="*/ 5 h 40"/>
                <a:gd name="T12" fmla="*/ 7 w 28"/>
                <a:gd name="T13" fmla="*/ 39 h 40"/>
                <a:gd name="T14" fmla="*/ 4 w 28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40">
                  <a:moveTo>
                    <a:pt x="4" y="40"/>
                  </a:moveTo>
                  <a:cubicBezTo>
                    <a:pt x="4" y="40"/>
                    <a:pt x="3" y="40"/>
                    <a:pt x="2" y="40"/>
                  </a:cubicBezTo>
                  <a:cubicBezTo>
                    <a:pt x="1" y="39"/>
                    <a:pt x="0" y="37"/>
                    <a:pt x="1" y="3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8" y="4"/>
                    <a:pt x="27" y="5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40"/>
                    <a:pt x="5" y="40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3844">
              <a:extLst>
                <a:ext uri="{FF2B5EF4-FFF2-40B4-BE49-F238E27FC236}">
                  <a16:creationId xmlns:a16="http://schemas.microsoft.com/office/drawing/2014/main" id="{54FE1970-81B7-4604-3097-6258055A9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788" y="2952751"/>
              <a:ext cx="109538" cy="25400"/>
            </a:xfrm>
            <a:custGeom>
              <a:avLst/>
              <a:gdLst>
                <a:gd name="T0" fmla="*/ 26 w 29"/>
                <a:gd name="T1" fmla="*/ 7 h 7"/>
                <a:gd name="T2" fmla="*/ 4 w 29"/>
                <a:gd name="T3" fmla="*/ 7 h 7"/>
                <a:gd name="T4" fmla="*/ 0 w 29"/>
                <a:gd name="T5" fmla="*/ 4 h 7"/>
                <a:gd name="T6" fmla="*/ 4 w 29"/>
                <a:gd name="T7" fmla="*/ 0 h 7"/>
                <a:gd name="T8" fmla="*/ 26 w 29"/>
                <a:gd name="T9" fmla="*/ 0 h 7"/>
                <a:gd name="T10" fmla="*/ 29 w 29"/>
                <a:gd name="T11" fmla="*/ 4 h 7"/>
                <a:gd name="T12" fmla="*/ 26 w 29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">
                  <a:moveTo>
                    <a:pt x="26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9" y="2"/>
                    <a:pt x="29" y="4"/>
                  </a:cubicBezTo>
                  <a:cubicBezTo>
                    <a:pt x="29" y="5"/>
                    <a:pt x="28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3845">
              <a:extLst>
                <a:ext uri="{FF2B5EF4-FFF2-40B4-BE49-F238E27FC236}">
                  <a16:creationId xmlns:a16="http://schemas.microsoft.com/office/drawing/2014/main" id="{EAC591EA-A7E6-CB5F-3CD4-7589CF752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9463" y="2925763"/>
              <a:ext cx="101600" cy="90488"/>
            </a:xfrm>
            <a:custGeom>
              <a:avLst/>
              <a:gdLst>
                <a:gd name="T0" fmla="*/ 10 w 27"/>
                <a:gd name="T1" fmla="*/ 24 h 24"/>
                <a:gd name="T2" fmla="*/ 7 w 27"/>
                <a:gd name="T3" fmla="*/ 22 h 24"/>
                <a:gd name="T4" fmla="*/ 1 w 27"/>
                <a:gd name="T5" fmla="*/ 9 h 24"/>
                <a:gd name="T6" fmla="*/ 1 w 27"/>
                <a:gd name="T7" fmla="*/ 6 h 24"/>
                <a:gd name="T8" fmla="*/ 3 w 27"/>
                <a:gd name="T9" fmla="*/ 4 h 24"/>
                <a:gd name="T10" fmla="*/ 22 w 27"/>
                <a:gd name="T11" fmla="*/ 1 h 24"/>
                <a:gd name="T12" fmla="*/ 26 w 27"/>
                <a:gd name="T13" fmla="*/ 3 h 24"/>
                <a:gd name="T14" fmla="*/ 24 w 27"/>
                <a:gd name="T15" fmla="*/ 7 h 24"/>
                <a:gd name="T16" fmla="*/ 9 w 27"/>
                <a:gd name="T17" fmla="*/ 10 h 24"/>
                <a:gd name="T18" fmla="*/ 13 w 27"/>
                <a:gd name="T19" fmla="*/ 19 h 24"/>
                <a:gd name="T20" fmla="*/ 11 w 27"/>
                <a:gd name="T21" fmla="*/ 23 h 24"/>
                <a:gd name="T22" fmla="*/ 10 w 27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24">
                  <a:moveTo>
                    <a:pt x="10" y="24"/>
                  </a:moveTo>
                  <a:cubicBezTo>
                    <a:pt x="8" y="24"/>
                    <a:pt x="7" y="23"/>
                    <a:pt x="7" y="2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2" y="5"/>
                    <a:pt x="3" y="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0"/>
                    <a:pt x="26" y="1"/>
                    <a:pt x="26" y="3"/>
                  </a:cubicBezTo>
                  <a:cubicBezTo>
                    <a:pt x="27" y="5"/>
                    <a:pt x="26" y="7"/>
                    <a:pt x="24" y="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2"/>
                    <a:pt x="11" y="23"/>
                  </a:cubicBezTo>
                  <a:cubicBezTo>
                    <a:pt x="11" y="23"/>
                    <a:pt x="10" y="24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3846">
              <a:extLst>
                <a:ext uri="{FF2B5EF4-FFF2-40B4-BE49-F238E27FC236}">
                  <a16:creationId xmlns:a16="http://schemas.microsoft.com/office/drawing/2014/main" id="{E3F2CEE9-EAEB-BAC5-7388-D92C11F6AF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9013" y="3052763"/>
              <a:ext cx="192088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847">
              <a:extLst>
                <a:ext uri="{FF2B5EF4-FFF2-40B4-BE49-F238E27FC236}">
                  <a16:creationId xmlns:a16="http://schemas.microsoft.com/office/drawing/2014/main" id="{201E7D6E-8A4F-C5A1-E066-336E256503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3413" y="3052763"/>
              <a:ext cx="190500" cy="192088"/>
            </a:xfrm>
            <a:custGeom>
              <a:avLst/>
              <a:gdLst>
                <a:gd name="T0" fmla="*/ 26 w 51"/>
                <a:gd name="T1" fmla="*/ 51 h 51"/>
                <a:gd name="T2" fmla="*/ 0 w 51"/>
                <a:gd name="T3" fmla="*/ 26 h 51"/>
                <a:gd name="T4" fmla="*/ 26 w 51"/>
                <a:gd name="T5" fmla="*/ 0 h 51"/>
                <a:gd name="T6" fmla="*/ 51 w 51"/>
                <a:gd name="T7" fmla="*/ 26 h 51"/>
                <a:gd name="T8" fmla="*/ 26 w 51"/>
                <a:gd name="T9" fmla="*/ 51 h 51"/>
                <a:gd name="T10" fmla="*/ 26 w 51"/>
                <a:gd name="T11" fmla="*/ 7 h 51"/>
                <a:gd name="T12" fmla="*/ 7 w 51"/>
                <a:gd name="T13" fmla="*/ 26 h 51"/>
                <a:gd name="T14" fmla="*/ 26 w 51"/>
                <a:gd name="T15" fmla="*/ 44 h 51"/>
                <a:gd name="T16" fmla="*/ 44 w 51"/>
                <a:gd name="T17" fmla="*/ 26 h 51"/>
                <a:gd name="T18" fmla="*/ 26 w 51"/>
                <a:gd name="T1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lose/>
                  <a:moveTo>
                    <a:pt x="26" y="7"/>
                  </a:moveTo>
                  <a:cubicBezTo>
                    <a:pt x="15" y="7"/>
                    <a:pt x="7" y="15"/>
                    <a:pt x="7" y="26"/>
                  </a:cubicBezTo>
                  <a:cubicBezTo>
                    <a:pt x="7" y="36"/>
                    <a:pt x="15" y="44"/>
                    <a:pt x="26" y="44"/>
                  </a:cubicBezTo>
                  <a:cubicBezTo>
                    <a:pt x="36" y="44"/>
                    <a:pt x="44" y="36"/>
                    <a:pt x="44" y="26"/>
                  </a:cubicBezTo>
                  <a:cubicBezTo>
                    <a:pt x="44" y="15"/>
                    <a:pt x="36" y="7"/>
                    <a:pt x="2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848">
              <a:extLst>
                <a:ext uri="{FF2B5EF4-FFF2-40B4-BE49-F238E27FC236}">
                  <a16:creationId xmlns:a16="http://schemas.microsoft.com/office/drawing/2014/main" id="{4CC4DED4-0F7A-4F4C-D147-A390BBD9D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5963" y="2989263"/>
              <a:ext cx="385763" cy="176213"/>
            </a:xfrm>
            <a:custGeom>
              <a:avLst/>
              <a:gdLst>
                <a:gd name="T0" fmla="*/ 4 w 103"/>
                <a:gd name="T1" fmla="*/ 47 h 47"/>
                <a:gd name="T2" fmla="*/ 2 w 103"/>
                <a:gd name="T3" fmla="*/ 46 h 47"/>
                <a:gd name="T4" fmla="*/ 1 w 103"/>
                <a:gd name="T5" fmla="*/ 42 h 47"/>
                <a:gd name="T6" fmla="*/ 24 w 103"/>
                <a:gd name="T7" fmla="*/ 2 h 47"/>
                <a:gd name="T8" fmla="*/ 27 w 103"/>
                <a:gd name="T9" fmla="*/ 0 h 47"/>
                <a:gd name="T10" fmla="*/ 80 w 103"/>
                <a:gd name="T11" fmla="*/ 0 h 47"/>
                <a:gd name="T12" fmla="*/ 83 w 103"/>
                <a:gd name="T13" fmla="*/ 2 h 47"/>
                <a:gd name="T14" fmla="*/ 103 w 103"/>
                <a:gd name="T15" fmla="*/ 42 h 47"/>
                <a:gd name="T16" fmla="*/ 102 w 103"/>
                <a:gd name="T17" fmla="*/ 45 h 47"/>
                <a:gd name="T18" fmla="*/ 100 w 103"/>
                <a:gd name="T19" fmla="*/ 47 h 47"/>
                <a:gd name="T20" fmla="*/ 67 w 103"/>
                <a:gd name="T21" fmla="*/ 47 h 47"/>
                <a:gd name="T22" fmla="*/ 64 w 103"/>
                <a:gd name="T23" fmla="*/ 44 h 47"/>
                <a:gd name="T24" fmla="*/ 67 w 103"/>
                <a:gd name="T25" fmla="*/ 40 h 47"/>
                <a:gd name="T26" fmla="*/ 94 w 103"/>
                <a:gd name="T27" fmla="*/ 40 h 47"/>
                <a:gd name="T28" fmla="*/ 78 w 103"/>
                <a:gd name="T29" fmla="*/ 7 h 47"/>
                <a:gd name="T30" fmla="*/ 29 w 103"/>
                <a:gd name="T31" fmla="*/ 7 h 47"/>
                <a:gd name="T32" fmla="*/ 7 w 103"/>
                <a:gd name="T33" fmla="*/ 45 h 47"/>
                <a:gd name="T34" fmla="*/ 4 w 103"/>
                <a:gd name="T3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3" h="47">
                  <a:moveTo>
                    <a:pt x="4" y="47"/>
                  </a:moveTo>
                  <a:cubicBezTo>
                    <a:pt x="3" y="47"/>
                    <a:pt x="2" y="47"/>
                    <a:pt x="2" y="46"/>
                  </a:cubicBezTo>
                  <a:cubicBezTo>
                    <a:pt x="0" y="45"/>
                    <a:pt x="0" y="43"/>
                    <a:pt x="1" y="4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3"/>
                    <a:pt x="103" y="44"/>
                    <a:pt x="102" y="45"/>
                  </a:cubicBezTo>
                  <a:cubicBezTo>
                    <a:pt x="102" y="46"/>
                    <a:pt x="101" y="47"/>
                    <a:pt x="100" y="47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4" y="45"/>
                    <a:pt x="64" y="44"/>
                  </a:cubicBezTo>
                  <a:cubicBezTo>
                    <a:pt x="64" y="42"/>
                    <a:pt x="65" y="40"/>
                    <a:pt x="67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6"/>
                    <a:pt x="5" y="47"/>
                    <a:pt x="4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3849">
              <a:extLst>
                <a:ext uri="{FF2B5EF4-FFF2-40B4-BE49-F238E27FC236}">
                  <a16:creationId xmlns:a16="http://schemas.microsoft.com/office/drawing/2014/main" id="{3175C243-215B-C45D-22E7-58353EF95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2638" y="3038476"/>
              <a:ext cx="112713" cy="90488"/>
            </a:xfrm>
            <a:custGeom>
              <a:avLst/>
              <a:gdLst>
                <a:gd name="T0" fmla="*/ 26 w 30"/>
                <a:gd name="T1" fmla="*/ 24 h 24"/>
                <a:gd name="T2" fmla="*/ 24 w 30"/>
                <a:gd name="T3" fmla="*/ 23 h 24"/>
                <a:gd name="T4" fmla="*/ 2 w 30"/>
                <a:gd name="T5" fmla="*/ 6 h 24"/>
                <a:gd name="T6" fmla="*/ 1 w 30"/>
                <a:gd name="T7" fmla="*/ 2 h 24"/>
                <a:gd name="T8" fmla="*/ 6 w 30"/>
                <a:gd name="T9" fmla="*/ 1 h 24"/>
                <a:gd name="T10" fmla="*/ 28 w 30"/>
                <a:gd name="T11" fmla="*/ 18 h 24"/>
                <a:gd name="T12" fmla="*/ 29 w 30"/>
                <a:gd name="T13" fmla="*/ 23 h 24"/>
                <a:gd name="T14" fmla="*/ 26 w 30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4">
                  <a:moveTo>
                    <a:pt x="26" y="24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0" y="19"/>
                    <a:pt x="30" y="21"/>
                    <a:pt x="29" y="23"/>
                  </a:cubicBezTo>
                  <a:cubicBezTo>
                    <a:pt x="28" y="24"/>
                    <a:pt x="27" y="24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3850">
              <a:extLst>
                <a:ext uri="{FF2B5EF4-FFF2-40B4-BE49-F238E27FC236}">
                  <a16:creationId xmlns:a16="http://schemas.microsoft.com/office/drawing/2014/main" id="{BD0B254C-6970-C496-CEEB-3F243BC1A6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3082926"/>
              <a:ext cx="104775" cy="1095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  <a:gd name="T10" fmla="*/ 14 w 28"/>
                <a:gd name="T11" fmla="*/ 7 h 29"/>
                <a:gd name="T12" fmla="*/ 6 w 28"/>
                <a:gd name="T13" fmla="*/ 14 h 29"/>
                <a:gd name="T14" fmla="*/ 14 w 28"/>
                <a:gd name="T15" fmla="*/ 22 h 29"/>
                <a:gd name="T16" fmla="*/ 22 w 28"/>
                <a:gd name="T17" fmla="*/ 14 h 29"/>
                <a:gd name="T18" fmla="*/ 14 w 28"/>
                <a:gd name="T19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2"/>
                    <a:pt x="22" y="29"/>
                    <a:pt x="14" y="29"/>
                  </a:cubicBezTo>
                  <a:close/>
                  <a:moveTo>
                    <a:pt x="14" y="7"/>
                  </a:moveTo>
                  <a:cubicBezTo>
                    <a:pt x="10" y="7"/>
                    <a:pt x="6" y="10"/>
                    <a:pt x="6" y="14"/>
                  </a:cubicBezTo>
                  <a:cubicBezTo>
                    <a:pt x="6" y="18"/>
                    <a:pt x="10" y="22"/>
                    <a:pt x="14" y="22"/>
                  </a:cubicBezTo>
                  <a:cubicBezTo>
                    <a:pt x="18" y="22"/>
                    <a:pt x="22" y="18"/>
                    <a:pt x="22" y="14"/>
                  </a:cubicBezTo>
                  <a:cubicBezTo>
                    <a:pt x="22" y="10"/>
                    <a:pt x="18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82C8AC1-7E78-FCB7-3CCE-E4D83685E59B}"/>
              </a:ext>
            </a:extLst>
          </p:cNvPr>
          <p:cNvGrpSpPr/>
          <p:nvPr/>
        </p:nvGrpSpPr>
        <p:grpSpPr>
          <a:xfrm>
            <a:off x="8139168" y="2856593"/>
            <a:ext cx="902231" cy="535819"/>
            <a:chOff x="5184776" y="5205413"/>
            <a:chExt cx="2232025" cy="1325562"/>
          </a:xfrm>
          <a:solidFill>
            <a:sysClr val="window" lastClr="FFFFFF"/>
          </a:solidFill>
        </p:grpSpPr>
        <p:sp>
          <p:nvSpPr>
            <p:cNvPr id="24" name="Oval 3798">
              <a:extLst>
                <a:ext uri="{FF2B5EF4-FFF2-40B4-BE49-F238E27FC236}">
                  <a16:creationId xmlns:a16="http://schemas.microsoft.com/office/drawing/2014/main" id="{97322B78-368F-1BF8-6C24-61CD626A69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9713" y="5729288"/>
              <a:ext cx="288925" cy="293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Oval 3799">
              <a:extLst>
                <a:ext uri="{FF2B5EF4-FFF2-40B4-BE49-F238E27FC236}">
                  <a16:creationId xmlns:a16="http://schemas.microsoft.com/office/drawing/2014/main" id="{AA13E8C9-608C-6111-D9D3-DC58FBB142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826" y="5729288"/>
              <a:ext cx="295275" cy="296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3800">
              <a:extLst>
                <a:ext uri="{FF2B5EF4-FFF2-40B4-BE49-F238E27FC236}">
                  <a16:creationId xmlns:a16="http://schemas.microsoft.com/office/drawing/2014/main" id="{3AA5B9D9-1884-A9E6-45FC-EB7D12BF7B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84776" y="5205413"/>
              <a:ext cx="1727200" cy="647700"/>
            </a:xfrm>
            <a:custGeom>
              <a:avLst/>
              <a:gdLst>
                <a:gd name="T0" fmla="*/ 492 w 543"/>
                <a:gd name="T1" fmla="*/ 82 h 204"/>
                <a:gd name="T2" fmla="*/ 410 w 543"/>
                <a:gd name="T3" fmla="*/ 29 h 204"/>
                <a:gd name="T4" fmla="*/ 225 w 543"/>
                <a:gd name="T5" fmla="*/ 15 h 204"/>
                <a:gd name="T6" fmla="*/ 128 w 543"/>
                <a:gd name="T7" fmla="*/ 82 h 204"/>
                <a:gd name="T8" fmla="*/ 68 w 543"/>
                <a:gd name="T9" fmla="*/ 103 h 204"/>
                <a:gd name="T10" fmla="*/ 6 w 543"/>
                <a:gd name="T11" fmla="*/ 146 h 204"/>
                <a:gd name="T12" fmla="*/ 1 w 543"/>
                <a:gd name="T13" fmla="*/ 204 h 204"/>
                <a:gd name="T14" fmla="*/ 35 w 543"/>
                <a:gd name="T15" fmla="*/ 204 h 204"/>
                <a:gd name="T16" fmla="*/ 88 w 543"/>
                <a:gd name="T17" fmla="*/ 153 h 204"/>
                <a:gd name="T18" fmla="*/ 140 w 543"/>
                <a:gd name="T19" fmla="*/ 204 h 204"/>
                <a:gd name="T20" fmla="*/ 399 w 543"/>
                <a:gd name="T21" fmla="*/ 204 h 204"/>
                <a:gd name="T22" fmla="*/ 451 w 543"/>
                <a:gd name="T23" fmla="*/ 153 h 204"/>
                <a:gd name="T24" fmla="*/ 503 w 543"/>
                <a:gd name="T25" fmla="*/ 204 h 204"/>
                <a:gd name="T26" fmla="*/ 536 w 543"/>
                <a:gd name="T27" fmla="*/ 204 h 204"/>
                <a:gd name="T28" fmla="*/ 542 w 543"/>
                <a:gd name="T29" fmla="*/ 125 h 204"/>
                <a:gd name="T30" fmla="*/ 492 w 543"/>
                <a:gd name="T31" fmla="*/ 82 h 204"/>
                <a:gd name="T32" fmla="*/ 228 w 543"/>
                <a:gd name="T33" fmla="*/ 26 h 204"/>
                <a:gd name="T34" fmla="*/ 279 w 543"/>
                <a:gd name="T35" fmla="*/ 19 h 204"/>
                <a:gd name="T36" fmla="*/ 279 w 543"/>
                <a:gd name="T37" fmla="*/ 77 h 204"/>
                <a:gd name="T38" fmla="*/ 151 w 543"/>
                <a:gd name="T39" fmla="*/ 77 h 204"/>
                <a:gd name="T40" fmla="*/ 228 w 543"/>
                <a:gd name="T41" fmla="*/ 26 h 204"/>
                <a:gd name="T42" fmla="*/ 412 w 543"/>
                <a:gd name="T43" fmla="*/ 77 h 204"/>
                <a:gd name="T44" fmla="*/ 287 w 543"/>
                <a:gd name="T45" fmla="*/ 77 h 204"/>
                <a:gd name="T46" fmla="*/ 287 w 543"/>
                <a:gd name="T47" fmla="*/ 19 h 204"/>
                <a:gd name="T48" fmla="*/ 408 w 543"/>
                <a:gd name="T49" fmla="*/ 40 h 204"/>
                <a:gd name="T50" fmla="*/ 412 w 543"/>
                <a:gd name="T5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3" h="204">
                  <a:moveTo>
                    <a:pt x="492" y="82"/>
                  </a:moveTo>
                  <a:cubicBezTo>
                    <a:pt x="492" y="82"/>
                    <a:pt x="435" y="41"/>
                    <a:pt x="410" y="29"/>
                  </a:cubicBezTo>
                  <a:cubicBezTo>
                    <a:pt x="368" y="10"/>
                    <a:pt x="268" y="0"/>
                    <a:pt x="225" y="15"/>
                  </a:cubicBezTo>
                  <a:cubicBezTo>
                    <a:pt x="196" y="25"/>
                    <a:pt x="128" y="82"/>
                    <a:pt x="128" y="82"/>
                  </a:cubicBezTo>
                  <a:cubicBezTo>
                    <a:pt x="128" y="82"/>
                    <a:pt x="84" y="96"/>
                    <a:pt x="68" y="103"/>
                  </a:cubicBezTo>
                  <a:cubicBezTo>
                    <a:pt x="41" y="115"/>
                    <a:pt x="18" y="117"/>
                    <a:pt x="6" y="146"/>
                  </a:cubicBezTo>
                  <a:cubicBezTo>
                    <a:pt x="0" y="159"/>
                    <a:pt x="1" y="204"/>
                    <a:pt x="1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176"/>
                    <a:pt x="59" y="153"/>
                    <a:pt x="88" y="153"/>
                  </a:cubicBezTo>
                  <a:cubicBezTo>
                    <a:pt x="116" y="153"/>
                    <a:pt x="140" y="176"/>
                    <a:pt x="140" y="204"/>
                  </a:cubicBezTo>
                  <a:cubicBezTo>
                    <a:pt x="399" y="204"/>
                    <a:pt x="399" y="204"/>
                    <a:pt x="399" y="204"/>
                  </a:cubicBezTo>
                  <a:cubicBezTo>
                    <a:pt x="399" y="176"/>
                    <a:pt x="422" y="153"/>
                    <a:pt x="451" y="153"/>
                  </a:cubicBezTo>
                  <a:cubicBezTo>
                    <a:pt x="480" y="153"/>
                    <a:pt x="503" y="176"/>
                    <a:pt x="503" y="204"/>
                  </a:cubicBezTo>
                  <a:cubicBezTo>
                    <a:pt x="536" y="204"/>
                    <a:pt x="536" y="204"/>
                    <a:pt x="536" y="204"/>
                  </a:cubicBezTo>
                  <a:cubicBezTo>
                    <a:pt x="536" y="204"/>
                    <a:pt x="541" y="140"/>
                    <a:pt x="542" y="125"/>
                  </a:cubicBezTo>
                  <a:cubicBezTo>
                    <a:pt x="543" y="101"/>
                    <a:pt x="522" y="87"/>
                    <a:pt x="492" y="82"/>
                  </a:cubicBezTo>
                  <a:close/>
                  <a:moveTo>
                    <a:pt x="228" y="26"/>
                  </a:moveTo>
                  <a:cubicBezTo>
                    <a:pt x="240" y="22"/>
                    <a:pt x="258" y="19"/>
                    <a:pt x="279" y="19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79" y="55"/>
                    <a:pt x="212" y="31"/>
                    <a:pt x="228" y="26"/>
                  </a:cubicBezTo>
                  <a:close/>
                  <a:moveTo>
                    <a:pt x="412" y="77"/>
                  </a:moveTo>
                  <a:cubicBezTo>
                    <a:pt x="287" y="77"/>
                    <a:pt x="287" y="77"/>
                    <a:pt x="287" y="77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332" y="19"/>
                    <a:pt x="382" y="28"/>
                    <a:pt x="408" y="40"/>
                  </a:cubicBezTo>
                  <a:cubicBezTo>
                    <a:pt x="414" y="43"/>
                    <a:pt x="412" y="77"/>
                    <a:pt x="41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3801">
              <a:extLst>
                <a:ext uri="{FF2B5EF4-FFF2-40B4-BE49-F238E27FC236}">
                  <a16:creationId xmlns:a16="http://schemas.microsoft.com/office/drawing/2014/main" id="{0576E486-9D98-1225-3EF5-81ABBEE8B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6463" y="6292850"/>
              <a:ext cx="209550" cy="136525"/>
            </a:xfrm>
            <a:custGeom>
              <a:avLst/>
              <a:gdLst>
                <a:gd name="T0" fmla="*/ 66 w 66"/>
                <a:gd name="T1" fmla="*/ 35 h 43"/>
                <a:gd name="T2" fmla="*/ 58 w 66"/>
                <a:gd name="T3" fmla="*/ 43 h 43"/>
                <a:gd name="T4" fmla="*/ 8 w 66"/>
                <a:gd name="T5" fmla="*/ 43 h 43"/>
                <a:gd name="T6" fmla="*/ 0 w 66"/>
                <a:gd name="T7" fmla="*/ 35 h 43"/>
                <a:gd name="T8" fmla="*/ 0 w 66"/>
                <a:gd name="T9" fmla="*/ 8 h 43"/>
                <a:gd name="T10" fmla="*/ 8 w 66"/>
                <a:gd name="T11" fmla="*/ 0 h 43"/>
                <a:gd name="T12" fmla="*/ 58 w 66"/>
                <a:gd name="T13" fmla="*/ 0 h 43"/>
                <a:gd name="T14" fmla="*/ 66 w 66"/>
                <a:gd name="T15" fmla="*/ 8 h 43"/>
                <a:gd name="T16" fmla="*/ 66 w 66"/>
                <a:gd name="T17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43">
                  <a:moveTo>
                    <a:pt x="66" y="35"/>
                  </a:moveTo>
                  <a:cubicBezTo>
                    <a:pt x="66" y="40"/>
                    <a:pt x="63" y="43"/>
                    <a:pt x="5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4" y="43"/>
                    <a:pt x="0" y="40"/>
                    <a:pt x="0" y="3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3" y="0"/>
                    <a:pt x="66" y="4"/>
                    <a:pt x="66" y="8"/>
                  </a:cubicBezTo>
                  <a:lnTo>
                    <a:pt x="6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3802">
              <a:extLst>
                <a:ext uri="{FF2B5EF4-FFF2-40B4-BE49-F238E27FC236}">
                  <a16:creationId xmlns:a16="http://schemas.microsoft.com/office/drawing/2014/main" id="{49C11088-6B0F-4DC6-575E-F60172D3B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2963" y="6194425"/>
              <a:ext cx="165100" cy="336550"/>
            </a:xfrm>
            <a:custGeom>
              <a:avLst/>
              <a:gdLst>
                <a:gd name="T0" fmla="*/ 0 w 52"/>
                <a:gd name="T1" fmla="*/ 0 h 106"/>
                <a:gd name="T2" fmla="*/ 0 w 52"/>
                <a:gd name="T3" fmla="*/ 106 h 106"/>
                <a:gd name="T4" fmla="*/ 52 w 52"/>
                <a:gd name="T5" fmla="*/ 53 h 106"/>
                <a:gd name="T6" fmla="*/ 0 w 5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106">
                  <a:moveTo>
                    <a:pt x="0" y="0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29" y="105"/>
                    <a:pt x="52" y="82"/>
                    <a:pt x="52" y="53"/>
                  </a:cubicBezTo>
                  <a:cubicBezTo>
                    <a:pt x="52" y="24"/>
                    <a:pt x="29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Rectangle 3803">
              <a:extLst>
                <a:ext uri="{FF2B5EF4-FFF2-40B4-BE49-F238E27FC236}">
                  <a16:creationId xmlns:a16="http://schemas.microsoft.com/office/drawing/2014/main" id="{A4D72875-CB74-09E4-A11C-31DB61E80C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9938" y="6194425"/>
              <a:ext cx="73025" cy="336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3804">
              <a:extLst>
                <a:ext uri="{FF2B5EF4-FFF2-40B4-BE49-F238E27FC236}">
                  <a16:creationId xmlns:a16="http://schemas.microsoft.com/office/drawing/2014/main" id="{B184DAFC-12E1-90C5-241F-FE4F371B9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5313" y="6257925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3805">
              <a:extLst>
                <a:ext uri="{FF2B5EF4-FFF2-40B4-BE49-F238E27FC236}">
                  <a16:creationId xmlns:a16="http://schemas.microsoft.com/office/drawing/2014/main" id="{56E84EA4-1FA6-EF59-7A50-8F9B361463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5313" y="6419850"/>
              <a:ext cx="222250" cy="41275"/>
            </a:xfrm>
            <a:custGeom>
              <a:avLst/>
              <a:gdLst>
                <a:gd name="T0" fmla="*/ 70 w 70"/>
                <a:gd name="T1" fmla="*/ 6 h 13"/>
                <a:gd name="T2" fmla="*/ 63 w 70"/>
                <a:gd name="T3" fmla="*/ 13 h 13"/>
                <a:gd name="T4" fmla="*/ 6 w 70"/>
                <a:gd name="T5" fmla="*/ 13 h 13"/>
                <a:gd name="T6" fmla="*/ 0 w 70"/>
                <a:gd name="T7" fmla="*/ 6 h 13"/>
                <a:gd name="T8" fmla="*/ 0 w 70"/>
                <a:gd name="T9" fmla="*/ 6 h 13"/>
                <a:gd name="T10" fmla="*/ 6 w 70"/>
                <a:gd name="T11" fmla="*/ 0 h 13"/>
                <a:gd name="T12" fmla="*/ 63 w 70"/>
                <a:gd name="T13" fmla="*/ 0 h 13"/>
                <a:gd name="T14" fmla="*/ 70 w 70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3">
                  <a:moveTo>
                    <a:pt x="70" y="6"/>
                  </a:moveTo>
                  <a:cubicBezTo>
                    <a:pt x="70" y="10"/>
                    <a:pt x="67" y="13"/>
                    <a:pt x="6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0"/>
                    <a:pt x="70" y="3"/>
                    <a:pt x="7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3806">
              <a:extLst>
                <a:ext uri="{FF2B5EF4-FFF2-40B4-BE49-F238E27FC236}">
                  <a16:creationId xmlns:a16="http://schemas.microsoft.com/office/drawing/2014/main" id="{5A3671EB-98DF-341E-E177-74969E8A4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0588" y="5688013"/>
              <a:ext cx="1446213" cy="687388"/>
            </a:xfrm>
            <a:custGeom>
              <a:avLst/>
              <a:gdLst>
                <a:gd name="T0" fmla="*/ 341 w 455"/>
                <a:gd name="T1" fmla="*/ 16 h 216"/>
                <a:gd name="T2" fmla="*/ 271 w 455"/>
                <a:gd name="T3" fmla="*/ 0 h 216"/>
                <a:gd name="T4" fmla="*/ 271 w 455"/>
                <a:gd name="T5" fmla="*/ 9 h 216"/>
                <a:gd name="T6" fmla="*/ 338 w 455"/>
                <a:gd name="T7" fmla="*/ 25 h 216"/>
                <a:gd name="T8" fmla="*/ 446 w 455"/>
                <a:gd name="T9" fmla="*/ 100 h 216"/>
                <a:gd name="T10" fmla="*/ 338 w 455"/>
                <a:gd name="T11" fmla="*/ 174 h 216"/>
                <a:gd name="T12" fmla="*/ 71 w 455"/>
                <a:gd name="T13" fmla="*/ 207 h 216"/>
                <a:gd name="T14" fmla="*/ 0 w 455"/>
                <a:gd name="T15" fmla="*/ 205 h 216"/>
                <a:gd name="T16" fmla="*/ 0 w 455"/>
                <a:gd name="T17" fmla="*/ 214 h 216"/>
                <a:gd name="T18" fmla="*/ 71 w 455"/>
                <a:gd name="T19" fmla="*/ 216 h 216"/>
                <a:gd name="T20" fmla="*/ 341 w 455"/>
                <a:gd name="T21" fmla="*/ 183 h 216"/>
                <a:gd name="T22" fmla="*/ 455 w 455"/>
                <a:gd name="T23" fmla="*/ 100 h 216"/>
                <a:gd name="T24" fmla="*/ 341 w 455"/>
                <a:gd name="T25" fmla="*/ 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5" h="216">
                  <a:moveTo>
                    <a:pt x="341" y="16"/>
                  </a:moveTo>
                  <a:cubicBezTo>
                    <a:pt x="319" y="10"/>
                    <a:pt x="296" y="4"/>
                    <a:pt x="271" y="0"/>
                  </a:cubicBezTo>
                  <a:cubicBezTo>
                    <a:pt x="271" y="9"/>
                    <a:pt x="271" y="9"/>
                    <a:pt x="271" y="9"/>
                  </a:cubicBezTo>
                  <a:cubicBezTo>
                    <a:pt x="295" y="13"/>
                    <a:pt x="318" y="19"/>
                    <a:pt x="338" y="25"/>
                  </a:cubicBezTo>
                  <a:cubicBezTo>
                    <a:pt x="407" y="45"/>
                    <a:pt x="446" y="72"/>
                    <a:pt x="446" y="100"/>
                  </a:cubicBezTo>
                  <a:cubicBezTo>
                    <a:pt x="446" y="127"/>
                    <a:pt x="407" y="154"/>
                    <a:pt x="338" y="174"/>
                  </a:cubicBezTo>
                  <a:cubicBezTo>
                    <a:pt x="267" y="195"/>
                    <a:pt x="172" y="207"/>
                    <a:pt x="71" y="207"/>
                  </a:cubicBezTo>
                  <a:cubicBezTo>
                    <a:pt x="47" y="207"/>
                    <a:pt x="23" y="206"/>
                    <a:pt x="0" y="205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23" y="215"/>
                    <a:pt x="47" y="216"/>
                    <a:pt x="71" y="216"/>
                  </a:cubicBezTo>
                  <a:cubicBezTo>
                    <a:pt x="173" y="216"/>
                    <a:pt x="269" y="204"/>
                    <a:pt x="341" y="183"/>
                  </a:cubicBezTo>
                  <a:cubicBezTo>
                    <a:pt x="415" y="161"/>
                    <a:pt x="455" y="132"/>
                    <a:pt x="455" y="100"/>
                  </a:cubicBezTo>
                  <a:cubicBezTo>
                    <a:pt x="455" y="67"/>
                    <a:pt x="415" y="38"/>
                    <a:pt x="3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C006A6D-2D26-4565-159B-FFE1C1B62F27}"/>
              </a:ext>
            </a:extLst>
          </p:cNvPr>
          <p:cNvGrpSpPr/>
          <p:nvPr/>
        </p:nvGrpSpPr>
        <p:grpSpPr>
          <a:xfrm>
            <a:off x="613540" y="1670057"/>
            <a:ext cx="3909007" cy="3770375"/>
            <a:chOff x="254660" y="1856096"/>
            <a:chExt cx="3909007" cy="377037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FB33BAD-9D22-F0AF-F0B8-33B11308CB75}"/>
                </a:ext>
              </a:extLst>
            </p:cNvPr>
            <p:cNvSpPr txBox="1"/>
            <p:nvPr/>
          </p:nvSpPr>
          <p:spPr>
            <a:xfrm>
              <a:off x="444499" y="2188222"/>
              <a:ext cx="3719168" cy="13395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FAD8A1F-1820-F7CC-DA91-01EDF6469A39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DE9921C-1DFA-D944-805E-C26F89BE25D5}"/>
                </a:ext>
              </a:extLst>
            </p:cNvPr>
            <p:cNvSpPr txBox="1"/>
            <p:nvPr/>
          </p:nvSpPr>
          <p:spPr>
            <a:xfrm>
              <a:off x="254660" y="3637398"/>
              <a:ext cx="3719168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9F5D457-2FB8-F945-1542-CFC71B79B143}"/>
                </a:ext>
              </a:extLst>
            </p:cNvPr>
            <p:cNvSpPr txBox="1"/>
            <p:nvPr/>
          </p:nvSpPr>
          <p:spPr>
            <a:xfrm>
              <a:off x="254660" y="4216083"/>
              <a:ext cx="3719168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E2FD242-A5CE-7F60-5806-39D27DFDC179}"/>
                </a:ext>
              </a:extLst>
            </p:cNvPr>
            <p:cNvSpPr txBox="1"/>
            <p:nvPr/>
          </p:nvSpPr>
          <p:spPr>
            <a:xfrm>
              <a:off x="254660" y="4794768"/>
              <a:ext cx="371916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0198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5732CAC-958C-4A8D-087C-5A2701BBD99B}"/>
              </a:ext>
            </a:extLst>
          </p:cNvPr>
          <p:cNvSpPr/>
          <p:nvPr/>
        </p:nvSpPr>
        <p:spPr>
          <a:xfrm rot="10800000">
            <a:off x="-24679" y="1544628"/>
            <a:ext cx="7490170" cy="3768742"/>
          </a:xfrm>
          <a:custGeom>
            <a:avLst/>
            <a:gdLst>
              <a:gd name="connsiteX0" fmla="*/ 7490170 w 7490170"/>
              <a:gd name="connsiteY0" fmla="*/ 3768742 h 3768742"/>
              <a:gd name="connsiteX1" fmla="*/ 0 w 7490170"/>
              <a:gd name="connsiteY1" fmla="*/ 3768741 h 3768742"/>
              <a:gd name="connsiteX2" fmla="*/ 0 w 7490170"/>
              <a:gd name="connsiteY2" fmla="*/ 1884371 h 3768742"/>
              <a:gd name="connsiteX3" fmla="*/ 1884371 w 7490170"/>
              <a:gd name="connsiteY3" fmla="*/ 0 h 3768742"/>
              <a:gd name="connsiteX4" fmla="*/ 7490170 w 7490170"/>
              <a:gd name="connsiteY4" fmla="*/ 0 h 376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90170" h="3768742">
                <a:moveTo>
                  <a:pt x="7490170" y="3768742"/>
                </a:moveTo>
                <a:lnTo>
                  <a:pt x="0" y="3768741"/>
                </a:lnTo>
                <a:lnTo>
                  <a:pt x="0" y="1884371"/>
                </a:lnTo>
                <a:cubicBezTo>
                  <a:pt x="0" y="843662"/>
                  <a:pt x="843662" y="0"/>
                  <a:pt x="1884371" y="0"/>
                </a:cubicBezTo>
                <a:lnTo>
                  <a:pt x="749017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3B20D471-22E2-6EA2-6845-556AC2122FF6}"/>
              </a:ext>
            </a:extLst>
          </p:cNvPr>
          <p:cNvSpPr/>
          <p:nvPr/>
        </p:nvSpPr>
        <p:spPr>
          <a:xfrm>
            <a:off x="1919536" y="1341110"/>
            <a:ext cx="638026" cy="407036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4FD2EAC7-E508-7F30-6545-2C38905ED609}"/>
              </a:ext>
            </a:extLst>
          </p:cNvPr>
          <p:cNvSpPr/>
          <p:nvPr/>
        </p:nvSpPr>
        <p:spPr>
          <a:xfrm>
            <a:off x="5307292" y="5238244"/>
            <a:ext cx="436773" cy="278645"/>
          </a:xfrm>
          <a:prstGeom prst="round2DiagRect">
            <a:avLst>
              <a:gd name="adj1" fmla="val 34117"/>
              <a:gd name="adj2" fmla="val 0"/>
            </a:avLst>
          </a:prstGeom>
          <a:noFill/>
          <a:ln w="762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435C60A3-1E80-0E24-33FB-5D4D7005F7C6}"/>
              </a:ext>
            </a:extLst>
          </p:cNvPr>
          <p:cNvSpPr/>
          <p:nvPr/>
        </p:nvSpPr>
        <p:spPr>
          <a:xfrm>
            <a:off x="7968208" y="1544628"/>
            <a:ext cx="3168352" cy="665412"/>
          </a:xfrm>
          <a:prstGeom prst="round2DiagRect">
            <a:avLst>
              <a:gd name="adj1" fmla="val 34117"/>
              <a:gd name="adj2" fmla="val 0"/>
            </a:avLst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30BBE52-8BF4-9C2A-9912-AD61B7F0E4F8}"/>
              </a:ext>
            </a:extLst>
          </p:cNvPr>
          <p:cNvGrpSpPr/>
          <p:nvPr/>
        </p:nvGrpSpPr>
        <p:grpSpPr>
          <a:xfrm>
            <a:off x="7896200" y="1700808"/>
            <a:ext cx="3456384" cy="1728191"/>
            <a:chOff x="156467" y="1678656"/>
            <a:chExt cx="3456384" cy="172819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20C75E9-D578-D015-D24D-CAA197112765}"/>
                </a:ext>
              </a:extLst>
            </p:cNvPr>
            <p:cNvSpPr txBox="1"/>
            <p:nvPr/>
          </p:nvSpPr>
          <p:spPr>
            <a:xfrm>
              <a:off x="156467" y="2321229"/>
              <a:ext cx="3456384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分钟之内。</a:t>
              </a:r>
              <a:endParaRPr lang="en-US" altLang="zh-CN" sz="1100" dirty="0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628883E-092C-08C5-D7C8-717DB69BBBC9}"/>
                </a:ext>
              </a:extLst>
            </p:cNvPr>
            <p:cNvSpPr txBox="1"/>
            <p:nvPr/>
          </p:nvSpPr>
          <p:spPr>
            <a:xfrm>
              <a:off x="875008" y="167865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id="{8A7AC713-BDD7-6D76-F9DC-CCBAA2EB778B}"/>
              </a:ext>
            </a:extLst>
          </p:cNvPr>
          <p:cNvSpPr/>
          <p:nvPr/>
        </p:nvSpPr>
        <p:spPr>
          <a:xfrm>
            <a:off x="7968208" y="3624117"/>
            <a:ext cx="3168352" cy="665412"/>
          </a:xfrm>
          <a:prstGeom prst="round2DiagRect">
            <a:avLst>
              <a:gd name="adj1" fmla="val 34117"/>
              <a:gd name="adj2" fmla="val 0"/>
            </a:avLst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48F166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C78298D-B74C-96AF-5651-26F4B1D336D4}"/>
              </a:ext>
            </a:extLst>
          </p:cNvPr>
          <p:cNvGrpSpPr/>
          <p:nvPr/>
        </p:nvGrpSpPr>
        <p:grpSpPr>
          <a:xfrm>
            <a:off x="7896200" y="3780297"/>
            <a:ext cx="3456384" cy="1728191"/>
            <a:chOff x="156467" y="1678656"/>
            <a:chExt cx="3456384" cy="172819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EB5497E-79B3-8A62-D320-BB278C57B5FE}"/>
                </a:ext>
              </a:extLst>
            </p:cNvPr>
            <p:cNvSpPr txBox="1"/>
            <p:nvPr/>
          </p:nvSpPr>
          <p:spPr>
            <a:xfrm>
              <a:off x="156467" y="2321229"/>
              <a:ext cx="3456384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分钟之内。</a:t>
              </a:r>
              <a:endParaRPr lang="en-US" altLang="zh-CN" sz="1100" dirty="0">
                <a:latin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7B2D9BA-EA6F-91CB-2AC6-6C4DE2C0AB28}"/>
                </a:ext>
              </a:extLst>
            </p:cNvPr>
            <p:cNvSpPr txBox="1"/>
            <p:nvPr/>
          </p:nvSpPr>
          <p:spPr>
            <a:xfrm>
              <a:off x="875008" y="167865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5816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65ABE60F-B895-C420-D9E7-9A686CD4C096}"/>
              </a:ext>
            </a:extLst>
          </p:cNvPr>
          <p:cNvGrpSpPr/>
          <p:nvPr/>
        </p:nvGrpSpPr>
        <p:grpSpPr>
          <a:xfrm>
            <a:off x="6600056" y="1173059"/>
            <a:ext cx="4468788" cy="4511882"/>
            <a:chOff x="1489468" y="1559849"/>
            <a:chExt cx="4966561" cy="5014458"/>
          </a:xfrm>
        </p:grpSpPr>
        <p:grpSp>
          <p:nvGrpSpPr>
            <p:cNvPr id="3" name="Group 5">
              <a:extLst>
                <a:ext uri="{FF2B5EF4-FFF2-40B4-BE49-F238E27FC236}">
                  <a16:creationId xmlns:a16="http://schemas.microsoft.com/office/drawing/2014/main" id="{E507F821-13C8-8AB9-1152-5AB463F76BA6}"/>
                </a:ext>
              </a:extLst>
            </p:cNvPr>
            <p:cNvGrpSpPr/>
            <p:nvPr/>
          </p:nvGrpSpPr>
          <p:grpSpPr>
            <a:xfrm>
              <a:off x="1489468" y="1559849"/>
              <a:ext cx="4301729" cy="4414985"/>
              <a:chOff x="1146568" y="739797"/>
              <a:chExt cx="5639027" cy="5787487"/>
            </a:xfrm>
          </p:grpSpPr>
          <p:sp>
            <p:nvSpPr>
              <p:cNvPr id="5" name="Freeform: Shape 7">
                <a:extLst>
                  <a:ext uri="{FF2B5EF4-FFF2-40B4-BE49-F238E27FC236}">
                    <a16:creationId xmlns:a16="http://schemas.microsoft.com/office/drawing/2014/main" id="{A4FF9A1E-06C7-9950-CDD9-8EA498361A14}"/>
                  </a:ext>
                </a:extLst>
              </p:cNvPr>
              <p:cNvSpPr/>
              <p:nvPr/>
            </p:nvSpPr>
            <p:spPr>
              <a:xfrm>
                <a:off x="4085781" y="3505690"/>
                <a:ext cx="1218447" cy="3021594"/>
              </a:xfrm>
              <a:custGeom>
                <a:avLst/>
                <a:gdLst>
                  <a:gd name="connsiteX0" fmla="*/ 0 w 2194560"/>
                  <a:gd name="connsiteY0" fmla="*/ 365767 h 3263705"/>
                  <a:gd name="connsiteX1" fmla="*/ 365767 w 2194560"/>
                  <a:gd name="connsiteY1" fmla="*/ 0 h 3263705"/>
                  <a:gd name="connsiteX2" fmla="*/ 1828793 w 2194560"/>
                  <a:gd name="connsiteY2" fmla="*/ 0 h 3263705"/>
                  <a:gd name="connsiteX3" fmla="*/ 2194560 w 2194560"/>
                  <a:gd name="connsiteY3" fmla="*/ 365767 h 3263705"/>
                  <a:gd name="connsiteX4" fmla="*/ 2194560 w 2194560"/>
                  <a:gd name="connsiteY4" fmla="*/ 2897938 h 3263705"/>
                  <a:gd name="connsiteX5" fmla="*/ 1828793 w 2194560"/>
                  <a:gd name="connsiteY5" fmla="*/ 3263705 h 3263705"/>
                  <a:gd name="connsiteX6" fmla="*/ 365767 w 2194560"/>
                  <a:gd name="connsiteY6" fmla="*/ 3263705 h 3263705"/>
                  <a:gd name="connsiteX7" fmla="*/ 0 w 2194560"/>
                  <a:gd name="connsiteY7" fmla="*/ 2897938 h 3263705"/>
                  <a:gd name="connsiteX8" fmla="*/ 0 w 2194560"/>
                  <a:gd name="connsiteY8" fmla="*/ 365767 h 3263705"/>
                  <a:gd name="connsiteX0" fmla="*/ 637363 w 2831923"/>
                  <a:gd name="connsiteY0" fmla="*/ 1336438 h 4234376"/>
                  <a:gd name="connsiteX1" fmla="*/ 32459 w 2831923"/>
                  <a:gd name="connsiteY1" fmla="*/ 0 h 4234376"/>
                  <a:gd name="connsiteX2" fmla="*/ 2466156 w 2831923"/>
                  <a:gd name="connsiteY2" fmla="*/ 970671 h 4234376"/>
                  <a:gd name="connsiteX3" fmla="*/ 2831923 w 2831923"/>
                  <a:gd name="connsiteY3" fmla="*/ 1336438 h 4234376"/>
                  <a:gd name="connsiteX4" fmla="*/ 2831923 w 2831923"/>
                  <a:gd name="connsiteY4" fmla="*/ 3868609 h 4234376"/>
                  <a:gd name="connsiteX5" fmla="*/ 2466156 w 2831923"/>
                  <a:gd name="connsiteY5" fmla="*/ 4234376 h 4234376"/>
                  <a:gd name="connsiteX6" fmla="*/ 1003130 w 2831923"/>
                  <a:gd name="connsiteY6" fmla="*/ 4234376 h 4234376"/>
                  <a:gd name="connsiteX7" fmla="*/ 637363 w 2831923"/>
                  <a:gd name="connsiteY7" fmla="*/ 3868609 h 4234376"/>
                  <a:gd name="connsiteX8" fmla="*/ 637363 w 2831923"/>
                  <a:gd name="connsiteY8" fmla="*/ 1336438 h 4234376"/>
                  <a:gd name="connsiteX0" fmla="*/ 637363 w 3127344"/>
                  <a:gd name="connsiteY0" fmla="*/ 1336438 h 4234376"/>
                  <a:gd name="connsiteX1" fmla="*/ 32459 w 3127344"/>
                  <a:gd name="connsiteY1" fmla="*/ 0 h 4234376"/>
                  <a:gd name="connsiteX2" fmla="*/ 2466156 w 3127344"/>
                  <a:gd name="connsiteY2" fmla="*/ 970671 h 4234376"/>
                  <a:gd name="connsiteX3" fmla="*/ 2831923 w 3127344"/>
                  <a:gd name="connsiteY3" fmla="*/ 1336438 h 4234376"/>
                  <a:gd name="connsiteX4" fmla="*/ 3127344 w 3127344"/>
                  <a:gd name="connsiteY4" fmla="*/ 2433704 h 4234376"/>
                  <a:gd name="connsiteX5" fmla="*/ 2466156 w 3127344"/>
                  <a:gd name="connsiteY5" fmla="*/ 4234376 h 4234376"/>
                  <a:gd name="connsiteX6" fmla="*/ 1003130 w 3127344"/>
                  <a:gd name="connsiteY6" fmla="*/ 4234376 h 4234376"/>
                  <a:gd name="connsiteX7" fmla="*/ 637363 w 3127344"/>
                  <a:gd name="connsiteY7" fmla="*/ 3868609 h 4234376"/>
                  <a:gd name="connsiteX8" fmla="*/ 637363 w 3127344"/>
                  <a:gd name="connsiteY8" fmla="*/ 1336438 h 4234376"/>
                  <a:gd name="connsiteX0" fmla="*/ 637363 w 3127344"/>
                  <a:gd name="connsiteY0" fmla="*/ 1336438 h 4234376"/>
                  <a:gd name="connsiteX1" fmla="*/ 32459 w 3127344"/>
                  <a:gd name="connsiteY1" fmla="*/ 0 h 4234376"/>
                  <a:gd name="connsiteX2" fmla="*/ 2466156 w 3127344"/>
                  <a:gd name="connsiteY2" fmla="*/ 970671 h 4234376"/>
                  <a:gd name="connsiteX3" fmla="*/ 2817855 w 3127344"/>
                  <a:gd name="connsiteY3" fmla="*/ 2053891 h 4234376"/>
                  <a:gd name="connsiteX4" fmla="*/ 3127344 w 3127344"/>
                  <a:gd name="connsiteY4" fmla="*/ 2433704 h 4234376"/>
                  <a:gd name="connsiteX5" fmla="*/ 2466156 w 3127344"/>
                  <a:gd name="connsiteY5" fmla="*/ 4234376 h 4234376"/>
                  <a:gd name="connsiteX6" fmla="*/ 1003130 w 3127344"/>
                  <a:gd name="connsiteY6" fmla="*/ 4234376 h 4234376"/>
                  <a:gd name="connsiteX7" fmla="*/ 637363 w 3127344"/>
                  <a:gd name="connsiteY7" fmla="*/ 3868609 h 4234376"/>
                  <a:gd name="connsiteX8" fmla="*/ 637363 w 3127344"/>
                  <a:gd name="connsiteY8" fmla="*/ 1336438 h 4234376"/>
                  <a:gd name="connsiteX0" fmla="*/ 637363 w 3183615"/>
                  <a:gd name="connsiteY0" fmla="*/ 1336438 h 4234376"/>
                  <a:gd name="connsiteX1" fmla="*/ 32459 w 3183615"/>
                  <a:gd name="connsiteY1" fmla="*/ 0 h 4234376"/>
                  <a:gd name="connsiteX2" fmla="*/ 2466156 w 3183615"/>
                  <a:gd name="connsiteY2" fmla="*/ 970671 h 4234376"/>
                  <a:gd name="connsiteX3" fmla="*/ 2817855 w 3183615"/>
                  <a:gd name="connsiteY3" fmla="*/ 2053891 h 4234376"/>
                  <a:gd name="connsiteX4" fmla="*/ 3183615 w 3183615"/>
                  <a:gd name="connsiteY4" fmla="*/ 2715057 h 4234376"/>
                  <a:gd name="connsiteX5" fmla="*/ 2466156 w 3183615"/>
                  <a:gd name="connsiteY5" fmla="*/ 4234376 h 4234376"/>
                  <a:gd name="connsiteX6" fmla="*/ 1003130 w 3183615"/>
                  <a:gd name="connsiteY6" fmla="*/ 4234376 h 4234376"/>
                  <a:gd name="connsiteX7" fmla="*/ 637363 w 3183615"/>
                  <a:gd name="connsiteY7" fmla="*/ 3868609 h 4234376"/>
                  <a:gd name="connsiteX8" fmla="*/ 637363 w 3183615"/>
                  <a:gd name="connsiteY8" fmla="*/ 1336438 h 4234376"/>
                  <a:gd name="connsiteX0" fmla="*/ 637363 w 3183615"/>
                  <a:gd name="connsiteY0" fmla="*/ 1336438 h 4234376"/>
                  <a:gd name="connsiteX1" fmla="*/ 32459 w 3183615"/>
                  <a:gd name="connsiteY1" fmla="*/ 0 h 4234376"/>
                  <a:gd name="connsiteX2" fmla="*/ 2466156 w 3183615"/>
                  <a:gd name="connsiteY2" fmla="*/ 970671 h 4234376"/>
                  <a:gd name="connsiteX3" fmla="*/ 2817855 w 3183615"/>
                  <a:gd name="connsiteY3" fmla="*/ 2053891 h 4234376"/>
                  <a:gd name="connsiteX4" fmla="*/ 3183615 w 3183615"/>
                  <a:gd name="connsiteY4" fmla="*/ 2715057 h 4234376"/>
                  <a:gd name="connsiteX5" fmla="*/ 2466156 w 3183615"/>
                  <a:gd name="connsiteY5" fmla="*/ 4234376 h 4234376"/>
                  <a:gd name="connsiteX6" fmla="*/ 1003130 w 3183615"/>
                  <a:gd name="connsiteY6" fmla="*/ 4234376 h 4234376"/>
                  <a:gd name="connsiteX7" fmla="*/ 637363 w 3183615"/>
                  <a:gd name="connsiteY7" fmla="*/ 3868609 h 4234376"/>
                  <a:gd name="connsiteX8" fmla="*/ 637363 w 3183615"/>
                  <a:gd name="connsiteY8" fmla="*/ 1336438 h 4234376"/>
                  <a:gd name="connsiteX0" fmla="*/ 637363 w 3230196"/>
                  <a:gd name="connsiteY0" fmla="*/ 1336438 h 4234376"/>
                  <a:gd name="connsiteX1" fmla="*/ 32459 w 3230196"/>
                  <a:gd name="connsiteY1" fmla="*/ 0 h 4234376"/>
                  <a:gd name="connsiteX2" fmla="*/ 2466156 w 3230196"/>
                  <a:gd name="connsiteY2" fmla="*/ 970671 h 4234376"/>
                  <a:gd name="connsiteX3" fmla="*/ 2817855 w 3230196"/>
                  <a:gd name="connsiteY3" fmla="*/ 2053891 h 4234376"/>
                  <a:gd name="connsiteX4" fmla="*/ 3183615 w 3230196"/>
                  <a:gd name="connsiteY4" fmla="*/ 2715057 h 4234376"/>
                  <a:gd name="connsiteX5" fmla="*/ 2466156 w 3230196"/>
                  <a:gd name="connsiteY5" fmla="*/ 4234376 h 4234376"/>
                  <a:gd name="connsiteX6" fmla="*/ 1003130 w 3230196"/>
                  <a:gd name="connsiteY6" fmla="*/ 4234376 h 4234376"/>
                  <a:gd name="connsiteX7" fmla="*/ 637363 w 3230196"/>
                  <a:gd name="connsiteY7" fmla="*/ 3868609 h 4234376"/>
                  <a:gd name="connsiteX8" fmla="*/ 637363 w 3230196"/>
                  <a:gd name="connsiteY8" fmla="*/ 1336438 h 4234376"/>
                  <a:gd name="connsiteX0" fmla="*/ 637363 w 3220324"/>
                  <a:gd name="connsiteY0" fmla="*/ 1336438 h 4234376"/>
                  <a:gd name="connsiteX1" fmla="*/ 32459 w 3220324"/>
                  <a:gd name="connsiteY1" fmla="*/ 0 h 4234376"/>
                  <a:gd name="connsiteX2" fmla="*/ 2466156 w 3220324"/>
                  <a:gd name="connsiteY2" fmla="*/ 970671 h 4234376"/>
                  <a:gd name="connsiteX3" fmla="*/ 2663110 w 3220324"/>
                  <a:gd name="connsiteY3" fmla="*/ 2264906 h 4234376"/>
                  <a:gd name="connsiteX4" fmla="*/ 3183615 w 3220324"/>
                  <a:gd name="connsiteY4" fmla="*/ 2715057 h 4234376"/>
                  <a:gd name="connsiteX5" fmla="*/ 2466156 w 3220324"/>
                  <a:gd name="connsiteY5" fmla="*/ 4234376 h 4234376"/>
                  <a:gd name="connsiteX6" fmla="*/ 1003130 w 3220324"/>
                  <a:gd name="connsiteY6" fmla="*/ 4234376 h 4234376"/>
                  <a:gd name="connsiteX7" fmla="*/ 637363 w 3220324"/>
                  <a:gd name="connsiteY7" fmla="*/ 3868609 h 4234376"/>
                  <a:gd name="connsiteX8" fmla="*/ 637363 w 3220324"/>
                  <a:gd name="connsiteY8" fmla="*/ 1336438 h 4234376"/>
                  <a:gd name="connsiteX0" fmla="*/ 637363 w 3220324"/>
                  <a:gd name="connsiteY0" fmla="*/ 1336438 h 4234376"/>
                  <a:gd name="connsiteX1" fmla="*/ 32459 w 3220324"/>
                  <a:gd name="connsiteY1" fmla="*/ 0 h 4234376"/>
                  <a:gd name="connsiteX2" fmla="*/ 1959719 w 3220324"/>
                  <a:gd name="connsiteY2" fmla="*/ 1406770 h 4234376"/>
                  <a:gd name="connsiteX3" fmla="*/ 2663110 w 3220324"/>
                  <a:gd name="connsiteY3" fmla="*/ 2264906 h 4234376"/>
                  <a:gd name="connsiteX4" fmla="*/ 3183615 w 3220324"/>
                  <a:gd name="connsiteY4" fmla="*/ 2715057 h 4234376"/>
                  <a:gd name="connsiteX5" fmla="*/ 2466156 w 3220324"/>
                  <a:gd name="connsiteY5" fmla="*/ 4234376 h 4234376"/>
                  <a:gd name="connsiteX6" fmla="*/ 1003130 w 3220324"/>
                  <a:gd name="connsiteY6" fmla="*/ 4234376 h 4234376"/>
                  <a:gd name="connsiteX7" fmla="*/ 637363 w 3220324"/>
                  <a:gd name="connsiteY7" fmla="*/ 3868609 h 4234376"/>
                  <a:gd name="connsiteX8" fmla="*/ 637363 w 3220324"/>
                  <a:gd name="connsiteY8" fmla="*/ 1336438 h 4234376"/>
                  <a:gd name="connsiteX0" fmla="*/ 637363 w 3220324"/>
                  <a:gd name="connsiteY0" fmla="*/ 1336438 h 4234376"/>
                  <a:gd name="connsiteX1" fmla="*/ 32459 w 3220324"/>
                  <a:gd name="connsiteY1" fmla="*/ 0 h 4234376"/>
                  <a:gd name="connsiteX2" fmla="*/ 1790907 w 3220324"/>
                  <a:gd name="connsiteY2" fmla="*/ 1406770 h 4234376"/>
                  <a:gd name="connsiteX3" fmla="*/ 2663110 w 3220324"/>
                  <a:gd name="connsiteY3" fmla="*/ 2264906 h 4234376"/>
                  <a:gd name="connsiteX4" fmla="*/ 3183615 w 3220324"/>
                  <a:gd name="connsiteY4" fmla="*/ 2715057 h 4234376"/>
                  <a:gd name="connsiteX5" fmla="*/ 2466156 w 3220324"/>
                  <a:gd name="connsiteY5" fmla="*/ 4234376 h 4234376"/>
                  <a:gd name="connsiteX6" fmla="*/ 1003130 w 3220324"/>
                  <a:gd name="connsiteY6" fmla="*/ 4234376 h 4234376"/>
                  <a:gd name="connsiteX7" fmla="*/ 637363 w 3220324"/>
                  <a:gd name="connsiteY7" fmla="*/ 3868609 h 4234376"/>
                  <a:gd name="connsiteX8" fmla="*/ 637363 w 3220324"/>
                  <a:gd name="connsiteY8" fmla="*/ 1336438 h 4234376"/>
                  <a:gd name="connsiteX0" fmla="*/ 814976 w 3215057"/>
                  <a:gd name="connsiteY0" fmla="*/ 1645927 h 4234376"/>
                  <a:gd name="connsiteX1" fmla="*/ 27192 w 3215057"/>
                  <a:gd name="connsiteY1" fmla="*/ 0 h 4234376"/>
                  <a:gd name="connsiteX2" fmla="*/ 1785640 w 3215057"/>
                  <a:gd name="connsiteY2" fmla="*/ 1406770 h 4234376"/>
                  <a:gd name="connsiteX3" fmla="*/ 2657843 w 3215057"/>
                  <a:gd name="connsiteY3" fmla="*/ 2264906 h 4234376"/>
                  <a:gd name="connsiteX4" fmla="*/ 3178348 w 3215057"/>
                  <a:gd name="connsiteY4" fmla="*/ 2715057 h 4234376"/>
                  <a:gd name="connsiteX5" fmla="*/ 2460889 w 3215057"/>
                  <a:gd name="connsiteY5" fmla="*/ 4234376 h 4234376"/>
                  <a:gd name="connsiteX6" fmla="*/ 997863 w 3215057"/>
                  <a:gd name="connsiteY6" fmla="*/ 4234376 h 4234376"/>
                  <a:gd name="connsiteX7" fmla="*/ 632096 w 3215057"/>
                  <a:gd name="connsiteY7" fmla="*/ 3868609 h 4234376"/>
                  <a:gd name="connsiteX8" fmla="*/ 814976 w 3215057"/>
                  <a:gd name="connsiteY8" fmla="*/ 1645927 h 4234376"/>
                  <a:gd name="connsiteX0" fmla="*/ 814976 w 3215057"/>
                  <a:gd name="connsiteY0" fmla="*/ 1645927 h 4234376"/>
                  <a:gd name="connsiteX1" fmla="*/ 27192 w 3215057"/>
                  <a:gd name="connsiteY1" fmla="*/ 0 h 4234376"/>
                  <a:gd name="connsiteX2" fmla="*/ 1785640 w 3215057"/>
                  <a:gd name="connsiteY2" fmla="*/ 1406770 h 4234376"/>
                  <a:gd name="connsiteX3" fmla="*/ 2657843 w 3215057"/>
                  <a:gd name="connsiteY3" fmla="*/ 2264906 h 4234376"/>
                  <a:gd name="connsiteX4" fmla="*/ 3178348 w 3215057"/>
                  <a:gd name="connsiteY4" fmla="*/ 2715057 h 4234376"/>
                  <a:gd name="connsiteX5" fmla="*/ 2460889 w 3215057"/>
                  <a:gd name="connsiteY5" fmla="*/ 4234376 h 4234376"/>
                  <a:gd name="connsiteX6" fmla="*/ 997863 w 3215057"/>
                  <a:gd name="connsiteY6" fmla="*/ 4234376 h 4234376"/>
                  <a:gd name="connsiteX7" fmla="*/ 632096 w 3215057"/>
                  <a:gd name="connsiteY7" fmla="*/ 3868609 h 4234376"/>
                  <a:gd name="connsiteX8" fmla="*/ 814976 w 3215057"/>
                  <a:gd name="connsiteY8" fmla="*/ 1645927 h 4234376"/>
                  <a:gd name="connsiteX0" fmla="*/ 1146331 w 3208787"/>
                  <a:gd name="connsiteY0" fmla="*/ 1744401 h 4234376"/>
                  <a:gd name="connsiteX1" fmla="*/ 20922 w 3208787"/>
                  <a:gd name="connsiteY1" fmla="*/ 0 h 4234376"/>
                  <a:gd name="connsiteX2" fmla="*/ 1779370 w 3208787"/>
                  <a:gd name="connsiteY2" fmla="*/ 1406770 h 4234376"/>
                  <a:gd name="connsiteX3" fmla="*/ 2651573 w 3208787"/>
                  <a:gd name="connsiteY3" fmla="*/ 2264906 h 4234376"/>
                  <a:gd name="connsiteX4" fmla="*/ 3172078 w 3208787"/>
                  <a:gd name="connsiteY4" fmla="*/ 2715057 h 4234376"/>
                  <a:gd name="connsiteX5" fmla="*/ 2454619 w 3208787"/>
                  <a:gd name="connsiteY5" fmla="*/ 4234376 h 4234376"/>
                  <a:gd name="connsiteX6" fmla="*/ 991593 w 3208787"/>
                  <a:gd name="connsiteY6" fmla="*/ 4234376 h 4234376"/>
                  <a:gd name="connsiteX7" fmla="*/ 625826 w 3208787"/>
                  <a:gd name="connsiteY7" fmla="*/ 3868609 h 4234376"/>
                  <a:gd name="connsiteX8" fmla="*/ 1146331 w 3208787"/>
                  <a:gd name="connsiteY8" fmla="*/ 1744401 h 4234376"/>
                  <a:gd name="connsiteX0" fmla="*/ 1146331 w 3208787"/>
                  <a:gd name="connsiteY0" fmla="*/ 1744401 h 4234376"/>
                  <a:gd name="connsiteX1" fmla="*/ 20922 w 3208787"/>
                  <a:gd name="connsiteY1" fmla="*/ 0 h 4234376"/>
                  <a:gd name="connsiteX2" fmla="*/ 1779370 w 3208787"/>
                  <a:gd name="connsiteY2" fmla="*/ 1406770 h 4234376"/>
                  <a:gd name="connsiteX3" fmla="*/ 2651573 w 3208787"/>
                  <a:gd name="connsiteY3" fmla="*/ 2264906 h 4234376"/>
                  <a:gd name="connsiteX4" fmla="*/ 3172078 w 3208787"/>
                  <a:gd name="connsiteY4" fmla="*/ 2715057 h 4234376"/>
                  <a:gd name="connsiteX5" fmla="*/ 2454619 w 3208787"/>
                  <a:gd name="connsiteY5" fmla="*/ 4234376 h 4234376"/>
                  <a:gd name="connsiteX6" fmla="*/ 1877858 w 3208787"/>
                  <a:gd name="connsiteY6" fmla="*/ 2869809 h 4234376"/>
                  <a:gd name="connsiteX7" fmla="*/ 625826 w 3208787"/>
                  <a:gd name="connsiteY7" fmla="*/ 3868609 h 4234376"/>
                  <a:gd name="connsiteX8" fmla="*/ 1146331 w 3208787"/>
                  <a:gd name="connsiteY8" fmla="*/ 1744401 h 4234376"/>
                  <a:gd name="connsiteX0" fmla="*/ 1146331 w 3208787"/>
                  <a:gd name="connsiteY0" fmla="*/ 1744401 h 4670810"/>
                  <a:gd name="connsiteX1" fmla="*/ 20922 w 3208787"/>
                  <a:gd name="connsiteY1" fmla="*/ 0 h 4670810"/>
                  <a:gd name="connsiteX2" fmla="*/ 1779370 w 3208787"/>
                  <a:gd name="connsiteY2" fmla="*/ 1406770 h 4670810"/>
                  <a:gd name="connsiteX3" fmla="*/ 2651573 w 3208787"/>
                  <a:gd name="connsiteY3" fmla="*/ 2264906 h 4670810"/>
                  <a:gd name="connsiteX4" fmla="*/ 3172078 w 3208787"/>
                  <a:gd name="connsiteY4" fmla="*/ 2715057 h 4670810"/>
                  <a:gd name="connsiteX5" fmla="*/ 2454619 w 3208787"/>
                  <a:gd name="connsiteY5" fmla="*/ 4234376 h 4670810"/>
                  <a:gd name="connsiteX6" fmla="*/ 1877858 w 3208787"/>
                  <a:gd name="connsiteY6" fmla="*/ 2869809 h 4670810"/>
                  <a:gd name="connsiteX7" fmla="*/ 921247 w 3208787"/>
                  <a:gd name="connsiteY7" fmla="*/ 4656400 h 4670810"/>
                  <a:gd name="connsiteX8" fmla="*/ 1146331 w 3208787"/>
                  <a:gd name="connsiteY8" fmla="*/ 1744401 h 4670810"/>
                  <a:gd name="connsiteX0" fmla="*/ 1146331 w 3208787"/>
                  <a:gd name="connsiteY0" fmla="*/ 1744401 h 4670810"/>
                  <a:gd name="connsiteX1" fmla="*/ 20922 w 3208787"/>
                  <a:gd name="connsiteY1" fmla="*/ 0 h 4670810"/>
                  <a:gd name="connsiteX2" fmla="*/ 1779370 w 3208787"/>
                  <a:gd name="connsiteY2" fmla="*/ 1406770 h 4670810"/>
                  <a:gd name="connsiteX3" fmla="*/ 2651573 w 3208787"/>
                  <a:gd name="connsiteY3" fmla="*/ 2264906 h 4670810"/>
                  <a:gd name="connsiteX4" fmla="*/ 3172078 w 3208787"/>
                  <a:gd name="connsiteY4" fmla="*/ 2715057 h 4670810"/>
                  <a:gd name="connsiteX5" fmla="*/ 2707837 w 3208787"/>
                  <a:gd name="connsiteY5" fmla="*/ 4600136 h 4670810"/>
                  <a:gd name="connsiteX6" fmla="*/ 1877858 w 3208787"/>
                  <a:gd name="connsiteY6" fmla="*/ 2869809 h 4670810"/>
                  <a:gd name="connsiteX7" fmla="*/ 921247 w 3208787"/>
                  <a:gd name="connsiteY7" fmla="*/ 4656400 h 4670810"/>
                  <a:gd name="connsiteX8" fmla="*/ 1146331 w 3208787"/>
                  <a:gd name="connsiteY8" fmla="*/ 1744401 h 4670810"/>
                  <a:gd name="connsiteX0" fmla="*/ 1146331 w 3208787"/>
                  <a:gd name="connsiteY0" fmla="*/ 1744401 h 4670810"/>
                  <a:gd name="connsiteX1" fmla="*/ 20922 w 3208787"/>
                  <a:gd name="connsiteY1" fmla="*/ 0 h 4670810"/>
                  <a:gd name="connsiteX2" fmla="*/ 1779370 w 3208787"/>
                  <a:gd name="connsiteY2" fmla="*/ 1406770 h 4670810"/>
                  <a:gd name="connsiteX3" fmla="*/ 2651573 w 3208787"/>
                  <a:gd name="connsiteY3" fmla="*/ 2264906 h 4670810"/>
                  <a:gd name="connsiteX4" fmla="*/ 3172078 w 3208787"/>
                  <a:gd name="connsiteY4" fmla="*/ 2715057 h 4670810"/>
                  <a:gd name="connsiteX5" fmla="*/ 2707837 w 3208787"/>
                  <a:gd name="connsiteY5" fmla="*/ 4600136 h 4670810"/>
                  <a:gd name="connsiteX6" fmla="*/ 1877858 w 3208787"/>
                  <a:gd name="connsiteY6" fmla="*/ 2869809 h 4670810"/>
                  <a:gd name="connsiteX7" fmla="*/ 921247 w 3208787"/>
                  <a:gd name="connsiteY7" fmla="*/ 4656400 h 4670810"/>
                  <a:gd name="connsiteX8" fmla="*/ 1146331 w 3208787"/>
                  <a:gd name="connsiteY8" fmla="*/ 1744401 h 4670810"/>
                  <a:gd name="connsiteX0" fmla="*/ 1146331 w 3195897"/>
                  <a:gd name="connsiteY0" fmla="*/ 1744401 h 4670810"/>
                  <a:gd name="connsiteX1" fmla="*/ 20922 w 3195897"/>
                  <a:gd name="connsiteY1" fmla="*/ 0 h 4670810"/>
                  <a:gd name="connsiteX2" fmla="*/ 1779370 w 3195897"/>
                  <a:gd name="connsiteY2" fmla="*/ 1406770 h 4670810"/>
                  <a:gd name="connsiteX3" fmla="*/ 2259688 w 3195897"/>
                  <a:gd name="connsiteY3" fmla="*/ 2322963 h 4670810"/>
                  <a:gd name="connsiteX4" fmla="*/ 3172078 w 3195897"/>
                  <a:gd name="connsiteY4" fmla="*/ 2715057 h 4670810"/>
                  <a:gd name="connsiteX5" fmla="*/ 2707837 w 3195897"/>
                  <a:gd name="connsiteY5" fmla="*/ 4600136 h 4670810"/>
                  <a:gd name="connsiteX6" fmla="*/ 1877858 w 3195897"/>
                  <a:gd name="connsiteY6" fmla="*/ 2869809 h 4670810"/>
                  <a:gd name="connsiteX7" fmla="*/ 921247 w 3195897"/>
                  <a:gd name="connsiteY7" fmla="*/ 4656400 h 4670810"/>
                  <a:gd name="connsiteX8" fmla="*/ 1146331 w 3195897"/>
                  <a:gd name="connsiteY8" fmla="*/ 1744401 h 4670810"/>
                  <a:gd name="connsiteX0" fmla="*/ 1146331 w 2830698"/>
                  <a:gd name="connsiteY0" fmla="*/ 1744401 h 4670810"/>
                  <a:gd name="connsiteX1" fmla="*/ 20922 w 2830698"/>
                  <a:gd name="connsiteY1" fmla="*/ 0 h 4670810"/>
                  <a:gd name="connsiteX2" fmla="*/ 1779370 w 2830698"/>
                  <a:gd name="connsiteY2" fmla="*/ 1406770 h 4670810"/>
                  <a:gd name="connsiteX3" fmla="*/ 2259688 w 2830698"/>
                  <a:gd name="connsiteY3" fmla="*/ 2322963 h 4670810"/>
                  <a:gd name="connsiteX4" fmla="*/ 2794707 w 2830698"/>
                  <a:gd name="connsiteY4" fmla="*/ 2802143 h 4670810"/>
                  <a:gd name="connsiteX5" fmla="*/ 2707837 w 2830698"/>
                  <a:gd name="connsiteY5" fmla="*/ 4600136 h 4670810"/>
                  <a:gd name="connsiteX6" fmla="*/ 1877858 w 2830698"/>
                  <a:gd name="connsiteY6" fmla="*/ 2869809 h 4670810"/>
                  <a:gd name="connsiteX7" fmla="*/ 921247 w 2830698"/>
                  <a:gd name="connsiteY7" fmla="*/ 4656400 h 4670810"/>
                  <a:gd name="connsiteX8" fmla="*/ 1146331 w 2830698"/>
                  <a:gd name="connsiteY8" fmla="*/ 1744401 h 4670810"/>
                  <a:gd name="connsiteX0" fmla="*/ 1146331 w 2830698"/>
                  <a:gd name="connsiteY0" fmla="*/ 1744401 h 4670810"/>
                  <a:gd name="connsiteX1" fmla="*/ 20922 w 2830698"/>
                  <a:gd name="connsiteY1" fmla="*/ 0 h 4670810"/>
                  <a:gd name="connsiteX2" fmla="*/ 1779370 w 2830698"/>
                  <a:gd name="connsiteY2" fmla="*/ 1406770 h 4670810"/>
                  <a:gd name="connsiteX3" fmla="*/ 2259688 w 2830698"/>
                  <a:gd name="connsiteY3" fmla="*/ 2322963 h 4670810"/>
                  <a:gd name="connsiteX4" fmla="*/ 2794707 w 2830698"/>
                  <a:gd name="connsiteY4" fmla="*/ 2802143 h 4670810"/>
                  <a:gd name="connsiteX5" fmla="*/ 2707837 w 2830698"/>
                  <a:gd name="connsiteY5" fmla="*/ 4600136 h 4670810"/>
                  <a:gd name="connsiteX6" fmla="*/ 1877858 w 2830698"/>
                  <a:gd name="connsiteY6" fmla="*/ 2869809 h 4670810"/>
                  <a:gd name="connsiteX7" fmla="*/ 921247 w 2830698"/>
                  <a:gd name="connsiteY7" fmla="*/ 4656400 h 4670810"/>
                  <a:gd name="connsiteX8" fmla="*/ 1146331 w 2830698"/>
                  <a:gd name="connsiteY8" fmla="*/ 1744401 h 4670810"/>
                  <a:gd name="connsiteX0" fmla="*/ 1146331 w 2830698"/>
                  <a:gd name="connsiteY0" fmla="*/ 1744401 h 4670810"/>
                  <a:gd name="connsiteX1" fmla="*/ 20922 w 2830698"/>
                  <a:gd name="connsiteY1" fmla="*/ 0 h 4670810"/>
                  <a:gd name="connsiteX2" fmla="*/ 1779370 w 2830698"/>
                  <a:gd name="connsiteY2" fmla="*/ 1406770 h 4670810"/>
                  <a:gd name="connsiteX3" fmla="*/ 2259688 w 2830698"/>
                  <a:gd name="connsiteY3" fmla="*/ 2322963 h 4670810"/>
                  <a:gd name="connsiteX4" fmla="*/ 2794707 w 2830698"/>
                  <a:gd name="connsiteY4" fmla="*/ 2802143 h 4670810"/>
                  <a:gd name="connsiteX5" fmla="*/ 2707837 w 2830698"/>
                  <a:gd name="connsiteY5" fmla="*/ 4600136 h 4670810"/>
                  <a:gd name="connsiteX6" fmla="*/ 1877858 w 2830698"/>
                  <a:gd name="connsiteY6" fmla="*/ 2869809 h 4670810"/>
                  <a:gd name="connsiteX7" fmla="*/ 921247 w 2830698"/>
                  <a:gd name="connsiteY7" fmla="*/ 4656400 h 4670810"/>
                  <a:gd name="connsiteX8" fmla="*/ 1146331 w 2830698"/>
                  <a:gd name="connsiteY8" fmla="*/ 1744401 h 4670810"/>
                  <a:gd name="connsiteX0" fmla="*/ 1260908 w 2829160"/>
                  <a:gd name="connsiteY0" fmla="*/ 1846001 h 4670810"/>
                  <a:gd name="connsiteX1" fmla="*/ 19384 w 2829160"/>
                  <a:gd name="connsiteY1" fmla="*/ 0 h 4670810"/>
                  <a:gd name="connsiteX2" fmla="*/ 1777832 w 2829160"/>
                  <a:gd name="connsiteY2" fmla="*/ 1406770 h 4670810"/>
                  <a:gd name="connsiteX3" fmla="*/ 2258150 w 2829160"/>
                  <a:gd name="connsiteY3" fmla="*/ 2322963 h 4670810"/>
                  <a:gd name="connsiteX4" fmla="*/ 2793169 w 2829160"/>
                  <a:gd name="connsiteY4" fmla="*/ 2802143 h 4670810"/>
                  <a:gd name="connsiteX5" fmla="*/ 2706299 w 2829160"/>
                  <a:gd name="connsiteY5" fmla="*/ 4600136 h 4670810"/>
                  <a:gd name="connsiteX6" fmla="*/ 1876320 w 2829160"/>
                  <a:gd name="connsiteY6" fmla="*/ 2869809 h 4670810"/>
                  <a:gd name="connsiteX7" fmla="*/ 919709 w 2829160"/>
                  <a:gd name="connsiteY7" fmla="*/ 4656400 h 4670810"/>
                  <a:gd name="connsiteX8" fmla="*/ 1260908 w 2829160"/>
                  <a:gd name="connsiteY8" fmla="*/ 1846001 h 4670810"/>
                  <a:gd name="connsiteX0" fmla="*/ 1260908 w 2829160"/>
                  <a:gd name="connsiteY0" fmla="*/ 1846001 h 4670810"/>
                  <a:gd name="connsiteX1" fmla="*/ 19384 w 2829160"/>
                  <a:gd name="connsiteY1" fmla="*/ 0 h 4670810"/>
                  <a:gd name="connsiteX2" fmla="*/ 1777832 w 2829160"/>
                  <a:gd name="connsiteY2" fmla="*/ 1406771 h 4670810"/>
                  <a:gd name="connsiteX3" fmla="*/ 2258150 w 2829160"/>
                  <a:gd name="connsiteY3" fmla="*/ 2322963 h 4670810"/>
                  <a:gd name="connsiteX4" fmla="*/ 2793169 w 2829160"/>
                  <a:gd name="connsiteY4" fmla="*/ 2802143 h 4670810"/>
                  <a:gd name="connsiteX5" fmla="*/ 2706299 w 2829160"/>
                  <a:gd name="connsiteY5" fmla="*/ 4600136 h 4670810"/>
                  <a:gd name="connsiteX6" fmla="*/ 1876320 w 2829160"/>
                  <a:gd name="connsiteY6" fmla="*/ 2869809 h 4670810"/>
                  <a:gd name="connsiteX7" fmla="*/ 919709 w 2829160"/>
                  <a:gd name="connsiteY7" fmla="*/ 4656400 h 4670810"/>
                  <a:gd name="connsiteX8" fmla="*/ 1260908 w 2829160"/>
                  <a:gd name="connsiteY8" fmla="*/ 1846001 h 4670810"/>
                  <a:gd name="connsiteX0" fmla="*/ 1260908 w 2829160"/>
                  <a:gd name="connsiteY0" fmla="*/ 1846001 h 4670810"/>
                  <a:gd name="connsiteX1" fmla="*/ 19384 w 2829160"/>
                  <a:gd name="connsiteY1" fmla="*/ 0 h 4670810"/>
                  <a:gd name="connsiteX2" fmla="*/ 1777832 w 2829160"/>
                  <a:gd name="connsiteY2" fmla="*/ 1406771 h 4670810"/>
                  <a:gd name="connsiteX3" fmla="*/ 2258150 w 2829160"/>
                  <a:gd name="connsiteY3" fmla="*/ 2322963 h 4670810"/>
                  <a:gd name="connsiteX4" fmla="*/ 2793169 w 2829160"/>
                  <a:gd name="connsiteY4" fmla="*/ 2802143 h 4670810"/>
                  <a:gd name="connsiteX5" fmla="*/ 2706299 w 2829160"/>
                  <a:gd name="connsiteY5" fmla="*/ 4600136 h 4670810"/>
                  <a:gd name="connsiteX6" fmla="*/ 1876320 w 2829160"/>
                  <a:gd name="connsiteY6" fmla="*/ 2869809 h 4670810"/>
                  <a:gd name="connsiteX7" fmla="*/ 919709 w 2829160"/>
                  <a:gd name="connsiteY7" fmla="*/ 4656400 h 4670810"/>
                  <a:gd name="connsiteX8" fmla="*/ 1260908 w 2829160"/>
                  <a:gd name="connsiteY8" fmla="*/ 1846001 h 4670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29160" h="4670810">
                    <a:moveTo>
                      <a:pt x="1260908" y="1846001"/>
                    </a:moveTo>
                    <a:cubicBezTo>
                      <a:pt x="1260908" y="1643993"/>
                      <a:pt x="-182624" y="0"/>
                      <a:pt x="19384" y="0"/>
                    </a:cubicBezTo>
                    <a:cubicBezTo>
                      <a:pt x="507059" y="0"/>
                      <a:pt x="1290157" y="1406771"/>
                      <a:pt x="1777832" y="1406771"/>
                    </a:cubicBezTo>
                    <a:cubicBezTo>
                      <a:pt x="2193634" y="1308612"/>
                      <a:pt x="2258150" y="2120955"/>
                      <a:pt x="2258150" y="2322963"/>
                    </a:cubicBezTo>
                    <a:cubicBezTo>
                      <a:pt x="2380070" y="2543352"/>
                      <a:pt x="2980738" y="2230062"/>
                      <a:pt x="2793169" y="2802143"/>
                    </a:cubicBezTo>
                    <a:cubicBezTo>
                      <a:pt x="2039989" y="2592168"/>
                      <a:pt x="2908307" y="4600136"/>
                      <a:pt x="2706299" y="4600136"/>
                    </a:cubicBezTo>
                    <a:cubicBezTo>
                      <a:pt x="2429639" y="4023360"/>
                      <a:pt x="2046300" y="2783645"/>
                      <a:pt x="1876320" y="2869809"/>
                    </a:cubicBezTo>
                    <a:cubicBezTo>
                      <a:pt x="1674312" y="2869809"/>
                      <a:pt x="919709" y="4858408"/>
                      <a:pt x="919709" y="4656400"/>
                    </a:cubicBezTo>
                    <a:cubicBezTo>
                      <a:pt x="1212897" y="2594706"/>
                      <a:pt x="1073339" y="3093332"/>
                      <a:pt x="1260908" y="184600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" name="Freeform: Shape 8">
                <a:extLst>
                  <a:ext uri="{FF2B5EF4-FFF2-40B4-BE49-F238E27FC236}">
                    <a16:creationId xmlns:a16="http://schemas.microsoft.com/office/drawing/2014/main" id="{3AFDF50E-3D3F-DCCE-1575-7993725E1D94}"/>
                  </a:ext>
                </a:extLst>
              </p:cNvPr>
              <p:cNvSpPr>
                <a:spLocks/>
              </p:cNvSpPr>
              <p:nvPr/>
            </p:nvSpPr>
            <p:spPr bwMode="auto">
              <a:xfrm rot="13144547">
                <a:off x="5723410" y="3335371"/>
                <a:ext cx="1062185" cy="1352975"/>
              </a:xfrm>
              <a:custGeom>
                <a:avLst/>
                <a:gdLst>
                  <a:gd name="T0" fmla="*/ 1068 w 1069"/>
                  <a:gd name="T1" fmla="*/ 123 h 1161"/>
                  <a:gd name="T2" fmla="*/ 1066 w 1069"/>
                  <a:gd name="T3" fmla="*/ 46 h 1161"/>
                  <a:gd name="T4" fmla="*/ 250 w 1069"/>
                  <a:gd name="T5" fmla="*/ 295 h 1161"/>
                  <a:gd name="T6" fmla="*/ 0 w 1069"/>
                  <a:gd name="T7" fmla="*/ 1026 h 1161"/>
                  <a:gd name="T8" fmla="*/ 2 w 1069"/>
                  <a:gd name="T9" fmla="*/ 1114 h 1161"/>
                  <a:gd name="T10" fmla="*/ 818 w 1069"/>
                  <a:gd name="T11" fmla="*/ 866 h 1161"/>
                  <a:gd name="T12" fmla="*/ 944 w 1069"/>
                  <a:gd name="T13" fmla="*/ 692 h 1161"/>
                  <a:gd name="T14" fmla="*/ 994 w 1069"/>
                  <a:gd name="T15" fmla="*/ 579 h 1161"/>
                  <a:gd name="T16" fmla="*/ 1068 w 1069"/>
                  <a:gd name="T17" fmla="*/ 123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9" h="1161">
                    <a:moveTo>
                      <a:pt x="1068" y="123"/>
                    </a:moveTo>
                    <a:cubicBezTo>
                      <a:pt x="1068" y="75"/>
                      <a:pt x="1066" y="46"/>
                      <a:pt x="1066" y="46"/>
                    </a:cubicBezTo>
                    <a:cubicBezTo>
                      <a:pt x="1066" y="46"/>
                      <a:pt x="544" y="0"/>
                      <a:pt x="250" y="295"/>
                    </a:cubicBezTo>
                    <a:cubicBezTo>
                      <a:pt x="31" y="516"/>
                      <a:pt x="1" y="864"/>
                      <a:pt x="0" y="1026"/>
                    </a:cubicBezTo>
                    <a:cubicBezTo>
                      <a:pt x="0" y="1081"/>
                      <a:pt x="2" y="1114"/>
                      <a:pt x="2" y="1114"/>
                    </a:cubicBezTo>
                    <a:cubicBezTo>
                      <a:pt x="2" y="1114"/>
                      <a:pt x="525" y="1161"/>
                      <a:pt x="818" y="866"/>
                    </a:cubicBezTo>
                    <a:cubicBezTo>
                      <a:pt x="870" y="814"/>
                      <a:pt x="911" y="754"/>
                      <a:pt x="944" y="692"/>
                    </a:cubicBezTo>
                    <a:cubicBezTo>
                      <a:pt x="963" y="655"/>
                      <a:pt x="980" y="617"/>
                      <a:pt x="994" y="579"/>
                    </a:cubicBezTo>
                    <a:cubicBezTo>
                      <a:pt x="1058" y="402"/>
                      <a:pt x="1069" y="222"/>
                      <a:pt x="1068" y="12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" name="Freeform: Shape 9">
                <a:extLst>
                  <a:ext uri="{FF2B5EF4-FFF2-40B4-BE49-F238E27FC236}">
                    <a16:creationId xmlns:a16="http://schemas.microsoft.com/office/drawing/2014/main" id="{B3EE3A6E-5E4C-6229-770A-72B42C6155BC}"/>
                  </a:ext>
                </a:extLst>
              </p:cNvPr>
              <p:cNvSpPr>
                <a:spLocks/>
              </p:cNvSpPr>
              <p:nvPr/>
            </p:nvSpPr>
            <p:spPr bwMode="auto">
              <a:xfrm rot="5400000">
                <a:off x="2218078" y="1548443"/>
                <a:ext cx="1778075" cy="1930401"/>
              </a:xfrm>
              <a:custGeom>
                <a:avLst/>
                <a:gdLst>
                  <a:gd name="T0" fmla="*/ 1068 w 1069"/>
                  <a:gd name="T1" fmla="*/ 123 h 1161"/>
                  <a:gd name="T2" fmla="*/ 1066 w 1069"/>
                  <a:gd name="T3" fmla="*/ 46 h 1161"/>
                  <a:gd name="T4" fmla="*/ 250 w 1069"/>
                  <a:gd name="T5" fmla="*/ 295 h 1161"/>
                  <a:gd name="T6" fmla="*/ 0 w 1069"/>
                  <a:gd name="T7" fmla="*/ 1026 h 1161"/>
                  <a:gd name="T8" fmla="*/ 2 w 1069"/>
                  <a:gd name="T9" fmla="*/ 1114 h 1161"/>
                  <a:gd name="T10" fmla="*/ 818 w 1069"/>
                  <a:gd name="T11" fmla="*/ 866 h 1161"/>
                  <a:gd name="T12" fmla="*/ 944 w 1069"/>
                  <a:gd name="T13" fmla="*/ 692 h 1161"/>
                  <a:gd name="T14" fmla="*/ 994 w 1069"/>
                  <a:gd name="T15" fmla="*/ 579 h 1161"/>
                  <a:gd name="T16" fmla="*/ 1068 w 1069"/>
                  <a:gd name="T17" fmla="*/ 123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9" h="1161">
                    <a:moveTo>
                      <a:pt x="1068" y="123"/>
                    </a:moveTo>
                    <a:cubicBezTo>
                      <a:pt x="1068" y="75"/>
                      <a:pt x="1066" y="46"/>
                      <a:pt x="1066" y="46"/>
                    </a:cubicBezTo>
                    <a:cubicBezTo>
                      <a:pt x="1066" y="46"/>
                      <a:pt x="544" y="0"/>
                      <a:pt x="250" y="295"/>
                    </a:cubicBezTo>
                    <a:cubicBezTo>
                      <a:pt x="31" y="516"/>
                      <a:pt x="1" y="864"/>
                      <a:pt x="0" y="1026"/>
                    </a:cubicBezTo>
                    <a:cubicBezTo>
                      <a:pt x="0" y="1081"/>
                      <a:pt x="2" y="1114"/>
                      <a:pt x="2" y="1114"/>
                    </a:cubicBezTo>
                    <a:cubicBezTo>
                      <a:pt x="2" y="1114"/>
                      <a:pt x="525" y="1161"/>
                      <a:pt x="818" y="866"/>
                    </a:cubicBezTo>
                    <a:cubicBezTo>
                      <a:pt x="870" y="814"/>
                      <a:pt x="911" y="754"/>
                      <a:pt x="944" y="692"/>
                    </a:cubicBezTo>
                    <a:cubicBezTo>
                      <a:pt x="963" y="655"/>
                      <a:pt x="980" y="617"/>
                      <a:pt x="994" y="579"/>
                    </a:cubicBezTo>
                    <a:cubicBezTo>
                      <a:pt x="1058" y="402"/>
                      <a:pt x="1069" y="222"/>
                      <a:pt x="1068" y="12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/>
                  </a:gs>
                  <a:gs pos="100000">
                    <a:srgbClr val="48F166"/>
                  </a:gs>
                </a:gsLst>
                <a:lin ang="13500000" scaled="1"/>
                <a:tileRect/>
              </a:gradFill>
              <a:ln w="12700">
                <a:solidFill>
                  <a:srgbClr val="48F1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" name="Freeform: Shape 10">
                <a:extLst>
                  <a:ext uri="{FF2B5EF4-FFF2-40B4-BE49-F238E27FC236}">
                    <a16:creationId xmlns:a16="http://schemas.microsoft.com/office/drawing/2014/main" id="{D6E6300C-6FAD-5329-6DE5-D9176A15A14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4241889" y="1624605"/>
                <a:ext cx="1527846" cy="1658735"/>
              </a:xfrm>
              <a:custGeom>
                <a:avLst/>
                <a:gdLst>
                  <a:gd name="T0" fmla="*/ 1068 w 1069"/>
                  <a:gd name="T1" fmla="*/ 123 h 1161"/>
                  <a:gd name="T2" fmla="*/ 1066 w 1069"/>
                  <a:gd name="T3" fmla="*/ 46 h 1161"/>
                  <a:gd name="T4" fmla="*/ 250 w 1069"/>
                  <a:gd name="T5" fmla="*/ 295 h 1161"/>
                  <a:gd name="T6" fmla="*/ 0 w 1069"/>
                  <a:gd name="T7" fmla="*/ 1026 h 1161"/>
                  <a:gd name="T8" fmla="*/ 2 w 1069"/>
                  <a:gd name="T9" fmla="*/ 1114 h 1161"/>
                  <a:gd name="T10" fmla="*/ 818 w 1069"/>
                  <a:gd name="T11" fmla="*/ 866 h 1161"/>
                  <a:gd name="T12" fmla="*/ 944 w 1069"/>
                  <a:gd name="T13" fmla="*/ 692 h 1161"/>
                  <a:gd name="T14" fmla="*/ 994 w 1069"/>
                  <a:gd name="T15" fmla="*/ 579 h 1161"/>
                  <a:gd name="T16" fmla="*/ 1068 w 1069"/>
                  <a:gd name="T17" fmla="*/ 123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9" h="1161">
                    <a:moveTo>
                      <a:pt x="1068" y="123"/>
                    </a:moveTo>
                    <a:cubicBezTo>
                      <a:pt x="1068" y="75"/>
                      <a:pt x="1066" y="46"/>
                      <a:pt x="1066" y="46"/>
                    </a:cubicBezTo>
                    <a:cubicBezTo>
                      <a:pt x="1066" y="46"/>
                      <a:pt x="544" y="0"/>
                      <a:pt x="250" y="295"/>
                    </a:cubicBezTo>
                    <a:cubicBezTo>
                      <a:pt x="31" y="516"/>
                      <a:pt x="1" y="864"/>
                      <a:pt x="0" y="1026"/>
                    </a:cubicBezTo>
                    <a:cubicBezTo>
                      <a:pt x="0" y="1081"/>
                      <a:pt x="2" y="1114"/>
                      <a:pt x="2" y="1114"/>
                    </a:cubicBezTo>
                    <a:cubicBezTo>
                      <a:pt x="2" y="1114"/>
                      <a:pt x="525" y="1161"/>
                      <a:pt x="818" y="866"/>
                    </a:cubicBezTo>
                    <a:cubicBezTo>
                      <a:pt x="870" y="814"/>
                      <a:pt x="911" y="754"/>
                      <a:pt x="944" y="692"/>
                    </a:cubicBezTo>
                    <a:cubicBezTo>
                      <a:pt x="963" y="655"/>
                      <a:pt x="980" y="617"/>
                      <a:pt x="994" y="579"/>
                    </a:cubicBezTo>
                    <a:cubicBezTo>
                      <a:pt x="1058" y="402"/>
                      <a:pt x="1069" y="222"/>
                      <a:pt x="1068" y="12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" name="Freeform: Shape 11">
                <a:extLst>
                  <a:ext uri="{FF2B5EF4-FFF2-40B4-BE49-F238E27FC236}">
                    <a16:creationId xmlns:a16="http://schemas.microsoft.com/office/drawing/2014/main" id="{764D64E5-2FB3-3E3A-E6BA-6A318ACFD674}"/>
                  </a:ext>
                </a:extLst>
              </p:cNvPr>
              <p:cNvSpPr>
                <a:spLocks/>
              </p:cNvSpPr>
              <p:nvPr/>
            </p:nvSpPr>
            <p:spPr bwMode="auto">
              <a:xfrm rot="8176420">
                <a:off x="3619775" y="1075094"/>
                <a:ext cx="781495" cy="1030816"/>
              </a:xfrm>
              <a:custGeom>
                <a:avLst/>
                <a:gdLst>
                  <a:gd name="T0" fmla="*/ 1068 w 1069"/>
                  <a:gd name="T1" fmla="*/ 123 h 1161"/>
                  <a:gd name="T2" fmla="*/ 1066 w 1069"/>
                  <a:gd name="T3" fmla="*/ 46 h 1161"/>
                  <a:gd name="T4" fmla="*/ 250 w 1069"/>
                  <a:gd name="T5" fmla="*/ 295 h 1161"/>
                  <a:gd name="T6" fmla="*/ 0 w 1069"/>
                  <a:gd name="T7" fmla="*/ 1026 h 1161"/>
                  <a:gd name="T8" fmla="*/ 2 w 1069"/>
                  <a:gd name="T9" fmla="*/ 1114 h 1161"/>
                  <a:gd name="T10" fmla="*/ 818 w 1069"/>
                  <a:gd name="T11" fmla="*/ 866 h 1161"/>
                  <a:gd name="T12" fmla="*/ 944 w 1069"/>
                  <a:gd name="T13" fmla="*/ 692 h 1161"/>
                  <a:gd name="T14" fmla="*/ 994 w 1069"/>
                  <a:gd name="T15" fmla="*/ 579 h 1161"/>
                  <a:gd name="T16" fmla="*/ 1068 w 1069"/>
                  <a:gd name="T17" fmla="*/ 123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9" h="1161">
                    <a:moveTo>
                      <a:pt x="1068" y="123"/>
                    </a:moveTo>
                    <a:cubicBezTo>
                      <a:pt x="1068" y="75"/>
                      <a:pt x="1066" y="46"/>
                      <a:pt x="1066" y="46"/>
                    </a:cubicBezTo>
                    <a:cubicBezTo>
                      <a:pt x="1066" y="46"/>
                      <a:pt x="544" y="0"/>
                      <a:pt x="250" y="295"/>
                    </a:cubicBezTo>
                    <a:cubicBezTo>
                      <a:pt x="31" y="516"/>
                      <a:pt x="1" y="864"/>
                      <a:pt x="0" y="1026"/>
                    </a:cubicBezTo>
                    <a:cubicBezTo>
                      <a:pt x="0" y="1081"/>
                      <a:pt x="2" y="1114"/>
                      <a:pt x="2" y="1114"/>
                    </a:cubicBezTo>
                    <a:cubicBezTo>
                      <a:pt x="2" y="1114"/>
                      <a:pt x="525" y="1161"/>
                      <a:pt x="818" y="866"/>
                    </a:cubicBezTo>
                    <a:cubicBezTo>
                      <a:pt x="870" y="814"/>
                      <a:pt x="911" y="754"/>
                      <a:pt x="944" y="692"/>
                    </a:cubicBezTo>
                    <a:cubicBezTo>
                      <a:pt x="963" y="655"/>
                      <a:pt x="980" y="617"/>
                      <a:pt x="994" y="579"/>
                    </a:cubicBezTo>
                    <a:cubicBezTo>
                      <a:pt x="1058" y="402"/>
                      <a:pt x="1069" y="222"/>
                      <a:pt x="1068" y="12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2" name="Freeform: Shape 12">
                <a:extLst>
                  <a:ext uri="{FF2B5EF4-FFF2-40B4-BE49-F238E27FC236}">
                    <a16:creationId xmlns:a16="http://schemas.microsoft.com/office/drawing/2014/main" id="{5AB6D4B6-1813-9CEC-A987-5E8143C96CF0}"/>
                  </a:ext>
                </a:extLst>
              </p:cNvPr>
              <p:cNvSpPr>
                <a:spLocks/>
              </p:cNvSpPr>
              <p:nvPr/>
            </p:nvSpPr>
            <p:spPr bwMode="auto">
              <a:xfrm rot="10051992">
                <a:off x="5319989" y="2885472"/>
                <a:ext cx="747831" cy="952562"/>
              </a:xfrm>
              <a:custGeom>
                <a:avLst/>
                <a:gdLst>
                  <a:gd name="T0" fmla="*/ 1068 w 1069"/>
                  <a:gd name="T1" fmla="*/ 123 h 1161"/>
                  <a:gd name="T2" fmla="*/ 1066 w 1069"/>
                  <a:gd name="T3" fmla="*/ 46 h 1161"/>
                  <a:gd name="T4" fmla="*/ 250 w 1069"/>
                  <a:gd name="T5" fmla="*/ 295 h 1161"/>
                  <a:gd name="T6" fmla="*/ 0 w 1069"/>
                  <a:gd name="T7" fmla="*/ 1026 h 1161"/>
                  <a:gd name="T8" fmla="*/ 2 w 1069"/>
                  <a:gd name="T9" fmla="*/ 1114 h 1161"/>
                  <a:gd name="T10" fmla="*/ 818 w 1069"/>
                  <a:gd name="T11" fmla="*/ 866 h 1161"/>
                  <a:gd name="T12" fmla="*/ 944 w 1069"/>
                  <a:gd name="T13" fmla="*/ 692 h 1161"/>
                  <a:gd name="T14" fmla="*/ 994 w 1069"/>
                  <a:gd name="T15" fmla="*/ 579 h 1161"/>
                  <a:gd name="T16" fmla="*/ 1068 w 1069"/>
                  <a:gd name="T17" fmla="*/ 123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9" h="1161">
                    <a:moveTo>
                      <a:pt x="1068" y="123"/>
                    </a:moveTo>
                    <a:cubicBezTo>
                      <a:pt x="1068" y="75"/>
                      <a:pt x="1066" y="46"/>
                      <a:pt x="1066" y="46"/>
                    </a:cubicBezTo>
                    <a:cubicBezTo>
                      <a:pt x="1066" y="46"/>
                      <a:pt x="544" y="0"/>
                      <a:pt x="250" y="295"/>
                    </a:cubicBezTo>
                    <a:cubicBezTo>
                      <a:pt x="31" y="516"/>
                      <a:pt x="1" y="864"/>
                      <a:pt x="0" y="1026"/>
                    </a:cubicBezTo>
                    <a:cubicBezTo>
                      <a:pt x="0" y="1081"/>
                      <a:pt x="2" y="1114"/>
                      <a:pt x="2" y="1114"/>
                    </a:cubicBezTo>
                    <a:cubicBezTo>
                      <a:pt x="2" y="1114"/>
                      <a:pt x="525" y="1161"/>
                      <a:pt x="818" y="866"/>
                    </a:cubicBezTo>
                    <a:cubicBezTo>
                      <a:pt x="870" y="814"/>
                      <a:pt x="911" y="754"/>
                      <a:pt x="944" y="692"/>
                    </a:cubicBezTo>
                    <a:cubicBezTo>
                      <a:pt x="963" y="655"/>
                      <a:pt x="980" y="617"/>
                      <a:pt x="994" y="579"/>
                    </a:cubicBezTo>
                    <a:cubicBezTo>
                      <a:pt x="1058" y="402"/>
                      <a:pt x="1069" y="222"/>
                      <a:pt x="1068" y="12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/>
                  </a:gs>
                  <a:gs pos="100000">
                    <a:srgbClr val="48F166"/>
                  </a:gs>
                </a:gsLst>
                <a:lin ang="13500000" scaled="1"/>
                <a:tileRect/>
              </a:gradFill>
              <a:ln w="12700">
                <a:solidFill>
                  <a:srgbClr val="48F1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3" name="Freeform: Shape 13">
                <a:extLst>
                  <a:ext uri="{FF2B5EF4-FFF2-40B4-BE49-F238E27FC236}">
                    <a16:creationId xmlns:a16="http://schemas.microsoft.com/office/drawing/2014/main" id="{230A251F-F3E1-363A-290A-F20D52D653B9}"/>
                  </a:ext>
                </a:extLst>
              </p:cNvPr>
              <p:cNvSpPr>
                <a:spLocks/>
              </p:cNvSpPr>
              <p:nvPr/>
            </p:nvSpPr>
            <p:spPr bwMode="auto">
              <a:xfrm rot="8892624">
                <a:off x="4640260" y="3534305"/>
                <a:ext cx="656400" cy="712633"/>
              </a:xfrm>
              <a:custGeom>
                <a:avLst/>
                <a:gdLst>
                  <a:gd name="T0" fmla="*/ 1068 w 1069"/>
                  <a:gd name="T1" fmla="*/ 123 h 1161"/>
                  <a:gd name="T2" fmla="*/ 1066 w 1069"/>
                  <a:gd name="T3" fmla="*/ 46 h 1161"/>
                  <a:gd name="T4" fmla="*/ 250 w 1069"/>
                  <a:gd name="T5" fmla="*/ 295 h 1161"/>
                  <a:gd name="T6" fmla="*/ 0 w 1069"/>
                  <a:gd name="T7" fmla="*/ 1026 h 1161"/>
                  <a:gd name="T8" fmla="*/ 2 w 1069"/>
                  <a:gd name="T9" fmla="*/ 1114 h 1161"/>
                  <a:gd name="T10" fmla="*/ 818 w 1069"/>
                  <a:gd name="T11" fmla="*/ 866 h 1161"/>
                  <a:gd name="T12" fmla="*/ 944 w 1069"/>
                  <a:gd name="T13" fmla="*/ 692 h 1161"/>
                  <a:gd name="T14" fmla="*/ 994 w 1069"/>
                  <a:gd name="T15" fmla="*/ 579 h 1161"/>
                  <a:gd name="T16" fmla="*/ 1068 w 1069"/>
                  <a:gd name="T17" fmla="*/ 123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9" h="1161">
                    <a:moveTo>
                      <a:pt x="1068" y="123"/>
                    </a:moveTo>
                    <a:cubicBezTo>
                      <a:pt x="1068" y="75"/>
                      <a:pt x="1066" y="46"/>
                      <a:pt x="1066" y="46"/>
                    </a:cubicBezTo>
                    <a:cubicBezTo>
                      <a:pt x="1066" y="46"/>
                      <a:pt x="544" y="0"/>
                      <a:pt x="250" y="295"/>
                    </a:cubicBezTo>
                    <a:cubicBezTo>
                      <a:pt x="31" y="516"/>
                      <a:pt x="1" y="864"/>
                      <a:pt x="0" y="1026"/>
                    </a:cubicBezTo>
                    <a:cubicBezTo>
                      <a:pt x="0" y="1081"/>
                      <a:pt x="2" y="1114"/>
                      <a:pt x="2" y="1114"/>
                    </a:cubicBezTo>
                    <a:cubicBezTo>
                      <a:pt x="2" y="1114"/>
                      <a:pt x="525" y="1161"/>
                      <a:pt x="818" y="866"/>
                    </a:cubicBezTo>
                    <a:cubicBezTo>
                      <a:pt x="870" y="814"/>
                      <a:pt x="911" y="754"/>
                      <a:pt x="944" y="692"/>
                    </a:cubicBezTo>
                    <a:cubicBezTo>
                      <a:pt x="963" y="655"/>
                      <a:pt x="980" y="617"/>
                      <a:pt x="994" y="579"/>
                    </a:cubicBezTo>
                    <a:cubicBezTo>
                      <a:pt x="1058" y="402"/>
                      <a:pt x="1069" y="222"/>
                      <a:pt x="1068" y="12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" name="Freeform: Shape 14">
                <a:extLst>
                  <a:ext uri="{FF2B5EF4-FFF2-40B4-BE49-F238E27FC236}">
                    <a16:creationId xmlns:a16="http://schemas.microsoft.com/office/drawing/2014/main" id="{8F858B2F-E6BB-1F0D-765F-5B5257ED471A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2227748" y="3537015"/>
                <a:ext cx="1527846" cy="1658735"/>
              </a:xfrm>
              <a:custGeom>
                <a:avLst/>
                <a:gdLst>
                  <a:gd name="T0" fmla="*/ 1068 w 1069"/>
                  <a:gd name="T1" fmla="*/ 123 h 1161"/>
                  <a:gd name="T2" fmla="*/ 1066 w 1069"/>
                  <a:gd name="T3" fmla="*/ 46 h 1161"/>
                  <a:gd name="T4" fmla="*/ 250 w 1069"/>
                  <a:gd name="T5" fmla="*/ 295 h 1161"/>
                  <a:gd name="T6" fmla="*/ 0 w 1069"/>
                  <a:gd name="T7" fmla="*/ 1026 h 1161"/>
                  <a:gd name="T8" fmla="*/ 2 w 1069"/>
                  <a:gd name="T9" fmla="*/ 1114 h 1161"/>
                  <a:gd name="T10" fmla="*/ 818 w 1069"/>
                  <a:gd name="T11" fmla="*/ 866 h 1161"/>
                  <a:gd name="T12" fmla="*/ 944 w 1069"/>
                  <a:gd name="T13" fmla="*/ 692 h 1161"/>
                  <a:gd name="T14" fmla="*/ 994 w 1069"/>
                  <a:gd name="T15" fmla="*/ 579 h 1161"/>
                  <a:gd name="T16" fmla="*/ 1068 w 1069"/>
                  <a:gd name="T17" fmla="*/ 123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9" h="1161">
                    <a:moveTo>
                      <a:pt x="1068" y="123"/>
                    </a:moveTo>
                    <a:cubicBezTo>
                      <a:pt x="1068" y="75"/>
                      <a:pt x="1066" y="46"/>
                      <a:pt x="1066" y="46"/>
                    </a:cubicBezTo>
                    <a:cubicBezTo>
                      <a:pt x="1066" y="46"/>
                      <a:pt x="544" y="0"/>
                      <a:pt x="250" y="295"/>
                    </a:cubicBezTo>
                    <a:cubicBezTo>
                      <a:pt x="31" y="516"/>
                      <a:pt x="1" y="864"/>
                      <a:pt x="0" y="1026"/>
                    </a:cubicBezTo>
                    <a:cubicBezTo>
                      <a:pt x="0" y="1081"/>
                      <a:pt x="2" y="1114"/>
                      <a:pt x="2" y="1114"/>
                    </a:cubicBezTo>
                    <a:cubicBezTo>
                      <a:pt x="2" y="1114"/>
                      <a:pt x="525" y="1161"/>
                      <a:pt x="818" y="866"/>
                    </a:cubicBezTo>
                    <a:cubicBezTo>
                      <a:pt x="870" y="814"/>
                      <a:pt x="911" y="754"/>
                      <a:pt x="944" y="692"/>
                    </a:cubicBezTo>
                    <a:cubicBezTo>
                      <a:pt x="963" y="655"/>
                      <a:pt x="980" y="617"/>
                      <a:pt x="994" y="579"/>
                    </a:cubicBezTo>
                    <a:cubicBezTo>
                      <a:pt x="1058" y="402"/>
                      <a:pt x="1069" y="222"/>
                      <a:pt x="1068" y="12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5" name="Freeform: Shape 15">
                <a:extLst>
                  <a:ext uri="{FF2B5EF4-FFF2-40B4-BE49-F238E27FC236}">
                    <a16:creationId xmlns:a16="http://schemas.microsoft.com/office/drawing/2014/main" id="{0BBBF2AB-AF1E-DAEB-9804-47BD0CC8FAFD}"/>
                  </a:ext>
                </a:extLst>
              </p:cNvPr>
              <p:cNvSpPr>
                <a:spLocks/>
              </p:cNvSpPr>
              <p:nvPr/>
            </p:nvSpPr>
            <p:spPr bwMode="auto">
              <a:xfrm rot="11548008" flipH="1">
                <a:off x="5311896" y="4395516"/>
                <a:ext cx="747831" cy="952562"/>
              </a:xfrm>
              <a:custGeom>
                <a:avLst/>
                <a:gdLst>
                  <a:gd name="T0" fmla="*/ 1068 w 1069"/>
                  <a:gd name="T1" fmla="*/ 123 h 1161"/>
                  <a:gd name="T2" fmla="*/ 1066 w 1069"/>
                  <a:gd name="T3" fmla="*/ 46 h 1161"/>
                  <a:gd name="T4" fmla="*/ 250 w 1069"/>
                  <a:gd name="T5" fmla="*/ 295 h 1161"/>
                  <a:gd name="T6" fmla="*/ 0 w 1069"/>
                  <a:gd name="T7" fmla="*/ 1026 h 1161"/>
                  <a:gd name="T8" fmla="*/ 2 w 1069"/>
                  <a:gd name="T9" fmla="*/ 1114 h 1161"/>
                  <a:gd name="T10" fmla="*/ 818 w 1069"/>
                  <a:gd name="T11" fmla="*/ 866 h 1161"/>
                  <a:gd name="T12" fmla="*/ 944 w 1069"/>
                  <a:gd name="T13" fmla="*/ 692 h 1161"/>
                  <a:gd name="T14" fmla="*/ 994 w 1069"/>
                  <a:gd name="T15" fmla="*/ 579 h 1161"/>
                  <a:gd name="T16" fmla="*/ 1068 w 1069"/>
                  <a:gd name="T17" fmla="*/ 123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9" h="1161">
                    <a:moveTo>
                      <a:pt x="1068" y="123"/>
                    </a:moveTo>
                    <a:cubicBezTo>
                      <a:pt x="1068" y="75"/>
                      <a:pt x="1066" y="46"/>
                      <a:pt x="1066" y="46"/>
                    </a:cubicBezTo>
                    <a:cubicBezTo>
                      <a:pt x="1066" y="46"/>
                      <a:pt x="544" y="0"/>
                      <a:pt x="250" y="295"/>
                    </a:cubicBezTo>
                    <a:cubicBezTo>
                      <a:pt x="31" y="516"/>
                      <a:pt x="1" y="864"/>
                      <a:pt x="0" y="1026"/>
                    </a:cubicBezTo>
                    <a:cubicBezTo>
                      <a:pt x="0" y="1081"/>
                      <a:pt x="2" y="1114"/>
                      <a:pt x="2" y="1114"/>
                    </a:cubicBezTo>
                    <a:cubicBezTo>
                      <a:pt x="2" y="1114"/>
                      <a:pt x="525" y="1161"/>
                      <a:pt x="818" y="866"/>
                    </a:cubicBezTo>
                    <a:cubicBezTo>
                      <a:pt x="870" y="814"/>
                      <a:pt x="911" y="754"/>
                      <a:pt x="944" y="692"/>
                    </a:cubicBezTo>
                    <a:cubicBezTo>
                      <a:pt x="963" y="655"/>
                      <a:pt x="980" y="617"/>
                      <a:pt x="994" y="579"/>
                    </a:cubicBezTo>
                    <a:cubicBezTo>
                      <a:pt x="1058" y="402"/>
                      <a:pt x="1069" y="222"/>
                      <a:pt x="1068" y="12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/>
                  </a:gs>
                  <a:gs pos="100000">
                    <a:srgbClr val="48F166"/>
                  </a:gs>
                </a:gsLst>
                <a:lin ang="13500000" scaled="1"/>
                <a:tileRect/>
              </a:gradFill>
              <a:ln w="12700">
                <a:solidFill>
                  <a:srgbClr val="48F1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" name="Freeform: Shape 16">
                <a:extLst>
                  <a:ext uri="{FF2B5EF4-FFF2-40B4-BE49-F238E27FC236}">
                    <a16:creationId xmlns:a16="http://schemas.microsoft.com/office/drawing/2014/main" id="{728F7449-EA85-5167-4BD5-D5CC5AE42C22}"/>
                  </a:ext>
                </a:extLst>
              </p:cNvPr>
              <p:cNvSpPr>
                <a:spLocks/>
              </p:cNvSpPr>
              <p:nvPr/>
            </p:nvSpPr>
            <p:spPr bwMode="auto">
              <a:xfrm rot="10380047">
                <a:off x="4512348" y="739797"/>
                <a:ext cx="781495" cy="1030816"/>
              </a:xfrm>
              <a:custGeom>
                <a:avLst/>
                <a:gdLst>
                  <a:gd name="T0" fmla="*/ 1068 w 1069"/>
                  <a:gd name="T1" fmla="*/ 123 h 1161"/>
                  <a:gd name="T2" fmla="*/ 1066 w 1069"/>
                  <a:gd name="T3" fmla="*/ 46 h 1161"/>
                  <a:gd name="T4" fmla="*/ 250 w 1069"/>
                  <a:gd name="T5" fmla="*/ 295 h 1161"/>
                  <a:gd name="T6" fmla="*/ 0 w 1069"/>
                  <a:gd name="T7" fmla="*/ 1026 h 1161"/>
                  <a:gd name="T8" fmla="*/ 2 w 1069"/>
                  <a:gd name="T9" fmla="*/ 1114 h 1161"/>
                  <a:gd name="T10" fmla="*/ 818 w 1069"/>
                  <a:gd name="T11" fmla="*/ 866 h 1161"/>
                  <a:gd name="T12" fmla="*/ 944 w 1069"/>
                  <a:gd name="T13" fmla="*/ 692 h 1161"/>
                  <a:gd name="T14" fmla="*/ 994 w 1069"/>
                  <a:gd name="T15" fmla="*/ 579 h 1161"/>
                  <a:gd name="T16" fmla="*/ 1068 w 1069"/>
                  <a:gd name="T17" fmla="*/ 123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9" h="1161">
                    <a:moveTo>
                      <a:pt x="1068" y="123"/>
                    </a:moveTo>
                    <a:cubicBezTo>
                      <a:pt x="1068" y="75"/>
                      <a:pt x="1066" y="46"/>
                      <a:pt x="1066" y="46"/>
                    </a:cubicBezTo>
                    <a:cubicBezTo>
                      <a:pt x="1066" y="46"/>
                      <a:pt x="544" y="0"/>
                      <a:pt x="250" y="295"/>
                    </a:cubicBezTo>
                    <a:cubicBezTo>
                      <a:pt x="31" y="516"/>
                      <a:pt x="1" y="864"/>
                      <a:pt x="0" y="1026"/>
                    </a:cubicBezTo>
                    <a:cubicBezTo>
                      <a:pt x="0" y="1081"/>
                      <a:pt x="2" y="1114"/>
                      <a:pt x="2" y="1114"/>
                    </a:cubicBezTo>
                    <a:cubicBezTo>
                      <a:pt x="2" y="1114"/>
                      <a:pt x="525" y="1161"/>
                      <a:pt x="818" y="866"/>
                    </a:cubicBezTo>
                    <a:cubicBezTo>
                      <a:pt x="870" y="814"/>
                      <a:pt x="911" y="754"/>
                      <a:pt x="944" y="692"/>
                    </a:cubicBezTo>
                    <a:cubicBezTo>
                      <a:pt x="963" y="655"/>
                      <a:pt x="980" y="617"/>
                      <a:pt x="994" y="579"/>
                    </a:cubicBezTo>
                    <a:cubicBezTo>
                      <a:pt x="1058" y="402"/>
                      <a:pt x="1069" y="222"/>
                      <a:pt x="1068" y="12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/>
                  </a:gs>
                  <a:gs pos="100000">
                    <a:srgbClr val="48F166"/>
                  </a:gs>
                </a:gsLst>
                <a:lin ang="13500000" scaled="1"/>
                <a:tileRect/>
              </a:gradFill>
              <a:ln w="12700">
                <a:solidFill>
                  <a:srgbClr val="48F1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7" name="Freeform: Shape 17">
                <a:extLst>
                  <a:ext uri="{FF2B5EF4-FFF2-40B4-BE49-F238E27FC236}">
                    <a16:creationId xmlns:a16="http://schemas.microsoft.com/office/drawing/2014/main" id="{A01F2611-B266-095D-B828-042384F55E5E}"/>
                  </a:ext>
                </a:extLst>
              </p:cNvPr>
              <p:cNvSpPr>
                <a:spLocks/>
              </p:cNvSpPr>
              <p:nvPr/>
            </p:nvSpPr>
            <p:spPr bwMode="auto">
              <a:xfrm rot="2776420">
                <a:off x="1606525" y="3248322"/>
                <a:ext cx="781495" cy="1030816"/>
              </a:xfrm>
              <a:custGeom>
                <a:avLst/>
                <a:gdLst>
                  <a:gd name="T0" fmla="*/ 1068 w 1069"/>
                  <a:gd name="T1" fmla="*/ 123 h 1161"/>
                  <a:gd name="T2" fmla="*/ 1066 w 1069"/>
                  <a:gd name="T3" fmla="*/ 46 h 1161"/>
                  <a:gd name="T4" fmla="*/ 250 w 1069"/>
                  <a:gd name="T5" fmla="*/ 295 h 1161"/>
                  <a:gd name="T6" fmla="*/ 0 w 1069"/>
                  <a:gd name="T7" fmla="*/ 1026 h 1161"/>
                  <a:gd name="T8" fmla="*/ 2 w 1069"/>
                  <a:gd name="T9" fmla="*/ 1114 h 1161"/>
                  <a:gd name="T10" fmla="*/ 818 w 1069"/>
                  <a:gd name="T11" fmla="*/ 866 h 1161"/>
                  <a:gd name="T12" fmla="*/ 944 w 1069"/>
                  <a:gd name="T13" fmla="*/ 692 h 1161"/>
                  <a:gd name="T14" fmla="*/ 994 w 1069"/>
                  <a:gd name="T15" fmla="*/ 579 h 1161"/>
                  <a:gd name="T16" fmla="*/ 1068 w 1069"/>
                  <a:gd name="T17" fmla="*/ 123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9" h="1161">
                    <a:moveTo>
                      <a:pt x="1068" y="123"/>
                    </a:moveTo>
                    <a:cubicBezTo>
                      <a:pt x="1068" y="75"/>
                      <a:pt x="1066" y="46"/>
                      <a:pt x="1066" y="46"/>
                    </a:cubicBezTo>
                    <a:cubicBezTo>
                      <a:pt x="1066" y="46"/>
                      <a:pt x="544" y="0"/>
                      <a:pt x="250" y="295"/>
                    </a:cubicBezTo>
                    <a:cubicBezTo>
                      <a:pt x="31" y="516"/>
                      <a:pt x="1" y="864"/>
                      <a:pt x="0" y="1026"/>
                    </a:cubicBezTo>
                    <a:cubicBezTo>
                      <a:pt x="0" y="1081"/>
                      <a:pt x="2" y="1114"/>
                      <a:pt x="2" y="1114"/>
                    </a:cubicBezTo>
                    <a:cubicBezTo>
                      <a:pt x="2" y="1114"/>
                      <a:pt x="525" y="1161"/>
                      <a:pt x="818" y="866"/>
                    </a:cubicBezTo>
                    <a:cubicBezTo>
                      <a:pt x="870" y="814"/>
                      <a:pt x="911" y="754"/>
                      <a:pt x="944" y="692"/>
                    </a:cubicBezTo>
                    <a:cubicBezTo>
                      <a:pt x="963" y="655"/>
                      <a:pt x="980" y="617"/>
                      <a:pt x="994" y="579"/>
                    </a:cubicBezTo>
                    <a:cubicBezTo>
                      <a:pt x="1058" y="402"/>
                      <a:pt x="1069" y="222"/>
                      <a:pt x="1068" y="12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/>
                  </a:gs>
                  <a:gs pos="100000">
                    <a:srgbClr val="48F166"/>
                  </a:gs>
                </a:gsLst>
                <a:lin ang="13500000" scaled="1"/>
                <a:tileRect/>
              </a:gradFill>
              <a:ln w="12700">
                <a:solidFill>
                  <a:srgbClr val="48F1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" name="Freeform: Shape 18">
                <a:extLst>
                  <a:ext uri="{FF2B5EF4-FFF2-40B4-BE49-F238E27FC236}">
                    <a16:creationId xmlns:a16="http://schemas.microsoft.com/office/drawing/2014/main" id="{3B5E5E2C-ACEC-A22D-1041-78808331BABC}"/>
                  </a:ext>
                </a:extLst>
              </p:cNvPr>
              <p:cNvSpPr>
                <a:spLocks/>
              </p:cNvSpPr>
              <p:nvPr/>
            </p:nvSpPr>
            <p:spPr bwMode="auto">
              <a:xfrm rot="4980047">
                <a:off x="1271228" y="2355749"/>
                <a:ext cx="781495" cy="1030816"/>
              </a:xfrm>
              <a:custGeom>
                <a:avLst/>
                <a:gdLst>
                  <a:gd name="T0" fmla="*/ 1068 w 1069"/>
                  <a:gd name="T1" fmla="*/ 123 h 1161"/>
                  <a:gd name="T2" fmla="*/ 1066 w 1069"/>
                  <a:gd name="T3" fmla="*/ 46 h 1161"/>
                  <a:gd name="T4" fmla="*/ 250 w 1069"/>
                  <a:gd name="T5" fmla="*/ 295 h 1161"/>
                  <a:gd name="T6" fmla="*/ 0 w 1069"/>
                  <a:gd name="T7" fmla="*/ 1026 h 1161"/>
                  <a:gd name="T8" fmla="*/ 2 w 1069"/>
                  <a:gd name="T9" fmla="*/ 1114 h 1161"/>
                  <a:gd name="T10" fmla="*/ 818 w 1069"/>
                  <a:gd name="T11" fmla="*/ 866 h 1161"/>
                  <a:gd name="T12" fmla="*/ 944 w 1069"/>
                  <a:gd name="T13" fmla="*/ 692 h 1161"/>
                  <a:gd name="T14" fmla="*/ 994 w 1069"/>
                  <a:gd name="T15" fmla="*/ 579 h 1161"/>
                  <a:gd name="T16" fmla="*/ 1068 w 1069"/>
                  <a:gd name="T17" fmla="*/ 123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9" h="1161">
                    <a:moveTo>
                      <a:pt x="1068" y="123"/>
                    </a:moveTo>
                    <a:cubicBezTo>
                      <a:pt x="1068" y="75"/>
                      <a:pt x="1066" y="46"/>
                      <a:pt x="1066" y="46"/>
                    </a:cubicBezTo>
                    <a:cubicBezTo>
                      <a:pt x="1066" y="46"/>
                      <a:pt x="544" y="0"/>
                      <a:pt x="250" y="295"/>
                    </a:cubicBezTo>
                    <a:cubicBezTo>
                      <a:pt x="31" y="516"/>
                      <a:pt x="1" y="864"/>
                      <a:pt x="0" y="1026"/>
                    </a:cubicBezTo>
                    <a:cubicBezTo>
                      <a:pt x="0" y="1081"/>
                      <a:pt x="2" y="1114"/>
                      <a:pt x="2" y="1114"/>
                    </a:cubicBezTo>
                    <a:cubicBezTo>
                      <a:pt x="2" y="1114"/>
                      <a:pt x="525" y="1161"/>
                      <a:pt x="818" y="866"/>
                    </a:cubicBezTo>
                    <a:cubicBezTo>
                      <a:pt x="870" y="814"/>
                      <a:pt x="911" y="754"/>
                      <a:pt x="944" y="692"/>
                    </a:cubicBezTo>
                    <a:cubicBezTo>
                      <a:pt x="963" y="655"/>
                      <a:pt x="980" y="617"/>
                      <a:pt x="994" y="579"/>
                    </a:cubicBezTo>
                    <a:cubicBezTo>
                      <a:pt x="1058" y="402"/>
                      <a:pt x="1069" y="222"/>
                      <a:pt x="1068" y="12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4" name="Freeform: Shape 6">
              <a:extLst>
                <a:ext uri="{FF2B5EF4-FFF2-40B4-BE49-F238E27FC236}">
                  <a16:creationId xmlns:a16="http://schemas.microsoft.com/office/drawing/2014/main" id="{69BD9187-06BF-D716-386C-F6C0C29D313D}"/>
                </a:ext>
              </a:extLst>
            </p:cNvPr>
            <p:cNvSpPr/>
            <p:nvPr/>
          </p:nvSpPr>
          <p:spPr>
            <a:xfrm>
              <a:off x="2919226" y="5739813"/>
              <a:ext cx="3536803" cy="834494"/>
            </a:xfrm>
            <a:custGeom>
              <a:avLst/>
              <a:gdLst>
                <a:gd name="connsiteX0" fmla="*/ 2066588 w 3536803"/>
                <a:gd name="connsiteY0" fmla="*/ 0 h 834494"/>
                <a:gd name="connsiteX1" fmla="*/ 3534364 w 3536803"/>
                <a:gd name="connsiteY1" fmla="*/ 267822 h 834494"/>
                <a:gd name="connsiteX2" fmla="*/ 3536803 w 3536803"/>
                <a:gd name="connsiteY2" fmla="*/ 269124 h 834494"/>
                <a:gd name="connsiteX3" fmla="*/ 3404571 w 3536803"/>
                <a:gd name="connsiteY3" fmla="*/ 235470 h 834494"/>
                <a:gd name="connsiteX4" fmla="*/ 1936666 w 3536803"/>
                <a:gd name="connsiteY4" fmla="*/ 172043 h 834494"/>
                <a:gd name="connsiteX5" fmla="*/ 90123 w 3536803"/>
                <a:gd name="connsiteY5" fmla="*/ 761375 h 834494"/>
                <a:gd name="connsiteX6" fmla="*/ 0 w 3536803"/>
                <a:gd name="connsiteY6" fmla="*/ 834494 h 834494"/>
                <a:gd name="connsiteX7" fmla="*/ 1557 w 3536803"/>
                <a:gd name="connsiteY7" fmla="*/ 820908 h 834494"/>
                <a:gd name="connsiteX8" fmla="*/ 2066588 w 3536803"/>
                <a:gd name="connsiteY8" fmla="*/ 0 h 834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36803" h="834494">
                  <a:moveTo>
                    <a:pt x="2066588" y="0"/>
                  </a:moveTo>
                  <a:cubicBezTo>
                    <a:pt x="2639790" y="0"/>
                    <a:pt x="3158727" y="102348"/>
                    <a:pt x="3534364" y="267822"/>
                  </a:cubicBezTo>
                  <a:lnTo>
                    <a:pt x="3536803" y="269124"/>
                  </a:lnTo>
                  <a:lnTo>
                    <a:pt x="3404571" y="235470"/>
                  </a:lnTo>
                  <a:cubicBezTo>
                    <a:pt x="2998351" y="144896"/>
                    <a:pt x="2486388" y="117212"/>
                    <a:pt x="1936666" y="172043"/>
                  </a:cubicBezTo>
                  <a:cubicBezTo>
                    <a:pt x="1151348" y="250374"/>
                    <a:pt x="474836" y="478563"/>
                    <a:pt x="90123" y="761375"/>
                  </a:cubicBezTo>
                  <a:lnTo>
                    <a:pt x="0" y="834494"/>
                  </a:lnTo>
                  <a:lnTo>
                    <a:pt x="1557" y="820908"/>
                  </a:lnTo>
                  <a:cubicBezTo>
                    <a:pt x="107856" y="359817"/>
                    <a:pt x="991834" y="0"/>
                    <a:pt x="20665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9" name="椭圆 1">
            <a:extLst>
              <a:ext uri="{FF2B5EF4-FFF2-40B4-BE49-F238E27FC236}">
                <a16:creationId xmlns:a16="http://schemas.microsoft.com/office/drawing/2014/main" id="{907697CA-208D-1CEB-6C86-C9E883F87F3F}"/>
              </a:ext>
            </a:extLst>
          </p:cNvPr>
          <p:cNvSpPr/>
          <p:nvPr/>
        </p:nvSpPr>
        <p:spPr>
          <a:xfrm>
            <a:off x="1278444" y="3344457"/>
            <a:ext cx="332284" cy="331783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endParaRPr kumimoji="1" lang="zh-CN" altLang="en-US">
              <a:solidFill>
                <a:schemeClr val="tx1"/>
              </a:solidFill>
              <a:latin typeface="굴림" panose="020B0600000101010101" pitchFamily="34" charset="-127"/>
              <a:ea typeface="굴림" panose="020B0600000101010101" pitchFamily="34" charset="-127"/>
              <a:sym typeface="HarmonyOS Sans SC Light" panose="00000400000000000000" pitchFamily="2" charset="-122"/>
            </a:endParaRPr>
          </a:p>
        </p:txBody>
      </p:sp>
      <p:sp>
        <p:nvSpPr>
          <p:cNvPr id="20" name="椭圆 14">
            <a:extLst>
              <a:ext uri="{FF2B5EF4-FFF2-40B4-BE49-F238E27FC236}">
                <a16:creationId xmlns:a16="http://schemas.microsoft.com/office/drawing/2014/main" id="{8EC6C492-BE27-43B4-C8F7-4AB1298A1CC4}"/>
              </a:ext>
            </a:extLst>
          </p:cNvPr>
          <p:cNvSpPr/>
          <p:nvPr/>
        </p:nvSpPr>
        <p:spPr>
          <a:xfrm>
            <a:off x="3983424" y="3344206"/>
            <a:ext cx="321524" cy="332284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endParaRPr kumimoji="1" lang="zh-CN" altLang="en-US">
              <a:solidFill>
                <a:schemeClr val="tx1"/>
              </a:solidFill>
              <a:latin typeface="굴림" panose="020B0600000101010101" pitchFamily="34" charset="-127"/>
              <a:ea typeface="굴림" panose="020B0600000101010101" pitchFamily="34" charset="-127"/>
              <a:sym typeface="HarmonyOS Sans SC Light" panose="000004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A06DBA8-C677-7F33-3889-7D5C93CE051E}"/>
              </a:ext>
            </a:extLst>
          </p:cNvPr>
          <p:cNvGrpSpPr/>
          <p:nvPr/>
        </p:nvGrpSpPr>
        <p:grpSpPr>
          <a:xfrm>
            <a:off x="1125765" y="3928891"/>
            <a:ext cx="2019301" cy="1417744"/>
            <a:chOff x="444500" y="1856096"/>
            <a:chExt cx="2019301" cy="141774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643D52D-285E-6237-69A9-D741DD4E2C04}"/>
                </a:ext>
              </a:extLst>
            </p:cNvPr>
            <p:cNvSpPr txBox="1"/>
            <p:nvPr/>
          </p:nvSpPr>
          <p:spPr>
            <a:xfrm>
              <a:off x="444500" y="2188222"/>
              <a:ext cx="1811028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D50F991-2DE2-B6C8-166D-AF821211E520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6135CAF-98A3-6703-9353-50F255E5648F}"/>
              </a:ext>
            </a:extLst>
          </p:cNvPr>
          <p:cNvGrpSpPr/>
          <p:nvPr/>
        </p:nvGrpSpPr>
        <p:grpSpPr>
          <a:xfrm>
            <a:off x="3840180" y="3928891"/>
            <a:ext cx="2019301" cy="1417744"/>
            <a:chOff x="444500" y="1856096"/>
            <a:chExt cx="2019301" cy="141774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D176595-E785-5B55-E495-C631B89595A4}"/>
                </a:ext>
              </a:extLst>
            </p:cNvPr>
            <p:cNvSpPr txBox="1"/>
            <p:nvPr/>
          </p:nvSpPr>
          <p:spPr>
            <a:xfrm>
              <a:off x="444500" y="2188222"/>
              <a:ext cx="1811028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67096EF-7408-2CD1-AB74-B56245CC9BEB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80D0F5CA-F22C-78DF-AD6A-736060366F17}"/>
              </a:ext>
            </a:extLst>
          </p:cNvPr>
          <p:cNvSpPr txBox="1"/>
          <p:nvPr/>
        </p:nvSpPr>
        <p:spPr>
          <a:xfrm>
            <a:off x="1139857" y="1930517"/>
            <a:ext cx="5221668" cy="10856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latin typeface="+mn-ea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latin typeface="+mn-ea"/>
                <a:sym typeface="HarmonyOS Sans SC Light" panose="00000400000000000000" pitchFamily="2" charset="-122"/>
              </a:rPr>
              <a:t>200</a:t>
            </a:r>
            <a:r>
              <a:rPr lang="zh-CN" altLang="en-US" sz="1100" dirty="0">
                <a:latin typeface="+mn-ea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100" dirty="0">
                <a:latin typeface="+mn-ea"/>
                <a:sym typeface="HarmonyOS Sans SC Light" panose="00000400000000000000" pitchFamily="2" charset="-122"/>
              </a:rPr>
              <a:t>5</a:t>
            </a:r>
            <a:r>
              <a:rPr lang="zh-CN" altLang="en-US" sz="1100" dirty="0">
                <a:latin typeface="+mn-ea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100" dirty="0">
              <a:latin typeface="+mn-ea"/>
              <a:sym typeface="HarmonyOS Sans SC Light" panose="000004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5EAB5ED-49DE-A37A-9A7D-696E89F4E609}"/>
              </a:ext>
            </a:extLst>
          </p:cNvPr>
          <p:cNvSpPr txBox="1"/>
          <p:nvPr/>
        </p:nvSpPr>
        <p:spPr>
          <a:xfrm>
            <a:off x="1139858" y="1598391"/>
            <a:ext cx="2019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zh-CN" altLang="en-US" sz="1800" b="1" dirty="0">
                <a:latin typeface="+mn-ea"/>
                <a:ea typeface="+mn-ea"/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696019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B8891536-8DE4-A93F-70FE-4CBB82ABC1A7}"/>
              </a:ext>
            </a:extLst>
          </p:cNvPr>
          <p:cNvSpPr/>
          <p:nvPr/>
        </p:nvSpPr>
        <p:spPr>
          <a:xfrm>
            <a:off x="10320677" y="2176894"/>
            <a:ext cx="638026" cy="407036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4E04AC-6661-6F2C-4AE1-A5FD6000E751}"/>
              </a:ext>
            </a:extLst>
          </p:cNvPr>
          <p:cNvSpPr txBox="1"/>
          <p:nvPr/>
        </p:nvSpPr>
        <p:spPr>
          <a:xfrm>
            <a:off x="193373" y="869353"/>
            <a:ext cx="532159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dirty="0">
                <a:ln>
                  <a:gradFill>
                    <a:gsLst>
                      <a:gs pos="0">
                        <a:srgbClr val="0A8F63"/>
                      </a:gs>
                      <a:gs pos="100000">
                        <a:srgbClr val="48F166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100000">
                      <a:srgbClr val="48F166">
                        <a:alpha val="60000"/>
                      </a:srgbClr>
                    </a:gs>
                    <a:gs pos="0">
                      <a:srgbClr val="0A8F63">
                        <a:alpha val="0"/>
                      </a:srgbClr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700" dirty="0">
              <a:ln>
                <a:gradFill>
                  <a:gsLst>
                    <a:gs pos="0">
                      <a:srgbClr val="0A8F63"/>
                    </a:gs>
                    <a:gs pos="100000">
                      <a:srgbClr val="48F166">
                        <a:alpha val="0"/>
                      </a:srgbClr>
                    </a:gs>
                  </a:gsLst>
                  <a:lin ang="5400000" scaled="1"/>
                </a:gradFill>
              </a:ln>
              <a:gradFill flip="none" rotWithShape="1">
                <a:gsLst>
                  <a:gs pos="100000">
                    <a:srgbClr val="48F166">
                      <a:alpha val="60000"/>
                    </a:srgbClr>
                  </a:gs>
                  <a:gs pos="0">
                    <a:srgbClr val="0A8F63">
                      <a:alpha val="0"/>
                    </a:srgbClr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218D32AB-41D5-0013-0078-BF1EFACA96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9541"/>
          <a:stretch/>
        </p:blipFill>
        <p:spPr>
          <a:xfrm>
            <a:off x="0" y="4083296"/>
            <a:ext cx="12192000" cy="2774705"/>
          </a:xfrm>
          <a:custGeom>
            <a:avLst/>
            <a:gdLst>
              <a:gd name="connsiteX0" fmla="*/ 0 w 12192000"/>
              <a:gd name="connsiteY0" fmla="*/ 0 h 2774705"/>
              <a:gd name="connsiteX1" fmla="*/ 12192000 w 12192000"/>
              <a:gd name="connsiteY1" fmla="*/ 0 h 2774705"/>
              <a:gd name="connsiteX2" fmla="*/ 12192000 w 12192000"/>
              <a:gd name="connsiteY2" fmla="*/ 2774705 h 2774705"/>
              <a:gd name="connsiteX3" fmla="*/ 0 w 12192000"/>
              <a:gd name="connsiteY3" fmla="*/ 2774705 h 2774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74705">
                <a:moveTo>
                  <a:pt x="0" y="0"/>
                </a:moveTo>
                <a:lnTo>
                  <a:pt x="12192000" y="0"/>
                </a:lnTo>
                <a:lnTo>
                  <a:pt x="12192000" y="2774705"/>
                </a:lnTo>
                <a:lnTo>
                  <a:pt x="0" y="2774705"/>
                </a:lnTo>
                <a:close/>
              </a:path>
            </a:pathLst>
          </a:custGeom>
        </p:spPr>
      </p:pic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74E7B40C-E844-3FBF-6B9F-478AC8DEA9B8}"/>
              </a:ext>
            </a:extLst>
          </p:cNvPr>
          <p:cNvSpPr/>
          <p:nvPr/>
        </p:nvSpPr>
        <p:spPr>
          <a:xfrm>
            <a:off x="6132255" y="1921163"/>
            <a:ext cx="436773" cy="278645"/>
          </a:xfrm>
          <a:prstGeom prst="round2DiagRect">
            <a:avLst>
              <a:gd name="adj1" fmla="val 34117"/>
              <a:gd name="adj2" fmla="val 0"/>
            </a:avLst>
          </a:prstGeom>
          <a:noFill/>
          <a:ln w="762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4701038" y="3453493"/>
            <a:ext cx="1043027" cy="665412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E227EB84-B9F0-2AEC-CBB8-9C880A022C7A}"/>
              </a:ext>
            </a:extLst>
          </p:cNvPr>
          <p:cNvSpPr/>
          <p:nvPr/>
        </p:nvSpPr>
        <p:spPr>
          <a:xfrm>
            <a:off x="5266820" y="2460544"/>
            <a:ext cx="5221668" cy="1418947"/>
          </a:xfrm>
          <a:prstGeom prst="round2DiagRect">
            <a:avLst>
              <a:gd name="adj1" fmla="val 20536"/>
              <a:gd name="adj2" fmla="val 0"/>
            </a:avLst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rgbClr val="F0F0F0">
                    <a:alpha val="0"/>
                  </a:srgbClr>
                </a:gs>
                <a:gs pos="100000">
                  <a:srgbClr val="48F166">
                    <a:alpha val="4000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5266819" y="2322082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99E49E-82DC-79C6-EE5C-2FCE4B2B3BA2}"/>
              </a:ext>
            </a:extLst>
          </p:cNvPr>
          <p:cNvSpPr txBox="1"/>
          <p:nvPr/>
        </p:nvSpPr>
        <p:spPr>
          <a:xfrm>
            <a:off x="5961777" y="2471444"/>
            <a:ext cx="26798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F09FC8-2013-7BBE-49F4-CB9D408B9963}"/>
              </a:ext>
            </a:extLst>
          </p:cNvPr>
          <p:cNvSpPr txBox="1"/>
          <p:nvPr/>
        </p:nvSpPr>
        <p:spPr>
          <a:xfrm>
            <a:off x="5961777" y="3068960"/>
            <a:ext cx="4041311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</a:rPr>
              <a:t>... ...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73D6340-A810-72FE-61B6-2AD3136B2028}"/>
              </a:ext>
            </a:extLst>
          </p:cNvPr>
          <p:cNvSpPr/>
          <p:nvPr/>
        </p:nvSpPr>
        <p:spPr>
          <a:xfrm>
            <a:off x="479376" y="1128001"/>
            <a:ext cx="950198" cy="950198"/>
          </a:xfrm>
          <a:prstGeom prst="ellipse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53D8BF5-5F3F-587C-7492-BC5C9C85E288}"/>
              </a:ext>
            </a:extLst>
          </p:cNvPr>
          <p:cNvSpPr/>
          <p:nvPr/>
        </p:nvSpPr>
        <p:spPr>
          <a:xfrm>
            <a:off x="3787426" y="3646930"/>
            <a:ext cx="436366" cy="436366"/>
          </a:xfrm>
          <a:prstGeom prst="ellipse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31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id="{218D32AB-41D5-0013-0078-BF1EFACA96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9541"/>
          <a:stretch/>
        </p:blipFill>
        <p:spPr>
          <a:xfrm>
            <a:off x="0" y="4083296"/>
            <a:ext cx="12192000" cy="2774705"/>
          </a:xfrm>
          <a:custGeom>
            <a:avLst/>
            <a:gdLst>
              <a:gd name="connsiteX0" fmla="*/ 0 w 12192000"/>
              <a:gd name="connsiteY0" fmla="*/ 0 h 2774705"/>
              <a:gd name="connsiteX1" fmla="*/ 12192000 w 12192000"/>
              <a:gd name="connsiteY1" fmla="*/ 0 h 2774705"/>
              <a:gd name="connsiteX2" fmla="*/ 12192000 w 12192000"/>
              <a:gd name="connsiteY2" fmla="*/ 2774705 h 2774705"/>
              <a:gd name="connsiteX3" fmla="*/ 0 w 12192000"/>
              <a:gd name="connsiteY3" fmla="*/ 2774705 h 2774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74705">
                <a:moveTo>
                  <a:pt x="0" y="0"/>
                </a:moveTo>
                <a:lnTo>
                  <a:pt x="12192000" y="0"/>
                </a:lnTo>
                <a:lnTo>
                  <a:pt x="12192000" y="2774705"/>
                </a:lnTo>
                <a:lnTo>
                  <a:pt x="0" y="2774705"/>
                </a:lnTo>
                <a:close/>
              </a:path>
            </a:pathLst>
          </a:custGeom>
        </p:spPr>
      </p:pic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74E7B40C-E844-3FBF-6B9F-478AC8DEA9B8}"/>
              </a:ext>
            </a:extLst>
          </p:cNvPr>
          <p:cNvSpPr/>
          <p:nvPr/>
        </p:nvSpPr>
        <p:spPr>
          <a:xfrm>
            <a:off x="7135813" y="646811"/>
            <a:ext cx="436773" cy="278645"/>
          </a:xfrm>
          <a:prstGeom prst="round2DiagRect">
            <a:avLst>
              <a:gd name="adj1" fmla="val 34117"/>
              <a:gd name="adj2" fmla="val 0"/>
            </a:avLst>
          </a:prstGeom>
          <a:noFill/>
          <a:ln w="762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4223792" y="-295633"/>
            <a:ext cx="1043027" cy="665412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15438F5-74ED-6091-0159-D9375C7157E5}"/>
              </a:ext>
            </a:extLst>
          </p:cNvPr>
          <p:cNvSpPr/>
          <p:nvPr/>
        </p:nvSpPr>
        <p:spPr>
          <a:xfrm flipH="1">
            <a:off x="4606032" y="162499"/>
            <a:ext cx="278611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6600" dirty="0">
                <a:solidFill>
                  <a:schemeClr val="bg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  <a:cs typeface="+mn-ea"/>
                <a:sym typeface="+mn-lt"/>
              </a:rPr>
              <a:t>目 录</a:t>
            </a:r>
            <a:endParaRPr lang="en-US" altLang="zh-CN" sz="6600" dirty="0">
              <a:solidFill>
                <a:schemeClr val="bg1"/>
              </a:solidFill>
              <a:latin typeface="欢字卡通手书" panose="02000500000000000000" pitchFamily="2" charset="-122"/>
              <a:ea typeface="欢字卡通手书" panose="02000500000000000000" pitchFamily="2" charset="-122"/>
              <a:cs typeface="+mn-ea"/>
              <a:sym typeface="+mn-lt"/>
            </a:endParaRPr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B8891536-8DE4-A93F-70FE-4CBB82ABC1A7}"/>
              </a:ext>
            </a:extLst>
          </p:cNvPr>
          <p:cNvSpPr/>
          <p:nvPr/>
        </p:nvSpPr>
        <p:spPr>
          <a:xfrm>
            <a:off x="7880079" y="-268573"/>
            <a:ext cx="638026" cy="407036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5F84A25-9571-B070-7C84-D8337FE8AD21}"/>
              </a:ext>
            </a:extLst>
          </p:cNvPr>
          <p:cNvGrpSpPr/>
          <p:nvPr/>
        </p:nvGrpSpPr>
        <p:grpSpPr>
          <a:xfrm>
            <a:off x="2207568" y="1854132"/>
            <a:ext cx="3520275" cy="1041807"/>
            <a:chOff x="2063552" y="1701238"/>
            <a:chExt cx="3520275" cy="1041807"/>
          </a:xfrm>
        </p:grpSpPr>
        <p:sp>
          <p:nvSpPr>
            <p:cNvPr id="2" name="矩形: 对角圆角 1">
              <a:extLst>
                <a:ext uri="{FF2B5EF4-FFF2-40B4-BE49-F238E27FC236}">
                  <a16:creationId xmlns:a16="http://schemas.microsoft.com/office/drawing/2014/main" id="{E227EB84-B9F0-2AEC-CBB8-9C880A022C7A}"/>
                </a:ext>
              </a:extLst>
            </p:cNvPr>
            <p:cNvSpPr/>
            <p:nvPr/>
          </p:nvSpPr>
          <p:spPr>
            <a:xfrm>
              <a:off x="2063553" y="1839700"/>
              <a:ext cx="3520274" cy="903345"/>
            </a:xfrm>
            <a:prstGeom prst="round2DiagRect">
              <a:avLst>
                <a:gd name="adj1" fmla="val 20536"/>
                <a:gd name="adj2" fmla="val 0"/>
              </a:avLst>
            </a:pr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rgbClr val="F0F0F0">
                      <a:alpha val="0"/>
                    </a:srgbClr>
                  </a:gs>
                  <a:gs pos="100000">
                    <a:srgbClr val="48F166">
                      <a:alpha val="4000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对角圆角 32">
              <a:extLst>
                <a:ext uri="{FF2B5EF4-FFF2-40B4-BE49-F238E27FC236}">
                  <a16:creationId xmlns:a16="http://schemas.microsoft.com/office/drawing/2014/main" id="{FE00879D-44B7-5689-6549-BA21CCA21952}"/>
                </a:ext>
              </a:extLst>
            </p:cNvPr>
            <p:cNvSpPr/>
            <p:nvPr/>
          </p:nvSpPr>
          <p:spPr>
            <a:xfrm>
              <a:off x="2063552" y="1701238"/>
              <a:ext cx="3520275" cy="656428"/>
            </a:xfrm>
            <a:prstGeom prst="round2DiagRect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499E49E-82DC-79C6-EE5C-2FCE4B2B3BA2}"/>
                </a:ext>
              </a:extLst>
            </p:cNvPr>
            <p:cNvSpPr txBox="1"/>
            <p:nvPr/>
          </p:nvSpPr>
          <p:spPr>
            <a:xfrm>
              <a:off x="2883870" y="1850600"/>
              <a:ext cx="267984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493E4B6-F655-9517-7059-E3DA88132889}"/>
                </a:ext>
              </a:extLst>
            </p:cNvPr>
            <p:cNvSpPr txBox="1"/>
            <p:nvPr/>
          </p:nvSpPr>
          <p:spPr>
            <a:xfrm>
              <a:off x="2176627" y="1784185"/>
              <a:ext cx="701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7F09FC8-2013-7BBE-49F4-CB9D408B9963}"/>
                </a:ext>
              </a:extLst>
            </p:cNvPr>
            <p:cNvSpPr txBox="1"/>
            <p:nvPr/>
          </p:nvSpPr>
          <p:spPr>
            <a:xfrm>
              <a:off x="2883870" y="2419550"/>
              <a:ext cx="2305743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73D6340-A810-72FE-61B6-2AD3136B2028}"/>
                </a:ext>
              </a:extLst>
            </p:cNvPr>
            <p:cNvSpPr/>
            <p:nvPr/>
          </p:nvSpPr>
          <p:spPr>
            <a:xfrm>
              <a:off x="2226214" y="2502973"/>
              <a:ext cx="94837" cy="94837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013EC73-D5B7-8E31-BB49-685CA5A74350}"/>
                </a:ext>
              </a:extLst>
            </p:cNvPr>
            <p:cNvSpPr/>
            <p:nvPr/>
          </p:nvSpPr>
          <p:spPr>
            <a:xfrm>
              <a:off x="2442237" y="2502973"/>
              <a:ext cx="94837" cy="94837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F74DB30-B62A-F64F-65BE-A8BD087E5076}"/>
                </a:ext>
              </a:extLst>
            </p:cNvPr>
            <p:cNvSpPr/>
            <p:nvPr/>
          </p:nvSpPr>
          <p:spPr>
            <a:xfrm>
              <a:off x="2658260" y="2502973"/>
              <a:ext cx="94837" cy="94837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E901693-34AF-4454-7360-AE12DED2D76F}"/>
              </a:ext>
            </a:extLst>
          </p:cNvPr>
          <p:cNvGrpSpPr/>
          <p:nvPr/>
        </p:nvGrpSpPr>
        <p:grpSpPr>
          <a:xfrm>
            <a:off x="6413008" y="1854132"/>
            <a:ext cx="3520275" cy="1041807"/>
            <a:chOff x="2063552" y="1701238"/>
            <a:chExt cx="3520275" cy="1041807"/>
          </a:xfrm>
        </p:grpSpPr>
        <p:sp>
          <p:nvSpPr>
            <p:cNvPr id="18" name="矩形: 对角圆角 17">
              <a:extLst>
                <a:ext uri="{FF2B5EF4-FFF2-40B4-BE49-F238E27FC236}">
                  <a16:creationId xmlns:a16="http://schemas.microsoft.com/office/drawing/2014/main" id="{497632C4-E79E-94F4-B11C-D5AB713A989A}"/>
                </a:ext>
              </a:extLst>
            </p:cNvPr>
            <p:cNvSpPr/>
            <p:nvPr/>
          </p:nvSpPr>
          <p:spPr>
            <a:xfrm>
              <a:off x="2063553" y="1839700"/>
              <a:ext cx="3520274" cy="903345"/>
            </a:xfrm>
            <a:prstGeom prst="round2DiagRect">
              <a:avLst>
                <a:gd name="adj1" fmla="val 20536"/>
                <a:gd name="adj2" fmla="val 0"/>
              </a:avLst>
            </a:pr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rgbClr val="F0F0F0">
                      <a:alpha val="0"/>
                    </a:srgbClr>
                  </a:gs>
                  <a:gs pos="100000">
                    <a:srgbClr val="48F166">
                      <a:alpha val="4000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对角圆角 18">
              <a:extLst>
                <a:ext uri="{FF2B5EF4-FFF2-40B4-BE49-F238E27FC236}">
                  <a16:creationId xmlns:a16="http://schemas.microsoft.com/office/drawing/2014/main" id="{101878BC-6E4F-86F9-E807-5883E6863C81}"/>
                </a:ext>
              </a:extLst>
            </p:cNvPr>
            <p:cNvSpPr/>
            <p:nvPr/>
          </p:nvSpPr>
          <p:spPr>
            <a:xfrm>
              <a:off x="2063552" y="1701238"/>
              <a:ext cx="3520275" cy="656428"/>
            </a:xfrm>
            <a:prstGeom prst="round2DiagRect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212B94C-4C05-1629-AEF8-CAF45244F218}"/>
                </a:ext>
              </a:extLst>
            </p:cNvPr>
            <p:cNvSpPr txBox="1"/>
            <p:nvPr/>
          </p:nvSpPr>
          <p:spPr>
            <a:xfrm>
              <a:off x="2883870" y="1850600"/>
              <a:ext cx="267984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E743131-7748-FCAC-4FA2-DFFE523DFCC4}"/>
                </a:ext>
              </a:extLst>
            </p:cNvPr>
            <p:cNvSpPr txBox="1"/>
            <p:nvPr/>
          </p:nvSpPr>
          <p:spPr>
            <a:xfrm>
              <a:off x="2176626" y="1784185"/>
              <a:ext cx="8660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6EB8A4A-2566-893D-03A7-B74FF8F298F5}"/>
                </a:ext>
              </a:extLst>
            </p:cNvPr>
            <p:cNvSpPr txBox="1"/>
            <p:nvPr/>
          </p:nvSpPr>
          <p:spPr>
            <a:xfrm>
              <a:off x="2883870" y="2419550"/>
              <a:ext cx="2305743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49BB117-E3B5-BF0A-43F5-4A10E479FE97}"/>
                </a:ext>
              </a:extLst>
            </p:cNvPr>
            <p:cNvSpPr/>
            <p:nvPr/>
          </p:nvSpPr>
          <p:spPr>
            <a:xfrm>
              <a:off x="2226214" y="2502973"/>
              <a:ext cx="94837" cy="94837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EC1E57C5-EAD9-53D6-37B8-136F393C07BC}"/>
                </a:ext>
              </a:extLst>
            </p:cNvPr>
            <p:cNvSpPr/>
            <p:nvPr/>
          </p:nvSpPr>
          <p:spPr>
            <a:xfrm>
              <a:off x="2442237" y="2502973"/>
              <a:ext cx="94837" cy="94837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7D91F687-EEBD-0432-44E9-5914EF041F78}"/>
                </a:ext>
              </a:extLst>
            </p:cNvPr>
            <p:cNvSpPr/>
            <p:nvPr/>
          </p:nvSpPr>
          <p:spPr>
            <a:xfrm>
              <a:off x="2658260" y="2502973"/>
              <a:ext cx="94837" cy="94837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EAF08EA-9791-2440-4A31-252E7FF95493}"/>
              </a:ext>
            </a:extLst>
          </p:cNvPr>
          <p:cNvGrpSpPr/>
          <p:nvPr/>
        </p:nvGrpSpPr>
        <p:grpSpPr>
          <a:xfrm>
            <a:off x="2207568" y="3179281"/>
            <a:ext cx="3520275" cy="1041807"/>
            <a:chOff x="2063552" y="1701238"/>
            <a:chExt cx="3520275" cy="1041807"/>
          </a:xfrm>
        </p:grpSpPr>
        <p:sp>
          <p:nvSpPr>
            <p:cNvPr id="27" name="矩形: 对角圆角 26">
              <a:extLst>
                <a:ext uri="{FF2B5EF4-FFF2-40B4-BE49-F238E27FC236}">
                  <a16:creationId xmlns:a16="http://schemas.microsoft.com/office/drawing/2014/main" id="{1256985A-EBB2-6E23-5EBC-1BC8F06C6657}"/>
                </a:ext>
              </a:extLst>
            </p:cNvPr>
            <p:cNvSpPr/>
            <p:nvPr/>
          </p:nvSpPr>
          <p:spPr>
            <a:xfrm>
              <a:off x="2063553" y="1839700"/>
              <a:ext cx="3520274" cy="903345"/>
            </a:xfrm>
            <a:prstGeom prst="round2DiagRect">
              <a:avLst>
                <a:gd name="adj1" fmla="val 20536"/>
                <a:gd name="adj2" fmla="val 0"/>
              </a:avLst>
            </a:pr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rgbClr val="F0F0F0">
                      <a:alpha val="0"/>
                    </a:srgbClr>
                  </a:gs>
                  <a:gs pos="100000">
                    <a:srgbClr val="48F166">
                      <a:alpha val="4000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B2589A88-EF6C-AE6B-656B-9688CD41A1A7}"/>
                </a:ext>
              </a:extLst>
            </p:cNvPr>
            <p:cNvSpPr/>
            <p:nvPr/>
          </p:nvSpPr>
          <p:spPr>
            <a:xfrm>
              <a:off x="2063552" y="1701238"/>
              <a:ext cx="3520275" cy="656428"/>
            </a:xfrm>
            <a:prstGeom prst="round2DiagRect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90E2B9B-70C7-07A6-F656-0FC9FA04F753}"/>
                </a:ext>
              </a:extLst>
            </p:cNvPr>
            <p:cNvSpPr txBox="1"/>
            <p:nvPr/>
          </p:nvSpPr>
          <p:spPr>
            <a:xfrm>
              <a:off x="2883870" y="1850600"/>
              <a:ext cx="267984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E4062B0-80A4-6A53-DA32-3AEE9635BA7D}"/>
                </a:ext>
              </a:extLst>
            </p:cNvPr>
            <p:cNvSpPr txBox="1"/>
            <p:nvPr/>
          </p:nvSpPr>
          <p:spPr>
            <a:xfrm>
              <a:off x="2176626" y="1784185"/>
              <a:ext cx="82302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DF32DE9-0791-C60C-17F0-BEC7C4C30A9C}"/>
                </a:ext>
              </a:extLst>
            </p:cNvPr>
            <p:cNvSpPr txBox="1"/>
            <p:nvPr/>
          </p:nvSpPr>
          <p:spPr>
            <a:xfrm>
              <a:off x="2883870" y="2419550"/>
              <a:ext cx="2305743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9E281E8-68AA-C160-539B-4CB783EB7FB0}"/>
                </a:ext>
              </a:extLst>
            </p:cNvPr>
            <p:cNvSpPr/>
            <p:nvPr/>
          </p:nvSpPr>
          <p:spPr>
            <a:xfrm>
              <a:off x="2226214" y="2502973"/>
              <a:ext cx="94837" cy="94837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CCE3455-A1C8-6283-72CF-80AF483B7CFF}"/>
                </a:ext>
              </a:extLst>
            </p:cNvPr>
            <p:cNvSpPr/>
            <p:nvPr/>
          </p:nvSpPr>
          <p:spPr>
            <a:xfrm>
              <a:off x="2442237" y="2502973"/>
              <a:ext cx="94837" cy="94837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12D2DF58-4084-938C-3219-0A2F3CFB22B0}"/>
                </a:ext>
              </a:extLst>
            </p:cNvPr>
            <p:cNvSpPr/>
            <p:nvPr/>
          </p:nvSpPr>
          <p:spPr>
            <a:xfrm>
              <a:off x="2658260" y="2502973"/>
              <a:ext cx="94837" cy="94837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7D8DCC8-15BD-CBD4-2ED8-E01221195883}"/>
              </a:ext>
            </a:extLst>
          </p:cNvPr>
          <p:cNvGrpSpPr/>
          <p:nvPr/>
        </p:nvGrpSpPr>
        <p:grpSpPr>
          <a:xfrm>
            <a:off x="6413008" y="3179281"/>
            <a:ext cx="3520275" cy="1041807"/>
            <a:chOff x="2063552" y="1701238"/>
            <a:chExt cx="3520275" cy="1041807"/>
          </a:xfrm>
        </p:grpSpPr>
        <p:sp>
          <p:nvSpPr>
            <p:cNvPr id="39" name="矩形: 对角圆角 38">
              <a:extLst>
                <a:ext uri="{FF2B5EF4-FFF2-40B4-BE49-F238E27FC236}">
                  <a16:creationId xmlns:a16="http://schemas.microsoft.com/office/drawing/2014/main" id="{51648525-1875-CD31-91C4-1E4F7C570E7B}"/>
                </a:ext>
              </a:extLst>
            </p:cNvPr>
            <p:cNvSpPr/>
            <p:nvPr/>
          </p:nvSpPr>
          <p:spPr>
            <a:xfrm>
              <a:off x="2063553" y="1839700"/>
              <a:ext cx="3520274" cy="903345"/>
            </a:xfrm>
            <a:prstGeom prst="round2DiagRect">
              <a:avLst>
                <a:gd name="adj1" fmla="val 20536"/>
                <a:gd name="adj2" fmla="val 0"/>
              </a:avLst>
            </a:pr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rgbClr val="F0F0F0">
                      <a:alpha val="0"/>
                    </a:srgbClr>
                  </a:gs>
                  <a:gs pos="100000">
                    <a:srgbClr val="48F166">
                      <a:alpha val="4000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对角圆角 41">
              <a:extLst>
                <a:ext uri="{FF2B5EF4-FFF2-40B4-BE49-F238E27FC236}">
                  <a16:creationId xmlns:a16="http://schemas.microsoft.com/office/drawing/2014/main" id="{3706CA7D-1197-342D-5A2A-9A0E22E19C06}"/>
                </a:ext>
              </a:extLst>
            </p:cNvPr>
            <p:cNvSpPr/>
            <p:nvPr/>
          </p:nvSpPr>
          <p:spPr>
            <a:xfrm>
              <a:off x="2063552" y="1701238"/>
              <a:ext cx="3520275" cy="656428"/>
            </a:xfrm>
            <a:prstGeom prst="round2DiagRect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9C78D36-01F6-D82E-4CBD-2F7AB52CE81C}"/>
                </a:ext>
              </a:extLst>
            </p:cNvPr>
            <p:cNvSpPr txBox="1"/>
            <p:nvPr/>
          </p:nvSpPr>
          <p:spPr>
            <a:xfrm>
              <a:off x="2883870" y="1850600"/>
              <a:ext cx="267984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548DEFD-67EF-CFD7-1B33-A457167D25D0}"/>
                </a:ext>
              </a:extLst>
            </p:cNvPr>
            <p:cNvSpPr txBox="1"/>
            <p:nvPr/>
          </p:nvSpPr>
          <p:spPr>
            <a:xfrm>
              <a:off x="2176626" y="1784185"/>
              <a:ext cx="8660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C471031-B66D-A3B7-73F9-2759B39E3419}"/>
                </a:ext>
              </a:extLst>
            </p:cNvPr>
            <p:cNvSpPr txBox="1"/>
            <p:nvPr/>
          </p:nvSpPr>
          <p:spPr>
            <a:xfrm>
              <a:off x="2883870" y="2419550"/>
              <a:ext cx="2305743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96498D6C-5D1E-82FC-819C-E19A1D918ED6}"/>
                </a:ext>
              </a:extLst>
            </p:cNvPr>
            <p:cNvSpPr/>
            <p:nvPr/>
          </p:nvSpPr>
          <p:spPr>
            <a:xfrm>
              <a:off x="2226214" y="2502973"/>
              <a:ext cx="94837" cy="94837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DDCB52DA-E45F-E047-6E97-8D16BB505043}"/>
                </a:ext>
              </a:extLst>
            </p:cNvPr>
            <p:cNvSpPr/>
            <p:nvPr/>
          </p:nvSpPr>
          <p:spPr>
            <a:xfrm>
              <a:off x="2442237" y="2502973"/>
              <a:ext cx="94837" cy="94837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F8A71903-9960-019D-FDFE-A8EED52EE7C9}"/>
                </a:ext>
              </a:extLst>
            </p:cNvPr>
            <p:cNvSpPr/>
            <p:nvPr/>
          </p:nvSpPr>
          <p:spPr>
            <a:xfrm>
              <a:off x="2658260" y="2502973"/>
              <a:ext cx="94837" cy="94837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948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4">
            <a:extLst>
              <a:ext uri="{FF2B5EF4-FFF2-40B4-BE49-F238E27FC236}">
                <a16:creationId xmlns:a16="http://schemas.microsoft.com/office/drawing/2014/main" id="{4ACF178D-F1AD-6803-59F6-19742B5F4B55}"/>
              </a:ext>
            </a:extLst>
          </p:cNvPr>
          <p:cNvSpPr/>
          <p:nvPr/>
        </p:nvSpPr>
        <p:spPr>
          <a:xfrm flipH="1">
            <a:off x="3733711" y="1772816"/>
            <a:ext cx="2146328" cy="2146328"/>
          </a:xfrm>
          <a:prstGeom prst="ellipse">
            <a:avLst/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0" name="Oval 25">
            <a:extLst>
              <a:ext uri="{FF2B5EF4-FFF2-40B4-BE49-F238E27FC236}">
                <a16:creationId xmlns:a16="http://schemas.microsoft.com/office/drawing/2014/main" id="{7CC5F2CF-87FC-04C7-1778-FCD78B4067FC}"/>
              </a:ext>
            </a:extLst>
          </p:cNvPr>
          <p:cNvSpPr/>
          <p:nvPr/>
        </p:nvSpPr>
        <p:spPr>
          <a:xfrm flipH="1">
            <a:off x="3584068" y="3239383"/>
            <a:ext cx="688057" cy="688057"/>
          </a:xfrm>
          <a:prstGeom prst="ellipse">
            <a:avLst/>
          </a:prstGeom>
          <a:solidFill>
            <a:srgbClr val="0A8F6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3" name="Group 17">
            <a:extLst>
              <a:ext uri="{FF2B5EF4-FFF2-40B4-BE49-F238E27FC236}">
                <a16:creationId xmlns:a16="http://schemas.microsoft.com/office/drawing/2014/main" id="{A9833633-C57C-9971-7C3E-68226FD0EFDB}"/>
              </a:ext>
            </a:extLst>
          </p:cNvPr>
          <p:cNvGrpSpPr/>
          <p:nvPr/>
        </p:nvGrpSpPr>
        <p:grpSpPr>
          <a:xfrm>
            <a:off x="955602" y="1772816"/>
            <a:ext cx="2146328" cy="2146328"/>
            <a:chOff x="1191465" y="1771650"/>
            <a:chExt cx="2035149" cy="2035149"/>
          </a:xfrm>
        </p:grpSpPr>
        <p:sp>
          <p:nvSpPr>
            <p:cNvPr id="88" name="Oval 19">
              <a:extLst>
                <a:ext uri="{FF2B5EF4-FFF2-40B4-BE49-F238E27FC236}">
                  <a16:creationId xmlns:a16="http://schemas.microsoft.com/office/drawing/2014/main" id="{70365498-2078-B125-5F32-3C38A9D14D40}"/>
                </a:ext>
              </a:extLst>
            </p:cNvPr>
            <p:cNvSpPr/>
            <p:nvPr/>
          </p:nvSpPr>
          <p:spPr>
            <a:xfrm flipH="1">
              <a:off x="1191465" y="1771650"/>
              <a:ext cx="2035149" cy="2035149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F0F0F0"/>
                  </a:gs>
                  <a:gs pos="100000">
                    <a:srgbClr val="48F16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89" name="Shape 1094">
              <a:extLst>
                <a:ext uri="{FF2B5EF4-FFF2-40B4-BE49-F238E27FC236}">
                  <a16:creationId xmlns:a16="http://schemas.microsoft.com/office/drawing/2014/main" id="{021A2FE4-2C46-EE3C-35DF-CCDD27BDBCD4}"/>
                </a:ext>
              </a:extLst>
            </p:cNvPr>
            <p:cNvSpPr/>
            <p:nvPr/>
          </p:nvSpPr>
          <p:spPr>
            <a:xfrm>
              <a:off x="1779015" y="2471235"/>
              <a:ext cx="890526" cy="6359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5" name="Group 57">
            <a:extLst>
              <a:ext uri="{FF2B5EF4-FFF2-40B4-BE49-F238E27FC236}">
                <a16:creationId xmlns:a16="http://schemas.microsoft.com/office/drawing/2014/main" id="{19E09839-F73E-67EC-CD89-25F193E7B905}"/>
              </a:ext>
            </a:extLst>
          </p:cNvPr>
          <p:cNvGrpSpPr/>
          <p:nvPr/>
        </p:nvGrpSpPr>
        <p:grpSpPr>
          <a:xfrm>
            <a:off x="4491500" y="2268626"/>
            <a:ext cx="628034" cy="1311903"/>
            <a:chOff x="392948" y="304311"/>
            <a:chExt cx="1589091" cy="3319466"/>
          </a:xfrm>
          <a:solidFill>
            <a:srgbClr val="00B0F0"/>
          </a:solidFill>
        </p:grpSpPr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3B66A6CB-9D2B-3EA4-E33D-794A89DFCC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2948" y="794850"/>
              <a:ext cx="1589091" cy="2828927"/>
            </a:xfrm>
            <a:custGeom>
              <a:avLst/>
              <a:gdLst>
                <a:gd name="T0" fmla="*/ 421 w 421"/>
                <a:gd name="T1" fmla="*/ 509 h 751"/>
                <a:gd name="T2" fmla="*/ 359 w 421"/>
                <a:gd name="T3" fmla="*/ 306 h 751"/>
                <a:gd name="T4" fmla="*/ 338 w 421"/>
                <a:gd name="T5" fmla="*/ 0 h 751"/>
                <a:gd name="T6" fmla="*/ 307 w 421"/>
                <a:gd name="T7" fmla="*/ 216 h 751"/>
                <a:gd name="T8" fmla="*/ 307 w 421"/>
                <a:gd name="T9" fmla="*/ 214 h 751"/>
                <a:gd name="T10" fmla="*/ 307 w 421"/>
                <a:gd name="T11" fmla="*/ 204 h 751"/>
                <a:gd name="T12" fmla="*/ 288 w 421"/>
                <a:gd name="T13" fmla="*/ 204 h 751"/>
                <a:gd name="T14" fmla="*/ 288 w 421"/>
                <a:gd name="T15" fmla="*/ 230 h 751"/>
                <a:gd name="T16" fmla="*/ 279 w 421"/>
                <a:gd name="T17" fmla="*/ 238 h 751"/>
                <a:gd name="T18" fmla="*/ 278 w 421"/>
                <a:gd name="T19" fmla="*/ 204 h 751"/>
                <a:gd name="T20" fmla="*/ 219 w 421"/>
                <a:gd name="T21" fmla="*/ 204 h 751"/>
                <a:gd name="T22" fmla="*/ 219 w 421"/>
                <a:gd name="T23" fmla="*/ 243 h 751"/>
                <a:gd name="T24" fmla="*/ 274 w 421"/>
                <a:gd name="T25" fmla="*/ 243 h 751"/>
                <a:gd name="T26" fmla="*/ 270 w 421"/>
                <a:gd name="T27" fmla="*/ 247 h 751"/>
                <a:gd name="T28" fmla="*/ 264 w 421"/>
                <a:gd name="T29" fmla="*/ 254 h 751"/>
                <a:gd name="T30" fmla="*/ 219 w 421"/>
                <a:gd name="T31" fmla="*/ 254 h 751"/>
                <a:gd name="T32" fmla="*/ 219 w 421"/>
                <a:gd name="T33" fmla="*/ 291 h 751"/>
                <a:gd name="T34" fmla="*/ 233 w 421"/>
                <a:gd name="T35" fmla="*/ 291 h 751"/>
                <a:gd name="T36" fmla="*/ 219 w 421"/>
                <a:gd name="T37" fmla="*/ 300 h 751"/>
                <a:gd name="T38" fmla="*/ 219 w 421"/>
                <a:gd name="T39" fmla="*/ 291 h 751"/>
                <a:gd name="T40" fmla="*/ 210 w 421"/>
                <a:gd name="T41" fmla="*/ 291 h 751"/>
                <a:gd name="T42" fmla="*/ 210 w 421"/>
                <a:gd name="T43" fmla="*/ 302 h 751"/>
                <a:gd name="T44" fmla="*/ 217 w 421"/>
                <a:gd name="T45" fmla="*/ 302 h 751"/>
                <a:gd name="T46" fmla="*/ 213 w 421"/>
                <a:gd name="T47" fmla="*/ 306 h 751"/>
                <a:gd name="T48" fmla="*/ 210 w 421"/>
                <a:gd name="T49" fmla="*/ 303 h 751"/>
                <a:gd name="T50" fmla="*/ 210 w 421"/>
                <a:gd name="T51" fmla="*/ 302 h 751"/>
                <a:gd name="T52" fmla="*/ 209 w 421"/>
                <a:gd name="T53" fmla="*/ 302 h 751"/>
                <a:gd name="T54" fmla="*/ 185 w 421"/>
                <a:gd name="T55" fmla="*/ 291 h 751"/>
                <a:gd name="T56" fmla="*/ 185 w 421"/>
                <a:gd name="T57" fmla="*/ 291 h 751"/>
                <a:gd name="T58" fmla="*/ 210 w 421"/>
                <a:gd name="T59" fmla="*/ 291 h 751"/>
                <a:gd name="T60" fmla="*/ 210 w 421"/>
                <a:gd name="T61" fmla="*/ 254 h 751"/>
                <a:gd name="T62" fmla="*/ 162 w 421"/>
                <a:gd name="T63" fmla="*/ 254 h 751"/>
                <a:gd name="T64" fmla="*/ 161 w 421"/>
                <a:gd name="T65" fmla="*/ 252 h 751"/>
                <a:gd name="T66" fmla="*/ 153 w 421"/>
                <a:gd name="T67" fmla="*/ 244 h 751"/>
                <a:gd name="T68" fmla="*/ 153 w 421"/>
                <a:gd name="T69" fmla="*/ 243 h 751"/>
                <a:gd name="T70" fmla="*/ 152 w 421"/>
                <a:gd name="T71" fmla="*/ 243 h 751"/>
                <a:gd name="T72" fmla="*/ 143 w 421"/>
                <a:gd name="T73" fmla="*/ 235 h 751"/>
                <a:gd name="T74" fmla="*/ 144 w 421"/>
                <a:gd name="T75" fmla="*/ 204 h 751"/>
                <a:gd name="T76" fmla="*/ 122 w 421"/>
                <a:gd name="T77" fmla="*/ 204 h 751"/>
                <a:gd name="T78" fmla="*/ 122 w 421"/>
                <a:gd name="T79" fmla="*/ 214 h 751"/>
                <a:gd name="T80" fmla="*/ 122 w 421"/>
                <a:gd name="T81" fmla="*/ 219 h 751"/>
                <a:gd name="T82" fmla="*/ 71 w 421"/>
                <a:gd name="T83" fmla="*/ 0 h 751"/>
                <a:gd name="T84" fmla="*/ 71 w 421"/>
                <a:gd name="T85" fmla="*/ 310 h 751"/>
                <a:gd name="T86" fmla="*/ 0 w 421"/>
                <a:gd name="T87" fmla="*/ 503 h 751"/>
                <a:gd name="T88" fmla="*/ 131 w 421"/>
                <a:gd name="T89" fmla="*/ 412 h 751"/>
                <a:gd name="T90" fmla="*/ 301 w 421"/>
                <a:gd name="T91" fmla="*/ 409 h 751"/>
                <a:gd name="T92" fmla="*/ 421 w 421"/>
                <a:gd name="T93" fmla="*/ 509 h 751"/>
                <a:gd name="T94" fmla="*/ 218 w 421"/>
                <a:gd name="T95" fmla="*/ 384 h 751"/>
                <a:gd name="T96" fmla="*/ 217 w 421"/>
                <a:gd name="T97" fmla="*/ 384 h 751"/>
                <a:gd name="T98" fmla="*/ 217 w 421"/>
                <a:gd name="T99" fmla="*/ 384 h 751"/>
                <a:gd name="T100" fmla="*/ 218 w 421"/>
                <a:gd name="T101" fmla="*/ 384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1" h="751">
                  <a:moveTo>
                    <a:pt x="421" y="509"/>
                  </a:moveTo>
                  <a:cubicBezTo>
                    <a:pt x="421" y="509"/>
                    <a:pt x="400" y="323"/>
                    <a:pt x="359" y="306"/>
                  </a:cubicBezTo>
                  <a:cubicBezTo>
                    <a:pt x="391" y="250"/>
                    <a:pt x="338" y="0"/>
                    <a:pt x="338" y="0"/>
                  </a:cubicBezTo>
                  <a:cubicBezTo>
                    <a:pt x="338" y="0"/>
                    <a:pt x="355" y="183"/>
                    <a:pt x="307" y="216"/>
                  </a:cubicBezTo>
                  <a:cubicBezTo>
                    <a:pt x="307" y="215"/>
                    <a:pt x="307" y="215"/>
                    <a:pt x="307" y="214"/>
                  </a:cubicBezTo>
                  <a:cubicBezTo>
                    <a:pt x="307" y="211"/>
                    <a:pt x="307" y="207"/>
                    <a:pt x="307" y="204"/>
                  </a:cubicBezTo>
                  <a:cubicBezTo>
                    <a:pt x="288" y="204"/>
                    <a:pt x="288" y="204"/>
                    <a:pt x="288" y="204"/>
                  </a:cubicBezTo>
                  <a:cubicBezTo>
                    <a:pt x="288" y="213"/>
                    <a:pt x="288" y="222"/>
                    <a:pt x="288" y="230"/>
                  </a:cubicBezTo>
                  <a:cubicBezTo>
                    <a:pt x="285" y="233"/>
                    <a:pt x="281" y="236"/>
                    <a:pt x="279" y="238"/>
                  </a:cubicBezTo>
                  <a:cubicBezTo>
                    <a:pt x="279" y="227"/>
                    <a:pt x="278" y="216"/>
                    <a:pt x="278" y="204"/>
                  </a:cubicBezTo>
                  <a:cubicBezTo>
                    <a:pt x="219" y="204"/>
                    <a:pt x="219" y="204"/>
                    <a:pt x="219" y="204"/>
                  </a:cubicBezTo>
                  <a:cubicBezTo>
                    <a:pt x="219" y="243"/>
                    <a:pt x="219" y="243"/>
                    <a:pt x="219" y="243"/>
                  </a:cubicBezTo>
                  <a:cubicBezTo>
                    <a:pt x="274" y="243"/>
                    <a:pt x="274" y="243"/>
                    <a:pt x="274" y="243"/>
                  </a:cubicBezTo>
                  <a:cubicBezTo>
                    <a:pt x="272" y="244"/>
                    <a:pt x="271" y="246"/>
                    <a:pt x="270" y="247"/>
                  </a:cubicBezTo>
                  <a:cubicBezTo>
                    <a:pt x="268" y="250"/>
                    <a:pt x="266" y="252"/>
                    <a:pt x="264" y="254"/>
                  </a:cubicBezTo>
                  <a:cubicBezTo>
                    <a:pt x="219" y="254"/>
                    <a:pt x="219" y="254"/>
                    <a:pt x="219" y="254"/>
                  </a:cubicBezTo>
                  <a:cubicBezTo>
                    <a:pt x="219" y="291"/>
                    <a:pt x="219" y="291"/>
                    <a:pt x="219" y="291"/>
                  </a:cubicBezTo>
                  <a:cubicBezTo>
                    <a:pt x="233" y="291"/>
                    <a:pt x="233" y="291"/>
                    <a:pt x="233" y="291"/>
                  </a:cubicBezTo>
                  <a:cubicBezTo>
                    <a:pt x="227" y="294"/>
                    <a:pt x="223" y="296"/>
                    <a:pt x="219" y="300"/>
                  </a:cubicBezTo>
                  <a:cubicBezTo>
                    <a:pt x="219" y="291"/>
                    <a:pt x="219" y="291"/>
                    <a:pt x="219" y="291"/>
                  </a:cubicBezTo>
                  <a:cubicBezTo>
                    <a:pt x="210" y="291"/>
                    <a:pt x="210" y="291"/>
                    <a:pt x="210" y="291"/>
                  </a:cubicBezTo>
                  <a:cubicBezTo>
                    <a:pt x="210" y="302"/>
                    <a:pt x="210" y="302"/>
                    <a:pt x="210" y="302"/>
                  </a:cubicBezTo>
                  <a:cubicBezTo>
                    <a:pt x="217" y="302"/>
                    <a:pt x="217" y="302"/>
                    <a:pt x="217" y="302"/>
                  </a:cubicBezTo>
                  <a:cubicBezTo>
                    <a:pt x="215" y="304"/>
                    <a:pt x="214" y="305"/>
                    <a:pt x="213" y="306"/>
                  </a:cubicBezTo>
                  <a:cubicBezTo>
                    <a:pt x="212" y="305"/>
                    <a:pt x="211" y="304"/>
                    <a:pt x="210" y="303"/>
                  </a:cubicBezTo>
                  <a:cubicBezTo>
                    <a:pt x="210" y="302"/>
                    <a:pt x="210" y="302"/>
                    <a:pt x="210" y="302"/>
                  </a:cubicBezTo>
                  <a:cubicBezTo>
                    <a:pt x="209" y="302"/>
                    <a:pt x="209" y="302"/>
                    <a:pt x="209" y="302"/>
                  </a:cubicBezTo>
                  <a:cubicBezTo>
                    <a:pt x="203" y="297"/>
                    <a:pt x="195" y="294"/>
                    <a:pt x="185" y="291"/>
                  </a:cubicBezTo>
                  <a:cubicBezTo>
                    <a:pt x="185" y="291"/>
                    <a:pt x="185" y="291"/>
                    <a:pt x="185" y="291"/>
                  </a:cubicBezTo>
                  <a:cubicBezTo>
                    <a:pt x="210" y="291"/>
                    <a:pt x="210" y="291"/>
                    <a:pt x="210" y="291"/>
                  </a:cubicBezTo>
                  <a:cubicBezTo>
                    <a:pt x="210" y="254"/>
                    <a:pt x="210" y="254"/>
                    <a:pt x="210" y="254"/>
                  </a:cubicBezTo>
                  <a:cubicBezTo>
                    <a:pt x="162" y="254"/>
                    <a:pt x="162" y="254"/>
                    <a:pt x="162" y="254"/>
                  </a:cubicBezTo>
                  <a:cubicBezTo>
                    <a:pt x="162" y="253"/>
                    <a:pt x="161" y="253"/>
                    <a:pt x="161" y="252"/>
                  </a:cubicBezTo>
                  <a:cubicBezTo>
                    <a:pt x="158" y="249"/>
                    <a:pt x="156" y="246"/>
                    <a:pt x="153" y="244"/>
                  </a:cubicBezTo>
                  <a:cubicBezTo>
                    <a:pt x="153" y="243"/>
                    <a:pt x="153" y="243"/>
                    <a:pt x="153" y="243"/>
                  </a:cubicBezTo>
                  <a:cubicBezTo>
                    <a:pt x="152" y="243"/>
                    <a:pt x="152" y="243"/>
                    <a:pt x="152" y="243"/>
                  </a:cubicBezTo>
                  <a:cubicBezTo>
                    <a:pt x="149" y="240"/>
                    <a:pt x="146" y="238"/>
                    <a:pt x="143" y="235"/>
                  </a:cubicBezTo>
                  <a:cubicBezTo>
                    <a:pt x="143" y="225"/>
                    <a:pt x="144" y="215"/>
                    <a:pt x="144" y="204"/>
                  </a:cubicBezTo>
                  <a:cubicBezTo>
                    <a:pt x="122" y="204"/>
                    <a:pt x="122" y="204"/>
                    <a:pt x="122" y="204"/>
                  </a:cubicBezTo>
                  <a:cubicBezTo>
                    <a:pt x="122" y="208"/>
                    <a:pt x="122" y="211"/>
                    <a:pt x="122" y="214"/>
                  </a:cubicBezTo>
                  <a:cubicBezTo>
                    <a:pt x="122" y="216"/>
                    <a:pt x="122" y="217"/>
                    <a:pt x="122" y="219"/>
                  </a:cubicBezTo>
                  <a:cubicBezTo>
                    <a:pt x="74" y="187"/>
                    <a:pt x="71" y="0"/>
                    <a:pt x="71" y="0"/>
                  </a:cubicBezTo>
                  <a:cubicBezTo>
                    <a:pt x="71" y="0"/>
                    <a:pt x="39" y="254"/>
                    <a:pt x="71" y="310"/>
                  </a:cubicBezTo>
                  <a:cubicBezTo>
                    <a:pt x="30" y="327"/>
                    <a:pt x="0" y="503"/>
                    <a:pt x="0" y="503"/>
                  </a:cubicBezTo>
                  <a:cubicBezTo>
                    <a:pt x="0" y="503"/>
                    <a:pt x="75" y="431"/>
                    <a:pt x="131" y="412"/>
                  </a:cubicBezTo>
                  <a:cubicBezTo>
                    <a:pt x="151" y="500"/>
                    <a:pt x="219" y="751"/>
                    <a:pt x="301" y="409"/>
                  </a:cubicBezTo>
                  <a:cubicBezTo>
                    <a:pt x="354" y="432"/>
                    <a:pt x="421" y="509"/>
                    <a:pt x="421" y="509"/>
                  </a:cubicBezTo>
                  <a:close/>
                  <a:moveTo>
                    <a:pt x="218" y="384"/>
                  </a:moveTo>
                  <a:cubicBezTo>
                    <a:pt x="217" y="384"/>
                    <a:pt x="217" y="384"/>
                    <a:pt x="217" y="384"/>
                  </a:cubicBezTo>
                  <a:cubicBezTo>
                    <a:pt x="217" y="384"/>
                    <a:pt x="217" y="384"/>
                    <a:pt x="217" y="384"/>
                  </a:cubicBezTo>
                  <a:cubicBezTo>
                    <a:pt x="217" y="384"/>
                    <a:pt x="217" y="384"/>
                    <a:pt x="218" y="38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36" name="Group 59">
              <a:extLst>
                <a:ext uri="{FF2B5EF4-FFF2-40B4-BE49-F238E27FC236}">
                  <a16:creationId xmlns:a16="http://schemas.microsoft.com/office/drawing/2014/main" id="{0A966474-B78F-6166-4D76-ABC84E016FD5}"/>
                </a:ext>
              </a:extLst>
            </p:cNvPr>
            <p:cNvGrpSpPr/>
            <p:nvPr/>
          </p:nvGrpSpPr>
          <p:grpSpPr>
            <a:xfrm>
              <a:off x="853323" y="304311"/>
              <a:ext cx="698501" cy="1446214"/>
              <a:chOff x="853323" y="304311"/>
              <a:chExt cx="698501" cy="1446214"/>
            </a:xfrm>
            <a:grpFill/>
          </p:grpSpPr>
          <p:sp>
            <p:nvSpPr>
              <p:cNvPr id="37" name="Freeform 10">
                <a:extLst>
                  <a:ext uri="{FF2B5EF4-FFF2-40B4-BE49-F238E27FC236}">
                    <a16:creationId xmlns:a16="http://schemas.microsoft.com/office/drawing/2014/main" id="{3603E506-1E30-DCBF-6837-CD7DE0A97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036" y="1220299"/>
                <a:ext cx="214313" cy="120650"/>
              </a:xfrm>
              <a:custGeom>
                <a:avLst/>
                <a:gdLst>
                  <a:gd name="T0" fmla="*/ 0 w 57"/>
                  <a:gd name="T1" fmla="*/ 32 h 32"/>
                  <a:gd name="T2" fmla="*/ 57 w 57"/>
                  <a:gd name="T3" fmla="*/ 32 h 32"/>
                  <a:gd name="T4" fmla="*/ 54 w 57"/>
                  <a:gd name="T5" fmla="*/ 0 h 32"/>
                  <a:gd name="T6" fmla="*/ 0 w 57"/>
                  <a:gd name="T7" fmla="*/ 0 h 32"/>
                  <a:gd name="T8" fmla="*/ 0 w 57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2">
                    <a:moveTo>
                      <a:pt x="0" y="32"/>
                    </a:moveTo>
                    <a:cubicBezTo>
                      <a:pt x="57" y="32"/>
                      <a:pt x="57" y="32"/>
                      <a:pt x="57" y="32"/>
                    </a:cubicBezTo>
                    <a:cubicBezTo>
                      <a:pt x="56" y="21"/>
                      <a:pt x="55" y="11"/>
                      <a:pt x="5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8" name="Freeform 11">
                <a:extLst>
                  <a:ext uri="{FF2B5EF4-FFF2-40B4-BE49-F238E27FC236}">
                    <a16:creationId xmlns:a16="http://schemas.microsoft.com/office/drawing/2014/main" id="{4299365E-DBC1-9D81-FB7F-409619CA60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6886" y="836124"/>
                <a:ext cx="74613" cy="161925"/>
              </a:xfrm>
              <a:custGeom>
                <a:avLst/>
                <a:gdLst>
                  <a:gd name="T0" fmla="*/ 20 w 20"/>
                  <a:gd name="T1" fmla="*/ 43 h 43"/>
                  <a:gd name="T2" fmla="*/ 12 w 20"/>
                  <a:gd name="T3" fmla="*/ 0 h 43"/>
                  <a:gd name="T4" fmla="*/ 0 w 20"/>
                  <a:gd name="T5" fmla="*/ 0 h 43"/>
                  <a:gd name="T6" fmla="*/ 6 w 20"/>
                  <a:gd name="T7" fmla="*/ 43 h 43"/>
                  <a:gd name="T8" fmla="*/ 20 w 20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20" y="43"/>
                    </a:moveTo>
                    <a:cubicBezTo>
                      <a:pt x="18" y="28"/>
                      <a:pt x="15" y="14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5"/>
                      <a:pt x="4" y="29"/>
                      <a:pt x="6" y="43"/>
                    </a:cubicBezTo>
                    <a:lnTo>
                      <a:pt x="20" y="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9" name="Freeform 12">
                <a:extLst>
                  <a:ext uri="{FF2B5EF4-FFF2-40B4-BE49-F238E27FC236}">
                    <a16:creationId xmlns:a16="http://schemas.microsoft.com/office/drawing/2014/main" id="{07AC1DE5-50A6-B98E-5C5A-34F10777A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036" y="1039324"/>
                <a:ext cx="200025" cy="139700"/>
              </a:xfrm>
              <a:custGeom>
                <a:avLst/>
                <a:gdLst>
                  <a:gd name="T0" fmla="*/ 0 w 53"/>
                  <a:gd name="T1" fmla="*/ 37 h 37"/>
                  <a:gd name="T2" fmla="*/ 53 w 53"/>
                  <a:gd name="T3" fmla="*/ 37 h 37"/>
                  <a:gd name="T4" fmla="*/ 50 w 53"/>
                  <a:gd name="T5" fmla="*/ 0 h 37"/>
                  <a:gd name="T6" fmla="*/ 0 w 53"/>
                  <a:gd name="T7" fmla="*/ 0 h 37"/>
                  <a:gd name="T8" fmla="*/ 0 w 53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37">
                    <a:moveTo>
                      <a:pt x="0" y="37"/>
                    </a:moveTo>
                    <a:cubicBezTo>
                      <a:pt x="53" y="37"/>
                      <a:pt x="53" y="37"/>
                      <a:pt x="53" y="37"/>
                    </a:cubicBezTo>
                    <a:cubicBezTo>
                      <a:pt x="52" y="25"/>
                      <a:pt x="51" y="13"/>
                      <a:pt x="5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1" name="Freeform 13">
                <a:extLst>
                  <a:ext uri="{FF2B5EF4-FFF2-40B4-BE49-F238E27FC236}">
                    <a16:creationId xmlns:a16="http://schemas.microsoft.com/office/drawing/2014/main" id="{DD8661E3-CE74-8C5D-2BB2-4E02C416A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2286" y="1039324"/>
                <a:ext cx="79375" cy="139700"/>
              </a:xfrm>
              <a:custGeom>
                <a:avLst/>
                <a:gdLst>
                  <a:gd name="T0" fmla="*/ 21 w 21"/>
                  <a:gd name="T1" fmla="*/ 37 h 37"/>
                  <a:gd name="T2" fmla="*/ 15 w 21"/>
                  <a:gd name="T3" fmla="*/ 0 h 37"/>
                  <a:gd name="T4" fmla="*/ 0 w 21"/>
                  <a:gd name="T5" fmla="*/ 0 h 37"/>
                  <a:gd name="T6" fmla="*/ 4 w 21"/>
                  <a:gd name="T7" fmla="*/ 37 h 37"/>
                  <a:gd name="T8" fmla="*/ 21 w 21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7">
                    <a:moveTo>
                      <a:pt x="21" y="37"/>
                    </a:moveTo>
                    <a:cubicBezTo>
                      <a:pt x="19" y="25"/>
                      <a:pt x="17" y="1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3"/>
                      <a:pt x="3" y="25"/>
                      <a:pt x="4" y="37"/>
                    </a:cubicBezTo>
                    <a:lnTo>
                      <a:pt x="21" y="3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2" name="Freeform 14">
                <a:extLst>
                  <a:ext uri="{FF2B5EF4-FFF2-40B4-BE49-F238E27FC236}">
                    <a16:creationId xmlns:a16="http://schemas.microsoft.com/office/drawing/2014/main" id="{BD99F036-4886-B1A6-CB94-4C8603E76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974" y="493224"/>
                <a:ext cx="53975" cy="131763"/>
              </a:xfrm>
              <a:custGeom>
                <a:avLst/>
                <a:gdLst>
                  <a:gd name="T0" fmla="*/ 14 w 14"/>
                  <a:gd name="T1" fmla="*/ 35 h 35"/>
                  <a:gd name="T2" fmla="*/ 1 w 14"/>
                  <a:gd name="T3" fmla="*/ 0 h 35"/>
                  <a:gd name="T4" fmla="*/ 0 w 14"/>
                  <a:gd name="T5" fmla="*/ 0 h 35"/>
                  <a:gd name="T6" fmla="*/ 7 w 14"/>
                  <a:gd name="T7" fmla="*/ 35 h 35"/>
                  <a:gd name="T8" fmla="*/ 14 w 14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5">
                    <a:moveTo>
                      <a:pt x="14" y="35"/>
                    </a:moveTo>
                    <a:cubicBezTo>
                      <a:pt x="10" y="23"/>
                      <a:pt x="6" y="1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2"/>
                      <a:pt x="5" y="24"/>
                      <a:pt x="7" y="35"/>
                    </a:cubicBezTo>
                    <a:lnTo>
                      <a:pt x="14" y="3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3" name="Freeform 15">
                <a:extLst>
                  <a:ext uri="{FF2B5EF4-FFF2-40B4-BE49-F238E27FC236}">
                    <a16:creationId xmlns:a16="http://schemas.microsoft.com/office/drawing/2014/main" id="{11471430-6D26-7810-3546-7C764B936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9899" y="669436"/>
                <a:ext cx="60325" cy="125413"/>
              </a:xfrm>
              <a:custGeom>
                <a:avLst/>
                <a:gdLst>
                  <a:gd name="T0" fmla="*/ 16 w 16"/>
                  <a:gd name="T1" fmla="*/ 33 h 33"/>
                  <a:gd name="T2" fmla="*/ 8 w 16"/>
                  <a:gd name="T3" fmla="*/ 0 h 33"/>
                  <a:gd name="T4" fmla="*/ 0 w 16"/>
                  <a:gd name="T5" fmla="*/ 0 h 33"/>
                  <a:gd name="T6" fmla="*/ 5 w 16"/>
                  <a:gd name="T7" fmla="*/ 33 h 33"/>
                  <a:gd name="T8" fmla="*/ 16 w 16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3">
                    <a:moveTo>
                      <a:pt x="16" y="33"/>
                    </a:moveTo>
                    <a:cubicBezTo>
                      <a:pt x="14" y="21"/>
                      <a:pt x="11" y="1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4" y="22"/>
                      <a:pt x="5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4" name="Freeform 16">
                <a:extLst>
                  <a:ext uri="{FF2B5EF4-FFF2-40B4-BE49-F238E27FC236}">
                    <a16:creationId xmlns:a16="http://schemas.microsoft.com/office/drawing/2014/main" id="{2F5903A5-9562-6ED3-CB48-77E11CAEC8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435" y="1220299"/>
                <a:ext cx="90488" cy="120650"/>
              </a:xfrm>
              <a:custGeom>
                <a:avLst/>
                <a:gdLst>
                  <a:gd name="T0" fmla="*/ 4 w 24"/>
                  <a:gd name="T1" fmla="*/ 0 h 32"/>
                  <a:gd name="T2" fmla="*/ 0 w 24"/>
                  <a:gd name="T3" fmla="*/ 32 h 32"/>
                  <a:gd name="T4" fmla="*/ 21 w 24"/>
                  <a:gd name="T5" fmla="*/ 32 h 32"/>
                  <a:gd name="T6" fmla="*/ 24 w 24"/>
                  <a:gd name="T7" fmla="*/ 0 h 32"/>
                  <a:gd name="T8" fmla="*/ 4 w 24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2">
                    <a:moveTo>
                      <a:pt x="4" y="0"/>
                    </a:moveTo>
                    <a:cubicBezTo>
                      <a:pt x="2" y="11"/>
                      <a:pt x="1" y="21"/>
                      <a:pt x="0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2" y="21"/>
                      <a:pt x="23" y="11"/>
                      <a:pt x="24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5" name="Freeform 17">
                <a:extLst>
                  <a:ext uri="{FF2B5EF4-FFF2-40B4-BE49-F238E27FC236}">
                    <a16:creationId xmlns:a16="http://schemas.microsoft.com/office/drawing/2014/main" id="{DAD7C374-DB36-514D-4C5E-0301CF9D4D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748" y="669436"/>
                <a:ext cx="71438" cy="125413"/>
              </a:xfrm>
              <a:custGeom>
                <a:avLst/>
                <a:gdLst>
                  <a:gd name="T0" fmla="*/ 9 w 19"/>
                  <a:gd name="T1" fmla="*/ 0 h 33"/>
                  <a:gd name="T2" fmla="*/ 0 w 19"/>
                  <a:gd name="T3" fmla="*/ 33 h 33"/>
                  <a:gd name="T4" fmla="*/ 14 w 19"/>
                  <a:gd name="T5" fmla="*/ 33 h 33"/>
                  <a:gd name="T6" fmla="*/ 19 w 19"/>
                  <a:gd name="T7" fmla="*/ 0 h 33"/>
                  <a:gd name="T8" fmla="*/ 9 w 19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3">
                    <a:moveTo>
                      <a:pt x="9" y="0"/>
                    </a:moveTo>
                    <a:cubicBezTo>
                      <a:pt x="6" y="10"/>
                      <a:pt x="3" y="21"/>
                      <a:pt x="0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6" y="22"/>
                      <a:pt x="17" y="11"/>
                      <a:pt x="19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6" name="Freeform 18">
                <a:extLst>
                  <a:ext uri="{FF2B5EF4-FFF2-40B4-BE49-F238E27FC236}">
                    <a16:creationId xmlns:a16="http://schemas.microsoft.com/office/drawing/2014/main" id="{5621ECA9-AD5B-3C6D-F5EA-769AE8540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485" y="1039324"/>
                <a:ext cx="87313" cy="139700"/>
              </a:xfrm>
              <a:custGeom>
                <a:avLst/>
                <a:gdLst>
                  <a:gd name="T0" fmla="*/ 6 w 23"/>
                  <a:gd name="T1" fmla="*/ 0 h 37"/>
                  <a:gd name="T2" fmla="*/ 0 w 23"/>
                  <a:gd name="T3" fmla="*/ 37 h 37"/>
                  <a:gd name="T4" fmla="*/ 19 w 23"/>
                  <a:gd name="T5" fmla="*/ 37 h 37"/>
                  <a:gd name="T6" fmla="*/ 23 w 23"/>
                  <a:gd name="T7" fmla="*/ 0 h 37"/>
                  <a:gd name="T8" fmla="*/ 6 w 23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7">
                    <a:moveTo>
                      <a:pt x="6" y="0"/>
                    </a:moveTo>
                    <a:cubicBezTo>
                      <a:pt x="4" y="12"/>
                      <a:pt x="2" y="25"/>
                      <a:pt x="0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1" y="25"/>
                      <a:pt x="22" y="13"/>
                      <a:pt x="23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7" name="Freeform 19">
                <a:extLst>
                  <a:ext uri="{FF2B5EF4-FFF2-40B4-BE49-F238E27FC236}">
                    <a16:creationId xmlns:a16="http://schemas.microsoft.com/office/drawing/2014/main" id="{6DD68058-D902-7D97-ECA4-EAE6369C18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2561" y="304311"/>
                <a:ext cx="82550" cy="147638"/>
              </a:xfrm>
              <a:custGeom>
                <a:avLst/>
                <a:gdLst>
                  <a:gd name="T0" fmla="*/ 22 w 22"/>
                  <a:gd name="T1" fmla="*/ 0 h 39"/>
                  <a:gd name="T2" fmla="*/ 0 w 22"/>
                  <a:gd name="T3" fmla="*/ 19 h 39"/>
                  <a:gd name="T4" fmla="*/ 5 w 22"/>
                  <a:gd name="T5" fmla="*/ 21 h 39"/>
                  <a:gd name="T6" fmla="*/ 1 w 22"/>
                  <a:gd name="T7" fmla="*/ 39 h 39"/>
                  <a:gd name="T8" fmla="*/ 22 w 22"/>
                  <a:gd name="T9" fmla="*/ 39 h 39"/>
                  <a:gd name="T10" fmla="*/ 22 w 22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22" y="0"/>
                    </a:moveTo>
                    <a:cubicBezTo>
                      <a:pt x="14" y="2"/>
                      <a:pt x="7" y="9"/>
                      <a:pt x="0" y="19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7"/>
                      <a:pt x="2" y="33"/>
                      <a:pt x="1" y="39"/>
                    </a:cubicBezTo>
                    <a:cubicBezTo>
                      <a:pt x="22" y="39"/>
                      <a:pt x="22" y="39"/>
                      <a:pt x="22" y="39"/>
                    </a:cubicBezTo>
                    <a:lnTo>
                      <a:pt x="2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8" name="Freeform 20">
                <a:extLst>
                  <a:ext uri="{FF2B5EF4-FFF2-40B4-BE49-F238E27FC236}">
                    <a16:creationId xmlns:a16="http://schemas.microsoft.com/office/drawing/2014/main" id="{49E1D5EA-0D09-12EB-3FB2-35DD3077D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036" y="304311"/>
                <a:ext cx="90488" cy="147638"/>
              </a:xfrm>
              <a:custGeom>
                <a:avLst/>
                <a:gdLst>
                  <a:gd name="T0" fmla="*/ 20 w 24"/>
                  <a:gd name="T1" fmla="*/ 21 h 39"/>
                  <a:gd name="T2" fmla="*/ 22 w 24"/>
                  <a:gd name="T3" fmla="*/ 20 h 39"/>
                  <a:gd name="T4" fmla="*/ 0 w 24"/>
                  <a:gd name="T5" fmla="*/ 0 h 39"/>
                  <a:gd name="T6" fmla="*/ 0 w 24"/>
                  <a:gd name="T7" fmla="*/ 39 h 39"/>
                  <a:gd name="T8" fmla="*/ 24 w 24"/>
                  <a:gd name="T9" fmla="*/ 39 h 39"/>
                  <a:gd name="T10" fmla="*/ 20 w 24"/>
                  <a:gd name="T11" fmla="*/ 2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9">
                    <a:moveTo>
                      <a:pt x="20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15" y="9"/>
                      <a:pt x="8" y="2"/>
                      <a:pt x="0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2" y="33"/>
                      <a:pt x="21" y="27"/>
                      <a:pt x="20" y="2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9" name="Freeform 21">
                <a:extLst>
                  <a:ext uri="{FF2B5EF4-FFF2-40B4-BE49-F238E27FC236}">
                    <a16:creationId xmlns:a16="http://schemas.microsoft.com/office/drawing/2014/main" id="{A922B8B3-4909-7A97-00D5-C1ACD4CC6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1286" y="429724"/>
                <a:ext cx="11113" cy="22225"/>
              </a:xfrm>
              <a:custGeom>
                <a:avLst/>
                <a:gdLst>
                  <a:gd name="T0" fmla="*/ 0 w 3"/>
                  <a:gd name="T1" fmla="*/ 6 h 6"/>
                  <a:gd name="T2" fmla="*/ 2 w 3"/>
                  <a:gd name="T3" fmla="*/ 6 h 6"/>
                  <a:gd name="T4" fmla="*/ 3 w 3"/>
                  <a:gd name="T5" fmla="*/ 0 h 6"/>
                  <a:gd name="T6" fmla="*/ 0 w 3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3" y="2"/>
                      <a:pt x="3" y="0"/>
                    </a:cubicBezTo>
                    <a:cubicBezTo>
                      <a:pt x="2" y="2"/>
                      <a:pt x="1" y="4"/>
                      <a:pt x="0" y="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50" name="Freeform 22">
                <a:extLst>
                  <a:ext uri="{FF2B5EF4-FFF2-40B4-BE49-F238E27FC236}">
                    <a16:creationId xmlns:a16="http://schemas.microsoft.com/office/drawing/2014/main" id="{494BEE4E-4159-CB55-EA58-3D8239ADE2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198" y="493224"/>
                <a:ext cx="61913" cy="131763"/>
              </a:xfrm>
              <a:custGeom>
                <a:avLst/>
                <a:gdLst>
                  <a:gd name="T0" fmla="*/ 12 w 16"/>
                  <a:gd name="T1" fmla="*/ 0 h 35"/>
                  <a:gd name="T2" fmla="*/ 0 w 16"/>
                  <a:gd name="T3" fmla="*/ 35 h 35"/>
                  <a:gd name="T4" fmla="*/ 9 w 16"/>
                  <a:gd name="T5" fmla="*/ 35 h 35"/>
                  <a:gd name="T6" fmla="*/ 16 w 16"/>
                  <a:gd name="T7" fmla="*/ 0 h 35"/>
                  <a:gd name="T8" fmla="*/ 12 w 16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5">
                    <a:moveTo>
                      <a:pt x="12" y="0"/>
                    </a:moveTo>
                    <a:cubicBezTo>
                      <a:pt x="8" y="11"/>
                      <a:pt x="4" y="23"/>
                      <a:pt x="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2" y="24"/>
                      <a:pt x="14" y="12"/>
                      <a:pt x="16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51" name="Freeform 23">
                <a:extLst>
                  <a:ext uri="{FF2B5EF4-FFF2-40B4-BE49-F238E27FC236}">
                    <a16:creationId xmlns:a16="http://schemas.microsoft.com/office/drawing/2014/main" id="{DD959180-D0CC-9E82-AAFF-A29F67673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3648" y="836124"/>
                <a:ext cx="82550" cy="161925"/>
              </a:xfrm>
              <a:custGeom>
                <a:avLst/>
                <a:gdLst>
                  <a:gd name="T0" fmla="*/ 8 w 22"/>
                  <a:gd name="T1" fmla="*/ 0 h 43"/>
                  <a:gd name="T2" fmla="*/ 0 w 22"/>
                  <a:gd name="T3" fmla="*/ 43 h 43"/>
                  <a:gd name="T4" fmla="*/ 16 w 22"/>
                  <a:gd name="T5" fmla="*/ 43 h 43"/>
                  <a:gd name="T6" fmla="*/ 22 w 22"/>
                  <a:gd name="T7" fmla="*/ 0 h 43"/>
                  <a:gd name="T8" fmla="*/ 8 w 2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3">
                    <a:moveTo>
                      <a:pt x="8" y="0"/>
                    </a:moveTo>
                    <a:cubicBezTo>
                      <a:pt x="5" y="14"/>
                      <a:pt x="2" y="28"/>
                      <a:pt x="0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8" y="29"/>
                      <a:pt x="20" y="15"/>
                      <a:pt x="22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52" name="Freeform 24">
                <a:extLst>
                  <a:ext uri="{FF2B5EF4-FFF2-40B4-BE49-F238E27FC236}">
                    <a16:creationId xmlns:a16="http://schemas.microsoft.com/office/drawing/2014/main" id="{3B3FBB6C-2694-B6ED-1853-6EF2830C6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036" y="1382225"/>
                <a:ext cx="222250" cy="139700"/>
              </a:xfrm>
              <a:custGeom>
                <a:avLst/>
                <a:gdLst>
                  <a:gd name="T0" fmla="*/ 0 w 59"/>
                  <a:gd name="T1" fmla="*/ 37 h 37"/>
                  <a:gd name="T2" fmla="*/ 59 w 59"/>
                  <a:gd name="T3" fmla="*/ 37 h 37"/>
                  <a:gd name="T4" fmla="*/ 57 w 59"/>
                  <a:gd name="T5" fmla="*/ 0 h 37"/>
                  <a:gd name="T6" fmla="*/ 0 w 59"/>
                  <a:gd name="T7" fmla="*/ 0 h 37"/>
                  <a:gd name="T8" fmla="*/ 0 w 59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37">
                    <a:moveTo>
                      <a:pt x="0" y="37"/>
                    </a:moveTo>
                    <a:cubicBezTo>
                      <a:pt x="59" y="37"/>
                      <a:pt x="59" y="37"/>
                      <a:pt x="59" y="37"/>
                    </a:cubicBezTo>
                    <a:cubicBezTo>
                      <a:pt x="58" y="25"/>
                      <a:pt x="58" y="13"/>
                      <a:pt x="5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53" name="Freeform 25">
                <a:extLst>
                  <a:ext uri="{FF2B5EF4-FFF2-40B4-BE49-F238E27FC236}">
                    <a16:creationId xmlns:a16="http://schemas.microsoft.com/office/drawing/2014/main" id="{FC7B2436-2BBE-9EF0-1786-E937CB88D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073" y="836124"/>
                <a:ext cx="173038" cy="161925"/>
              </a:xfrm>
              <a:custGeom>
                <a:avLst/>
                <a:gdLst>
                  <a:gd name="T0" fmla="*/ 46 w 46"/>
                  <a:gd name="T1" fmla="*/ 0 h 43"/>
                  <a:gd name="T2" fmla="*/ 6 w 46"/>
                  <a:gd name="T3" fmla="*/ 0 h 43"/>
                  <a:gd name="T4" fmla="*/ 0 w 46"/>
                  <a:gd name="T5" fmla="*/ 43 h 43"/>
                  <a:gd name="T6" fmla="*/ 46 w 46"/>
                  <a:gd name="T7" fmla="*/ 43 h 43"/>
                  <a:gd name="T8" fmla="*/ 46 w 46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3">
                    <a:moveTo>
                      <a:pt x="4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15"/>
                      <a:pt x="2" y="29"/>
                      <a:pt x="0" y="43"/>
                    </a:cubicBezTo>
                    <a:cubicBezTo>
                      <a:pt x="46" y="43"/>
                      <a:pt x="46" y="43"/>
                      <a:pt x="46" y="43"/>
                    </a:cubicBezTo>
                    <a:lnTo>
                      <a:pt x="4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54" name="Freeform 26">
                <a:extLst>
                  <a:ext uri="{FF2B5EF4-FFF2-40B4-BE49-F238E27FC236}">
                    <a16:creationId xmlns:a16="http://schemas.microsoft.com/office/drawing/2014/main" id="{4B10008D-36EB-0070-D304-7BFEBA50F4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9223" y="493224"/>
                <a:ext cx="115888" cy="131763"/>
              </a:xfrm>
              <a:custGeom>
                <a:avLst/>
                <a:gdLst>
                  <a:gd name="T0" fmla="*/ 31 w 31"/>
                  <a:gd name="T1" fmla="*/ 0 h 35"/>
                  <a:gd name="T2" fmla="*/ 7 w 31"/>
                  <a:gd name="T3" fmla="*/ 0 h 35"/>
                  <a:gd name="T4" fmla="*/ 0 w 31"/>
                  <a:gd name="T5" fmla="*/ 35 h 35"/>
                  <a:gd name="T6" fmla="*/ 31 w 31"/>
                  <a:gd name="T7" fmla="*/ 35 h 35"/>
                  <a:gd name="T8" fmla="*/ 31 w 31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5">
                    <a:moveTo>
                      <a:pt x="31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5" y="12"/>
                      <a:pt x="2" y="24"/>
                      <a:pt x="0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0"/>
                      <a:pt x="31" y="0"/>
                      <a:pt x="3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55" name="Freeform 27">
                <a:extLst>
                  <a:ext uri="{FF2B5EF4-FFF2-40B4-BE49-F238E27FC236}">
                    <a16:creationId xmlns:a16="http://schemas.microsoft.com/office/drawing/2014/main" id="{0D97A7BC-20B6-5DB2-B977-70FBBE526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3023" y="1039324"/>
                <a:ext cx="192088" cy="139700"/>
              </a:xfrm>
              <a:custGeom>
                <a:avLst/>
                <a:gdLst>
                  <a:gd name="T0" fmla="*/ 51 w 51"/>
                  <a:gd name="T1" fmla="*/ 0 h 37"/>
                  <a:gd name="T2" fmla="*/ 4 w 51"/>
                  <a:gd name="T3" fmla="*/ 0 h 37"/>
                  <a:gd name="T4" fmla="*/ 0 w 51"/>
                  <a:gd name="T5" fmla="*/ 37 h 37"/>
                  <a:gd name="T6" fmla="*/ 51 w 51"/>
                  <a:gd name="T7" fmla="*/ 37 h 37"/>
                  <a:gd name="T8" fmla="*/ 51 w 51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7">
                    <a:moveTo>
                      <a:pt x="5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13"/>
                      <a:pt x="1" y="25"/>
                      <a:pt x="0" y="37"/>
                    </a:cubicBezTo>
                    <a:cubicBezTo>
                      <a:pt x="51" y="37"/>
                      <a:pt x="51" y="37"/>
                      <a:pt x="51" y="37"/>
                    </a:cubicBezTo>
                    <a:lnTo>
                      <a:pt x="5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56" name="Freeform 28">
                <a:extLst>
                  <a:ext uri="{FF2B5EF4-FFF2-40B4-BE49-F238E27FC236}">
                    <a16:creationId xmlns:a16="http://schemas.microsoft.com/office/drawing/2014/main" id="{46211930-1DA1-0AB0-97C7-863E4F975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036" y="836124"/>
                <a:ext cx="180975" cy="161925"/>
              </a:xfrm>
              <a:custGeom>
                <a:avLst/>
                <a:gdLst>
                  <a:gd name="T0" fmla="*/ 0 w 48"/>
                  <a:gd name="T1" fmla="*/ 43 h 43"/>
                  <a:gd name="T2" fmla="*/ 48 w 48"/>
                  <a:gd name="T3" fmla="*/ 43 h 43"/>
                  <a:gd name="T4" fmla="*/ 43 w 48"/>
                  <a:gd name="T5" fmla="*/ 0 h 43"/>
                  <a:gd name="T6" fmla="*/ 0 w 48"/>
                  <a:gd name="T7" fmla="*/ 0 h 43"/>
                  <a:gd name="T8" fmla="*/ 0 w 48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3">
                    <a:moveTo>
                      <a:pt x="0" y="43"/>
                    </a:moveTo>
                    <a:cubicBezTo>
                      <a:pt x="48" y="43"/>
                      <a:pt x="48" y="43"/>
                      <a:pt x="48" y="43"/>
                    </a:cubicBezTo>
                    <a:cubicBezTo>
                      <a:pt x="47" y="29"/>
                      <a:pt x="45" y="15"/>
                      <a:pt x="4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57" name="Freeform 29">
                <a:extLst>
                  <a:ext uri="{FF2B5EF4-FFF2-40B4-BE49-F238E27FC236}">
                    <a16:creationId xmlns:a16="http://schemas.microsoft.com/office/drawing/2014/main" id="{F7DAD550-A32D-6723-A046-155982935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036" y="493224"/>
                <a:ext cx="123825" cy="131763"/>
              </a:xfrm>
              <a:custGeom>
                <a:avLst/>
                <a:gdLst>
                  <a:gd name="T0" fmla="*/ 33 w 33"/>
                  <a:gd name="T1" fmla="*/ 35 h 35"/>
                  <a:gd name="T2" fmla="*/ 26 w 33"/>
                  <a:gd name="T3" fmla="*/ 0 h 35"/>
                  <a:gd name="T4" fmla="*/ 0 w 33"/>
                  <a:gd name="T5" fmla="*/ 0 h 35"/>
                  <a:gd name="T6" fmla="*/ 0 w 33"/>
                  <a:gd name="T7" fmla="*/ 35 h 35"/>
                  <a:gd name="T8" fmla="*/ 33 w 3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5">
                    <a:moveTo>
                      <a:pt x="33" y="35"/>
                    </a:moveTo>
                    <a:cubicBezTo>
                      <a:pt x="31" y="24"/>
                      <a:pt x="29" y="12"/>
                      <a:pt x="2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lnTo>
                      <a:pt x="33" y="3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58" name="Freeform 30">
                <a:extLst>
                  <a:ext uri="{FF2B5EF4-FFF2-40B4-BE49-F238E27FC236}">
                    <a16:creationId xmlns:a16="http://schemas.microsoft.com/office/drawing/2014/main" id="{E8F2A3A6-C277-3B4F-B016-C97556C60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0036" y="669436"/>
                <a:ext cx="153988" cy="125413"/>
              </a:xfrm>
              <a:custGeom>
                <a:avLst/>
                <a:gdLst>
                  <a:gd name="T0" fmla="*/ 0 w 41"/>
                  <a:gd name="T1" fmla="*/ 33 h 33"/>
                  <a:gd name="T2" fmla="*/ 41 w 41"/>
                  <a:gd name="T3" fmla="*/ 33 h 33"/>
                  <a:gd name="T4" fmla="*/ 35 w 41"/>
                  <a:gd name="T5" fmla="*/ 0 h 33"/>
                  <a:gd name="T6" fmla="*/ 0 w 41"/>
                  <a:gd name="T7" fmla="*/ 0 h 33"/>
                  <a:gd name="T8" fmla="*/ 0 w 41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33">
                    <a:moveTo>
                      <a:pt x="0" y="33"/>
                    </a:moveTo>
                    <a:cubicBezTo>
                      <a:pt x="41" y="33"/>
                      <a:pt x="41" y="33"/>
                      <a:pt x="41" y="33"/>
                    </a:cubicBezTo>
                    <a:cubicBezTo>
                      <a:pt x="39" y="22"/>
                      <a:pt x="37" y="11"/>
                      <a:pt x="3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59" name="Freeform 31">
                <a:extLst>
                  <a:ext uri="{FF2B5EF4-FFF2-40B4-BE49-F238E27FC236}">
                    <a16:creationId xmlns:a16="http://schemas.microsoft.com/office/drawing/2014/main" id="{86AB0D5F-CA1A-6BB7-1EF2-A6F9111A62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2236" y="669436"/>
                <a:ext cx="142875" cy="125413"/>
              </a:xfrm>
              <a:custGeom>
                <a:avLst/>
                <a:gdLst>
                  <a:gd name="T0" fmla="*/ 38 w 38"/>
                  <a:gd name="T1" fmla="*/ 0 h 33"/>
                  <a:gd name="T2" fmla="*/ 5 w 38"/>
                  <a:gd name="T3" fmla="*/ 0 h 33"/>
                  <a:gd name="T4" fmla="*/ 0 w 38"/>
                  <a:gd name="T5" fmla="*/ 33 h 33"/>
                  <a:gd name="T6" fmla="*/ 38 w 38"/>
                  <a:gd name="T7" fmla="*/ 33 h 33"/>
                  <a:gd name="T8" fmla="*/ 38 w 38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3">
                    <a:moveTo>
                      <a:pt x="3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11"/>
                      <a:pt x="1" y="22"/>
                      <a:pt x="0" y="33"/>
                    </a:cubicBezTo>
                    <a:cubicBezTo>
                      <a:pt x="38" y="33"/>
                      <a:pt x="38" y="33"/>
                      <a:pt x="38" y="33"/>
                    </a:cubicBezTo>
                    <a:lnTo>
                      <a:pt x="38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0" name="Freeform 32">
                <a:extLst>
                  <a:ext uri="{FF2B5EF4-FFF2-40B4-BE49-F238E27FC236}">
                    <a16:creationId xmlns:a16="http://schemas.microsoft.com/office/drawing/2014/main" id="{E10F5D30-DA73-A3A1-9F8F-25EEE6ECAF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798" y="1563200"/>
                <a:ext cx="214313" cy="146050"/>
              </a:xfrm>
              <a:custGeom>
                <a:avLst/>
                <a:gdLst>
                  <a:gd name="T0" fmla="*/ 57 w 57"/>
                  <a:gd name="T1" fmla="*/ 0 h 39"/>
                  <a:gd name="T2" fmla="*/ 0 w 57"/>
                  <a:gd name="T3" fmla="*/ 0 h 39"/>
                  <a:gd name="T4" fmla="*/ 0 w 57"/>
                  <a:gd name="T5" fmla="*/ 39 h 39"/>
                  <a:gd name="T6" fmla="*/ 57 w 57"/>
                  <a:gd name="T7" fmla="*/ 39 h 39"/>
                  <a:gd name="T8" fmla="*/ 57 w 57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9">
                    <a:moveTo>
                      <a:pt x="5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0" y="27"/>
                      <a:pt x="0" y="39"/>
                    </a:cubicBezTo>
                    <a:cubicBezTo>
                      <a:pt x="57" y="39"/>
                      <a:pt x="57" y="39"/>
                      <a:pt x="57" y="39"/>
                    </a:cubicBezTo>
                    <a:lnTo>
                      <a:pt x="57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1" name="Freeform 33">
                <a:extLst>
                  <a:ext uri="{FF2B5EF4-FFF2-40B4-BE49-F238E27FC236}">
                    <a16:creationId xmlns:a16="http://schemas.microsoft.com/office/drawing/2014/main" id="{543CB05D-29DF-A56A-1F27-497DF14FA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1910" y="1220299"/>
                <a:ext cx="203200" cy="120650"/>
              </a:xfrm>
              <a:custGeom>
                <a:avLst/>
                <a:gdLst>
                  <a:gd name="T0" fmla="*/ 54 w 54"/>
                  <a:gd name="T1" fmla="*/ 0 h 32"/>
                  <a:gd name="T2" fmla="*/ 2 w 54"/>
                  <a:gd name="T3" fmla="*/ 0 h 32"/>
                  <a:gd name="T4" fmla="*/ 0 w 54"/>
                  <a:gd name="T5" fmla="*/ 32 h 32"/>
                  <a:gd name="T6" fmla="*/ 54 w 54"/>
                  <a:gd name="T7" fmla="*/ 32 h 32"/>
                  <a:gd name="T8" fmla="*/ 54 w 54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2">
                    <a:moveTo>
                      <a:pt x="5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1"/>
                      <a:pt x="0" y="21"/>
                      <a:pt x="0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0"/>
                      <a:pt x="54" y="0"/>
                      <a:pt x="54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2" name="Freeform 34">
                <a:extLst>
                  <a:ext uri="{FF2B5EF4-FFF2-40B4-BE49-F238E27FC236}">
                    <a16:creationId xmlns:a16="http://schemas.microsoft.com/office/drawing/2014/main" id="{0E062B6D-C9B7-911F-4931-BD7135A157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973" y="1382225"/>
                <a:ext cx="211138" cy="139700"/>
              </a:xfrm>
              <a:custGeom>
                <a:avLst/>
                <a:gdLst>
                  <a:gd name="T0" fmla="*/ 56 w 56"/>
                  <a:gd name="T1" fmla="*/ 0 h 37"/>
                  <a:gd name="T2" fmla="*/ 1 w 56"/>
                  <a:gd name="T3" fmla="*/ 0 h 37"/>
                  <a:gd name="T4" fmla="*/ 0 w 56"/>
                  <a:gd name="T5" fmla="*/ 37 h 37"/>
                  <a:gd name="T6" fmla="*/ 56 w 56"/>
                  <a:gd name="T7" fmla="*/ 37 h 37"/>
                  <a:gd name="T8" fmla="*/ 56 w 5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7">
                    <a:moveTo>
                      <a:pt x="5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3"/>
                      <a:pt x="0" y="25"/>
                      <a:pt x="0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0"/>
                      <a:pt x="56" y="0"/>
                      <a:pt x="56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3" name="Freeform 35">
                <a:extLst>
                  <a:ext uri="{FF2B5EF4-FFF2-40B4-BE49-F238E27FC236}">
                    <a16:creationId xmlns:a16="http://schemas.microsoft.com/office/drawing/2014/main" id="{EB4F8D2F-433D-54A0-25B6-3D48DA016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323" y="1382225"/>
                <a:ext cx="90488" cy="139700"/>
              </a:xfrm>
              <a:custGeom>
                <a:avLst/>
                <a:gdLst>
                  <a:gd name="T0" fmla="*/ 2 w 24"/>
                  <a:gd name="T1" fmla="*/ 0 h 37"/>
                  <a:gd name="T2" fmla="*/ 0 w 24"/>
                  <a:gd name="T3" fmla="*/ 37 h 37"/>
                  <a:gd name="T4" fmla="*/ 22 w 24"/>
                  <a:gd name="T5" fmla="*/ 37 h 37"/>
                  <a:gd name="T6" fmla="*/ 24 w 24"/>
                  <a:gd name="T7" fmla="*/ 0 h 37"/>
                  <a:gd name="T8" fmla="*/ 2 w 24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7">
                    <a:moveTo>
                      <a:pt x="2" y="0"/>
                    </a:moveTo>
                    <a:cubicBezTo>
                      <a:pt x="1" y="13"/>
                      <a:pt x="1" y="25"/>
                      <a:pt x="0" y="37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25"/>
                      <a:pt x="23" y="13"/>
                      <a:pt x="2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4" name="Freeform 36">
                <a:extLst>
                  <a:ext uri="{FF2B5EF4-FFF2-40B4-BE49-F238E27FC236}">
                    <a16:creationId xmlns:a16="http://schemas.microsoft.com/office/drawing/2014/main" id="{D58BD2F7-9EFA-DE03-9671-3D4953BBB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2449" y="1382225"/>
                <a:ext cx="79375" cy="139700"/>
              </a:xfrm>
              <a:custGeom>
                <a:avLst/>
                <a:gdLst>
                  <a:gd name="T0" fmla="*/ 21 w 21"/>
                  <a:gd name="T1" fmla="*/ 37 h 37"/>
                  <a:gd name="T2" fmla="*/ 18 w 21"/>
                  <a:gd name="T3" fmla="*/ 0 h 37"/>
                  <a:gd name="T4" fmla="*/ 0 w 21"/>
                  <a:gd name="T5" fmla="*/ 0 h 37"/>
                  <a:gd name="T6" fmla="*/ 1 w 21"/>
                  <a:gd name="T7" fmla="*/ 37 h 37"/>
                  <a:gd name="T8" fmla="*/ 21 w 21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7">
                    <a:moveTo>
                      <a:pt x="21" y="37"/>
                    </a:moveTo>
                    <a:cubicBezTo>
                      <a:pt x="20" y="25"/>
                      <a:pt x="19" y="13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1" y="25"/>
                      <a:pt x="1" y="37"/>
                    </a:cubicBezTo>
                    <a:lnTo>
                      <a:pt x="21" y="3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5" name="Freeform 37">
                <a:extLst>
                  <a:ext uri="{FF2B5EF4-FFF2-40B4-BE49-F238E27FC236}">
                    <a16:creationId xmlns:a16="http://schemas.microsoft.com/office/drawing/2014/main" id="{A8A059CD-9D87-4121-72A2-0481779EF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1336" y="1220299"/>
                <a:ext cx="76200" cy="120650"/>
              </a:xfrm>
              <a:custGeom>
                <a:avLst/>
                <a:gdLst>
                  <a:gd name="T0" fmla="*/ 20 w 20"/>
                  <a:gd name="T1" fmla="*/ 32 h 32"/>
                  <a:gd name="T2" fmla="*/ 17 w 20"/>
                  <a:gd name="T3" fmla="*/ 0 h 32"/>
                  <a:gd name="T4" fmla="*/ 0 w 20"/>
                  <a:gd name="T5" fmla="*/ 0 h 32"/>
                  <a:gd name="T6" fmla="*/ 2 w 20"/>
                  <a:gd name="T7" fmla="*/ 32 h 32"/>
                  <a:gd name="T8" fmla="*/ 20 w 20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2">
                    <a:moveTo>
                      <a:pt x="20" y="32"/>
                    </a:moveTo>
                    <a:cubicBezTo>
                      <a:pt x="19" y="21"/>
                      <a:pt x="18" y="11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1"/>
                      <a:pt x="1" y="21"/>
                      <a:pt x="2" y="32"/>
                    </a:cubicBezTo>
                    <a:lnTo>
                      <a:pt x="20" y="3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6" name="Freeform 38">
                <a:extLst>
                  <a:ext uri="{FF2B5EF4-FFF2-40B4-BE49-F238E27FC236}">
                    <a16:creationId xmlns:a16="http://schemas.microsoft.com/office/drawing/2014/main" id="{80E3642B-DC86-CA83-2E09-08A63112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8111" y="451949"/>
                <a:ext cx="47625" cy="41275"/>
              </a:xfrm>
              <a:custGeom>
                <a:avLst/>
                <a:gdLst>
                  <a:gd name="T0" fmla="*/ 13 w 13"/>
                  <a:gd name="T1" fmla="*/ 0 h 11"/>
                  <a:gd name="T2" fmla="*/ 3 w 13"/>
                  <a:gd name="T3" fmla="*/ 0 h 11"/>
                  <a:gd name="T4" fmla="*/ 0 w 13"/>
                  <a:gd name="T5" fmla="*/ 11 h 11"/>
                  <a:gd name="T6" fmla="*/ 10 w 13"/>
                  <a:gd name="T7" fmla="*/ 11 h 11"/>
                  <a:gd name="T8" fmla="*/ 13 w 1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1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1" y="8"/>
                      <a:pt x="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8"/>
                      <a:pt x="12" y="4"/>
                      <a:pt x="1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7" name="Freeform 39">
                <a:extLst>
                  <a:ext uri="{FF2B5EF4-FFF2-40B4-BE49-F238E27FC236}">
                    <a16:creationId xmlns:a16="http://schemas.microsoft.com/office/drawing/2014/main" id="{592C1F1B-D99D-7876-90FF-927FB61BE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0523" y="451949"/>
                <a:ext cx="44450" cy="41275"/>
              </a:xfrm>
              <a:custGeom>
                <a:avLst/>
                <a:gdLst>
                  <a:gd name="T0" fmla="*/ 12 w 12"/>
                  <a:gd name="T1" fmla="*/ 11 h 11"/>
                  <a:gd name="T2" fmla="*/ 11 w 12"/>
                  <a:gd name="T3" fmla="*/ 5 h 11"/>
                  <a:gd name="T4" fmla="*/ 9 w 12"/>
                  <a:gd name="T5" fmla="*/ 0 h 11"/>
                  <a:gd name="T6" fmla="*/ 0 w 12"/>
                  <a:gd name="T7" fmla="*/ 0 h 11"/>
                  <a:gd name="T8" fmla="*/ 2 w 12"/>
                  <a:gd name="T9" fmla="*/ 11 h 11"/>
                  <a:gd name="T10" fmla="*/ 12 w 12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12" y="11"/>
                    </a:moveTo>
                    <a:cubicBezTo>
                      <a:pt x="12" y="9"/>
                      <a:pt x="11" y="7"/>
                      <a:pt x="11" y="5"/>
                    </a:cubicBezTo>
                    <a:cubicBezTo>
                      <a:pt x="10" y="3"/>
                      <a:pt x="9" y="2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1" y="8"/>
                      <a:pt x="2" y="11"/>
                    </a:cubicBezTo>
                    <a:lnTo>
                      <a:pt x="12" y="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8" name="Rectangle 40">
                <a:extLst>
                  <a:ext uri="{FF2B5EF4-FFF2-40B4-BE49-F238E27FC236}">
                    <a16:creationId xmlns:a16="http://schemas.microsoft.com/office/drawing/2014/main" id="{3B94823E-B807-4F03-5352-0DFDB4532A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111" y="451949"/>
                <a:ext cx="34925" cy="41275"/>
              </a:xfrm>
              <a:prstGeom prst="rect">
                <a:avLst/>
              </a:pr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69" name="Freeform 41">
                <a:extLst>
                  <a:ext uri="{FF2B5EF4-FFF2-40B4-BE49-F238E27FC236}">
                    <a16:creationId xmlns:a16="http://schemas.microsoft.com/office/drawing/2014/main" id="{E0C5B88A-02EF-70FC-6630-4DB898E66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185" y="624986"/>
                <a:ext cx="46038" cy="44450"/>
              </a:xfrm>
              <a:custGeom>
                <a:avLst/>
                <a:gdLst>
                  <a:gd name="T0" fmla="*/ 12 w 12"/>
                  <a:gd name="T1" fmla="*/ 0 h 12"/>
                  <a:gd name="T2" fmla="*/ 2 w 12"/>
                  <a:gd name="T3" fmla="*/ 0 h 12"/>
                  <a:gd name="T4" fmla="*/ 0 w 12"/>
                  <a:gd name="T5" fmla="*/ 12 h 12"/>
                  <a:gd name="T6" fmla="*/ 10 w 12"/>
                  <a:gd name="T7" fmla="*/ 12 h 12"/>
                  <a:gd name="T8" fmla="*/ 12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4"/>
                      <a:pt x="1" y="8"/>
                      <a:pt x="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8"/>
                      <a:pt x="12" y="4"/>
                      <a:pt x="1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70" name="Freeform 42">
                <a:extLst>
                  <a:ext uri="{FF2B5EF4-FFF2-40B4-BE49-F238E27FC236}">
                    <a16:creationId xmlns:a16="http://schemas.microsoft.com/office/drawing/2014/main" id="{75A68458-9BA9-2F7A-D641-4D44F2637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861" y="624986"/>
                <a:ext cx="46038" cy="44450"/>
              </a:xfrm>
              <a:custGeom>
                <a:avLst/>
                <a:gdLst>
                  <a:gd name="T0" fmla="*/ 2 w 12"/>
                  <a:gd name="T1" fmla="*/ 12 h 12"/>
                  <a:gd name="T2" fmla="*/ 12 w 12"/>
                  <a:gd name="T3" fmla="*/ 12 h 12"/>
                  <a:gd name="T4" fmla="*/ 10 w 12"/>
                  <a:gd name="T5" fmla="*/ 0 h 12"/>
                  <a:gd name="T6" fmla="*/ 0 w 12"/>
                  <a:gd name="T7" fmla="*/ 0 h 12"/>
                  <a:gd name="T8" fmla="*/ 2 w 12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2" y="12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8"/>
                      <a:pt x="11" y="4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2" y="8"/>
                      <a:pt x="2" y="1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71" name="Rectangle 43">
                <a:extLst>
                  <a:ext uri="{FF2B5EF4-FFF2-40B4-BE49-F238E27FC236}">
                    <a16:creationId xmlns:a16="http://schemas.microsoft.com/office/drawing/2014/main" id="{A12E7EF1-5315-153C-9FA5-05F5E9602F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111" y="624986"/>
                <a:ext cx="34925" cy="44450"/>
              </a:xfrm>
              <a:prstGeom prst="rect">
                <a:avLst/>
              </a:pr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72" name="Freeform 44">
                <a:extLst>
                  <a:ext uri="{FF2B5EF4-FFF2-40B4-BE49-F238E27FC236}">
                    <a16:creationId xmlns:a16="http://schemas.microsoft.com/office/drawing/2014/main" id="{9EEB779D-36E0-DBF0-233B-4B43AF838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6198" y="794849"/>
                <a:ext cx="46038" cy="41275"/>
              </a:xfrm>
              <a:custGeom>
                <a:avLst/>
                <a:gdLst>
                  <a:gd name="T0" fmla="*/ 12 w 12"/>
                  <a:gd name="T1" fmla="*/ 0 h 11"/>
                  <a:gd name="T2" fmla="*/ 2 w 12"/>
                  <a:gd name="T3" fmla="*/ 0 h 11"/>
                  <a:gd name="T4" fmla="*/ 0 w 12"/>
                  <a:gd name="T5" fmla="*/ 11 h 11"/>
                  <a:gd name="T6" fmla="*/ 10 w 12"/>
                  <a:gd name="T7" fmla="*/ 11 h 11"/>
                  <a:gd name="T8" fmla="*/ 12 w 1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1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1" y="7"/>
                      <a:pt x="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11" y="4"/>
                      <a:pt x="1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73" name="Freeform 45">
                <a:extLst>
                  <a:ext uri="{FF2B5EF4-FFF2-40B4-BE49-F238E27FC236}">
                    <a16:creationId xmlns:a16="http://schemas.microsoft.com/office/drawing/2014/main" id="{2CBB06A6-1E69-B81F-7D48-8E3946CF4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4024" y="794849"/>
                <a:ext cx="42863" cy="41275"/>
              </a:xfrm>
              <a:custGeom>
                <a:avLst/>
                <a:gdLst>
                  <a:gd name="T0" fmla="*/ 2 w 11"/>
                  <a:gd name="T1" fmla="*/ 11 h 11"/>
                  <a:gd name="T2" fmla="*/ 11 w 11"/>
                  <a:gd name="T3" fmla="*/ 11 h 11"/>
                  <a:gd name="T4" fmla="*/ 9 w 11"/>
                  <a:gd name="T5" fmla="*/ 0 h 11"/>
                  <a:gd name="T6" fmla="*/ 0 w 11"/>
                  <a:gd name="T7" fmla="*/ 0 h 11"/>
                  <a:gd name="T8" fmla="*/ 2 w 11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2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7"/>
                      <a:pt x="10" y="4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7"/>
                      <a:pt x="2" y="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74" name="Rectangle 46">
                <a:extLst>
                  <a:ext uri="{FF2B5EF4-FFF2-40B4-BE49-F238E27FC236}">
                    <a16:creationId xmlns:a16="http://schemas.microsoft.com/office/drawing/2014/main" id="{00854F01-2E5D-807F-5329-07CB147FFD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111" y="794849"/>
                <a:ext cx="34925" cy="41275"/>
              </a:xfrm>
              <a:prstGeom prst="rect">
                <a:avLst/>
              </a:pr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75" name="Freeform 47">
                <a:extLst>
                  <a:ext uri="{FF2B5EF4-FFF2-40B4-BE49-F238E27FC236}">
                    <a16:creationId xmlns:a16="http://schemas.microsoft.com/office/drawing/2014/main" id="{490C3766-9532-E213-748C-08AAEAD252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798" y="998049"/>
                <a:ext cx="41275" cy="41275"/>
              </a:xfrm>
              <a:custGeom>
                <a:avLst/>
                <a:gdLst>
                  <a:gd name="T0" fmla="*/ 11 w 11"/>
                  <a:gd name="T1" fmla="*/ 0 h 11"/>
                  <a:gd name="T2" fmla="*/ 1 w 11"/>
                  <a:gd name="T3" fmla="*/ 0 h 11"/>
                  <a:gd name="T4" fmla="*/ 0 w 11"/>
                  <a:gd name="T5" fmla="*/ 11 h 11"/>
                  <a:gd name="T6" fmla="*/ 10 w 11"/>
                  <a:gd name="T7" fmla="*/ 11 h 11"/>
                  <a:gd name="T8" fmla="*/ 11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7"/>
                      <a:pt x="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11" y="3"/>
                      <a:pt x="1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76" name="Freeform 48">
                <a:extLst>
                  <a:ext uri="{FF2B5EF4-FFF2-40B4-BE49-F238E27FC236}">
                    <a16:creationId xmlns:a16="http://schemas.microsoft.com/office/drawing/2014/main" id="{4EDB25CA-4AF6-9CD6-4029-B472CA81B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1011" y="998049"/>
                <a:ext cx="41275" cy="41275"/>
              </a:xfrm>
              <a:custGeom>
                <a:avLst/>
                <a:gdLst>
                  <a:gd name="T0" fmla="*/ 2 w 11"/>
                  <a:gd name="T1" fmla="*/ 11 h 11"/>
                  <a:gd name="T2" fmla="*/ 11 w 11"/>
                  <a:gd name="T3" fmla="*/ 11 h 11"/>
                  <a:gd name="T4" fmla="*/ 10 w 11"/>
                  <a:gd name="T5" fmla="*/ 0 h 11"/>
                  <a:gd name="T6" fmla="*/ 0 w 11"/>
                  <a:gd name="T7" fmla="*/ 0 h 11"/>
                  <a:gd name="T8" fmla="*/ 2 w 11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2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7"/>
                      <a:pt x="10" y="3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7"/>
                      <a:pt x="2" y="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77" name="Rectangle 49">
                <a:extLst>
                  <a:ext uri="{FF2B5EF4-FFF2-40B4-BE49-F238E27FC236}">
                    <a16:creationId xmlns:a16="http://schemas.microsoft.com/office/drawing/2014/main" id="{B2A14B82-93BF-D192-1FB0-D29BE6ECF5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111" y="998049"/>
                <a:ext cx="34925" cy="41275"/>
              </a:xfrm>
              <a:prstGeom prst="rect">
                <a:avLst/>
              </a:pr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78" name="Freeform 50">
                <a:extLst>
                  <a:ext uri="{FF2B5EF4-FFF2-40B4-BE49-F238E27FC236}">
                    <a16:creationId xmlns:a16="http://schemas.microsoft.com/office/drawing/2014/main" id="{FAA53C34-E4C6-BE5D-A8DB-8F504EA14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1748" y="1179024"/>
                <a:ext cx="41275" cy="41275"/>
              </a:xfrm>
              <a:custGeom>
                <a:avLst/>
                <a:gdLst>
                  <a:gd name="T0" fmla="*/ 11 w 11"/>
                  <a:gd name="T1" fmla="*/ 0 h 11"/>
                  <a:gd name="T2" fmla="*/ 1 w 11"/>
                  <a:gd name="T3" fmla="*/ 0 h 11"/>
                  <a:gd name="T4" fmla="*/ 0 w 11"/>
                  <a:gd name="T5" fmla="*/ 11 h 11"/>
                  <a:gd name="T6" fmla="*/ 10 w 11"/>
                  <a:gd name="T7" fmla="*/ 11 h 11"/>
                  <a:gd name="T8" fmla="*/ 11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1" y="7"/>
                      <a:pt x="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11" y="4"/>
                      <a:pt x="1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79" name="Freeform 51">
                <a:extLst>
                  <a:ext uri="{FF2B5EF4-FFF2-40B4-BE49-F238E27FC236}">
                    <a16:creationId xmlns:a16="http://schemas.microsoft.com/office/drawing/2014/main" id="{918F0555-B2AD-660B-52F3-331AE2351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0061" y="1179024"/>
                <a:ext cx="41275" cy="41275"/>
              </a:xfrm>
              <a:custGeom>
                <a:avLst/>
                <a:gdLst>
                  <a:gd name="T0" fmla="*/ 1 w 11"/>
                  <a:gd name="T1" fmla="*/ 11 h 11"/>
                  <a:gd name="T2" fmla="*/ 11 w 11"/>
                  <a:gd name="T3" fmla="*/ 11 h 11"/>
                  <a:gd name="T4" fmla="*/ 10 w 11"/>
                  <a:gd name="T5" fmla="*/ 0 h 11"/>
                  <a:gd name="T6" fmla="*/ 0 w 11"/>
                  <a:gd name="T7" fmla="*/ 0 h 11"/>
                  <a:gd name="T8" fmla="*/ 1 w 11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7"/>
                      <a:pt x="10" y="4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1" y="7"/>
                      <a:pt x="1" y="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80" name="Rectangle 52">
                <a:extLst>
                  <a:ext uri="{FF2B5EF4-FFF2-40B4-BE49-F238E27FC236}">
                    <a16:creationId xmlns:a16="http://schemas.microsoft.com/office/drawing/2014/main" id="{47626999-DD88-CCCE-BD80-FF71703FDE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111" y="1179024"/>
                <a:ext cx="34925" cy="41275"/>
              </a:xfrm>
              <a:prstGeom prst="rect">
                <a:avLst/>
              </a:pr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81" name="Freeform 53">
                <a:extLst>
                  <a:ext uri="{FF2B5EF4-FFF2-40B4-BE49-F238E27FC236}">
                    <a16:creationId xmlns:a16="http://schemas.microsoft.com/office/drawing/2014/main" id="{45D4BEA7-E5B9-14B4-F8BB-4F6086E4C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810" y="1340950"/>
                <a:ext cx="38100" cy="41275"/>
              </a:xfrm>
              <a:custGeom>
                <a:avLst/>
                <a:gdLst>
                  <a:gd name="T0" fmla="*/ 10 w 10"/>
                  <a:gd name="T1" fmla="*/ 0 h 11"/>
                  <a:gd name="T2" fmla="*/ 0 w 10"/>
                  <a:gd name="T3" fmla="*/ 0 h 11"/>
                  <a:gd name="T4" fmla="*/ 0 w 10"/>
                  <a:gd name="T5" fmla="*/ 11 h 11"/>
                  <a:gd name="T6" fmla="*/ 9 w 10"/>
                  <a:gd name="T7" fmla="*/ 11 h 11"/>
                  <a:gd name="T8" fmla="*/ 10 w 1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1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7"/>
                      <a:pt x="0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7"/>
                      <a:pt x="10" y="3"/>
                      <a:pt x="1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82" name="Freeform 54">
                <a:extLst>
                  <a:ext uri="{FF2B5EF4-FFF2-40B4-BE49-F238E27FC236}">
                    <a16:creationId xmlns:a16="http://schemas.microsoft.com/office/drawing/2014/main" id="{DE53350D-2F8C-FD60-0325-6EB995AF0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4349" y="1340950"/>
                <a:ext cx="38100" cy="41275"/>
              </a:xfrm>
              <a:custGeom>
                <a:avLst/>
                <a:gdLst>
                  <a:gd name="T0" fmla="*/ 0 w 10"/>
                  <a:gd name="T1" fmla="*/ 11 h 11"/>
                  <a:gd name="T2" fmla="*/ 10 w 10"/>
                  <a:gd name="T3" fmla="*/ 11 h 11"/>
                  <a:gd name="T4" fmla="*/ 9 w 10"/>
                  <a:gd name="T5" fmla="*/ 0 h 11"/>
                  <a:gd name="T6" fmla="*/ 0 w 10"/>
                  <a:gd name="T7" fmla="*/ 0 h 11"/>
                  <a:gd name="T8" fmla="*/ 0 w 10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0" y="11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9" y="3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7"/>
                      <a:pt x="0" y="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83" name="Rectangle 55">
                <a:extLst>
                  <a:ext uri="{FF2B5EF4-FFF2-40B4-BE49-F238E27FC236}">
                    <a16:creationId xmlns:a16="http://schemas.microsoft.com/office/drawing/2014/main" id="{A0899379-571C-BF26-293E-EB10798C9B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111" y="1340950"/>
                <a:ext cx="34925" cy="41275"/>
              </a:xfrm>
              <a:prstGeom prst="rect">
                <a:avLst/>
              </a:pr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84" name="Freeform 56">
                <a:extLst>
                  <a:ext uri="{FF2B5EF4-FFF2-40B4-BE49-F238E27FC236}">
                    <a16:creationId xmlns:a16="http://schemas.microsoft.com/office/drawing/2014/main" id="{2746E6F8-DE52-117D-B415-E7919A1F50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5873" y="1521925"/>
                <a:ext cx="34925" cy="41275"/>
              </a:xfrm>
              <a:custGeom>
                <a:avLst/>
                <a:gdLst>
                  <a:gd name="T0" fmla="*/ 9 w 9"/>
                  <a:gd name="T1" fmla="*/ 0 h 11"/>
                  <a:gd name="T2" fmla="*/ 0 w 9"/>
                  <a:gd name="T3" fmla="*/ 0 h 11"/>
                  <a:gd name="T4" fmla="*/ 0 w 9"/>
                  <a:gd name="T5" fmla="*/ 11 h 11"/>
                  <a:gd name="T6" fmla="*/ 9 w 9"/>
                  <a:gd name="T7" fmla="*/ 11 h 11"/>
                  <a:gd name="T8" fmla="*/ 9 w 9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7"/>
                      <a:pt x="9" y="4"/>
                      <a:pt x="9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85" name="Freeform 57">
                <a:extLst>
                  <a:ext uri="{FF2B5EF4-FFF2-40B4-BE49-F238E27FC236}">
                    <a16:creationId xmlns:a16="http://schemas.microsoft.com/office/drawing/2014/main" id="{86D9A50D-BC3F-E4A7-8F9D-55B4E90A32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2286" y="1521925"/>
                <a:ext cx="38100" cy="41275"/>
              </a:xfrm>
              <a:custGeom>
                <a:avLst/>
                <a:gdLst>
                  <a:gd name="T0" fmla="*/ 0 w 10"/>
                  <a:gd name="T1" fmla="*/ 11 h 11"/>
                  <a:gd name="T2" fmla="*/ 10 w 10"/>
                  <a:gd name="T3" fmla="*/ 11 h 11"/>
                  <a:gd name="T4" fmla="*/ 9 w 10"/>
                  <a:gd name="T5" fmla="*/ 0 h 11"/>
                  <a:gd name="T6" fmla="*/ 0 w 10"/>
                  <a:gd name="T7" fmla="*/ 0 h 11"/>
                  <a:gd name="T8" fmla="*/ 0 w 10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0" y="11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9" y="4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86" name="Rectangle 58">
                <a:extLst>
                  <a:ext uri="{FF2B5EF4-FFF2-40B4-BE49-F238E27FC236}">
                    <a16:creationId xmlns:a16="http://schemas.microsoft.com/office/drawing/2014/main" id="{E083D339-5F64-0602-A1EA-CE9712031E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111" y="1521925"/>
                <a:ext cx="34925" cy="41275"/>
              </a:xfrm>
              <a:prstGeom prst="rect">
                <a:avLst/>
              </a:pr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87" name="Rectangle 59">
                <a:extLst>
                  <a:ext uri="{FF2B5EF4-FFF2-40B4-BE49-F238E27FC236}">
                    <a16:creationId xmlns:a16="http://schemas.microsoft.com/office/drawing/2014/main" id="{E3CE37B3-8381-5537-0491-9FABD70566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111" y="1709250"/>
                <a:ext cx="34925" cy="41275"/>
              </a:xfrm>
              <a:prstGeom prst="rect">
                <a:avLst/>
              </a:pr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</p:grpSp>
      </p:grpSp>
      <p:grpSp>
        <p:nvGrpSpPr>
          <p:cNvPr id="7" name="Group 27">
            <a:extLst>
              <a:ext uri="{FF2B5EF4-FFF2-40B4-BE49-F238E27FC236}">
                <a16:creationId xmlns:a16="http://schemas.microsoft.com/office/drawing/2014/main" id="{970B616F-0AB7-0A3D-A117-3AD8946D7325}"/>
              </a:ext>
            </a:extLst>
          </p:cNvPr>
          <p:cNvGrpSpPr/>
          <p:nvPr/>
        </p:nvGrpSpPr>
        <p:grpSpPr>
          <a:xfrm>
            <a:off x="6519448" y="1772816"/>
            <a:ext cx="2146328" cy="2146328"/>
            <a:chOff x="6467105" y="1771650"/>
            <a:chExt cx="2035149" cy="2035149"/>
          </a:xfrm>
          <a:solidFill>
            <a:srgbClr val="6FB0AD"/>
          </a:solidFill>
        </p:grpSpPr>
        <p:sp>
          <p:nvSpPr>
            <p:cNvPr id="32" name="Oval 11">
              <a:extLst>
                <a:ext uri="{FF2B5EF4-FFF2-40B4-BE49-F238E27FC236}">
                  <a16:creationId xmlns:a16="http://schemas.microsoft.com/office/drawing/2014/main" id="{8F53454C-68B3-0555-C6E9-D0FCC4FF2608}"/>
                </a:ext>
              </a:extLst>
            </p:cNvPr>
            <p:cNvSpPr/>
            <p:nvPr/>
          </p:nvSpPr>
          <p:spPr>
            <a:xfrm flipH="1">
              <a:off x="6467105" y="1771650"/>
              <a:ext cx="2035149" cy="2035149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F0F0F0"/>
                  </a:gs>
                  <a:gs pos="100000">
                    <a:srgbClr val="48F16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4" name="Shape 731">
              <a:extLst>
                <a:ext uri="{FF2B5EF4-FFF2-40B4-BE49-F238E27FC236}">
                  <a16:creationId xmlns:a16="http://schemas.microsoft.com/office/drawing/2014/main" id="{0FEE7708-B188-21DA-E370-052536020E42}"/>
                </a:ext>
              </a:extLst>
            </p:cNvPr>
            <p:cNvSpPr/>
            <p:nvPr/>
          </p:nvSpPr>
          <p:spPr>
            <a:xfrm>
              <a:off x="7168553" y="2372842"/>
              <a:ext cx="662729" cy="833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4836" y="0"/>
                    <a:pt x="0" y="1447"/>
                    <a:pt x="0" y="3231"/>
                  </a:cubicBezTo>
                  <a:lnTo>
                    <a:pt x="0" y="4776"/>
                  </a:lnTo>
                  <a:cubicBezTo>
                    <a:pt x="0" y="6669"/>
                    <a:pt x="4836" y="8203"/>
                    <a:pt x="10799" y="8203"/>
                  </a:cubicBezTo>
                  <a:cubicBezTo>
                    <a:pt x="16764" y="8203"/>
                    <a:pt x="21600" y="6669"/>
                    <a:pt x="21600" y="4776"/>
                  </a:cubicBezTo>
                  <a:lnTo>
                    <a:pt x="21600" y="3231"/>
                  </a:lnTo>
                  <a:cubicBezTo>
                    <a:pt x="21600" y="1447"/>
                    <a:pt x="16764" y="0"/>
                    <a:pt x="10799" y="0"/>
                  </a:cubicBezTo>
                  <a:close/>
                  <a:moveTo>
                    <a:pt x="21195" y="8008"/>
                  </a:moveTo>
                  <a:cubicBezTo>
                    <a:pt x="19915" y="9488"/>
                    <a:pt x="15746" y="10572"/>
                    <a:pt x="10799" y="10572"/>
                  </a:cubicBezTo>
                  <a:cubicBezTo>
                    <a:pt x="5856" y="10572"/>
                    <a:pt x="1685" y="9488"/>
                    <a:pt x="405" y="8008"/>
                  </a:cubicBezTo>
                  <a:cubicBezTo>
                    <a:pt x="141" y="7702"/>
                    <a:pt x="0" y="7868"/>
                    <a:pt x="0" y="8007"/>
                  </a:cubicBezTo>
                  <a:cubicBezTo>
                    <a:pt x="0" y="8144"/>
                    <a:pt x="0" y="10898"/>
                    <a:pt x="0" y="10898"/>
                  </a:cubicBezTo>
                  <a:cubicBezTo>
                    <a:pt x="0" y="13061"/>
                    <a:pt x="4836" y="14814"/>
                    <a:pt x="10799" y="14814"/>
                  </a:cubicBezTo>
                  <a:cubicBezTo>
                    <a:pt x="16764" y="14814"/>
                    <a:pt x="21600" y="13061"/>
                    <a:pt x="21600" y="10898"/>
                  </a:cubicBezTo>
                  <a:cubicBezTo>
                    <a:pt x="21600" y="10898"/>
                    <a:pt x="21600" y="8144"/>
                    <a:pt x="21600" y="8007"/>
                  </a:cubicBezTo>
                  <a:cubicBezTo>
                    <a:pt x="21600" y="7868"/>
                    <a:pt x="21459" y="7702"/>
                    <a:pt x="21195" y="8008"/>
                  </a:cubicBezTo>
                  <a:close/>
                  <a:moveTo>
                    <a:pt x="21176" y="14285"/>
                  </a:moveTo>
                  <a:cubicBezTo>
                    <a:pt x="19876" y="15959"/>
                    <a:pt x="15722" y="17184"/>
                    <a:pt x="10799" y="17184"/>
                  </a:cubicBezTo>
                  <a:cubicBezTo>
                    <a:pt x="5878" y="17184"/>
                    <a:pt x="1724" y="15959"/>
                    <a:pt x="424" y="14285"/>
                  </a:cubicBezTo>
                  <a:cubicBezTo>
                    <a:pt x="147" y="13932"/>
                    <a:pt x="0" y="14121"/>
                    <a:pt x="0" y="14297"/>
                  </a:cubicBezTo>
                  <a:cubicBezTo>
                    <a:pt x="0" y="14472"/>
                    <a:pt x="0" y="16754"/>
                    <a:pt x="0" y="16754"/>
                  </a:cubicBezTo>
                  <a:cubicBezTo>
                    <a:pt x="0" y="19133"/>
                    <a:pt x="4836" y="21600"/>
                    <a:pt x="10799" y="21600"/>
                  </a:cubicBezTo>
                  <a:cubicBezTo>
                    <a:pt x="16764" y="21600"/>
                    <a:pt x="21600" y="19133"/>
                    <a:pt x="21600" y="16754"/>
                  </a:cubicBezTo>
                  <a:cubicBezTo>
                    <a:pt x="21600" y="16754"/>
                    <a:pt x="21600" y="14472"/>
                    <a:pt x="21600" y="14297"/>
                  </a:cubicBezTo>
                  <a:cubicBezTo>
                    <a:pt x="21600" y="14121"/>
                    <a:pt x="21453" y="13932"/>
                    <a:pt x="21176" y="142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</p:grpSp>
      <p:grpSp>
        <p:nvGrpSpPr>
          <p:cNvPr id="9" name="Group 28">
            <a:extLst>
              <a:ext uri="{FF2B5EF4-FFF2-40B4-BE49-F238E27FC236}">
                <a16:creationId xmlns:a16="http://schemas.microsoft.com/office/drawing/2014/main" id="{BC1DFA09-0DB8-A2B6-AF48-C24DEFA56E2A}"/>
              </a:ext>
            </a:extLst>
          </p:cNvPr>
          <p:cNvGrpSpPr/>
          <p:nvPr/>
        </p:nvGrpSpPr>
        <p:grpSpPr>
          <a:xfrm>
            <a:off x="9287234" y="1772816"/>
            <a:ext cx="2146328" cy="2146328"/>
            <a:chOff x="9091520" y="1771650"/>
            <a:chExt cx="2035149" cy="2035149"/>
          </a:xfrm>
        </p:grpSpPr>
        <p:sp>
          <p:nvSpPr>
            <p:cNvPr id="30" name="Oval 3">
              <a:extLst>
                <a:ext uri="{FF2B5EF4-FFF2-40B4-BE49-F238E27FC236}">
                  <a16:creationId xmlns:a16="http://schemas.microsoft.com/office/drawing/2014/main" id="{44185846-D321-2004-CBD8-F8A487644BBB}"/>
                </a:ext>
              </a:extLst>
            </p:cNvPr>
            <p:cNvSpPr/>
            <p:nvPr/>
          </p:nvSpPr>
          <p:spPr>
            <a:xfrm flipH="1">
              <a:off x="9091520" y="1771650"/>
              <a:ext cx="2035149" cy="2035149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F0F0F0"/>
                  </a:gs>
                  <a:gs pos="100000">
                    <a:srgbClr val="48F166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94AFC4AE-80A5-BA92-5A88-B1332C87EF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38678" y="2614530"/>
              <a:ext cx="1278706" cy="450693"/>
            </a:xfrm>
            <a:custGeom>
              <a:avLst/>
              <a:gdLst>
                <a:gd name="T0" fmla="*/ 412 w 412"/>
                <a:gd name="T1" fmla="*/ 15 h 132"/>
                <a:gd name="T2" fmla="*/ 407 w 412"/>
                <a:gd name="T3" fmla="*/ 10 h 132"/>
                <a:gd name="T4" fmla="*/ 405 w 412"/>
                <a:gd name="T5" fmla="*/ 11 h 132"/>
                <a:gd name="T6" fmla="*/ 342 w 412"/>
                <a:gd name="T7" fmla="*/ 44 h 132"/>
                <a:gd name="T8" fmla="*/ 219 w 412"/>
                <a:gd name="T9" fmla="*/ 8 h 132"/>
                <a:gd name="T10" fmla="*/ 125 w 412"/>
                <a:gd name="T11" fmla="*/ 3 h 132"/>
                <a:gd name="T12" fmla="*/ 59 w 412"/>
                <a:gd name="T13" fmla="*/ 19 h 132"/>
                <a:gd name="T14" fmla="*/ 20 w 412"/>
                <a:gd name="T15" fmla="*/ 37 h 132"/>
                <a:gd name="T16" fmla="*/ 7 w 412"/>
                <a:gd name="T17" fmla="*/ 46 h 132"/>
                <a:gd name="T18" fmla="*/ 7 w 412"/>
                <a:gd name="T19" fmla="*/ 49 h 132"/>
                <a:gd name="T20" fmla="*/ 7 w 412"/>
                <a:gd name="T21" fmla="*/ 51 h 132"/>
                <a:gd name="T22" fmla="*/ 48 w 412"/>
                <a:gd name="T23" fmla="*/ 71 h 132"/>
                <a:gd name="T24" fmla="*/ 50 w 412"/>
                <a:gd name="T25" fmla="*/ 75 h 132"/>
                <a:gd name="T26" fmla="*/ 46 w 412"/>
                <a:gd name="T27" fmla="*/ 79 h 132"/>
                <a:gd name="T28" fmla="*/ 2 w 412"/>
                <a:gd name="T29" fmla="*/ 79 h 132"/>
                <a:gd name="T30" fmla="*/ 0 w 412"/>
                <a:gd name="T31" fmla="*/ 80 h 132"/>
                <a:gd name="T32" fmla="*/ 1 w 412"/>
                <a:gd name="T33" fmla="*/ 81 h 132"/>
                <a:gd name="T34" fmla="*/ 82 w 412"/>
                <a:gd name="T35" fmla="*/ 122 h 132"/>
                <a:gd name="T36" fmla="*/ 173 w 412"/>
                <a:gd name="T37" fmla="*/ 130 h 132"/>
                <a:gd name="T38" fmla="*/ 256 w 412"/>
                <a:gd name="T39" fmla="*/ 117 h 132"/>
                <a:gd name="T40" fmla="*/ 318 w 412"/>
                <a:gd name="T41" fmla="*/ 100 h 132"/>
                <a:gd name="T42" fmla="*/ 342 w 412"/>
                <a:gd name="T43" fmla="*/ 91 h 132"/>
                <a:gd name="T44" fmla="*/ 405 w 412"/>
                <a:gd name="T45" fmla="*/ 124 h 132"/>
                <a:gd name="T46" fmla="*/ 407 w 412"/>
                <a:gd name="T47" fmla="*/ 124 h 132"/>
                <a:gd name="T48" fmla="*/ 412 w 412"/>
                <a:gd name="T49" fmla="*/ 119 h 132"/>
                <a:gd name="T50" fmla="*/ 411 w 412"/>
                <a:gd name="T51" fmla="*/ 116 h 132"/>
                <a:gd name="T52" fmla="*/ 375 w 412"/>
                <a:gd name="T53" fmla="*/ 67 h 132"/>
                <a:gd name="T54" fmla="*/ 411 w 412"/>
                <a:gd name="T55" fmla="*/ 18 h 132"/>
                <a:gd name="T56" fmla="*/ 412 w 412"/>
                <a:gd name="T57" fmla="*/ 15 h 132"/>
                <a:gd name="T58" fmla="*/ 82 w 412"/>
                <a:gd name="T59" fmla="*/ 57 h 132"/>
                <a:gd name="T60" fmla="*/ 72 w 412"/>
                <a:gd name="T61" fmla="*/ 61 h 132"/>
                <a:gd name="T62" fmla="*/ 61 w 412"/>
                <a:gd name="T63" fmla="*/ 57 h 132"/>
                <a:gd name="T64" fmla="*/ 57 w 412"/>
                <a:gd name="T65" fmla="*/ 45 h 132"/>
                <a:gd name="T66" fmla="*/ 61 w 412"/>
                <a:gd name="T67" fmla="*/ 34 h 132"/>
                <a:gd name="T68" fmla="*/ 72 w 412"/>
                <a:gd name="T69" fmla="*/ 29 h 132"/>
                <a:gd name="T70" fmla="*/ 82 w 412"/>
                <a:gd name="T71" fmla="*/ 34 h 132"/>
                <a:gd name="T72" fmla="*/ 87 w 412"/>
                <a:gd name="T73" fmla="*/ 45 h 132"/>
                <a:gd name="T74" fmla="*/ 82 w 412"/>
                <a:gd name="T75" fmla="*/ 5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2" h="132">
                  <a:moveTo>
                    <a:pt x="412" y="15"/>
                  </a:moveTo>
                  <a:cubicBezTo>
                    <a:pt x="412" y="12"/>
                    <a:pt x="411" y="10"/>
                    <a:pt x="407" y="10"/>
                  </a:cubicBezTo>
                  <a:cubicBezTo>
                    <a:pt x="406" y="10"/>
                    <a:pt x="406" y="10"/>
                    <a:pt x="405" y="11"/>
                  </a:cubicBezTo>
                  <a:cubicBezTo>
                    <a:pt x="342" y="44"/>
                    <a:pt x="342" y="44"/>
                    <a:pt x="342" y="44"/>
                  </a:cubicBezTo>
                  <a:cubicBezTo>
                    <a:pt x="299" y="26"/>
                    <a:pt x="258" y="14"/>
                    <a:pt x="219" y="8"/>
                  </a:cubicBezTo>
                  <a:cubicBezTo>
                    <a:pt x="180" y="2"/>
                    <a:pt x="148" y="0"/>
                    <a:pt x="125" y="3"/>
                  </a:cubicBezTo>
                  <a:cubicBezTo>
                    <a:pt x="101" y="5"/>
                    <a:pt x="79" y="11"/>
                    <a:pt x="59" y="19"/>
                  </a:cubicBezTo>
                  <a:cubicBezTo>
                    <a:pt x="39" y="26"/>
                    <a:pt x="26" y="32"/>
                    <a:pt x="20" y="37"/>
                  </a:cubicBezTo>
                  <a:cubicBezTo>
                    <a:pt x="15" y="41"/>
                    <a:pt x="10" y="44"/>
                    <a:pt x="7" y="46"/>
                  </a:cubicBezTo>
                  <a:cubicBezTo>
                    <a:pt x="7" y="47"/>
                    <a:pt x="7" y="48"/>
                    <a:pt x="7" y="49"/>
                  </a:cubicBezTo>
                  <a:cubicBezTo>
                    <a:pt x="7" y="49"/>
                    <a:pt x="7" y="50"/>
                    <a:pt x="7" y="5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9" y="72"/>
                    <a:pt x="50" y="73"/>
                    <a:pt x="50" y="75"/>
                  </a:cubicBezTo>
                  <a:cubicBezTo>
                    <a:pt x="50" y="78"/>
                    <a:pt x="48" y="79"/>
                    <a:pt x="46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9"/>
                    <a:pt x="0" y="79"/>
                    <a:pt x="0" y="80"/>
                  </a:cubicBezTo>
                  <a:cubicBezTo>
                    <a:pt x="0" y="81"/>
                    <a:pt x="1" y="81"/>
                    <a:pt x="1" y="81"/>
                  </a:cubicBezTo>
                  <a:cubicBezTo>
                    <a:pt x="24" y="101"/>
                    <a:pt x="51" y="114"/>
                    <a:pt x="82" y="122"/>
                  </a:cubicBezTo>
                  <a:cubicBezTo>
                    <a:pt x="114" y="129"/>
                    <a:pt x="144" y="132"/>
                    <a:pt x="173" y="130"/>
                  </a:cubicBezTo>
                  <a:cubicBezTo>
                    <a:pt x="203" y="127"/>
                    <a:pt x="230" y="123"/>
                    <a:pt x="256" y="117"/>
                  </a:cubicBezTo>
                  <a:cubicBezTo>
                    <a:pt x="282" y="111"/>
                    <a:pt x="303" y="106"/>
                    <a:pt x="318" y="100"/>
                  </a:cubicBezTo>
                  <a:cubicBezTo>
                    <a:pt x="334" y="95"/>
                    <a:pt x="342" y="92"/>
                    <a:pt x="342" y="91"/>
                  </a:cubicBezTo>
                  <a:cubicBezTo>
                    <a:pt x="405" y="124"/>
                    <a:pt x="405" y="124"/>
                    <a:pt x="405" y="124"/>
                  </a:cubicBezTo>
                  <a:cubicBezTo>
                    <a:pt x="407" y="124"/>
                    <a:pt x="407" y="124"/>
                    <a:pt x="407" y="124"/>
                  </a:cubicBezTo>
                  <a:cubicBezTo>
                    <a:pt x="411" y="124"/>
                    <a:pt x="412" y="123"/>
                    <a:pt x="412" y="119"/>
                  </a:cubicBezTo>
                  <a:cubicBezTo>
                    <a:pt x="412" y="118"/>
                    <a:pt x="412" y="118"/>
                    <a:pt x="411" y="116"/>
                  </a:cubicBezTo>
                  <a:cubicBezTo>
                    <a:pt x="375" y="67"/>
                    <a:pt x="375" y="67"/>
                    <a:pt x="375" y="67"/>
                  </a:cubicBezTo>
                  <a:cubicBezTo>
                    <a:pt x="411" y="18"/>
                    <a:pt x="411" y="18"/>
                    <a:pt x="411" y="18"/>
                  </a:cubicBezTo>
                  <a:cubicBezTo>
                    <a:pt x="412" y="17"/>
                    <a:pt x="412" y="16"/>
                    <a:pt x="412" y="15"/>
                  </a:cubicBezTo>
                  <a:close/>
                  <a:moveTo>
                    <a:pt x="82" y="57"/>
                  </a:moveTo>
                  <a:cubicBezTo>
                    <a:pt x="79" y="60"/>
                    <a:pt x="76" y="61"/>
                    <a:pt x="72" y="61"/>
                  </a:cubicBezTo>
                  <a:cubicBezTo>
                    <a:pt x="68" y="61"/>
                    <a:pt x="64" y="60"/>
                    <a:pt x="61" y="57"/>
                  </a:cubicBezTo>
                  <a:cubicBezTo>
                    <a:pt x="58" y="54"/>
                    <a:pt x="57" y="50"/>
                    <a:pt x="57" y="45"/>
                  </a:cubicBezTo>
                  <a:cubicBezTo>
                    <a:pt x="57" y="41"/>
                    <a:pt x="58" y="37"/>
                    <a:pt x="61" y="34"/>
                  </a:cubicBezTo>
                  <a:cubicBezTo>
                    <a:pt x="64" y="31"/>
                    <a:pt x="68" y="29"/>
                    <a:pt x="72" y="29"/>
                  </a:cubicBezTo>
                  <a:cubicBezTo>
                    <a:pt x="76" y="29"/>
                    <a:pt x="79" y="31"/>
                    <a:pt x="82" y="34"/>
                  </a:cubicBezTo>
                  <a:cubicBezTo>
                    <a:pt x="85" y="37"/>
                    <a:pt x="87" y="41"/>
                    <a:pt x="87" y="45"/>
                  </a:cubicBezTo>
                  <a:cubicBezTo>
                    <a:pt x="87" y="50"/>
                    <a:pt x="85" y="54"/>
                    <a:pt x="82" y="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</p:grpSp>
      <p:grpSp>
        <p:nvGrpSpPr>
          <p:cNvPr id="10" name="Group 4">
            <a:extLst>
              <a:ext uri="{FF2B5EF4-FFF2-40B4-BE49-F238E27FC236}">
                <a16:creationId xmlns:a16="http://schemas.microsoft.com/office/drawing/2014/main" id="{EF277E8D-1F03-E478-8654-8715CA437BBD}"/>
              </a:ext>
            </a:extLst>
          </p:cNvPr>
          <p:cNvGrpSpPr/>
          <p:nvPr/>
        </p:nvGrpSpPr>
        <p:grpSpPr>
          <a:xfrm>
            <a:off x="805958" y="3239383"/>
            <a:ext cx="688057" cy="688057"/>
            <a:chOff x="1049573" y="3162249"/>
            <a:chExt cx="652416" cy="652416"/>
          </a:xfrm>
        </p:grpSpPr>
        <p:sp>
          <p:nvSpPr>
            <p:cNvPr id="28" name="Oval 20">
              <a:extLst>
                <a:ext uri="{FF2B5EF4-FFF2-40B4-BE49-F238E27FC236}">
                  <a16:creationId xmlns:a16="http://schemas.microsoft.com/office/drawing/2014/main" id="{871C3AC3-0566-8C46-9A6B-7F1D99BD20FB}"/>
                </a:ext>
              </a:extLst>
            </p:cNvPr>
            <p:cNvSpPr/>
            <p:nvPr/>
          </p:nvSpPr>
          <p:spPr>
            <a:xfrm flipH="1">
              <a:off x="1049573" y="3162249"/>
              <a:ext cx="652416" cy="652416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9" name="Text Box 7">
              <a:extLst>
                <a:ext uri="{FF2B5EF4-FFF2-40B4-BE49-F238E27FC236}">
                  <a16:creationId xmlns:a16="http://schemas.microsoft.com/office/drawing/2014/main" id="{39CC7C58-B4DF-F697-C3B3-1C7916ABB0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1150313" y="3298884"/>
              <a:ext cx="412270" cy="430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290" tIns="32145" rIns="64290" bIns="32145">
              <a:spAutoFit/>
            </a:bodyPr>
            <a:lstStyle/>
            <a:p>
              <a:pPr marL="0" marR="0" lvl="0" indent="0" algn="ctr" defTabSz="153016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A" sz="2531" b="0" i="0" u="none" strike="noStrike" kern="0" cap="none" spc="-211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26" name="Oval 25">
            <a:extLst>
              <a:ext uri="{FF2B5EF4-FFF2-40B4-BE49-F238E27FC236}">
                <a16:creationId xmlns:a16="http://schemas.microsoft.com/office/drawing/2014/main" id="{CB743610-507E-D1B3-AD38-5BAF50A76B66}"/>
              </a:ext>
            </a:extLst>
          </p:cNvPr>
          <p:cNvSpPr/>
          <p:nvPr/>
        </p:nvSpPr>
        <p:spPr>
          <a:xfrm flipH="1">
            <a:off x="3584068" y="3239383"/>
            <a:ext cx="688057" cy="688057"/>
          </a:xfrm>
          <a:prstGeom prst="ellipse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48F166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7" name="Text Box 7">
            <a:extLst>
              <a:ext uri="{FF2B5EF4-FFF2-40B4-BE49-F238E27FC236}">
                <a16:creationId xmlns:a16="http://schemas.microsoft.com/office/drawing/2014/main" id="{C9AEA4D7-8B00-4D84-C8A3-3D05D1838E2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3700539" y="3353337"/>
            <a:ext cx="434792" cy="454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290" tIns="32145" rIns="64290" bIns="32145">
            <a:spAutoFit/>
          </a:bodyPr>
          <a:lstStyle/>
          <a:p>
            <a:pPr marL="0" marR="0" lvl="0" indent="0" algn="ctr" defTabSz="153016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531" b="0" i="0" u="none" strike="noStrike" kern="0" cap="none" spc="-211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</a:p>
        </p:txBody>
      </p:sp>
      <p:grpSp>
        <p:nvGrpSpPr>
          <p:cNvPr id="12" name="Group 15">
            <a:extLst>
              <a:ext uri="{FF2B5EF4-FFF2-40B4-BE49-F238E27FC236}">
                <a16:creationId xmlns:a16="http://schemas.microsoft.com/office/drawing/2014/main" id="{514F78E3-A727-DB38-635B-AB4E36B9EE9B}"/>
              </a:ext>
            </a:extLst>
          </p:cNvPr>
          <p:cNvGrpSpPr/>
          <p:nvPr/>
        </p:nvGrpSpPr>
        <p:grpSpPr>
          <a:xfrm>
            <a:off x="6369804" y="3239383"/>
            <a:ext cx="688057" cy="688057"/>
            <a:chOff x="6325213" y="3162249"/>
            <a:chExt cx="652416" cy="652416"/>
          </a:xfrm>
        </p:grpSpPr>
        <p:sp>
          <p:nvSpPr>
            <p:cNvPr id="24" name="Oval 12">
              <a:extLst>
                <a:ext uri="{FF2B5EF4-FFF2-40B4-BE49-F238E27FC236}">
                  <a16:creationId xmlns:a16="http://schemas.microsoft.com/office/drawing/2014/main" id="{6ACBA22E-D848-6AE9-2581-03FC4C0542CF}"/>
                </a:ext>
              </a:extLst>
            </p:cNvPr>
            <p:cNvSpPr/>
            <p:nvPr/>
          </p:nvSpPr>
          <p:spPr>
            <a:xfrm flipH="1">
              <a:off x="6325213" y="3162249"/>
              <a:ext cx="652416" cy="652416"/>
            </a:xfrm>
            <a:prstGeom prst="ellipse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5" name="Text Box 7">
              <a:extLst>
                <a:ext uri="{FF2B5EF4-FFF2-40B4-BE49-F238E27FC236}">
                  <a16:creationId xmlns:a16="http://schemas.microsoft.com/office/drawing/2014/main" id="{07E9C887-F869-F72E-144D-4B22C8F624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6418340" y="3298884"/>
              <a:ext cx="412270" cy="430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4290" tIns="32145" rIns="64290" bIns="32145">
              <a:spAutoFit/>
            </a:bodyPr>
            <a:lstStyle/>
            <a:p>
              <a:pPr marL="0" marR="0" lvl="0" indent="0" algn="ctr" defTabSz="153016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A" sz="2531" b="0" i="0" u="none" strike="noStrike" kern="0" cap="none" spc="-211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91" name="Oval 25">
            <a:extLst>
              <a:ext uri="{FF2B5EF4-FFF2-40B4-BE49-F238E27FC236}">
                <a16:creationId xmlns:a16="http://schemas.microsoft.com/office/drawing/2014/main" id="{619FB24F-BD3E-125D-446D-445ABE4AB455}"/>
              </a:ext>
            </a:extLst>
          </p:cNvPr>
          <p:cNvSpPr/>
          <p:nvPr/>
        </p:nvSpPr>
        <p:spPr>
          <a:xfrm flipH="1">
            <a:off x="9154399" y="3239383"/>
            <a:ext cx="688057" cy="688057"/>
          </a:xfrm>
          <a:prstGeom prst="ellipse">
            <a:avLst/>
          </a:prstGeom>
          <a:solidFill>
            <a:srgbClr val="0A8F6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2" name="Oval 25">
            <a:extLst>
              <a:ext uri="{FF2B5EF4-FFF2-40B4-BE49-F238E27FC236}">
                <a16:creationId xmlns:a16="http://schemas.microsoft.com/office/drawing/2014/main" id="{7C0B1D3C-410D-F9E7-4FFF-56209C9D136D}"/>
              </a:ext>
            </a:extLst>
          </p:cNvPr>
          <p:cNvSpPr/>
          <p:nvPr/>
        </p:nvSpPr>
        <p:spPr>
          <a:xfrm flipH="1">
            <a:off x="9154399" y="3239383"/>
            <a:ext cx="688057" cy="688057"/>
          </a:xfrm>
          <a:prstGeom prst="ellipse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48F166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3" name="Text Box 7">
            <a:extLst>
              <a:ext uri="{FF2B5EF4-FFF2-40B4-BE49-F238E27FC236}">
                <a16:creationId xmlns:a16="http://schemas.microsoft.com/office/drawing/2014/main" id="{D37E7483-14B5-7D61-D430-5700CE71CB8E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270870" y="3353337"/>
            <a:ext cx="434791" cy="454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4290" tIns="32145" rIns="64290" bIns="32145">
            <a:spAutoFit/>
          </a:bodyPr>
          <a:lstStyle/>
          <a:p>
            <a:pPr marL="0" marR="0" lvl="0" indent="0" algn="ctr" defTabSz="153016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531" b="0" i="0" u="none" strike="noStrike" kern="0" cap="none" spc="-211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F9E3A530-197C-4F41-FDFF-56BA8D945512}"/>
              </a:ext>
            </a:extLst>
          </p:cNvPr>
          <p:cNvGrpSpPr/>
          <p:nvPr/>
        </p:nvGrpSpPr>
        <p:grpSpPr>
          <a:xfrm>
            <a:off x="1129597" y="4192949"/>
            <a:ext cx="2019302" cy="1417744"/>
            <a:chOff x="444499" y="1856096"/>
            <a:chExt cx="2019302" cy="1417744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0935D26-55EB-ECFE-833D-60BE232A94F3}"/>
                </a:ext>
              </a:extLst>
            </p:cNvPr>
            <p:cNvSpPr txBox="1"/>
            <p:nvPr/>
          </p:nvSpPr>
          <p:spPr>
            <a:xfrm>
              <a:off x="444499" y="2188222"/>
              <a:ext cx="1692585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9EEAF5A9-1A7A-824A-C0F4-5941B8FB6F86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1423CA27-106D-FE05-B17C-67AC78E0459F}"/>
              </a:ext>
            </a:extLst>
          </p:cNvPr>
          <p:cNvGrpSpPr/>
          <p:nvPr/>
        </p:nvGrpSpPr>
        <p:grpSpPr>
          <a:xfrm>
            <a:off x="4055597" y="4192949"/>
            <a:ext cx="2019302" cy="1417744"/>
            <a:chOff x="444499" y="1856096"/>
            <a:chExt cx="2019302" cy="1417744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43694596-E9E5-5085-48B7-ABFB37458C31}"/>
                </a:ext>
              </a:extLst>
            </p:cNvPr>
            <p:cNvSpPr txBox="1"/>
            <p:nvPr/>
          </p:nvSpPr>
          <p:spPr>
            <a:xfrm>
              <a:off x="444499" y="2188222"/>
              <a:ext cx="2019301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CD46AB3F-6841-04E8-9132-A5D47D4B41E3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C746AA76-FC23-C3C2-E365-CBFC41F23063}"/>
              </a:ext>
            </a:extLst>
          </p:cNvPr>
          <p:cNvGrpSpPr/>
          <p:nvPr/>
        </p:nvGrpSpPr>
        <p:grpSpPr>
          <a:xfrm>
            <a:off x="6880629" y="4192949"/>
            <a:ext cx="2019302" cy="1417744"/>
            <a:chOff x="444499" y="1856096"/>
            <a:chExt cx="2019302" cy="1417744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B73D0B5F-3535-0C45-8C29-CE3CA1A70E4E}"/>
                </a:ext>
              </a:extLst>
            </p:cNvPr>
            <p:cNvSpPr txBox="1"/>
            <p:nvPr/>
          </p:nvSpPr>
          <p:spPr>
            <a:xfrm>
              <a:off x="444499" y="2188222"/>
              <a:ext cx="1692585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3F9357CF-6AEB-C440-43FE-93306F982B75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7C957AF2-604F-24D9-8756-9DE5B35CF7DA}"/>
              </a:ext>
            </a:extLst>
          </p:cNvPr>
          <p:cNvGrpSpPr/>
          <p:nvPr/>
        </p:nvGrpSpPr>
        <p:grpSpPr>
          <a:xfrm>
            <a:off x="9705661" y="4192949"/>
            <a:ext cx="2019302" cy="1417744"/>
            <a:chOff x="444499" y="1856096"/>
            <a:chExt cx="2019302" cy="1417744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17485D69-5301-607E-FDC4-C668A7E1DDB6}"/>
                </a:ext>
              </a:extLst>
            </p:cNvPr>
            <p:cNvSpPr txBox="1"/>
            <p:nvPr/>
          </p:nvSpPr>
          <p:spPr>
            <a:xfrm>
              <a:off x="444499" y="2188222"/>
              <a:ext cx="1692585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A5C8D0A6-B4A2-0BEF-2B74-0D70F82441A7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56245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燕尾形 6">
            <a:extLst>
              <a:ext uri="{FF2B5EF4-FFF2-40B4-BE49-F238E27FC236}">
                <a16:creationId xmlns:a16="http://schemas.microsoft.com/office/drawing/2014/main" id="{83A29B1A-8118-2A47-1B46-6BD56897661B}"/>
              </a:ext>
            </a:extLst>
          </p:cNvPr>
          <p:cNvSpPr/>
          <p:nvPr/>
        </p:nvSpPr>
        <p:spPr>
          <a:xfrm>
            <a:off x="999450" y="3454884"/>
            <a:ext cx="2224363" cy="216024"/>
          </a:xfrm>
          <a:prstGeom prst="chevron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燕尾形 7">
            <a:extLst>
              <a:ext uri="{FF2B5EF4-FFF2-40B4-BE49-F238E27FC236}">
                <a16:creationId xmlns:a16="http://schemas.microsoft.com/office/drawing/2014/main" id="{50758C0E-5077-58BA-A01A-4C63D5CB4F82}"/>
              </a:ext>
            </a:extLst>
          </p:cNvPr>
          <p:cNvSpPr/>
          <p:nvPr/>
        </p:nvSpPr>
        <p:spPr>
          <a:xfrm>
            <a:off x="3465592" y="3454884"/>
            <a:ext cx="2224363" cy="216024"/>
          </a:xfrm>
          <a:prstGeom prst="chevron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48F166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燕尾形 8">
            <a:extLst>
              <a:ext uri="{FF2B5EF4-FFF2-40B4-BE49-F238E27FC236}">
                <a16:creationId xmlns:a16="http://schemas.microsoft.com/office/drawing/2014/main" id="{C05BE8D5-24C4-8D6C-44BA-D063FD045C15}"/>
              </a:ext>
            </a:extLst>
          </p:cNvPr>
          <p:cNvSpPr/>
          <p:nvPr/>
        </p:nvSpPr>
        <p:spPr>
          <a:xfrm>
            <a:off x="5951984" y="3454884"/>
            <a:ext cx="2224363" cy="216024"/>
          </a:xfrm>
          <a:prstGeom prst="chevron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燕尾形 9">
            <a:extLst>
              <a:ext uri="{FF2B5EF4-FFF2-40B4-BE49-F238E27FC236}">
                <a16:creationId xmlns:a16="http://schemas.microsoft.com/office/drawing/2014/main" id="{5E8F2691-D11E-B0FE-E82F-B1F33B81A64D}"/>
              </a:ext>
            </a:extLst>
          </p:cNvPr>
          <p:cNvSpPr/>
          <p:nvPr/>
        </p:nvSpPr>
        <p:spPr>
          <a:xfrm>
            <a:off x="8438377" y="3454884"/>
            <a:ext cx="2224363" cy="216024"/>
          </a:xfrm>
          <a:prstGeom prst="chevron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48F166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FACE296-9CC0-6CED-71B9-168B03E8AED5}"/>
              </a:ext>
            </a:extLst>
          </p:cNvPr>
          <p:cNvCxnSpPr/>
          <p:nvPr/>
        </p:nvCxnSpPr>
        <p:spPr>
          <a:xfrm>
            <a:off x="2982034" y="1988840"/>
            <a:ext cx="0" cy="1240620"/>
          </a:xfrm>
          <a:prstGeom prst="line">
            <a:avLst/>
          </a:prstGeom>
          <a:noFill/>
          <a:ln w="38100">
            <a:gradFill>
              <a:gsLst>
                <a:gs pos="0">
                  <a:srgbClr val="F0F0F0">
                    <a:alpha val="0"/>
                  </a:srgbClr>
                </a:gs>
                <a:gs pos="100000">
                  <a:srgbClr val="48F166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3823F68F-6DA1-22A4-9274-4CC68955F333}"/>
              </a:ext>
            </a:extLst>
          </p:cNvPr>
          <p:cNvSpPr txBox="1"/>
          <p:nvPr/>
        </p:nvSpPr>
        <p:spPr>
          <a:xfrm>
            <a:off x="2651610" y="367618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1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DBB22A5-FFF3-FC42-39ED-3232D6E8F707}"/>
              </a:ext>
            </a:extLst>
          </p:cNvPr>
          <p:cNvSpPr txBox="1"/>
          <p:nvPr/>
        </p:nvSpPr>
        <p:spPr>
          <a:xfrm>
            <a:off x="5167580" y="2893918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E6882D0-EF3D-7C5A-CE05-F3EC5B12E5F4}"/>
              </a:ext>
            </a:extLst>
          </p:cNvPr>
          <p:cNvSpPr txBox="1"/>
          <p:nvPr/>
        </p:nvSpPr>
        <p:spPr>
          <a:xfrm>
            <a:off x="7637390" y="3738300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3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15E109A-7115-E621-393C-950D7FE98F1E}"/>
              </a:ext>
            </a:extLst>
          </p:cNvPr>
          <p:cNvSpPr txBox="1"/>
          <p:nvPr/>
        </p:nvSpPr>
        <p:spPr>
          <a:xfrm>
            <a:off x="10085843" y="2824958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4</a:t>
            </a:r>
            <a:endParaRPr kumimoji="0" lang="zh-CN" altLang="en-US" sz="32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8F386F7-2907-6305-5C11-1559A5D6D388}"/>
              </a:ext>
            </a:extLst>
          </p:cNvPr>
          <p:cNvCxnSpPr/>
          <p:nvPr/>
        </p:nvCxnSpPr>
        <p:spPr>
          <a:xfrm>
            <a:off x="7878364" y="1988840"/>
            <a:ext cx="0" cy="1240620"/>
          </a:xfrm>
          <a:prstGeom prst="line">
            <a:avLst/>
          </a:prstGeom>
          <a:noFill/>
          <a:ln w="38100">
            <a:gradFill>
              <a:gsLst>
                <a:gs pos="0">
                  <a:srgbClr val="F0F0F0">
                    <a:alpha val="0"/>
                  </a:srgbClr>
                </a:gs>
                <a:gs pos="100000">
                  <a:srgbClr val="48F166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CA31300-786B-C242-296D-B8F16A789283}"/>
              </a:ext>
            </a:extLst>
          </p:cNvPr>
          <p:cNvCxnSpPr>
            <a:cxnSpLocks/>
          </p:cNvCxnSpPr>
          <p:nvPr/>
        </p:nvCxnSpPr>
        <p:spPr>
          <a:xfrm flipV="1">
            <a:off x="5430092" y="3832488"/>
            <a:ext cx="0" cy="1396712"/>
          </a:xfrm>
          <a:prstGeom prst="line">
            <a:avLst/>
          </a:prstGeom>
          <a:noFill/>
          <a:ln w="38100">
            <a:gradFill>
              <a:gsLst>
                <a:gs pos="0">
                  <a:srgbClr val="F0F0F0">
                    <a:alpha val="0"/>
                  </a:srgbClr>
                </a:gs>
                <a:gs pos="100000">
                  <a:srgbClr val="48F166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7DBB00B0-0325-7B0F-2F5D-F9D3712C47B2}"/>
              </a:ext>
            </a:extLst>
          </p:cNvPr>
          <p:cNvCxnSpPr>
            <a:cxnSpLocks/>
          </p:cNvCxnSpPr>
          <p:nvPr/>
        </p:nvCxnSpPr>
        <p:spPr>
          <a:xfrm flipV="1">
            <a:off x="10398644" y="3832488"/>
            <a:ext cx="0" cy="1396712"/>
          </a:xfrm>
          <a:prstGeom prst="line">
            <a:avLst/>
          </a:prstGeom>
          <a:noFill/>
          <a:ln w="38100">
            <a:gradFill>
              <a:gsLst>
                <a:gs pos="0">
                  <a:srgbClr val="F0F0F0">
                    <a:alpha val="0"/>
                  </a:srgbClr>
                </a:gs>
                <a:gs pos="100000">
                  <a:srgbClr val="48F166"/>
                </a:gs>
              </a:gsLst>
              <a:lin ang="5400000" scaled="1"/>
            </a:gra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CBC38CE-F870-9C44-387B-B907A4082660}"/>
              </a:ext>
            </a:extLst>
          </p:cNvPr>
          <p:cNvGrpSpPr/>
          <p:nvPr/>
        </p:nvGrpSpPr>
        <p:grpSpPr>
          <a:xfrm>
            <a:off x="3080886" y="2004390"/>
            <a:ext cx="3167981" cy="909913"/>
            <a:chOff x="444499" y="1856096"/>
            <a:chExt cx="3167981" cy="90991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FB96408-2B72-DAB3-1BE2-FFA57F81521D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C63F185-F0A7-89E7-0E66-382D1FB2C085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D4AEA9A-952C-E922-C83D-DBE3B0933621}"/>
              </a:ext>
            </a:extLst>
          </p:cNvPr>
          <p:cNvGrpSpPr/>
          <p:nvPr/>
        </p:nvGrpSpPr>
        <p:grpSpPr>
          <a:xfrm>
            <a:off x="2182665" y="4165476"/>
            <a:ext cx="3167981" cy="909913"/>
            <a:chOff x="444499" y="1856096"/>
            <a:chExt cx="3167981" cy="90991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4F66456-4523-14C9-56AC-09D06E6117CA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0689E75-BC8F-BB5F-00E0-6FC9BF5F1070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DB8CFEA-FA09-76DE-4777-498457DEEEEA}"/>
              </a:ext>
            </a:extLst>
          </p:cNvPr>
          <p:cNvGrpSpPr/>
          <p:nvPr/>
        </p:nvGrpSpPr>
        <p:grpSpPr>
          <a:xfrm>
            <a:off x="7992224" y="2004390"/>
            <a:ext cx="3167981" cy="909913"/>
            <a:chOff x="444499" y="1856096"/>
            <a:chExt cx="3167981" cy="90991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B9DB94B-AA31-9D25-0767-1800702DBB13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A94B5F1-8C8F-4B59-2F4E-8C20BA53A69C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5F5C277-AFBE-001F-47EA-208C8D54E21E}"/>
              </a:ext>
            </a:extLst>
          </p:cNvPr>
          <p:cNvGrpSpPr/>
          <p:nvPr/>
        </p:nvGrpSpPr>
        <p:grpSpPr>
          <a:xfrm>
            <a:off x="7086276" y="4165476"/>
            <a:ext cx="3167981" cy="909913"/>
            <a:chOff x="444499" y="1856096"/>
            <a:chExt cx="3167981" cy="90991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D38E5BA-333C-2926-1330-C37CE3EA362F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149E5D2-2D28-4013-D079-1A48E6C5D424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56205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922DF66B-6B9A-A86C-5DC6-02504DCC8A1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6765565"/>
              </p:ext>
            </p:extLst>
          </p:nvPr>
        </p:nvGraphicFramePr>
        <p:xfrm>
          <a:off x="849437" y="1556792"/>
          <a:ext cx="3638635" cy="2728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05E549B-7011-D6DD-5C3E-F004BFEF8F8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8373546"/>
              </p:ext>
            </p:extLst>
          </p:nvPr>
        </p:nvGraphicFramePr>
        <p:xfrm>
          <a:off x="7713948" y="1556792"/>
          <a:ext cx="3638636" cy="2728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C76C2917-540C-D32D-5156-696A808379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0827900"/>
              </p:ext>
            </p:extLst>
          </p:nvPr>
        </p:nvGraphicFramePr>
        <p:xfrm>
          <a:off x="4306034" y="1556792"/>
          <a:ext cx="3638636" cy="2728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文本框 13">
            <a:extLst>
              <a:ext uri="{FF2B5EF4-FFF2-40B4-BE49-F238E27FC236}">
                <a16:creationId xmlns:a16="http://schemas.microsoft.com/office/drawing/2014/main" id="{7B607350-5D0C-617B-E239-54C850F82B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8730" y="2636912"/>
            <a:ext cx="23051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75%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14">
            <a:extLst>
              <a:ext uri="{FF2B5EF4-FFF2-40B4-BE49-F238E27FC236}">
                <a16:creationId xmlns:a16="http://schemas.microsoft.com/office/drawing/2014/main" id="{18F2EE10-7B1E-5130-F778-2826B55D70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7296" y="2647496"/>
            <a:ext cx="23051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15">
            <a:extLst>
              <a:ext uri="{FF2B5EF4-FFF2-40B4-BE49-F238E27FC236}">
                <a16:creationId xmlns:a16="http://schemas.microsoft.com/office/drawing/2014/main" id="{5B00F77C-2AA8-6644-4B8F-F50375359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6115" y="2647496"/>
            <a:ext cx="2302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  <a:endParaRPr lang="zh-CN" altLang="en-US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7F6E33A-F9AC-82D8-9FED-4B1FF789553F}"/>
              </a:ext>
            </a:extLst>
          </p:cNvPr>
          <p:cNvGrpSpPr/>
          <p:nvPr/>
        </p:nvGrpSpPr>
        <p:grpSpPr>
          <a:xfrm>
            <a:off x="1643713" y="4455447"/>
            <a:ext cx="2364055" cy="1163829"/>
            <a:chOff x="444499" y="1856096"/>
            <a:chExt cx="2364055" cy="116382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9066701-2F47-D2FB-9603-A46F0904F0F4}"/>
                </a:ext>
              </a:extLst>
            </p:cNvPr>
            <p:cNvSpPr txBox="1"/>
            <p:nvPr/>
          </p:nvSpPr>
          <p:spPr>
            <a:xfrm>
              <a:off x="444499" y="2188222"/>
              <a:ext cx="2364055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19BE7E2-1402-D784-8640-B3E9FD72B1B9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B0673F0-C73D-61A2-FC2E-DD3D0ACADBE7}"/>
              </a:ext>
            </a:extLst>
          </p:cNvPr>
          <p:cNvGrpSpPr/>
          <p:nvPr/>
        </p:nvGrpSpPr>
        <p:grpSpPr>
          <a:xfrm>
            <a:off x="5159896" y="4455447"/>
            <a:ext cx="2364055" cy="1163829"/>
            <a:chOff x="444499" y="1856096"/>
            <a:chExt cx="2364055" cy="1163829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962AB1A-B51C-18D9-E3CF-EF6F7B238E1E}"/>
                </a:ext>
              </a:extLst>
            </p:cNvPr>
            <p:cNvSpPr txBox="1"/>
            <p:nvPr/>
          </p:nvSpPr>
          <p:spPr>
            <a:xfrm>
              <a:off x="444499" y="2188222"/>
              <a:ext cx="2364055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23B8A38-BACA-330F-B558-09ED29BBADCE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419DCC4-2936-2079-FA20-5A0BC2CE05E3}"/>
              </a:ext>
            </a:extLst>
          </p:cNvPr>
          <p:cNvGrpSpPr/>
          <p:nvPr/>
        </p:nvGrpSpPr>
        <p:grpSpPr>
          <a:xfrm>
            <a:off x="8676079" y="4455447"/>
            <a:ext cx="2364055" cy="1163829"/>
            <a:chOff x="444499" y="1856096"/>
            <a:chExt cx="2364055" cy="116382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A786810-F374-BEFC-FD4B-BD86E5950E14}"/>
                </a:ext>
              </a:extLst>
            </p:cNvPr>
            <p:cNvSpPr txBox="1"/>
            <p:nvPr/>
          </p:nvSpPr>
          <p:spPr>
            <a:xfrm>
              <a:off x="444499" y="2188222"/>
              <a:ext cx="2364055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0B4B036-E12B-B7F8-7517-0E4106A4A3F7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27119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99E9BF54-4884-7990-7B99-7E0FA09CAF16}"/>
              </a:ext>
            </a:extLst>
          </p:cNvPr>
          <p:cNvSpPr/>
          <p:nvPr/>
        </p:nvSpPr>
        <p:spPr>
          <a:xfrm>
            <a:off x="696686" y="2631718"/>
            <a:ext cx="10130971" cy="1767393"/>
          </a:xfrm>
          <a:custGeom>
            <a:avLst/>
            <a:gdLst>
              <a:gd name="connsiteX0" fmla="*/ 0 w 10130971"/>
              <a:gd name="connsiteY0" fmla="*/ 1429015 h 1767393"/>
              <a:gd name="connsiteX1" fmla="*/ 1393371 w 10130971"/>
              <a:gd name="connsiteY1" fmla="*/ 659758 h 1767393"/>
              <a:gd name="connsiteX2" fmla="*/ 2743200 w 10130971"/>
              <a:gd name="connsiteY2" fmla="*/ 35643 h 1767393"/>
              <a:gd name="connsiteX3" fmla="*/ 4209143 w 10130971"/>
              <a:gd name="connsiteY3" fmla="*/ 1762843 h 1767393"/>
              <a:gd name="connsiteX4" fmla="*/ 6066971 w 10130971"/>
              <a:gd name="connsiteY4" fmla="*/ 572672 h 1767393"/>
              <a:gd name="connsiteX5" fmla="*/ 7881257 w 10130971"/>
              <a:gd name="connsiteY5" fmla="*/ 1646729 h 1767393"/>
              <a:gd name="connsiteX6" fmla="*/ 10130971 w 10130971"/>
              <a:gd name="connsiteY6" fmla="*/ 21129 h 1767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30971" h="1767393">
                <a:moveTo>
                  <a:pt x="0" y="1429015"/>
                </a:moveTo>
                <a:cubicBezTo>
                  <a:pt x="468085" y="1160501"/>
                  <a:pt x="936171" y="891987"/>
                  <a:pt x="1393371" y="659758"/>
                </a:cubicBezTo>
                <a:cubicBezTo>
                  <a:pt x="1850571" y="427529"/>
                  <a:pt x="2273905" y="-148204"/>
                  <a:pt x="2743200" y="35643"/>
                </a:cubicBezTo>
                <a:cubicBezTo>
                  <a:pt x="3212495" y="219490"/>
                  <a:pt x="3655181" y="1673338"/>
                  <a:pt x="4209143" y="1762843"/>
                </a:cubicBezTo>
                <a:cubicBezTo>
                  <a:pt x="4763105" y="1852348"/>
                  <a:pt x="5454952" y="592024"/>
                  <a:pt x="6066971" y="572672"/>
                </a:cubicBezTo>
                <a:cubicBezTo>
                  <a:pt x="6678990" y="553320"/>
                  <a:pt x="7203924" y="1738653"/>
                  <a:pt x="7881257" y="1646729"/>
                </a:cubicBezTo>
                <a:cubicBezTo>
                  <a:pt x="8558590" y="1554805"/>
                  <a:pt x="9344780" y="787967"/>
                  <a:pt x="10130971" y="21129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bg1"/>
                </a:gs>
                <a:gs pos="100000">
                  <a:srgbClr val="48F166"/>
                </a:gs>
              </a:gsLst>
              <a:lin ang="54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" name="Oval 19">
            <a:extLst>
              <a:ext uri="{FF2B5EF4-FFF2-40B4-BE49-F238E27FC236}">
                <a16:creationId xmlns:a16="http://schemas.microsoft.com/office/drawing/2014/main" id="{C46627BA-5511-24F3-B76C-91C6C85989F5}"/>
              </a:ext>
            </a:extLst>
          </p:cNvPr>
          <p:cNvSpPr/>
          <p:nvPr/>
        </p:nvSpPr>
        <p:spPr>
          <a:xfrm>
            <a:off x="6046329" y="2562487"/>
            <a:ext cx="1476680" cy="1476682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Oval 26">
            <a:extLst>
              <a:ext uri="{FF2B5EF4-FFF2-40B4-BE49-F238E27FC236}">
                <a16:creationId xmlns:a16="http://schemas.microsoft.com/office/drawing/2014/main" id="{DC3E6636-ACDE-9B92-0E9D-E0EC8B8CF172}"/>
              </a:ext>
            </a:extLst>
          </p:cNvPr>
          <p:cNvSpPr/>
          <p:nvPr/>
        </p:nvSpPr>
        <p:spPr>
          <a:xfrm>
            <a:off x="1651797" y="2831783"/>
            <a:ext cx="938093" cy="938091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Oval 30">
            <a:extLst>
              <a:ext uri="{FF2B5EF4-FFF2-40B4-BE49-F238E27FC236}">
                <a16:creationId xmlns:a16="http://schemas.microsoft.com/office/drawing/2014/main" id="{20FC5E55-AD6C-3D2C-CD8E-970D11BAA7FA}"/>
              </a:ext>
            </a:extLst>
          </p:cNvPr>
          <p:cNvSpPr/>
          <p:nvPr/>
        </p:nvSpPr>
        <p:spPr>
          <a:xfrm>
            <a:off x="3161030" y="2407615"/>
            <a:ext cx="538589" cy="535629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ym typeface="+mn-lt"/>
            </a:endParaRPr>
          </a:p>
        </p:txBody>
      </p:sp>
      <p:sp>
        <p:nvSpPr>
          <p:cNvPr id="12" name="Oval 31">
            <a:extLst>
              <a:ext uri="{FF2B5EF4-FFF2-40B4-BE49-F238E27FC236}">
                <a16:creationId xmlns:a16="http://schemas.microsoft.com/office/drawing/2014/main" id="{43BFCC6E-ED51-C5CD-7403-1D8BEB4E8D68}"/>
              </a:ext>
            </a:extLst>
          </p:cNvPr>
          <p:cNvSpPr/>
          <p:nvPr/>
        </p:nvSpPr>
        <p:spPr>
          <a:xfrm>
            <a:off x="4267801" y="3711291"/>
            <a:ext cx="1210347" cy="1207387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ym typeface="+mn-lt"/>
            </a:endParaRPr>
          </a:p>
        </p:txBody>
      </p:sp>
      <p:sp>
        <p:nvSpPr>
          <p:cNvPr id="13" name="Oval 32">
            <a:extLst>
              <a:ext uri="{FF2B5EF4-FFF2-40B4-BE49-F238E27FC236}">
                <a16:creationId xmlns:a16="http://schemas.microsoft.com/office/drawing/2014/main" id="{BE1044BA-B53F-D3A1-5904-C979A44727B2}"/>
              </a:ext>
            </a:extLst>
          </p:cNvPr>
          <p:cNvSpPr/>
          <p:nvPr/>
        </p:nvSpPr>
        <p:spPr>
          <a:xfrm>
            <a:off x="8094151" y="3658901"/>
            <a:ext cx="941051" cy="938091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ym typeface="+mn-lt"/>
            </a:endParaRPr>
          </a:p>
        </p:txBody>
      </p:sp>
      <p:sp>
        <p:nvSpPr>
          <p:cNvPr id="14" name="Oval 33">
            <a:extLst>
              <a:ext uri="{FF2B5EF4-FFF2-40B4-BE49-F238E27FC236}">
                <a16:creationId xmlns:a16="http://schemas.microsoft.com/office/drawing/2014/main" id="{02B09826-FFCE-5D40-A78E-01BCDB575F5B}"/>
              </a:ext>
            </a:extLst>
          </p:cNvPr>
          <p:cNvSpPr/>
          <p:nvPr/>
        </p:nvSpPr>
        <p:spPr>
          <a:xfrm>
            <a:off x="9603384" y="1488269"/>
            <a:ext cx="2281604" cy="2281605"/>
          </a:xfrm>
          <a:prstGeom prst="ellipse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ym typeface="+mn-lt"/>
            </a:endParaRPr>
          </a:p>
        </p:txBody>
      </p:sp>
      <p:sp>
        <p:nvSpPr>
          <p:cNvPr id="21" name="Rectangle 40">
            <a:extLst>
              <a:ext uri="{FF2B5EF4-FFF2-40B4-BE49-F238E27FC236}">
                <a16:creationId xmlns:a16="http://schemas.microsoft.com/office/drawing/2014/main" id="{7919FAB6-2FA3-92CD-95DD-0BD8DC565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72180" y="2259930"/>
            <a:ext cx="15440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2025</a:t>
            </a:r>
            <a:endParaRPr kumimoji="0" lang="bg-BG" altLang="zh-CN" sz="4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Rectangle 40">
            <a:extLst>
              <a:ext uri="{FF2B5EF4-FFF2-40B4-BE49-F238E27FC236}">
                <a16:creationId xmlns:a16="http://schemas.microsoft.com/office/drawing/2014/main" id="{21A30B26-C1F9-FC72-BDEB-21294FAF6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1327" y="3927891"/>
            <a:ext cx="7489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2024</a:t>
            </a:r>
            <a:endParaRPr kumimoji="0" lang="bg-BG" altLang="zh-CN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Rectangle 40">
            <a:extLst>
              <a:ext uri="{FF2B5EF4-FFF2-40B4-BE49-F238E27FC236}">
                <a16:creationId xmlns:a16="http://schemas.microsoft.com/office/drawing/2014/main" id="{9081387E-4602-921D-8BD5-5B58E8764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0209" y="3100773"/>
            <a:ext cx="7489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2023</a:t>
            </a:r>
            <a:endParaRPr kumimoji="0" lang="bg-BG" altLang="zh-CN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Rectangle 40">
            <a:extLst>
              <a:ext uri="{FF2B5EF4-FFF2-40B4-BE49-F238E27FC236}">
                <a16:creationId xmlns:a16="http://schemas.microsoft.com/office/drawing/2014/main" id="{75B32419-4B1B-AAE6-8D6A-386A2D44C6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8517" y="4127946"/>
            <a:ext cx="7489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2022</a:t>
            </a:r>
            <a:endParaRPr kumimoji="0" lang="bg-BG" altLang="zh-CN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Rectangle 40">
            <a:extLst>
              <a:ext uri="{FF2B5EF4-FFF2-40B4-BE49-F238E27FC236}">
                <a16:creationId xmlns:a16="http://schemas.microsoft.com/office/drawing/2014/main" id="{6993A86E-2C71-9807-5E73-279C18213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5864" y="2033727"/>
            <a:ext cx="7489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2021</a:t>
            </a:r>
            <a:endParaRPr kumimoji="0" lang="bg-BG" altLang="zh-CN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Rectangle 40">
            <a:extLst>
              <a:ext uri="{FF2B5EF4-FFF2-40B4-BE49-F238E27FC236}">
                <a16:creationId xmlns:a16="http://schemas.microsoft.com/office/drawing/2014/main" id="{179239DD-CAF8-E509-E441-D596E6FB7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6382" y="3059882"/>
            <a:ext cx="7489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2020</a:t>
            </a:r>
            <a:endParaRPr kumimoji="0" lang="bg-BG" altLang="zh-CN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1BCE317-BB2E-FBD2-F6AE-176FED5F8671}"/>
              </a:ext>
            </a:extLst>
          </p:cNvPr>
          <p:cNvGrpSpPr/>
          <p:nvPr/>
        </p:nvGrpSpPr>
        <p:grpSpPr>
          <a:xfrm>
            <a:off x="6921592" y="781035"/>
            <a:ext cx="3167981" cy="909913"/>
            <a:chOff x="444499" y="1856096"/>
            <a:chExt cx="3167981" cy="90991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E9AC9B6-2D8A-1417-4482-7954C9878BCE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A50A252-69B0-103D-7A0C-30FB2BECDE59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A049305-BF34-C382-7577-1FAA042063DB}"/>
              </a:ext>
            </a:extLst>
          </p:cNvPr>
          <p:cNvGrpSpPr/>
          <p:nvPr/>
        </p:nvGrpSpPr>
        <p:grpSpPr>
          <a:xfrm>
            <a:off x="8184232" y="4849530"/>
            <a:ext cx="3167981" cy="909913"/>
            <a:chOff x="444499" y="1856096"/>
            <a:chExt cx="3167981" cy="90991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C2770F3-4914-2D20-6277-95659C6A2044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940C66B-4467-4816-62AA-7C3168BF7558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D8684D1-4EA6-FF4A-03BE-B149AD6E9280}"/>
              </a:ext>
            </a:extLst>
          </p:cNvPr>
          <p:cNvGrpSpPr/>
          <p:nvPr/>
        </p:nvGrpSpPr>
        <p:grpSpPr>
          <a:xfrm>
            <a:off x="3699619" y="1636975"/>
            <a:ext cx="3167981" cy="909913"/>
            <a:chOff x="444499" y="1856096"/>
            <a:chExt cx="3167981" cy="90991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EF98BBD-50F7-9E88-1EA7-F5299E2EE593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5C29082-BEDC-F21C-927E-E5E5B74B6F06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D9D161C-4A28-D6A5-7805-D18BDFEF87BE}"/>
              </a:ext>
            </a:extLst>
          </p:cNvPr>
          <p:cNvGrpSpPr/>
          <p:nvPr/>
        </p:nvGrpSpPr>
        <p:grpSpPr>
          <a:xfrm>
            <a:off x="4359964" y="5088338"/>
            <a:ext cx="3167981" cy="909913"/>
            <a:chOff x="444499" y="1856096"/>
            <a:chExt cx="3167981" cy="90991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91C220A-0E4B-50E1-B0D3-41137B0CCDF1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743C27D-EAD0-D23F-0293-2605C37FF9A7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77FCC1B-D772-F87B-FB31-75193AAC4887}"/>
              </a:ext>
            </a:extLst>
          </p:cNvPr>
          <p:cNvGrpSpPr/>
          <p:nvPr/>
        </p:nvGrpSpPr>
        <p:grpSpPr>
          <a:xfrm>
            <a:off x="949225" y="4275014"/>
            <a:ext cx="3167981" cy="909913"/>
            <a:chOff x="444499" y="1856096"/>
            <a:chExt cx="3167981" cy="90991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CA59F8A-E855-37DF-07ED-78BF3C615875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EB41EE4-2727-D384-B3C0-39765883B147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3456A9C-C8DE-9E2F-7FD6-8296DCC3D7B6}"/>
              </a:ext>
            </a:extLst>
          </p:cNvPr>
          <p:cNvGrpSpPr/>
          <p:nvPr/>
        </p:nvGrpSpPr>
        <p:grpSpPr>
          <a:xfrm>
            <a:off x="691571" y="1523924"/>
            <a:ext cx="2364291" cy="1163829"/>
            <a:chOff x="1248189" y="1856096"/>
            <a:chExt cx="2364291" cy="116382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F1AD759-9CD9-8688-DBA5-153EFD21112E}"/>
                </a:ext>
              </a:extLst>
            </p:cNvPr>
            <p:cNvSpPr txBox="1"/>
            <p:nvPr/>
          </p:nvSpPr>
          <p:spPr>
            <a:xfrm>
              <a:off x="1248189" y="2188222"/>
              <a:ext cx="2364291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6A334B3-D4B8-807C-6161-51AD0A050763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18415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2261" y="1049353"/>
            <a:ext cx="9517349" cy="1323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2259" y="4898170"/>
            <a:ext cx="9949509" cy="124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7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>
            <a:extLst>
              <a:ext uri="{FF2B5EF4-FFF2-40B4-BE49-F238E27FC236}">
                <a16:creationId xmlns:a16="http://schemas.microsoft.com/office/drawing/2014/main" id="{5880BEA1-40F9-B49E-88D6-7752B033B78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013D47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E227EB84-B9F0-2AEC-CBB8-9C880A022C7A}"/>
              </a:ext>
            </a:extLst>
          </p:cNvPr>
          <p:cNvSpPr/>
          <p:nvPr/>
        </p:nvSpPr>
        <p:spPr>
          <a:xfrm>
            <a:off x="1991544" y="2352452"/>
            <a:ext cx="8136904" cy="1166951"/>
          </a:xfrm>
          <a:prstGeom prst="round2DiagRect">
            <a:avLst>
              <a:gd name="adj1" fmla="val 34117"/>
              <a:gd name="adj2" fmla="val 0"/>
            </a:avLst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rgbClr val="F0F0F0">
                    <a:alpha val="0"/>
                  </a:srgbClr>
                </a:gs>
                <a:gs pos="100000">
                  <a:srgbClr val="48F166">
                    <a:alpha val="4000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74E7B40C-E844-3FBF-6B9F-478AC8DEA9B8}"/>
              </a:ext>
            </a:extLst>
          </p:cNvPr>
          <p:cNvSpPr/>
          <p:nvPr/>
        </p:nvSpPr>
        <p:spPr>
          <a:xfrm>
            <a:off x="8104107" y="748995"/>
            <a:ext cx="436773" cy="278645"/>
          </a:xfrm>
          <a:prstGeom prst="round2DiagRect">
            <a:avLst>
              <a:gd name="adj1" fmla="val 34117"/>
              <a:gd name="adj2" fmla="val 0"/>
            </a:avLst>
          </a:prstGeom>
          <a:noFill/>
          <a:ln w="762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1991544" y="1268760"/>
            <a:ext cx="8136904" cy="1440160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1423966" y="2352452"/>
            <a:ext cx="1043027" cy="665412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15438F5-74ED-6091-0159-D9375C7157E5}"/>
              </a:ext>
            </a:extLst>
          </p:cNvPr>
          <p:cNvSpPr/>
          <p:nvPr/>
        </p:nvSpPr>
        <p:spPr>
          <a:xfrm flipH="1">
            <a:off x="2442089" y="1169457"/>
            <a:ext cx="72580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8000" dirty="0">
                <a:solidFill>
                  <a:schemeClr val="bg1"/>
                </a:solidFill>
                <a:latin typeface="欢字卡通手书" panose="02000500000000000000" pitchFamily="2" charset="-122"/>
                <a:ea typeface="欢字卡通手书" panose="02000500000000000000" pitchFamily="2" charset="-122"/>
                <a:cs typeface="+mn-ea"/>
                <a:sym typeface="+mn-lt"/>
              </a:rPr>
              <a:t>谢谢观看</a:t>
            </a:r>
            <a:endParaRPr lang="en-US" altLang="zh-CN" sz="8000" dirty="0">
              <a:solidFill>
                <a:schemeClr val="bg1"/>
              </a:solidFill>
              <a:latin typeface="欢字卡通手书" panose="02000500000000000000" pitchFamily="2" charset="-122"/>
              <a:ea typeface="欢字卡通手书" panose="02000500000000000000" pitchFamily="2" charset="-122"/>
              <a:cs typeface="+mn-ea"/>
              <a:sym typeface="+mn-lt"/>
            </a:endParaRPr>
          </a:p>
        </p:txBody>
      </p:sp>
      <p:pic>
        <p:nvPicPr>
          <p:cNvPr id="36" name="图片 3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1BB8ECA-97AC-EA8C-9BB3-599E5A0E2F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3C8BEBB1-9755-BBFE-7606-3B78F8F8B289}"/>
              </a:ext>
            </a:extLst>
          </p:cNvPr>
          <p:cNvGrpSpPr/>
          <p:nvPr/>
        </p:nvGrpSpPr>
        <p:grpSpPr>
          <a:xfrm>
            <a:off x="5951984" y="3930539"/>
            <a:ext cx="3866530" cy="280989"/>
            <a:chOff x="4289813" y="5868701"/>
            <a:chExt cx="2087275" cy="28098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0DA8AA4-9E88-CC2C-4C82-004E8D62D83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F0F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rgbClr val="F0F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rgbClr val="F0F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5D03695-003B-E5DD-CF9B-E47058E22CF6}"/>
                </a:ext>
              </a:extLst>
            </p:cNvPr>
            <p:cNvSpPr txBox="1"/>
            <p:nvPr/>
          </p:nvSpPr>
          <p:spPr>
            <a:xfrm>
              <a:off x="5317855" y="5872691"/>
              <a:ext cx="10592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rgbClr val="F0F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rgbClr val="F0F0F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2023.04.26</a:t>
              </a:r>
              <a:endParaRPr lang="zh-CN" altLang="en-US" dirty="0">
                <a:solidFill>
                  <a:srgbClr val="F0F0F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709C8B05-B4B7-CFF7-C213-6E714528E11C}"/>
              </a:ext>
            </a:extLst>
          </p:cNvPr>
          <p:cNvSpPr txBox="1"/>
          <p:nvPr/>
        </p:nvSpPr>
        <p:spPr>
          <a:xfrm>
            <a:off x="3869506" y="2772358"/>
            <a:ext cx="44529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gradFill flip="none" rotWithShape="1">
                  <a:gsLst>
                    <a:gs pos="0">
                      <a:srgbClr val="F0F0F0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rPr>
              <a:t>Your content to play here, or through paste in this box, and select only the text. Your content to play here</a:t>
            </a:r>
            <a:endParaRPr lang="zh-CN" altLang="en-US" sz="1200" dirty="0">
              <a:gradFill flip="none" rotWithShape="1">
                <a:gsLst>
                  <a:gs pos="0">
                    <a:srgbClr val="F0F0F0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B8891536-8DE4-A93F-70FE-4CBB82ABC1A7}"/>
              </a:ext>
            </a:extLst>
          </p:cNvPr>
          <p:cNvSpPr/>
          <p:nvPr/>
        </p:nvSpPr>
        <p:spPr>
          <a:xfrm>
            <a:off x="9725007" y="3112367"/>
            <a:ext cx="638026" cy="407036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46368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B8891536-8DE4-A93F-70FE-4CBB82ABC1A7}"/>
              </a:ext>
            </a:extLst>
          </p:cNvPr>
          <p:cNvSpPr/>
          <p:nvPr/>
        </p:nvSpPr>
        <p:spPr>
          <a:xfrm>
            <a:off x="10320677" y="2176894"/>
            <a:ext cx="638026" cy="407036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4E04AC-6661-6F2C-4AE1-A5FD6000E751}"/>
              </a:ext>
            </a:extLst>
          </p:cNvPr>
          <p:cNvSpPr txBox="1"/>
          <p:nvPr/>
        </p:nvSpPr>
        <p:spPr>
          <a:xfrm>
            <a:off x="774407" y="869353"/>
            <a:ext cx="471012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dirty="0">
                <a:ln>
                  <a:gradFill>
                    <a:gsLst>
                      <a:gs pos="0">
                        <a:srgbClr val="0A8F63"/>
                      </a:gs>
                      <a:gs pos="100000">
                        <a:srgbClr val="48F166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100000">
                      <a:srgbClr val="48F166">
                        <a:alpha val="60000"/>
                      </a:srgbClr>
                    </a:gs>
                    <a:gs pos="0">
                      <a:srgbClr val="0A8F63">
                        <a:alpha val="0"/>
                      </a:srgbClr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700" dirty="0">
              <a:ln>
                <a:gradFill>
                  <a:gsLst>
                    <a:gs pos="0">
                      <a:srgbClr val="0A8F63"/>
                    </a:gs>
                    <a:gs pos="100000">
                      <a:srgbClr val="48F166">
                        <a:alpha val="0"/>
                      </a:srgbClr>
                    </a:gs>
                  </a:gsLst>
                  <a:lin ang="5400000" scaled="1"/>
                </a:gradFill>
              </a:ln>
              <a:gradFill flip="none" rotWithShape="1">
                <a:gsLst>
                  <a:gs pos="100000">
                    <a:srgbClr val="48F166">
                      <a:alpha val="60000"/>
                    </a:srgbClr>
                  </a:gs>
                  <a:gs pos="0">
                    <a:srgbClr val="0A8F63">
                      <a:alpha val="0"/>
                    </a:srgbClr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218D32AB-41D5-0013-0078-BF1EFACA96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9541"/>
          <a:stretch/>
        </p:blipFill>
        <p:spPr>
          <a:xfrm>
            <a:off x="0" y="4083296"/>
            <a:ext cx="12192000" cy="2774705"/>
          </a:xfrm>
          <a:custGeom>
            <a:avLst/>
            <a:gdLst>
              <a:gd name="connsiteX0" fmla="*/ 0 w 12192000"/>
              <a:gd name="connsiteY0" fmla="*/ 0 h 2774705"/>
              <a:gd name="connsiteX1" fmla="*/ 12192000 w 12192000"/>
              <a:gd name="connsiteY1" fmla="*/ 0 h 2774705"/>
              <a:gd name="connsiteX2" fmla="*/ 12192000 w 12192000"/>
              <a:gd name="connsiteY2" fmla="*/ 2774705 h 2774705"/>
              <a:gd name="connsiteX3" fmla="*/ 0 w 12192000"/>
              <a:gd name="connsiteY3" fmla="*/ 2774705 h 2774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74705">
                <a:moveTo>
                  <a:pt x="0" y="0"/>
                </a:moveTo>
                <a:lnTo>
                  <a:pt x="12192000" y="0"/>
                </a:lnTo>
                <a:lnTo>
                  <a:pt x="12192000" y="2774705"/>
                </a:lnTo>
                <a:lnTo>
                  <a:pt x="0" y="2774705"/>
                </a:lnTo>
                <a:close/>
              </a:path>
            </a:pathLst>
          </a:custGeom>
        </p:spPr>
      </p:pic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74E7B40C-E844-3FBF-6B9F-478AC8DEA9B8}"/>
              </a:ext>
            </a:extLst>
          </p:cNvPr>
          <p:cNvSpPr/>
          <p:nvPr/>
        </p:nvSpPr>
        <p:spPr>
          <a:xfrm>
            <a:off x="6132255" y="1921163"/>
            <a:ext cx="436773" cy="278645"/>
          </a:xfrm>
          <a:prstGeom prst="round2DiagRect">
            <a:avLst>
              <a:gd name="adj1" fmla="val 34117"/>
              <a:gd name="adj2" fmla="val 0"/>
            </a:avLst>
          </a:prstGeom>
          <a:noFill/>
          <a:ln w="762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4701038" y="3453493"/>
            <a:ext cx="1043027" cy="665412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E227EB84-B9F0-2AEC-CBB8-9C880A022C7A}"/>
              </a:ext>
            </a:extLst>
          </p:cNvPr>
          <p:cNvSpPr/>
          <p:nvPr/>
        </p:nvSpPr>
        <p:spPr>
          <a:xfrm>
            <a:off x="5266820" y="2460544"/>
            <a:ext cx="5221668" cy="1418947"/>
          </a:xfrm>
          <a:prstGeom prst="round2DiagRect">
            <a:avLst>
              <a:gd name="adj1" fmla="val 20536"/>
              <a:gd name="adj2" fmla="val 0"/>
            </a:avLst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rgbClr val="F0F0F0">
                    <a:alpha val="0"/>
                  </a:srgbClr>
                </a:gs>
                <a:gs pos="100000">
                  <a:srgbClr val="48F166">
                    <a:alpha val="4000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5266819" y="2322082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99E49E-82DC-79C6-EE5C-2FCE4B2B3BA2}"/>
              </a:ext>
            </a:extLst>
          </p:cNvPr>
          <p:cNvSpPr txBox="1"/>
          <p:nvPr/>
        </p:nvSpPr>
        <p:spPr>
          <a:xfrm>
            <a:off x="5961777" y="2471444"/>
            <a:ext cx="26798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F09FC8-2013-7BBE-49F4-CB9D408B9963}"/>
              </a:ext>
            </a:extLst>
          </p:cNvPr>
          <p:cNvSpPr txBox="1"/>
          <p:nvPr/>
        </p:nvSpPr>
        <p:spPr>
          <a:xfrm>
            <a:off x="5961777" y="3068960"/>
            <a:ext cx="4041311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51PPT</a:t>
            </a:r>
            <a:r>
              <a:rPr lang="zh-CN" altLang="en-US" sz="1100" dirty="0">
                <a:solidFill>
                  <a:schemeClr val="bg1"/>
                </a:solidFill>
              </a:rPr>
              <a:t>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51PPT</a:t>
            </a:r>
            <a:r>
              <a:rPr lang="zh-CN" altLang="en-US" sz="1100" dirty="0">
                <a:solidFill>
                  <a:schemeClr val="bg1"/>
                </a:solidFill>
              </a:rPr>
              <a:t>模板网 唯一访问 网址：</a:t>
            </a:r>
            <a:r>
              <a:rPr lang="en-US" altLang="zh-CN" sz="1100" dirty="0">
                <a:solidFill>
                  <a:schemeClr val="bg1"/>
                </a:solidFill>
              </a:rPr>
              <a:t>www.51p ptmoban.com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73D6340-A810-72FE-61B6-2AD3136B2028}"/>
              </a:ext>
            </a:extLst>
          </p:cNvPr>
          <p:cNvSpPr/>
          <p:nvPr/>
        </p:nvSpPr>
        <p:spPr>
          <a:xfrm>
            <a:off x="798524" y="1371884"/>
            <a:ext cx="950198" cy="950198"/>
          </a:xfrm>
          <a:prstGeom prst="ellipse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53D8BF5-5F3F-587C-7492-BC5C9C85E288}"/>
              </a:ext>
            </a:extLst>
          </p:cNvPr>
          <p:cNvSpPr/>
          <p:nvPr/>
        </p:nvSpPr>
        <p:spPr>
          <a:xfrm>
            <a:off x="3787426" y="3646930"/>
            <a:ext cx="436366" cy="436366"/>
          </a:xfrm>
          <a:prstGeom prst="ellipse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0865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13" name="原创设计师QQ598969553             _9">
            <a:extLst>
              <a:ext uri="{FF2B5EF4-FFF2-40B4-BE49-F238E27FC236}">
                <a16:creationId xmlns:a16="http://schemas.microsoft.com/office/drawing/2014/main" id="{B16B6713-0085-235F-5327-EFB865E4BC59}"/>
              </a:ext>
            </a:extLst>
          </p:cNvPr>
          <p:cNvGrpSpPr/>
          <p:nvPr/>
        </p:nvGrpSpPr>
        <p:grpSpPr>
          <a:xfrm>
            <a:off x="5144240" y="2537868"/>
            <a:ext cx="1919733" cy="1921298"/>
            <a:chOff x="1903413" y="1601788"/>
            <a:chExt cx="1949450" cy="1951038"/>
          </a:xfrm>
        </p:grpSpPr>
        <p:sp>
          <p:nvSpPr>
            <p:cNvPr id="34" name="Oval 6">
              <a:extLst>
                <a:ext uri="{FF2B5EF4-FFF2-40B4-BE49-F238E27FC236}">
                  <a16:creationId xmlns:a16="http://schemas.microsoft.com/office/drawing/2014/main" id="{160A15DD-3FDD-916B-0439-BD4F7C459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1350" y="1611313"/>
              <a:ext cx="1931987" cy="1931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Oval 7">
              <a:extLst>
                <a:ext uri="{FF2B5EF4-FFF2-40B4-BE49-F238E27FC236}">
                  <a16:creationId xmlns:a16="http://schemas.microsoft.com/office/drawing/2014/main" id="{8F957AD4-91F1-9B55-8AC4-9081E771A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0500" y="2430463"/>
              <a:ext cx="295275" cy="295275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8">
              <a:extLst>
                <a:ext uri="{FF2B5EF4-FFF2-40B4-BE49-F238E27FC236}">
                  <a16:creationId xmlns:a16="http://schemas.microsoft.com/office/drawing/2014/main" id="{D3526E3C-4C8E-7280-A7AD-C83C26F798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3413" y="1601788"/>
              <a:ext cx="1949450" cy="1951038"/>
            </a:xfrm>
            <a:custGeom>
              <a:avLst/>
              <a:gdLst>
                <a:gd name="T0" fmla="*/ 660 w 1320"/>
                <a:gd name="T1" fmla="*/ 0 h 1320"/>
                <a:gd name="T2" fmla="*/ 0 w 1320"/>
                <a:gd name="T3" fmla="*/ 660 h 1320"/>
                <a:gd name="T4" fmla="*/ 660 w 1320"/>
                <a:gd name="T5" fmla="*/ 1320 h 1320"/>
                <a:gd name="T6" fmla="*/ 1320 w 1320"/>
                <a:gd name="T7" fmla="*/ 660 h 1320"/>
                <a:gd name="T8" fmla="*/ 660 w 1320"/>
                <a:gd name="T9" fmla="*/ 0 h 1320"/>
                <a:gd name="T10" fmla="*/ 660 w 1320"/>
                <a:gd name="T11" fmla="*/ 1224 h 1320"/>
                <a:gd name="T12" fmla="*/ 96 w 1320"/>
                <a:gd name="T13" fmla="*/ 660 h 1320"/>
                <a:gd name="T14" fmla="*/ 660 w 1320"/>
                <a:gd name="T15" fmla="*/ 96 h 1320"/>
                <a:gd name="T16" fmla="*/ 1224 w 1320"/>
                <a:gd name="T17" fmla="*/ 660 h 1320"/>
                <a:gd name="T18" fmla="*/ 660 w 1320"/>
                <a:gd name="T19" fmla="*/ 122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0" h="1320">
                  <a:moveTo>
                    <a:pt x="660" y="0"/>
                  </a:moveTo>
                  <a:cubicBezTo>
                    <a:pt x="295" y="0"/>
                    <a:pt x="0" y="296"/>
                    <a:pt x="0" y="660"/>
                  </a:cubicBezTo>
                  <a:cubicBezTo>
                    <a:pt x="0" y="1025"/>
                    <a:pt x="295" y="1320"/>
                    <a:pt x="660" y="1320"/>
                  </a:cubicBezTo>
                  <a:cubicBezTo>
                    <a:pt x="1025" y="1320"/>
                    <a:pt x="1320" y="1025"/>
                    <a:pt x="1320" y="660"/>
                  </a:cubicBezTo>
                  <a:cubicBezTo>
                    <a:pt x="1320" y="296"/>
                    <a:pt x="1025" y="0"/>
                    <a:pt x="660" y="0"/>
                  </a:cubicBezTo>
                  <a:close/>
                  <a:moveTo>
                    <a:pt x="660" y="1224"/>
                  </a:moveTo>
                  <a:cubicBezTo>
                    <a:pt x="349" y="1224"/>
                    <a:pt x="96" y="972"/>
                    <a:pt x="96" y="660"/>
                  </a:cubicBezTo>
                  <a:cubicBezTo>
                    <a:pt x="96" y="349"/>
                    <a:pt x="349" y="96"/>
                    <a:pt x="660" y="96"/>
                  </a:cubicBezTo>
                  <a:cubicBezTo>
                    <a:pt x="971" y="96"/>
                    <a:pt x="1224" y="349"/>
                    <a:pt x="1224" y="660"/>
                  </a:cubicBezTo>
                  <a:cubicBezTo>
                    <a:pt x="1224" y="972"/>
                    <a:pt x="971" y="1224"/>
                    <a:pt x="660" y="122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762476E2-B5A1-2E65-5E3D-69808EEF30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1225" y="1882776"/>
              <a:ext cx="1392237" cy="1390650"/>
            </a:xfrm>
            <a:custGeom>
              <a:avLst/>
              <a:gdLst>
                <a:gd name="T0" fmla="*/ 471 w 942"/>
                <a:gd name="T1" fmla="*/ 0 h 941"/>
                <a:gd name="T2" fmla="*/ 0 w 942"/>
                <a:gd name="T3" fmla="*/ 470 h 941"/>
                <a:gd name="T4" fmla="*/ 471 w 942"/>
                <a:gd name="T5" fmla="*/ 941 h 941"/>
                <a:gd name="T6" fmla="*/ 942 w 942"/>
                <a:gd name="T7" fmla="*/ 470 h 941"/>
                <a:gd name="T8" fmla="*/ 471 w 942"/>
                <a:gd name="T9" fmla="*/ 0 h 941"/>
                <a:gd name="T10" fmla="*/ 471 w 942"/>
                <a:gd name="T11" fmla="*/ 854 h 941"/>
                <a:gd name="T12" fmla="*/ 87 w 942"/>
                <a:gd name="T13" fmla="*/ 470 h 941"/>
                <a:gd name="T14" fmla="*/ 471 w 942"/>
                <a:gd name="T15" fmla="*/ 86 h 941"/>
                <a:gd name="T16" fmla="*/ 855 w 942"/>
                <a:gd name="T17" fmla="*/ 470 h 941"/>
                <a:gd name="T18" fmla="*/ 471 w 942"/>
                <a:gd name="T19" fmla="*/ 854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2" h="941">
                  <a:moveTo>
                    <a:pt x="471" y="0"/>
                  </a:moveTo>
                  <a:cubicBezTo>
                    <a:pt x="211" y="0"/>
                    <a:pt x="0" y="210"/>
                    <a:pt x="0" y="470"/>
                  </a:cubicBezTo>
                  <a:cubicBezTo>
                    <a:pt x="0" y="730"/>
                    <a:pt x="211" y="941"/>
                    <a:pt x="471" y="941"/>
                  </a:cubicBezTo>
                  <a:cubicBezTo>
                    <a:pt x="731" y="941"/>
                    <a:pt x="942" y="730"/>
                    <a:pt x="942" y="470"/>
                  </a:cubicBezTo>
                  <a:cubicBezTo>
                    <a:pt x="942" y="210"/>
                    <a:pt x="731" y="0"/>
                    <a:pt x="471" y="0"/>
                  </a:cubicBezTo>
                  <a:close/>
                  <a:moveTo>
                    <a:pt x="471" y="854"/>
                  </a:moveTo>
                  <a:cubicBezTo>
                    <a:pt x="259" y="854"/>
                    <a:pt x="87" y="682"/>
                    <a:pt x="87" y="470"/>
                  </a:cubicBezTo>
                  <a:cubicBezTo>
                    <a:pt x="87" y="258"/>
                    <a:pt x="259" y="86"/>
                    <a:pt x="471" y="86"/>
                  </a:cubicBezTo>
                  <a:cubicBezTo>
                    <a:pt x="683" y="86"/>
                    <a:pt x="855" y="258"/>
                    <a:pt x="855" y="470"/>
                  </a:cubicBezTo>
                  <a:cubicBezTo>
                    <a:pt x="855" y="682"/>
                    <a:pt x="683" y="854"/>
                    <a:pt x="471" y="8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rgbClr val="F0F0F0">
                      <a:alpha val="0"/>
                    </a:srgbClr>
                  </a:gs>
                  <a:gs pos="100000">
                    <a:srgbClr val="48F166">
                      <a:alpha val="4000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35D0E6A1-0BBC-404C-D37B-7BB8A18C2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8563" y="2168526"/>
              <a:ext cx="819150" cy="819150"/>
            </a:xfrm>
            <a:custGeom>
              <a:avLst/>
              <a:gdLst>
                <a:gd name="T0" fmla="*/ 277 w 554"/>
                <a:gd name="T1" fmla="*/ 0 h 555"/>
                <a:gd name="T2" fmla="*/ 0 w 554"/>
                <a:gd name="T3" fmla="*/ 277 h 555"/>
                <a:gd name="T4" fmla="*/ 277 w 554"/>
                <a:gd name="T5" fmla="*/ 555 h 555"/>
                <a:gd name="T6" fmla="*/ 554 w 554"/>
                <a:gd name="T7" fmla="*/ 277 h 555"/>
                <a:gd name="T8" fmla="*/ 277 w 554"/>
                <a:gd name="T9" fmla="*/ 0 h 555"/>
                <a:gd name="T10" fmla="*/ 277 w 554"/>
                <a:gd name="T11" fmla="*/ 464 h 555"/>
                <a:gd name="T12" fmla="*/ 90 w 554"/>
                <a:gd name="T13" fmla="*/ 277 h 555"/>
                <a:gd name="T14" fmla="*/ 277 w 554"/>
                <a:gd name="T15" fmla="*/ 91 h 555"/>
                <a:gd name="T16" fmla="*/ 464 w 554"/>
                <a:gd name="T17" fmla="*/ 277 h 555"/>
                <a:gd name="T18" fmla="*/ 277 w 554"/>
                <a:gd name="T19" fmla="*/ 46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430"/>
                    <a:pt x="124" y="555"/>
                    <a:pt x="277" y="555"/>
                  </a:cubicBezTo>
                  <a:cubicBezTo>
                    <a:pt x="430" y="555"/>
                    <a:pt x="554" y="430"/>
                    <a:pt x="554" y="277"/>
                  </a:cubicBezTo>
                  <a:cubicBezTo>
                    <a:pt x="554" y="124"/>
                    <a:pt x="430" y="0"/>
                    <a:pt x="277" y="0"/>
                  </a:cubicBezTo>
                  <a:close/>
                  <a:moveTo>
                    <a:pt x="277" y="464"/>
                  </a:moveTo>
                  <a:cubicBezTo>
                    <a:pt x="174" y="464"/>
                    <a:pt x="90" y="380"/>
                    <a:pt x="90" y="277"/>
                  </a:cubicBezTo>
                  <a:cubicBezTo>
                    <a:pt x="90" y="174"/>
                    <a:pt x="174" y="91"/>
                    <a:pt x="277" y="91"/>
                  </a:cubicBezTo>
                  <a:cubicBezTo>
                    <a:pt x="380" y="91"/>
                    <a:pt x="464" y="174"/>
                    <a:pt x="464" y="277"/>
                  </a:cubicBezTo>
                  <a:cubicBezTo>
                    <a:pt x="464" y="380"/>
                    <a:pt x="380" y="464"/>
                    <a:pt x="277" y="46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4" name="原创设计师QQ598969553             _10">
            <a:extLst>
              <a:ext uri="{FF2B5EF4-FFF2-40B4-BE49-F238E27FC236}">
                <a16:creationId xmlns:a16="http://schemas.microsoft.com/office/drawing/2014/main" id="{78F31C2C-5627-A964-8D99-FDA9D77E1A61}"/>
              </a:ext>
            </a:extLst>
          </p:cNvPr>
          <p:cNvGrpSpPr/>
          <p:nvPr/>
        </p:nvGrpSpPr>
        <p:grpSpPr>
          <a:xfrm>
            <a:off x="4754979" y="2356526"/>
            <a:ext cx="1352254" cy="1142773"/>
            <a:chOff x="1508126" y="1417638"/>
            <a:chExt cx="1373187" cy="1160463"/>
          </a:xfrm>
        </p:grpSpPr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34F9F07A-75CC-14B1-C2D4-3C2B5A06AD09}"/>
                </a:ext>
              </a:extLst>
            </p:cNvPr>
            <p:cNvSpPr/>
            <p:nvPr/>
          </p:nvSpPr>
          <p:spPr bwMode="auto">
            <a:xfrm>
              <a:off x="1508126" y="1636713"/>
              <a:ext cx="444500" cy="239713"/>
            </a:xfrm>
            <a:custGeom>
              <a:avLst/>
              <a:gdLst>
                <a:gd name="T0" fmla="*/ 280 w 280"/>
                <a:gd name="T1" fmla="*/ 117 h 151"/>
                <a:gd name="T2" fmla="*/ 146 w 280"/>
                <a:gd name="T3" fmla="*/ 151 h 151"/>
                <a:gd name="T4" fmla="*/ 0 w 280"/>
                <a:gd name="T5" fmla="*/ 33 h 151"/>
                <a:gd name="T6" fmla="*/ 134 w 280"/>
                <a:gd name="T7" fmla="*/ 0 h 151"/>
                <a:gd name="T8" fmla="*/ 280 w 280"/>
                <a:gd name="T9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1">
                  <a:moveTo>
                    <a:pt x="280" y="117"/>
                  </a:moveTo>
                  <a:lnTo>
                    <a:pt x="146" y="151"/>
                  </a:lnTo>
                  <a:lnTo>
                    <a:pt x="0" y="33"/>
                  </a:lnTo>
                  <a:lnTo>
                    <a:pt x="134" y="0"/>
                  </a:lnTo>
                  <a:lnTo>
                    <a:pt x="280" y="11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07917090-3E6F-4D74-2151-2F0B920D742E}"/>
                </a:ext>
              </a:extLst>
            </p:cNvPr>
            <p:cNvSpPr/>
            <p:nvPr/>
          </p:nvSpPr>
          <p:spPr bwMode="auto">
            <a:xfrm>
              <a:off x="1720850" y="1417638"/>
              <a:ext cx="238125" cy="404813"/>
            </a:xfrm>
            <a:custGeom>
              <a:avLst/>
              <a:gdLst>
                <a:gd name="T0" fmla="*/ 146 w 150"/>
                <a:gd name="T1" fmla="*/ 255 h 255"/>
                <a:gd name="T2" fmla="*/ 150 w 150"/>
                <a:gd name="T3" fmla="*/ 117 h 255"/>
                <a:gd name="T4" fmla="*/ 4 w 150"/>
                <a:gd name="T5" fmla="*/ 0 h 255"/>
                <a:gd name="T6" fmla="*/ 0 w 150"/>
                <a:gd name="T7" fmla="*/ 138 h 255"/>
                <a:gd name="T8" fmla="*/ 146 w 15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55">
                  <a:moveTo>
                    <a:pt x="146" y="255"/>
                  </a:moveTo>
                  <a:lnTo>
                    <a:pt x="150" y="117"/>
                  </a:lnTo>
                  <a:lnTo>
                    <a:pt x="4" y="0"/>
                  </a:lnTo>
                  <a:lnTo>
                    <a:pt x="0" y="138"/>
                  </a:lnTo>
                  <a:lnTo>
                    <a:pt x="146" y="25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rgbClr val="F0F0F0">
                      <a:alpha val="0"/>
                    </a:srgbClr>
                  </a:gs>
                  <a:gs pos="100000">
                    <a:srgbClr val="48F166">
                      <a:alpha val="4000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DB2325DF-2FBD-DE5B-96D0-7B5474E821C3}"/>
                </a:ext>
              </a:extLst>
            </p:cNvPr>
            <p:cNvSpPr/>
            <p:nvPr/>
          </p:nvSpPr>
          <p:spPr bwMode="auto">
            <a:xfrm>
              <a:off x="1660525" y="1577976"/>
              <a:ext cx="1174750" cy="965200"/>
            </a:xfrm>
            <a:custGeom>
              <a:avLst/>
              <a:gdLst>
                <a:gd name="T0" fmla="*/ 772 w 795"/>
                <a:gd name="T1" fmla="*/ 654 h 654"/>
                <a:gd name="T2" fmla="*/ 759 w 795"/>
                <a:gd name="T3" fmla="*/ 649 h 654"/>
                <a:gd name="T4" fmla="*/ 10 w 795"/>
                <a:gd name="T5" fmla="*/ 39 h 654"/>
                <a:gd name="T6" fmla="*/ 7 w 795"/>
                <a:gd name="T7" fmla="*/ 10 h 654"/>
                <a:gd name="T8" fmla="*/ 36 w 795"/>
                <a:gd name="T9" fmla="*/ 8 h 654"/>
                <a:gd name="T10" fmla="*/ 785 w 795"/>
                <a:gd name="T11" fmla="*/ 618 h 654"/>
                <a:gd name="T12" fmla="*/ 788 w 795"/>
                <a:gd name="T13" fmla="*/ 646 h 654"/>
                <a:gd name="T14" fmla="*/ 772 w 795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654">
                  <a:moveTo>
                    <a:pt x="772" y="654"/>
                  </a:moveTo>
                  <a:cubicBezTo>
                    <a:pt x="768" y="654"/>
                    <a:pt x="763" y="652"/>
                    <a:pt x="759" y="64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" y="32"/>
                    <a:pt x="0" y="19"/>
                    <a:pt x="7" y="10"/>
                  </a:cubicBezTo>
                  <a:cubicBezTo>
                    <a:pt x="14" y="2"/>
                    <a:pt x="27" y="0"/>
                    <a:pt x="36" y="8"/>
                  </a:cubicBezTo>
                  <a:cubicBezTo>
                    <a:pt x="785" y="618"/>
                    <a:pt x="785" y="618"/>
                    <a:pt x="785" y="618"/>
                  </a:cubicBezTo>
                  <a:cubicBezTo>
                    <a:pt x="794" y="625"/>
                    <a:pt x="795" y="638"/>
                    <a:pt x="788" y="646"/>
                  </a:cubicBezTo>
                  <a:cubicBezTo>
                    <a:pt x="784" y="651"/>
                    <a:pt x="778" y="654"/>
                    <a:pt x="772" y="654"/>
                  </a:cubicBezTo>
                  <a:close/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23872B90-08C3-ED59-29E1-0727036F89C1}"/>
                </a:ext>
              </a:extLst>
            </p:cNvPr>
            <p:cNvSpPr/>
            <p:nvPr/>
          </p:nvSpPr>
          <p:spPr bwMode="auto">
            <a:xfrm>
              <a:off x="2600325" y="2459038"/>
              <a:ext cx="280987" cy="119063"/>
            </a:xfrm>
            <a:custGeom>
              <a:avLst/>
              <a:gdLst>
                <a:gd name="T0" fmla="*/ 0 w 177"/>
                <a:gd name="T1" fmla="*/ 12 h 75"/>
                <a:gd name="T2" fmla="*/ 177 w 177"/>
                <a:gd name="T3" fmla="*/ 75 h 75"/>
                <a:gd name="T4" fmla="*/ 85 w 177"/>
                <a:gd name="T5" fmla="*/ 0 h 75"/>
                <a:gd name="T6" fmla="*/ 0 w 177"/>
                <a:gd name="T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5">
                  <a:moveTo>
                    <a:pt x="0" y="12"/>
                  </a:moveTo>
                  <a:lnTo>
                    <a:pt x="177" y="75"/>
                  </a:lnTo>
                  <a:lnTo>
                    <a:pt x="8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15">
              <a:extLst>
                <a:ext uri="{FF2B5EF4-FFF2-40B4-BE49-F238E27FC236}">
                  <a16:creationId xmlns:a16="http://schemas.microsoft.com/office/drawing/2014/main" id="{8F6B0A22-A6D4-41CF-0589-28FC7B345E21}"/>
                </a:ext>
              </a:extLst>
            </p:cNvPr>
            <p:cNvSpPr/>
            <p:nvPr/>
          </p:nvSpPr>
          <p:spPr bwMode="auto">
            <a:xfrm>
              <a:off x="2725738" y="2324101"/>
              <a:ext cx="155575" cy="254000"/>
            </a:xfrm>
            <a:custGeom>
              <a:avLst/>
              <a:gdLst>
                <a:gd name="T0" fmla="*/ 6 w 98"/>
                <a:gd name="T1" fmla="*/ 85 h 160"/>
                <a:gd name="T2" fmla="*/ 98 w 98"/>
                <a:gd name="T3" fmla="*/ 160 h 160"/>
                <a:gd name="T4" fmla="*/ 0 w 98"/>
                <a:gd name="T5" fmla="*/ 0 h 160"/>
                <a:gd name="T6" fmla="*/ 6 w 98"/>
                <a:gd name="T7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60">
                  <a:moveTo>
                    <a:pt x="6" y="85"/>
                  </a:moveTo>
                  <a:lnTo>
                    <a:pt x="98" y="160"/>
                  </a:lnTo>
                  <a:lnTo>
                    <a:pt x="0" y="0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原创设计师QQ598969553             _12">
            <a:extLst>
              <a:ext uri="{FF2B5EF4-FFF2-40B4-BE49-F238E27FC236}">
                <a16:creationId xmlns:a16="http://schemas.microsoft.com/office/drawing/2014/main" id="{C1A1DF1D-3C37-8B7B-C0B6-884A6206950B}"/>
              </a:ext>
            </a:extLst>
          </p:cNvPr>
          <p:cNvSpPr/>
          <p:nvPr/>
        </p:nvSpPr>
        <p:spPr>
          <a:xfrm>
            <a:off x="3768642" y="1822852"/>
            <a:ext cx="983447" cy="983444"/>
          </a:xfrm>
          <a:prstGeom prst="diamond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+mn-lt"/>
              </a:rPr>
              <a:t>01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原创设计师QQ598969553             _13">
            <a:extLst>
              <a:ext uri="{FF2B5EF4-FFF2-40B4-BE49-F238E27FC236}">
                <a16:creationId xmlns:a16="http://schemas.microsoft.com/office/drawing/2014/main" id="{E78D17DF-A960-9F7B-37BE-DE51F8926CE0}"/>
              </a:ext>
            </a:extLst>
          </p:cNvPr>
          <p:cNvSpPr/>
          <p:nvPr/>
        </p:nvSpPr>
        <p:spPr>
          <a:xfrm>
            <a:off x="7056345" y="1785188"/>
            <a:ext cx="983447" cy="983444"/>
          </a:xfrm>
          <a:prstGeom prst="diamond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48F166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+mn-lt"/>
              </a:rPr>
              <a:t>03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8" name="原创设计师QQ598969553             _14">
            <a:extLst>
              <a:ext uri="{FF2B5EF4-FFF2-40B4-BE49-F238E27FC236}">
                <a16:creationId xmlns:a16="http://schemas.microsoft.com/office/drawing/2014/main" id="{D1A88E0C-E111-9120-0204-48A1268EA422}"/>
              </a:ext>
            </a:extLst>
          </p:cNvPr>
          <p:cNvSpPr/>
          <p:nvPr/>
        </p:nvSpPr>
        <p:spPr>
          <a:xfrm>
            <a:off x="3768642" y="4361532"/>
            <a:ext cx="983447" cy="983444"/>
          </a:xfrm>
          <a:prstGeom prst="diamond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rgbClr val="48F166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ym typeface="+mn-lt"/>
              </a:rPr>
              <a:t>02</a:t>
            </a:r>
            <a:endParaRPr lang="zh-CN" altLang="en-US" dirty="0">
              <a:sym typeface="+mn-lt"/>
            </a:endParaRPr>
          </a:p>
        </p:txBody>
      </p:sp>
      <p:sp>
        <p:nvSpPr>
          <p:cNvPr id="19" name="原创设计师QQ598969553             _15">
            <a:extLst>
              <a:ext uri="{FF2B5EF4-FFF2-40B4-BE49-F238E27FC236}">
                <a16:creationId xmlns:a16="http://schemas.microsoft.com/office/drawing/2014/main" id="{68B652F5-BCBF-DC16-63E1-A144A8FFF9E7}"/>
              </a:ext>
            </a:extLst>
          </p:cNvPr>
          <p:cNvSpPr/>
          <p:nvPr/>
        </p:nvSpPr>
        <p:spPr>
          <a:xfrm>
            <a:off x="7056345" y="4323868"/>
            <a:ext cx="983447" cy="983444"/>
          </a:xfrm>
          <a:prstGeom prst="diamond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+mn-lt"/>
              </a:rPr>
              <a:t>04</a:t>
            </a:r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AABDA6F-9B24-5273-803E-F5780D2F24DD}"/>
              </a:ext>
            </a:extLst>
          </p:cNvPr>
          <p:cNvGrpSpPr/>
          <p:nvPr/>
        </p:nvGrpSpPr>
        <p:grpSpPr>
          <a:xfrm>
            <a:off x="8184231" y="1890435"/>
            <a:ext cx="3167981" cy="1163829"/>
            <a:chOff x="444499" y="1856096"/>
            <a:chExt cx="3167981" cy="116382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1FAAA57-F4E3-FD5E-7480-CA432E26C458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100" dirty="0">
                <a:latin typeface="+mn-ea"/>
                <a:sym typeface="HarmonyOS Sans SC Light" panose="000004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31BCF7C-F3B3-37B0-65CF-7DAC12649B6F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E03EB90-AE4D-B193-6967-CC21530D9269}"/>
              </a:ext>
            </a:extLst>
          </p:cNvPr>
          <p:cNvGrpSpPr/>
          <p:nvPr/>
        </p:nvGrpSpPr>
        <p:grpSpPr>
          <a:xfrm>
            <a:off x="524178" y="1890435"/>
            <a:ext cx="3167981" cy="909913"/>
            <a:chOff x="444499" y="1856096"/>
            <a:chExt cx="3167981" cy="90991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38CE25A-9293-79EF-4B44-B6CE30DA5FD7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B426037-2861-914F-B580-F0DF32F14B4A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F5C0811-C4CF-E4DD-AF3D-C04E38FBE45E}"/>
              </a:ext>
            </a:extLst>
          </p:cNvPr>
          <p:cNvGrpSpPr/>
          <p:nvPr/>
        </p:nvGrpSpPr>
        <p:grpSpPr>
          <a:xfrm>
            <a:off x="8184231" y="4413731"/>
            <a:ext cx="3167981" cy="909913"/>
            <a:chOff x="444499" y="1856096"/>
            <a:chExt cx="3167981" cy="909913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8BC613C-D9A1-303F-F1A3-26D21B976973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1EDF7FC-E1EF-302E-8D96-D84058B77933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E28651F-8503-D3C0-F779-092B413EE2FB}"/>
              </a:ext>
            </a:extLst>
          </p:cNvPr>
          <p:cNvGrpSpPr/>
          <p:nvPr/>
        </p:nvGrpSpPr>
        <p:grpSpPr>
          <a:xfrm>
            <a:off x="524178" y="4413731"/>
            <a:ext cx="3167981" cy="909913"/>
            <a:chOff x="444499" y="1856096"/>
            <a:chExt cx="3167981" cy="909913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237DFC2-452F-3C64-8F25-0CA50733A479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993BF9E-1EAC-1DD4-A225-2AAE5C0034DD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138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129B9F3-BA59-A913-CCFC-DE81AB08B245}"/>
              </a:ext>
            </a:extLst>
          </p:cNvPr>
          <p:cNvGrpSpPr/>
          <p:nvPr/>
        </p:nvGrpSpPr>
        <p:grpSpPr>
          <a:xfrm>
            <a:off x="1201043" y="2143971"/>
            <a:ext cx="9865096" cy="2592288"/>
            <a:chOff x="1201043" y="2415884"/>
            <a:chExt cx="9865096" cy="2592288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0AE5C13E-769D-E327-EA46-A4C1802FD130}"/>
                </a:ext>
              </a:extLst>
            </p:cNvPr>
            <p:cNvCxnSpPr/>
            <p:nvPr/>
          </p:nvCxnSpPr>
          <p:spPr>
            <a:xfrm>
              <a:off x="1273051" y="2415884"/>
              <a:ext cx="0" cy="23762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BD344993-7625-AB9F-D2ED-EDE20E49BE52}"/>
                </a:ext>
              </a:extLst>
            </p:cNvPr>
            <p:cNvSpPr/>
            <p:nvPr/>
          </p:nvSpPr>
          <p:spPr>
            <a:xfrm>
              <a:off x="1201043" y="4576124"/>
              <a:ext cx="2304256" cy="432048"/>
            </a:xfrm>
            <a:prstGeom prst="rect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" name="Freeform 34">
              <a:extLst>
                <a:ext uri="{FF2B5EF4-FFF2-40B4-BE49-F238E27FC236}">
                  <a16:creationId xmlns:a16="http://schemas.microsoft.com/office/drawing/2014/main" id="{52C807B5-979E-8E2D-B514-8E0BC2A75C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5059" y="4648479"/>
              <a:ext cx="285750" cy="287338"/>
            </a:xfrm>
            <a:custGeom>
              <a:avLst/>
              <a:gdLst>
                <a:gd name="T0" fmla="*/ 180 w 199"/>
                <a:gd name="T1" fmla="*/ 80 h 199"/>
                <a:gd name="T2" fmla="*/ 118 w 199"/>
                <a:gd name="T3" fmla="*/ 19 h 199"/>
                <a:gd name="T4" fmla="*/ 137 w 199"/>
                <a:gd name="T5" fmla="*/ 0 h 199"/>
                <a:gd name="T6" fmla="*/ 199 w 199"/>
                <a:gd name="T7" fmla="*/ 62 h 199"/>
                <a:gd name="T8" fmla="*/ 180 w 199"/>
                <a:gd name="T9" fmla="*/ 80 h 199"/>
                <a:gd name="T10" fmla="*/ 162 w 199"/>
                <a:gd name="T11" fmla="*/ 98 h 199"/>
                <a:gd name="T12" fmla="*/ 160 w 199"/>
                <a:gd name="T13" fmla="*/ 99 h 199"/>
                <a:gd name="T14" fmla="*/ 149 w 199"/>
                <a:gd name="T15" fmla="*/ 99 h 199"/>
                <a:gd name="T16" fmla="*/ 137 w 199"/>
                <a:gd name="T17" fmla="*/ 99 h 199"/>
                <a:gd name="T18" fmla="*/ 124 w 199"/>
                <a:gd name="T19" fmla="*/ 149 h 199"/>
                <a:gd name="T20" fmla="*/ 25 w 199"/>
                <a:gd name="T21" fmla="*/ 199 h 199"/>
                <a:gd name="T22" fmla="*/ 13 w 199"/>
                <a:gd name="T23" fmla="*/ 199 h 199"/>
                <a:gd name="T24" fmla="*/ 52 w 199"/>
                <a:gd name="T25" fmla="*/ 159 h 199"/>
                <a:gd name="T26" fmla="*/ 62 w 199"/>
                <a:gd name="T27" fmla="*/ 161 h 199"/>
                <a:gd name="T28" fmla="*/ 87 w 199"/>
                <a:gd name="T29" fmla="*/ 137 h 199"/>
                <a:gd name="T30" fmla="*/ 62 w 199"/>
                <a:gd name="T31" fmla="*/ 112 h 199"/>
                <a:gd name="T32" fmla="*/ 37 w 199"/>
                <a:gd name="T33" fmla="*/ 137 h 199"/>
                <a:gd name="T34" fmla="*/ 40 w 199"/>
                <a:gd name="T35" fmla="*/ 147 h 199"/>
                <a:gd name="T36" fmla="*/ 0 w 199"/>
                <a:gd name="T37" fmla="*/ 186 h 199"/>
                <a:gd name="T38" fmla="*/ 0 w 199"/>
                <a:gd name="T39" fmla="*/ 174 h 199"/>
                <a:gd name="T40" fmla="*/ 50 w 199"/>
                <a:gd name="T41" fmla="*/ 75 h 199"/>
                <a:gd name="T42" fmla="*/ 100 w 199"/>
                <a:gd name="T43" fmla="*/ 62 h 199"/>
                <a:gd name="T44" fmla="*/ 100 w 199"/>
                <a:gd name="T45" fmla="*/ 50 h 199"/>
                <a:gd name="T46" fmla="*/ 100 w 199"/>
                <a:gd name="T47" fmla="*/ 38 h 199"/>
                <a:gd name="T48" fmla="*/ 100 w 199"/>
                <a:gd name="T49" fmla="*/ 37 h 199"/>
                <a:gd name="T50" fmla="*/ 106 w 199"/>
                <a:gd name="T51" fmla="*/ 31 h 199"/>
                <a:gd name="T52" fmla="*/ 167 w 199"/>
                <a:gd name="T53" fmla="*/ 93 h 199"/>
                <a:gd name="T54" fmla="*/ 162 w 199"/>
                <a:gd name="T55" fmla="*/ 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99">
                  <a:moveTo>
                    <a:pt x="180" y="80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99" y="62"/>
                    <a:pt x="199" y="62"/>
                    <a:pt x="199" y="62"/>
                  </a:cubicBezTo>
                  <a:lnTo>
                    <a:pt x="180" y="80"/>
                  </a:lnTo>
                  <a:close/>
                  <a:moveTo>
                    <a:pt x="162" y="98"/>
                  </a:moveTo>
                  <a:cubicBezTo>
                    <a:pt x="161" y="99"/>
                    <a:pt x="161" y="99"/>
                    <a:pt x="160" y="99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25" y="199"/>
                    <a:pt x="25" y="199"/>
                    <a:pt x="25" y="199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61"/>
                    <a:pt x="59" y="161"/>
                    <a:pt x="62" y="161"/>
                  </a:cubicBezTo>
                  <a:cubicBezTo>
                    <a:pt x="76" y="161"/>
                    <a:pt x="87" y="150"/>
                    <a:pt x="87" y="137"/>
                  </a:cubicBezTo>
                  <a:cubicBezTo>
                    <a:pt x="87" y="123"/>
                    <a:pt x="76" y="112"/>
                    <a:pt x="62" y="112"/>
                  </a:cubicBezTo>
                  <a:cubicBezTo>
                    <a:pt x="49" y="112"/>
                    <a:pt x="37" y="123"/>
                    <a:pt x="37" y="137"/>
                  </a:cubicBezTo>
                  <a:cubicBezTo>
                    <a:pt x="37" y="140"/>
                    <a:pt x="38" y="144"/>
                    <a:pt x="40" y="14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67" y="93"/>
                    <a:pt x="167" y="93"/>
                    <a:pt x="167" y="93"/>
                  </a:cubicBezTo>
                  <a:lnTo>
                    <a:pt x="162" y="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1848912C-FD51-EFF1-99FC-1E392038B4AD}"/>
                </a:ext>
              </a:extLst>
            </p:cNvPr>
            <p:cNvCxnSpPr/>
            <p:nvPr/>
          </p:nvCxnSpPr>
          <p:spPr>
            <a:xfrm>
              <a:off x="3793331" y="2415884"/>
              <a:ext cx="0" cy="23762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6570F23-2FD8-F933-2CBF-4531C4C543B5}"/>
                </a:ext>
              </a:extLst>
            </p:cNvPr>
            <p:cNvSpPr/>
            <p:nvPr/>
          </p:nvSpPr>
          <p:spPr>
            <a:xfrm>
              <a:off x="3721323" y="4576124"/>
              <a:ext cx="2304256" cy="432048"/>
            </a:xfrm>
            <a:prstGeom prst="rect">
              <a:avLst/>
            </a:pr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3005F7A-B266-C7D0-5DC2-C78BFD027ED7}"/>
                </a:ext>
              </a:extLst>
            </p:cNvPr>
            <p:cNvCxnSpPr/>
            <p:nvPr/>
          </p:nvCxnSpPr>
          <p:spPr>
            <a:xfrm>
              <a:off x="6313611" y="2415884"/>
              <a:ext cx="0" cy="23762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B4FFC22-E37D-8AE7-B3D7-6C16BAFF676F}"/>
                </a:ext>
              </a:extLst>
            </p:cNvPr>
            <p:cNvSpPr/>
            <p:nvPr/>
          </p:nvSpPr>
          <p:spPr>
            <a:xfrm>
              <a:off x="6241603" y="4576124"/>
              <a:ext cx="2304256" cy="432048"/>
            </a:xfrm>
            <a:prstGeom prst="rect">
              <a:avLst/>
            </a:pr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18FCCC4-E377-997F-DDD6-F21F60CCA816}"/>
                </a:ext>
              </a:extLst>
            </p:cNvPr>
            <p:cNvCxnSpPr/>
            <p:nvPr/>
          </p:nvCxnSpPr>
          <p:spPr>
            <a:xfrm>
              <a:off x="8833891" y="2415884"/>
              <a:ext cx="0" cy="237626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C10A2F6-1B57-FDCB-E4B3-47D949430A52}"/>
                </a:ext>
              </a:extLst>
            </p:cNvPr>
            <p:cNvSpPr/>
            <p:nvPr/>
          </p:nvSpPr>
          <p:spPr>
            <a:xfrm>
              <a:off x="8761883" y="4576124"/>
              <a:ext cx="2304256" cy="432048"/>
            </a:xfrm>
            <a:prstGeom prst="rect">
              <a:avLst/>
            </a:pr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8" name="Freeform 63">
              <a:extLst>
                <a:ext uri="{FF2B5EF4-FFF2-40B4-BE49-F238E27FC236}">
                  <a16:creationId xmlns:a16="http://schemas.microsoft.com/office/drawing/2014/main" id="{8C1AAB36-2EEB-9CF0-C3A2-D92B6C279E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5339" y="4680547"/>
              <a:ext cx="280988" cy="293688"/>
            </a:xfrm>
            <a:custGeom>
              <a:avLst/>
              <a:gdLst>
                <a:gd name="T0" fmla="*/ 17 w 195"/>
                <a:gd name="T1" fmla="*/ 103 h 203"/>
                <a:gd name="T2" fmla="*/ 17 w 195"/>
                <a:gd name="T3" fmla="*/ 45 h 203"/>
                <a:gd name="T4" fmla="*/ 0 w 195"/>
                <a:gd name="T5" fmla="*/ 74 h 203"/>
                <a:gd name="T6" fmla="*/ 17 w 195"/>
                <a:gd name="T7" fmla="*/ 103 h 203"/>
                <a:gd name="T8" fmla="*/ 29 w 195"/>
                <a:gd name="T9" fmla="*/ 112 h 203"/>
                <a:gd name="T10" fmla="*/ 77 w 195"/>
                <a:gd name="T11" fmla="*/ 112 h 203"/>
                <a:gd name="T12" fmla="*/ 77 w 195"/>
                <a:gd name="T13" fmla="*/ 40 h 203"/>
                <a:gd name="T14" fmla="*/ 29 w 195"/>
                <a:gd name="T15" fmla="*/ 40 h 203"/>
                <a:gd name="T16" fmla="*/ 21 w 195"/>
                <a:gd name="T17" fmla="*/ 48 h 203"/>
                <a:gd name="T18" fmla="*/ 21 w 195"/>
                <a:gd name="T19" fmla="*/ 104 h 203"/>
                <a:gd name="T20" fmla="*/ 29 w 195"/>
                <a:gd name="T21" fmla="*/ 112 h 203"/>
                <a:gd name="T22" fmla="*/ 161 w 195"/>
                <a:gd name="T23" fmla="*/ 13 h 203"/>
                <a:gd name="T24" fmla="*/ 81 w 195"/>
                <a:gd name="T25" fmla="*/ 40 h 203"/>
                <a:gd name="T26" fmla="*/ 81 w 195"/>
                <a:gd name="T27" fmla="*/ 113 h 203"/>
                <a:gd name="T28" fmla="*/ 161 w 195"/>
                <a:gd name="T29" fmla="*/ 140 h 203"/>
                <a:gd name="T30" fmla="*/ 161 w 195"/>
                <a:gd name="T31" fmla="*/ 13 h 203"/>
                <a:gd name="T32" fmla="*/ 89 w 195"/>
                <a:gd name="T33" fmla="*/ 68 h 203"/>
                <a:gd name="T34" fmla="*/ 89 w 195"/>
                <a:gd name="T35" fmla="*/ 52 h 203"/>
                <a:gd name="T36" fmla="*/ 154 w 195"/>
                <a:gd name="T37" fmla="*/ 29 h 203"/>
                <a:gd name="T38" fmla="*/ 89 w 195"/>
                <a:gd name="T39" fmla="*/ 68 h 203"/>
                <a:gd name="T40" fmla="*/ 177 w 195"/>
                <a:gd name="T41" fmla="*/ 0 h 203"/>
                <a:gd name="T42" fmla="*/ 165 w 195"/>
                <a:gd name="T43" fmla="*/ 0 h 203"/>
                <a:gd name="T44" fmla="*/ 165 w 195"/>
                <a:gd name="T45" fmla="*/ 152 h 203"/>
                <a:gd name="T46" fmla="*/ 177 w 195"/>
                <a:gd name="T47" fmla="*/ 152 h 203"/>
                <a:gd name="T48" fmla="*/ 177 w 195"/>
                <a:gd name="T49" fmla="*/ 0 h 203"/>
                <a:gd name="T50" fmla="*/ 195 w 195"/>
                <a:gd name="T51" fmla="*/ 75 h 203"/>
                <a:gd name="T52" fmla="*/ 181 w 195"/>
                <a:gd name="T53" fmla="*/ 54 h 203"/>
                <a:gd name="T54" fmla="*/ 181 w 195"/>
                <a:gd name="T55" fmla="*/ 96 h 203"/>
                <a:gd name="T56" fmla="*/ 195 w 195"/>
                <a:gd name="T57" fmla="*/ 75 h 203"/>
                <a:gd name="T58" fmla="*/ 65 w 195"/>
                <a:gd name="T59" fmla="*/ 116 h 203"/>
                <a:gd name="T60" fmla="*/ 29 w 195"/>
                <a:gd name="T61" fmla="*/ 116 h 203"/>
                <a:gd name="T62" fmla="*/ 41 w 195"/>
                <a:gd name="T63" fmla="*/ 186 h 203"/>
                <a:gd name="T64" fmla="*/ 65 w 195"/>
                <a:gd name="T65" fmla="*/ 180 h 203"/>
                <a:gd name="T66" fmla="*/ 65 w 195"/>
                <a:gd name="T67" fmla="*/ 11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5" h="203">
                  <a:moveTo>
                    <a:pt x="17" y="103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7" y="48"/>
                    <a:pt x="0" y="60"/>
                    <a:pt x="0" y="74"/>
                  </a:cubicBezTo>
                  <a:cubicBezTo>
                    <a:pt x="0" y="88"/>
                    <a:pt x="7" y="100"/>
                    <a:pt x="17" y="103"/>
                  </a:cubicBezTo>
                  <a:close/>
                  <a:moveTo>
                    <a:pt x="29" y="112"/>
                  </a:moveTo>
                  <a:cubicBezTo>
                    <a:pt x="77" y="112"/>
                    <a:pt x="77" y="112"/>
                    <a:pt x="77" y="11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4" y="40"/>
                    <a:pt x="21" y="44"/>
                    <a:pt x="21" y="48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9"/>
                    <a:pt x="24" y="112"/>
                    <a:pt x="29" y="112"/>
                  </a:cubicBezTo>
                  <a:close/>
                  <a:moveTo>
                    <a:pt x="161" y="13"/>
                  </a:moveTo>
                  <a:cubicBezTo>
                    <a:pt x="161" y="13"/>
                    <a:pt x="122" y="40"/>
                    <a:pt x="81" y="40"/>
                  </a:cubicBezTo>
                  <a:cubicBezTo>
                    <a:pt x="81" y="57"/>
                    <a:pt x="81" y="107"/>
                    <a:pt x="81" y="113"/>
                  </a:cubicBezTo>
                  <a:cubicBezTo>
                    <a:pt x="122" y="113"/>
                    <a:pt x="161" y="140"/>
                    <a:pt x="161" y="140"/>
                  </a:cubicBezTo>
                  <a:lnTo>
                    <a:pt x="161" y="13"/>
                  </a:lnTo>
                  <a:close/>
                  <a:moveTo>
                    <a:pt x="89" y="68"/>
                  </a:moveTo>
                  <a:cubicBezTo>
                    <a:pt x="89" y="52"/>
                    <a:pt x="89" y="52"/>
                    <a:pt x="89" y="52"/>
                  </a:cubicBezTo>
                  <a:cubicBezTo>
                    <a:pt x="89" y="52"/>
                    <a:pt x="124" y="54"/>
                    <a:pt x="154" y="29"/>
                  </a:cubicBezTo>
                  <a:cubicBezTo>
                    <a:pt x="154" y="53"/>
                    <a:pt x="89" y="68"/>
                    <a:pt x="89" y="68"/>
                  </a:cubicBezTo>
                  <a:close/>
                  <a:moveTo>
                    <a:pt x="177" y="0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0"/>
                  </a:lnTo>
                  <a:close/>
                  <a:moveTo>
                    <a:pt x="195" y="75"/>
                  </a:moveTo>
                  <a:cubicBezTo>
                    <a:pt x="195" y="66"/>
                    <a:pt x="189" y="58"/>
                    <a:pt x="181" y="54"/>
                  </a:cubicBezTo>
                  <a:cubicBezTo>
                    <a:pt x="181" y="96"/>
                    <a:pt x="181" y="96"/>
                    <a:pt x="181" y="96"/>
                  </a:cubicBezTo>
                  <a:cubicBezTo>
                    <a:pt x="189" y="92"/>
                    <a:pt x="195" y="84"/>
                    <a:pt x="195" y="75"/>
                  </a:cubicBezTo>
                  <a:close/>
                  <a:moveTo>
                    <a:pt x="65" y="116"/>
                  </a:moveTo>
                  <a:cubicBezTo>
                    <a:pt x="62" y="116"/>
                    <a:pt x="29" y="116"/>
                    <a:pt x="29" y="116"/>
                  </a:cubicBezTo>
                  <a:cubicBezTo>
                    <a:pt x="29" y="116"/>
                    <a:pt x="27" y="161"/>
                    <a:pt x="41" y="186"/>
                  </a:cubicBezTo>
                  <a:cubicBezTo>
                    <a:pt x="59" y="203"/>
                    <a:pt x="67" y="185"/>
                    <a:pt x="65" y="180"/>
                  </a:cubicBezTo>
                  <a:cubicBezTo>
                    <a:pt x="63" y="175"/>
                    <a:pt x="51" y="135"/>
                    <a:pt x="65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流程图: 联系 20">
              <a:extLst>
                <a:ext uri="{FF2B5EF4-FFF2-40B4-BE49-F238E27FC236}">
                  <a16:creationId xmlns:a16="http://schemas.microsoft.com/office/drawing/2014/main" id="{6037F8C4-E6ED-046E-9BB6-F6F41C91171C}"/>
                </a:ext>
              </a:extLst>
            </p:cNvPr>
            <p:cNvSpPr/>
            <p:nvPr/>
          </p:nvSpPr>
          <p:spPr>
            <a:xfrm>
              <a:off x="6457626" y="4643435"/>
              <a:ext cx="216025" cy="318599"/>
            </a:xfrm>
            <a:custGeom>
              <a:avLst/>
              <a:gdLst/>
              <a:ahLst/>
              <a:cxnLst/>
              <a:rect l="l" t="t" r="r" b="b"/>
              <a:pathLst>
                <a:path w="977900" h="1447800">
                  <a:moveTo>
                    <a:pt x="485775" y="203200"/>
                  </a:moveTo>
                  <a:lnTo>
                    <a:pt x="546485" y="399665"/>
                  </a:lnTo>
                  <a:lnTo>
                    <a:pt x="742949" y="399664"/>
                  </a:lnTo>
                  <a:lnTo>
                    <a:pt x="584005" y="521084"/>
                  </a:lnTo>
                  <a:lnTo>
                    <a:pt x="644718" y="717549"/>
                  </a:lnTo>
                  <a:lnTo>
                    <a:pt x="485775" y="596126"/>
                  </a:lnTo>
                  <a:lnTo>
                    <a:pt x="326832" y="717549"/>
                  </a:lnTo>
                  <a:lnTo>
                    <a:pt x="387545" y="521084"/>
                  </a:lnTo>
                  <a:lnTo>
                    <a:pt x="228601" y="399664"/>
                  </a:lnTo>
                  <a:lnTo>
                    <a:pt x="425065" y="399665"/>
                  </a:lnTo>
                  <a:close/>
                  <a:moveTo>
                    <a:pt x="486229" y="136980"/>
                  </a:moveTo>
                  <a:cubicBezTo>
                    <a:pt x="290839" y="136980"/>
                    <a:pt x="132444" y="295375"/>
                    <a:pt x="132444" y="490765"/>
                  </a:cubicBezTo>
                  <a:cubicBezTo>
                    <a:pt x="132444" y="686155"/>
                    <a:pt x="290839" y="844550"/>
                    <a:pt x="486229" y="844550"/>
                  </a:cubicBezTo>
                  <a:cubicBezTo>
                    <a:pt x="681619" y="844550"/>
                    <a:pt x="840014" y="686155"/>
                    <a:pt x="840014" y="490765"/>
                  </a:cubicBezTo>
                  <a:cubicBezTo>
                    <a:pt x="840014" y="295375"/>
                    <a:pt x="681619" y="136980"/>
                    <a:pt x="486229" y="136980"/>
                  </a:cubicBezTo>
                  <a:close/>
                  <a:moveTo>
                    <a:pt x="488950" y="0"/>
                  </a:moveTo>
                  <a:cubicBezTo>
                    <a:pt x="758990" y="0"/>
                    <a:pt x="977900" y="218910"/>
                    <a:pt x="977900" y="488950"/>
                  </a:cubicBezTo>
                  <a:cubicBezTo>
                    <a:pt x="977900" y="682898"/>
                    <a:pt x="864979" y="850470"/>
                    <a:pt x="700535" y="927935"/>
                  </a:cubicBezTo>
                  <a:lnTo>
                    <a:pt x="809625" y="1447800"/>
                  </a:lnTo>
                  <a:lnTo>
                    <a:pt x="506413" y="1206950"/>
                  </a:lnTo>
                  <a:lnTo>
                    <a:pt x="203200" y="1447800"/>
                  </a:lnTo>
                  <a:lnTo>
                    <a:pt x="309181" y="942752"/>
                  </a:lnTo>
                  <a:cubicBezTo>
                    <a:pt x="127925" y="871931"/>
                    <a:pt x="0" y="695380"/>
                    <a:pt x="0" y="488950"/>
                  </a:cubicBezTo>
                  <a:cubicBezTo>
                    <a:pt x="0" y="218910"/>
                    <a:pt x="218910" y="0"/>
                    <a:pt x="4889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2134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74">
              <a:extLst>
                <a:ext uri="{FF2B5EF4-FFF2-40B4-BE49-F238E27FC236}">
                  <a16:creationId xmlns:a16="http://schemas.microsoft.com/office/drawing/2014/main" id="{0C11E779-EA40-2CAD-3BDA-C4E6098136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8954" y="4650860"/>
              <a:ext cx="282575" cy="282575"/>
            </a:xfrm>
            <a:custGeom>
              <a:avLst/>
              <a:gdLst>
                <a:gd name="T0" fmla="*/ 99 w 197"/>
                <a:gd name="T1" fmla="*/ 0 h 197"/>
                <a:gd name="T2" fmla="*/ 158 w 197"/>
                <a:gd name="T3" fmla="*/ 159 h 197"/>
                <a:gd name="T4" fmla="*/ 159 w 197"/>
                <a:gd name="T5" fmla="*/ 122 h 197"/>
                <a:gd name="T6" fmla="*/ 154 w 197"/>
                <a:gd name="T7" fmla="*/ 131 h 197"/>
                <a:gd name="T8" fmla="*/ 150 w 197"/>
                <a:gd name="T9" fmla="*/ 137 h 197"/>
                <a:gd name="T10" fmla="*/ 99 w 197"/>
                <a:gd name="T11" fmla="*/ 183 h 197"/>
                <a:gd name="T12" fmla="*/ 104 w 197"/>
                <a:gd name="T13" fmla="*/ 162 h 197"/>
                <a:gd name="T14" fmla="*/ 86 w 197"/>
                <a:gd name="T15" fmla="*/ 161 h 197"/>
                <a:gd name="T16" fmla="*/ 99 w 197"/>
                <a:gd name="T17" fmla="*/ 183 h 197"/>
                <a:gd name="T18" fmla="*/ 48 w 197"/>
                <a:gd name="T19" fmla="*/ 139 h 197"/>
                <a:gd name="T20" fmla="*/ 39 w 197"/>
                <a:gd name="T21" fmla="*/ 122 h 197"/>
                <a:gd name="T22" fmla="*/ 38 w 197"/>
                <a:gd name="T23" fmla="*/ 39 h 197"/>
                <a:gd name="T24" fmla="*/ 41 w 197"/>
                <a:gd name="T25" fmla="*/ 71 h 197"/>
                <a:gd name="T26" fmla="*/ 44 w 197"/>
                <a:gd name="T27" fmla="*/ 65 h 197"/>
                <a:gd name="T28" fmla="*/ 38 w 197"/>
                <a:gd name="T29" fmla="*/ 39 h 197"/>
                <a:gd name="T30" fmla="*/ 86 w 197"/>
                <a:gd name="T31" fmla="*/ 35 h 197"/>
                <a:gd name="T32" fmla="*/ 99 w 197"/>
                <a:gd name="T33" fmla="*/ 34 h 197"/>
                <a:gd name="T34" fmla="*/ 109 w 197"/>
                <a:gd name="T35" fmla="*/ 35 h 197"/>
                <a:gd name="T36" fmla="*/ 130 w 197"/>
                <a:gd name="T37" fmla="*/ 52 h 197"/>
                <a:gd name="T38" fmla="*/ 99 w 197"/>
                <a:gd name="T39" fmla="*/ 43 h 197"/>
                <a:gd name="T40" fmla="*/ 68 w 197"/>
                <a:gd name="T41" fmla="*/ 52 h 197"/>
                <a:gd name="T42" fmla="*/ 45 w 197"/>
                <a:gd name="T43" fmla="*/ 109 h 197"/>
                <a:gd name="T44" fmla="*/ 82 w 197"/>
                <a:gd name="T45" fmla="*/ 151 h 197"/>
                <a:gd name="T46" fmla="*/ 125 w 197"/>
                <a:gd name="T47" fmla="*/ 147 h 197"/>
                <a:gd name="T48" fmla="*/ 154 w 197"/>
                <a:gd name="T49" fmla="*/ 98 h 197"/>
                <a:gd name="T50" fmla="*/ 158 w 197"/>
                <a:gd name="T51" fmla="*/ 38 h 197"/>
                <a:gd name="T52" fmla="*/ 151 w 197"/>
                <a:gd name="T53" fmla="*/ 60 h 197"/>
                <a:gd name="T54" fmla="*/ 154 w 197"/>
                <a:gd name="T55" fmla="*/ 65 h 197"/>
                <a:gd name="T56" fmla="*/ 159 w 197"/>
                <a:gd name="T57" fmla="*/ 75 h 197"/>
                <a:gd name="T58" fmla="*/ 158 w 197"/>
                <a:gd name="T59" fmla="*/ 38 h 197"/>
                <a:gd name="T60" fmla="*/ 123 w 197"/>
                <a:gd name="T61" fmla="*/ 96 h 197"/>
                <a:gd name="T62" fmla="*/ 104 w 197"/>
                <a:gd name="T63" fmla="*/ 131 h 197"/>
                <a:gd name="T64" fmla="*/ 99 w 197"/>
                <a:gd name="T65" fmla="*/ 131 h 197"/>
                <a:gd name="T66" fmla="*/ 75 w 197"/>
                <a:gd name="T67" fmla="*/ 109 h 197"/>
                <a:gd name="T68" fmla="*/ 90 w 197"/>
                <a:gd name="T69" fmla="*/ 114 h 197"/>
                <a:gd name="T70" fmla="*/ 92 w 197"/>
                <a:gd name="T71" fmla="*/ 125 h 197"/>
                <a:gd name="T72" fmla="*/ 97 w 197"/>
                <a:gd name="T73" fmla="*/ 103 h 197"/>
                <a:gd name="T74" fmla="*/ 75 w 197"/>
                <a:gd name="T75" fmla="*/ 84 h 197"/>
                <a:gd name="T76" fmla="*/ 87 w 197"/>
                <a:gd name="T77" fmla="*/ 66 h 197"/>
                <a:gd name="T78" fmla="*/ 104 w 197"/>
                <a:gd name="T79" fmla="*/ 52 h 197"/>
                <a:gd name="T80" fmla="*/ 127 w 197"/>
                <a:gd name="T81" fmla="*/ 77 h 197"/>
                <a:gd name="T82" fmla="*/ 113 w 197"/>
                <a:gd name="T83" fmla="*/ 84 h 197"/>
                <a:gd name="T84" fmla="*/ 113 w 197"/>
                <a:gd name="T85" fmla="*/ 69 h 197"/>
                <a:gd name="T86" fmla="*/ 104 w 197"/>
                <a:gd name="T87" fmla="*/ 88 h 197"/>
                <a:gd name="T88" fmla="*/ 114 w 197"/>
                <a:gd name="T89" fmla="*/ 122 h 197"/>
                <a:gd name="T90" fmla="*/ 106 w 197"/>
                <a:gd name="T91" fmla="*/ 104 h 197"/>
                <a:gd name="T92" fmla="*/ 104 w 197"/>
                <a:gd name="T93" fmla="*/ 126 h 197"/>
                <a:gd name="T94" fmla="*/ 87 w 197"/>
                <a:gd name="T95" fmla="*/ 78 h 197"/>
                <a:gd name="T96" fmla="*/ 98 w 197"/>
                <a:gd name="T97" fmla="*/ 8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7" h="197">
                  <a:moveTo>
                    <a:pt x="99" y="197"/>
                  </a:moveTo>
                  <a:cubicBezTo>
                    <a:pt x="44" y="197"/>
                    <a:pt x="0" y="153"/>
                    <a:pt x="0" y="98"/>
                  </a:cubicBezTo>
                  <a:cubicBezTo>
                    <a:pt x="0" y="44"/>
                    <a:pt x="44" y="0"/>
                    <a:pt x="99" y="0"/>
                  </a:cubicBezTo>
                  <a:cubicBezTo>
                    <a:pt x="153" y="0"/>
                    <a:pt x="197" y="44"/>
                    <a:pt x="197" y="98"/>
                  </a:cubicBezTo>
                  <a:cubicBezTo>
                    <a:pt x="197" y="153"/>
                    <a:pt x="153" y="197"/>
                    <a:pt x="99" y="197"/>
                  </a:cubicBezTo>
                  <a:close/>
                  <a:moveTo>
                    <a:pt x="158" y="159"/>
                  </a:moveTo>
                  <a:cubicBezTo>
                    <a:pt x="168" y="149"/>
                    <a:pt x="176" y="136"/>
                    <a:pt x="180" y="122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58" y="124"/>
                    <a:pt x="157" y="125"/>
                    <a:pt x="157" y="127"/>
                  </a:cubicBezTo>
                  <a:cubicBezTo>
                    <a:pt x="156" y="127"/>
                    <a:pt x="156" y="127"/>
                    <a:pt x="156" y="127"/>
                  </a:cubicBezTo>
                  <a:cubicBezTo>
                    <a:pt x="156" y="129"/>
                    <a:pt x="155" y="130"/>
                    <a:pt x="154" y="131"/>
                  </a:cubicBezTo>
                  <a:cubicBezTo>
                    <a:pt x="154" y="132"/>
                    <a:pt x="154" y="132"/>
                    <a:pt x="153" y="132"/>
                  </a:cubicBezTo>
                  <a:cubicBezTo>
                    <a:pt x="153" y="134"/>
                    <a:pt x="152" y="135"/>
                    <a:pt x="151" y="136"/>
                  </a:cubicBezTo>
                  <a:cubicBezTo>
                    <a:pt x="151" y="136"/>
                    <a:pt x="151" y="137"/>
                    <a:pt x="150" y="137"/>
                  </a:cubicBezTo>
                  <a:cubicBezTo>
                    <a:pt x="149" y="138"/>
                    <a:pt x="148" y="139"/>
                    <a:pt x="147" y="141"/>
                  </a:cubicBezTo>
                  <a:lnTo>
                    <a:pt x="158" y="159"/>
                  </a:lnTo>
                  <a:close/>
                  <a:moveTo>
                    <a:pt x="99" y="183"/>
                  </a:moveTo>
                  <a:cubicBezTo>
                    <a:pt x="106" y="183"/>
                    <a:pt x="113" y="182"/>
                    <a:pt x="119" y="180"/>
                  </a:cubicBezTo>
                  <a:cubicBezTo>
                    <a:pt x="109" y="162"/>
                    <a:pt x="109" y="162"/>
                    <a:pt x="109" y="162"/>
                  </a:cubicBezTo>
                  <a:cubicBezTo>
                    <a:pt x="107" y="162"/>
                    <a:pt x="106" y="162"/>
                    <a:pt x="104" y="162"/>
                  </a:cubicBezTo>
                  <a:cubicBezTo>
                    <a:pt x="102" y="163"/>
                    <a:pt x="101" y="163"/>
                    <a:pt x="99" y="163"/>
                  </a:cubicBezTo>
                  <a:cubicBezTo>
                    <a:pt x="97" y="163"/>
                    <a:pt x="94" y="163"/>
                    <a:pt x="92" y="162"/>
                  </a:cubicBezTo>
                  <a:cubicBezTo>
                    <a:pt x="90" y="162"/>
                    <a:pt x="88" y="162"/>
                    <a:pt x="86" y="161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83" y="182"/>
                    <a:pt x="91" y="183"/>
                    <a:pt x="99" y="183"/>
                  </a:cubicBezTo>
                  <a:close/>
                  <a:moveTo>
                    <a:pt x="38" y="157"/>
                  </a:move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7" y="136"/>
                    <a:pt x="45" y="134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1" y="128"/>
                    <a:pt x="40" y="125"/>
                    <a:pt x="39" y="122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22" y="135"/>
                    <a:pt x="29" y="147"/>
                    <a:pt x="38" y="157"/>
                  </a:cubicBezTo>
                  <a:close/>
                  <a:moveTo>
                    <a:pt x="38" y="39"/>
                  </a:moveTo>
                  <a:cubicBezTo>
                    <a:pt x="29" y="49"/>
                    <a:pt x="21" y="61"/>
                    <a:pt x="18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9" y="73"/>
                    <a:pt x="40" y="72"/>
                    <a:pt x="41" y="71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2" y="69"/>
                    <a:pt x="42" y="67"/>
                    <a:pt x="43" y="66"/>
                  </a:cubicBezTo>
                  <a:cubicBezTo>
                    <a:pt x="43" y="66"/>
                    <a:pt x="43" y="65"/>
                    <a:pt x="44" y="65"/>
                  </a:cubicBezTo>
                  <a:cubicBezTo>
                    <a:pt x="45" y="62"/>
                    <a:pt x="47" y="60"/>
                    <a:pt x="49" y="58"/>
                  </a:cubicBezTo>
                  <a:cubicBezTo>
                    <a:pt x="49" y="58"/>
                    <a:pt x="49" y="58"/>
                    <a:pt x="49" y="58"/>
                  </a:cubicBezTo>
                  <a:lnTo>
                    <a:pt x="38" y="39"/>
                  </a:lnTo>
                  <a:close/>
                  <a:moveTo>
                    <a:pt x="99" y="14"/>
                  </a:moveTo>
                  <a:cubicBezTo>
                    <a:pt x="91" y="14"/>
                    <a:pt x="83" y="15"/>
                    <a:pt x="76" y="17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8" y="35"/>
                    <a:pt x="90" y="34"/>
                    <a:pt x="92" y="34"/>
                  </a:cubicBezTo>
                  <a:cubicBezTo>
                    <a:pt x="95" y="34"/>
                    <a:pt x="97" y="34"/>
                    <a:pt x="99" y="34"/>
                  </a:cubicBezTo>
                  <a:cubicBezTo>
                    <a:pt x="101" y="34"/>
                    <a:pt x="102" y="34"/>
                    <a:pt x="104" y="34"/>
                  </a:cubicBezTo>
                  <a:cubicBezTo>
                    <a:pt x="106" y="34"/>
                    <a:pt x="107" y="34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3" y="15"/>
                    <a:pt x="106" y="14"/>
                    <a:pt x="99" y="14"/>
                  </a:cubicBezTo>
                  <a:close/>
                  <a:moveTo>
                    <a:pt x="130" y="52"/>
                  </a:moveTo>
                  <a:cubicBezTo>
                    <a:pt x="128" y="51"/>
                    <a:pt x="127" y="50"/>
                    <a:pt x="125" y="50"/>
                  </a:cubicBezTo>
                  <a:cubicBezTo>
                    <a:pt x="122" y="48"/>
                    <a:pt x="119" y="46"/>
                    <a:pt x="115" y="45"/>
                  </a:cubicBezTo>
                  <a:cubicBezTo>
                    <a:pt x="110" y="44"/>
                    <a:pt x="105" y="43"/>
                    <a:pt x="99" y="43"/>
                  </a:cubicBezTo>
                  <a:cubicBezTo>
                    <a:pt x="93" y="43"/>
                    <a:pt x="88" y="44"/>
                    <a:pt x="82" y="45"/>
                  </a:cubicBezTo>
                  <a:cubicBezTo>
                    <a:pt x="79" y="46"/>
                    <a:pt x="76" y="48"/>
                    <a:pt x="72" y="50"/>
                  </a:cubicBezTo>
                  <a:cubicBezTo>
                    <a:pt x="71" y="50"/>
                    <a:pt x="69" y="51"/>
                    <a:pt x="68" y="52"/>
                  </a:cubicBezTo>
                  <a:cubicBezTo>
                    <a:pt x="56" y="60"/>
                    <a:pt x="47" y="73"/>
                    <a:pt x="45" y="87"/>
                  </a:cubicBezTo>
                  <a:cubicBezTo>
                    <a:pt x="44" y="91"/>
                    <a:pt x="43" y="94"/>
                    <a:pt x="43" y="98"/>
                  </a:cubicBezTo>
                  <a:cubicBezTo>
                    <a:pt x="43" y="102"/>
                    <a:pt x="44" y="106"/>
                    <a:pt x="45" y="109"/>
                  </a:cubicBezTo>
                  <a:cubicBezTo>
                    <a:pt x="47" y="124"/>
                    <a:pt x="56" y="136"/>
                    <a:pt x="68" y="144"/>
                  </a:cubicBezTo>
                  <a:cubicBezTo>
                    <a:pt x="69" y="145"/>
                    <a:pt x="71" y="146"/>
                    <a:pt x="72" y="147"/>
                  </a:cubicBezTo>
                  <a:cubicBezTo>
                    <a:pt x="76" y="149"/>
                    <a:pt x="79" y="150"/>
                    <a:pt x="82" y="151"/>
                  </a:cubicBezTo>
                  <a:cubicBezTo>
                    <a:pt x="88" y="153"/>
                    <a:pt x="93" y="154"/>
                    <a:pt x="99" y="154"/>
                  </a:cubicBezTo>
                  <a:cubicBezTo>
                    <a:pt x="105" y="154"/>
                    <a:pt x="110" y="153"/>
                    <a:pt x="115" y="151"/>
                  </a:cubicBezTo>
                  <a:cubicBezTo>
                    <a:pt x="119" y="150"/>
                    <a:pt x="122" y="149"/>
                    <a:pt x="125" y="147"/>
                  </a:cubicBezTo>
                  <a:cubicBezTo>
                    <a:pt x="127" y="146"/>
                    <a:pt x="128" y="145"/>
                    <a:pt x="130" y="144"/>
                  </a:cubicBezTo>
                  <a:cubicBezTo>
                    <a:pt x="142" y="136"/>
                    <a:pt x="150" y="124"/>
                    <a:pt x="153" y="109"/>
                  </a:cubicBezTo>
                  <a:cubicBezTo>
                    <a:pt x="154" y="106"/>
                    <a:pt x="154" y="102"/>
                    <a:pt x="154" y="98"/>
                  </a:cubicBezTo>
                  <a:cubicBezTo>
                    <a:pt x="154" y="94"/>
                    <a:pt x="154" y="91"/>
                    <a:pt x="153" y="87"/>
                  </a:cubicBezTo>
                  <a:cubicBezTo>
                    <a:pt x="150" y="73"/>
                    <a:pt x="142" y="60"/>
                    <a:pt x="130" y="52"/>
                  </a:cubicBezTo>
                  <a:close/>
                  <a:moveTo>
                    <a:pt x="158" y="38"/>
                  </a:moveTo>
                  <a:cubicBezTo>
                    <a:pt x="147" y="56"/>
                    <a:pt x="147" y="56"/>
                    <a:pt x="147" y="56"/>
                  </a:cubicBezTo>
                  <a:cubicBezTo>
                    <a:pt x="147" y="56"/>
                    <a:pt x="147" y="56"/>
                    <a:pt x="147" y="56"/>
                  </a:cubicBezTo>
                  <a:cubicBezTo>
                    <a:pt x="148" y="57"/>
                    <a:pt x="149" y="58"/>
                    <a:pt x="151" y="60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2" y="62"/>
                    <a:pt x="153" y="63"/>
                    <a:pt x="154" y="65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5" y="66"/>
                    <a:pt x="156" y="68"/>
                    <a:pt x="156" y="70"/>
                  </a:cubicBezTo>
                  <a:cubicBezTo>
                    <a:pt x="157" y="70"/>
                    <a:pt x="157" y="70"/>
                    <a:pt x="157" y="70"/>
                  </a:cubicBezTo>
                  <a:cubicBezTo>
                    <a:pt x="157" y="71"/>
                    <a:pt x="158" y="73"/>
                    <a:pt x="159" y="75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80" y="75"/>
                    <a:pt x="180" y="75"/>
                    <a:pt x="180" y="75"/>
                  </a:cubicBezTo>
                  <a:cubicBezTo>
                    <a:pt x="176" y="60"/>
                    <a:pt x="168" y="48"/>
                    <a:pt x="158" y="38"/>
                  </a:cubicBezTo>
                  <a:close/>
                  <a:moveTo>
                    <a:pt x="105" y="89"/>
                  </a:moveTo>
                  <a:cubicBezTo>
                    <a:pt x="106" y="89"/>
                    <a:pt x="107" y="89"/>
                    <a:pt x="107" y="89"/>
                  </a:cubicBezTo>
                  <a:cubicBezTo>
                    <a:pt x="114" y="90"/>
                    <a:pt x="120" y="92"/>
                    <a:pt x="123" y="96"/>
                  </a:cubicBezTo>
                  <a:cubicBezTo>
                    <a:pt x="127" y="99"/>
                    <a:pt x="129" y="103"/>
                    <a:pt x="129" y="109"/>
                  </a:cubicBezTo>
                  <a:cubicBezTo>
                    <a:pt x="129" y="115"/>
                    <a:pt x="126" y="120"/>
                    <a:pt x="121" y="124"/>
                  </a:cubicBezTo>
                  <a:cubicBezTo>
                    <a:pt x="117" y="128"/>
                    <a:pt x="111" y="130"/>
                    <a:pt x="104" y="131"/>
                  </a:cubicBezTo>
                  <a:cubicBezTo>
                    <a:pt x="104" y="145"/>
                    <a:pt x="104" y="145"/>
                    <a:pt x="104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99" y="131"/>
                    <a:pt x="99" y="131"/>
                    <a:pt x="99" y="131"/>
                  </a:cubicBezTo>
                  <a:cubicBezTo>
                    <a:pt x="91" y="130"/>
                    <a:pt x="85" y="129"/>
                    <a:pt x="80" y="126"/>
                  </a:cubicBezTo>
                  <a:cubicBezTo>
                    <a:pt x="75" y="123"/>
                    <a:pt x="73" y="119"/>
                    <a:pt x="73" y="115"/>
                  </a:cubicBezTo>
                  <a:cubicBezTo>
                    <a:pt x="73" y="112"/>
                    <a:pt x="73" y="110"/>
                    <a:pt x="75" y="109"/>
                  </a:cubicBezTo>
                  <a:cubicBezTo>
                    <a:pt x="76" y="107"/>
                    <a:pt x="78" y="106"/>
                    <a:pt x="81" y="106"/>
                  </a:cubicBezTo>
                  <a:cubicBezTo>
                    <a:pt x="84" y="106"/>
                    <a:pt x="86" y="107"/>
                    <a:pt x="87" y="108"/>
                  </a:cubicBezTo>
                  <a:cubicBezTo>
                    <a:pt x="89" y="110"/>
                    <a:pt x="90" y="112"/>
                    <a:pt x="90" y="114"/>
                  </a:cubicBezTo>
                  <a:cubicBezTo>
                    <a:pt x="90" y="116"/>
                    <a:pt x="89" y="118"/>
                    <a:pt x="89" y="119"/>
                  </a:cubicBezTo>
                  <a:cubicBezTo>
                    <a:pt x="88" y="121"/>
                    <a:pt x="88" y="122"/>
                    <a:pt x="87" y="123"/>
                  </a:cubicBezTo>
                  <a:cubicBezTo>
                    <a:pt x="88" y="124"/>
                    <a:pt x="90" y="124"/>
                    <a:pt x="92" y="125"/>
                  </a:cubicBezTo>
                  <a:cubicBezTo>
                    <a:pt x="94" y="126"/>
                    <a:pt x="96" y="126"/>
                    <a:pt x="99" y="126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8" y="103"/>
                    <a:pt x="98" y="103"/>
                    <a:pt x="97" y="103"/>
                  </a:cubicBezTo>
                  <a:cubicBezTo>
                    <a:pt x="97" y="103"/>
                    <a:pt x="96" y="103"/>
                    <a:pt x="96" y="103"/>
                  </a:cubicBezTo>
                  <a:cubicBezTo>
                    <a:pt x="89" y="103"/>
                    <a:pt x="84" y="101"/>
                    <a:pt x="80" y="97"/>
                  </a:cubicBezTo>
                  <a:cubicBezTo>
                    <a:pt x="76" y="94"/>
                    <a:pt x="75" y="90"/>
                    <a:pt x="75" y="84"/>
                  </a:cubicBezTo>
                  <a:cubicBezTo>
                    <a:pt x="75" y="82"/>
                    <a:pt x="75" y="80"/>
                    <a:pt x="76" y="77"/>
                  </a:cubicBezTo>
                  <a:cubicBezTo>
                    <a:pt x="77" y="75"/>
                    <a:pt x="78" y="73"/>
                    <a:pt x="80" y="71"/>
                  </a:cubicBezTo>
                  <a:cubicBezTo>
                    <a:pt x="82" y="69"/>
                    <a:pt x="84" y="67"/>
                    <a:pt x="87" y="66"/>
                  </a:cubicBezTo>
                  <a:cubicBezTo>
                    <a:pt x="90" y="64"/>
                    <a:pt x="94" y="64"/>
                    <a:pt x="99" y="63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63"/>
                    <a:pt x="104" y="63"/>
                    <a:pt x="104" y="63"/>
                  </a:cubicBezTo>
                  <a:cubicBezTo>
                    <a:pt x="110" y="64"/>
                    <a:pt x="116" y="65"/>
                    <a:pt x="120" y="68"/>
                  </a:cubicBezTo>
                  <a:cubicBezTo>
                    <a:pt x="125" y="70"/>
                    <a:pt x="127" y="74"/>
                    <a:pt x="127" y="77"/>
                  </a:cubicBezTo>
                  <a:cubicBezTo>
                    <a:pt x="127" y="80"/>
                    <a:pt x="126" y="82"/>
                    <a:pt x="125" y="83"/>
                  </a:cubicBezTo>
                  <a:cubicBezTo>
                    <a:pt x="123" y="85"/>
                    <a:pt x="121" y="86"/>
                    <a:pt x="119" y="86"/>
                  </a:cubicBezTo>
                  <a:cubicBezTo>
                    <a:pt x="116" y="86"/>
                    <a:pt x="114" y="85"/>
                    <a:pt x="113" y="84"/>
                  </a:cubicBezTo>
                  <a:cubicBezTo>
                    <a:pt x="111" y="82"/>
                    <a:pt x="111" y="81"/>
                    <a:pt x="111" y="78"/>
                  </a:cubicBezTo>
                  <a:cubicBezTo>
                    <a:pt x="111" y="77"/>
                    <a:pt x="111" y="75"/>
                    <a:pt x="111" y="74"/>
                  </a:cubicBezTo>
                  <a:cubicBezTo>
                    <a:pt x="112" y="72"/>
                    <a:pt x="112" y="71"/>
                    <a:pt x="113" y="69"/>
                  </a:cubicBezTo>
                  <a:cubicBezTo>
                    <a:pt x="112" y="69"/>
                    <a:pt x="111" y="69"/>
                    <a:pt x="109" y="68"/>
                  </a:cubicBezTo>
                  <a:cubicBezTo>
                    <a:pt x="107" y="68"/>
                    <a:pt x="105" y="68"/>
                    <a:pt x="104" y="6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88"/>
                    <a:pt x="105" y="89"/>
                    <a:pt x="105" y="89"/>
                  </a:cubicBezTo>
                  <a:close/>
                  <a:moveTo>
                    <a:pt x="104" y="126"/>
                  </a:moveTo>
                  <a:cubicBezTo>
                    <a:pt x="108" y="126"/>
                    <a:pt x="111" y="125"/>
                    <a:pt x="114" y="122"/>
                  </a:cubicBezTo>
                  <a:cubicBezTo>
                    <a:pt x="116" y="120"/>
                    <a:pt x="117" y="118"/>
                    <a:pt x="117" y="115"/>
                  </a:cubicBezTo>
                  <a:cubicBezTo>
                    <a:pt x="117" y="112"/>
                    <a:pt x="116" y="110"/>
                    <a:pt x="114" y="108"/>
                  </a:cubicBezTo>
                  <a:cubicBezTo>
                    <a:pt x="113" y="106"/>
                    <a:pt x="110" y="105"/>
                    <a:pt x="106" y="104"/>
                  </a:cubicBezTo>
                  <a:cubicBezTo>
                    <a:pt x="106" y="104"/>
                    <a:pt x="106" y="104"/>
                    <a:pt x="105" y="10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04" y="126"/>
                  </a:lnTo>
                  <a:close/>
                  <a:moveTo>
                    <a:pt x="99" y="68"/>
                  </a:moveTo>
                  <a:cubicBezTo>
                    <a:pt x="95" y="68"/>
                    <a:pt x="92" y="69"/>
                    <a:pt x="90" y="71"/>
                  </a:cubicBezTo>
                  <a:cubicBezTo>
                    <a:pt x="88" y="73"/>
                    <a:pt x="87" y="75"/>
                    <a:pt x="87" y="78"/>
                  </a:cubicBezTo>
                  <a:cubicBezTo>
                    <a:pt x="87" y="81"/>
                    <a:pt x="87" y="83"/>
                    <a:pt x="89" y="85"/>
                  </a:cubicBezTo>
                  <a:cubicBezTo>
                    <a:pt x="91" y="86"/>
                    <a:pt x="93" y="87"/>
                    <a:pt x="96" y="88"/>
                  </a:cubicBezTo>
                  <a:cubicBezTo>
                    <a:pt x="97" y="88"/>
                    <a:pt x="97" y="88"/>
                    <a:pt x="98" y="88"/>
                  </a:cubicBezTo>
                  <a:cubicBezTo>
                    <a:pt x="98" y="88"/>
                    <a:pt x="98" y="88"/>
                    <a:pt x="99" y="88"/>
                  </a:cubicBezTo>
                  <a:lnTo>
                    <a:pt x="99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951C885-6129-46C5-D5A4-604E23A0F9D9}"/>
              </a:ext>
            </a:extLst>
          </p:cNvPr>
          <p:cNvGrpSpPr/>
          <p:nvPr/>
        </p:nvGrpSpPr>
        <p:grpSpPr>
          <a:xfrm>
            <a:off x="1459176" y="2142512"/>
            <a:ext cx="2334948" cy="2572975"/>
            <a:chOff x="444500" y="1571413"/>
            <a:chExt cx="2334948" cy="257297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76098CA-4202-1745-FC42-F2FDF915A50C}"/>
                </a:ext>
              </a:extLst>
            </p:cNvPr>
            <p:cNvSpPr txBox="1"/>
            <p:nvPr/>
          </p:nvSpPr>
          <p:spPr>
            <a:xfrm>
              <a:off x="444500" y="1571413"/>
              <a:ext cx="2019302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890EBD1-B396-0C13-FEB2-C28E21BC985C}"/>
                </a:ext>
              </a:extLst>
            </p:cNvPr>
            <p:cNvSpPr txBox="1"/>
            <p:nvPr/>
          </p:nvSpPr>
          <p:spPr>
            <a:xfrm>
              <a:off x="760147" y="377505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5326574-8479-1A4E-9DFA-EF7C3A6A3647}"/>
                </a:ext>
              </a:extLst>
            </p:cNvPr>
            <p:cNvSpPr txBox="1"/>
            <p:nvPr/>
          </p:nvSpPr>
          <p:spPr>
            <a:xfrm>
              <a:off x="444500" y="2585988"/>
              <a:ext cx="2019302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81B0784-A2AE-FEB7-0ED3-E888EBF32204}"/>
              </a:ext>
            </a:extLst>
          </p:cNvPr>
          <p:cNvGrpSpPr/>
          <p:nvPr/>
        </p:nvGrpSpPr>
        <p:grpSpPr>
          <a:xfrm>
            <a:off x="3977076" y="2142512"/>
            <a:ext cx="2334948" cy="2572975"/>
            <a:chOff x="444500" y="1571413"/>
            <a:chExt cx="2334948" cy="257297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8815767-37C6-D4DB-F396-799C552A3762}"/>
                </a:ext>
              </a:extLst>
            </p:cNvPr>
            <p:cNvSpPr txBox="1"/>
            <p:nvPr/>
          </p:nvSpPr>
          <p:spPr>
            <a:xfrm>
              <a:off x="444500" y="1571413"/>
              <a:ext cx="2019302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E46BC6F-6344-8E3A-70B0-34EB23BCA7B2}"/>
                </a:ext>
              </a:extLst>
            </p:cNvPr>
            <p:cNvSpPr txBox="1"/>
            <p:nvPr/>
          </p:nvSpPr>
          <p:spPr>
            <a:xfrm>
              <a:off x="760147" y="377505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DDCB2AE-DCD6-E67A-EF49-CF2494D692F2}"/>
                </a:ext>
              </a:extLst>
            </p:cNvPr>
            <p:cNvSpPr txBox="1"/>
            <p:nvPr/>
          </p:nvSpPr>
          <p:spPr>
            <a:xfrm>
              <a:off x="444500" y="2585988"/>
              <a:ext cx="2019302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DE358BC-4C68-52E2-0745-B67521B4F8EF}"/>
              </a:ext>
            </a:extLst>
          </p:cNvPr>
          <p:cNvGrpSpPr/>
          <p:nvPr/>
        </p:nvGrpSpPr>
        <p:grpSpPr>
          <a:xfrm>
            <a:off x="6497356" y="2142512"/>
            <a:ext cx="2334948" cy="2572975"/>
            <a:chOff x="444500" y="1571413"/>
            <a:chExt cx="2334948" cy="257297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C9AB89F-B102-0636-0F43-064D83014D17}"/>
                </a:ext>
              </a:extLst>
            </p:cNvPr>
            <p:cNvSpPr txBox="1"/>
            <p:nvPr/>
          </p:nvSpPr>
          <p:spPr>
            <a:xfrm>
              <a:off x="444500" y="1571413"/>
              <a:ext cx="2019302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26FE021-7FBB-DE16-337A-18AE8FF5FB2C}"/>
                </a:ext>
              </a:extLst>
            </p:cNvPr>
            <p:cNvSpPr txBox="1"/>
            <p:nvPr/>
          </p:nvSpPr>
          <p:spPr>
            <a:xfrm>
              <a:off x="760147" y="377505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CFB7934-FC65-FB2E-FF93-C3BC3AB0B7F5}"/>
                </a:ext>
              </a:extLst>
            </p:cNvPr>
            <p:cNvSpPr txBox="1"/>
            <p:nvPr/>
          </p:nvSpPr>
          <p:spPr>
            <a:xfrm>
              <a:off x="444500" y="2470427"/>
              <a:ext cx="2019302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www.51pptmoban .com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1B7E0DC-477D-2D29-5531-0D789088B4DD}"/>
              </a:ext>
            </a:extLst>
          </p:cNvPr>
          <p:cNvGrpSpPr/>
          <p:nvPr/>
        </p:nvGrpSpPr>
        <p:grpSpPr>
          <a:xfrm>
            <a:off x="9017636" y="2142512"/>
            <a:ext cx="2334948" cy="2572975"/>
            <a:chOff x="444500" y="1571413"/>
            <a:chExt cx="2334948" cy="257297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675D5DF-8D9C-386A-EFA5-912949DAC75A}"/>
                </a:ext>
              </a:extLst>
            </p:cNvPr>
            <p:cNvSpPr txBox="1"/>
            <p:nvPr/>
          </p:nvSpPr>
          <p:spPr>
            <a:xfrm>
              <a:off x="444500" y="1571413"/>
              <a:ext cx="2019302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B1C7C03-33C7-C675-EB5D-1C30ADA3891F}"/>
                </a:ext>
              </a:extLst>
            </p:cNvPr>
            <p:cNvSpPr txBox="1"/>
            <p:nvPr/>
          </p:nvSpPr>
          <p:spPr>
            <a:xfrm>
              <a:off x="760147" y="377505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2C0B9C0-5EAC-B200-0AA9-90E2401A31AD}"/>
                </a:ext>
              </a:extLst>
            </p:cNvPr>
            <p:cNvSpPr txBox="1"/>
            <p:nvPr/>
          </p:nvSpPr>
          <p:spPr>
            <a:xfrm>
              <a:off x="444500" y="2585988"/>
              <a:ext cx="2019302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51095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1909D4C6-1153-8A3B-9F97-DE0926E17285}"/>
              </a:ext>
            </a:extLst>
          </p:cNvPr>
          <p:cNvSpPr>
            <a:spLocks/>
          </p:cNvSpPr>
          <p:nvPr/>
        </p:nvSpPr>
        <p:spPr bwMode="auto">
          <a:xfrm rot="680677">
            <a:off x="-108813" y="1743820"/>
            <a:ext cx="10131707" cy="3759361"/>
          </a:xfrm>
          <a:custGeom>
            <a:avLst/>
            <a:gdLst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124 w 2895"/>
              <a:gd name="connsiteY20" fmla="*/ 846 h 1082"/>
              <a:gd name="connsiteX21" fmla="*/ 1294 w 2895"/>
              <a:gd name="connsiteY21" fmla="*/ 896 h 1082"/>
              <a:gd name="connsiteX22" fmla="*/ 1550 w 2895"/>
              <a:gd name="connsiteY22" fmla="*/ 906 h 1082"/>
              <a:gd name="connsiteX23" fmla="*/ 1647 w 2895"/>
              <a:gd name="connsiteY23" fmla="*/ 1021 h 1082"/>
              <a:gd name="connsiteX24" fmla="*/ 1850 w 2895"/>
              <a:gd name="connsiteY24" fmla="*/ 1065 h 1082"/>
              <a:gd name="connsiteX25" fmla="*/ 1594 w 2895"/>
              <a:gd name="connsiteY25" fmla="*/ 892 h 1082"/>
              <a:gd name="connsiteX26" fmla="*/ 1752 w 2895"/>
              <a:gd name="connsiteY26" fmla="*/ 953 h 1082"/>
              <a:gd name="connsiteX27" fmla="*/ 2137 w 2895"/>
              <a:gd name="connsiteY27" fmla="*/ 855 h 1082"/>
              <a:gd name="connsiteX28" fmla="*/ 1744 w 2895"/>
              <a:gd name="connsiteY28" fmla="*/ 913 h 1082"/>
              <a:gd name="connsiteX29" fmla="*/ 1617 w 2895"/>
              <a:gd name="connsiteY29" fmla="*/ 837 h 1082"/>
              <a:gd name="connsiteX30" fmla="*/ 1456 w 2895"/>
              <a:gd name="connsiteY30" fmla="*/ 829 h 1082"/>
              <a:gd name="connsiteX31" fmla="*/ 954 w 2895"/>
              <a:gd name="connsiteY31" fmla="*/ 697 h 1082"/>
              <a:gd name="connsiteX32" fmla="*/ 1611 w 2895"/>
              <a:gd name="connsiteY32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294 w 2895"/>
              <a:gd name="connsiteY20" fmla="*/ 896 h 1082"/>
              <a:gd name="connsiteX21" fmla="*/ 1550 w 2895"/>
              <a:gd name="connsiteY21" fmla="*/ 906 h 1082"/>
              <a:gd name="connsiteX22" fmla="*/ 1647 w 2895"/>
              <a:gd name="connsiteY22" fmla="*/ 1021 h 1082"/>
              <a:gd name="connsiteX23" fmla="*/ 1850 w 2895"/>
              <a:gd name="connsiteY23" fmla="*/ 1065 h 1082"/>
              <a:gd name="connsiteX24" fmla="*/ 1594 w 2895"/>
              <a:gd name="connsiteY24" fmla="*/ 892 h 1082"/>
              <a:gd name="connsiteX25" fmla="*/ 1752 w 2895"/>
              <a:gd name="connsiteY25" fmla="*/ 953 h 1082"/>
              <a:gd name="connsiteX26" fmla="*/ 2137 w 2895"/>
              <a:gd name="connsiteY26" fmla="*/ 855 h 1082"/>
              <a:gd name="connsiteX27" fmla="*/ 1744 w 2895"/>
              <a:gd name="connsiteY27" fmla="*/ 913 h 1082"/>
              <a:gd name="connsiteX28" fmla="*/ 1617 w 2895"/>
              <a:gd name="connsiteY28" fmla="*/ 837 h 1082"/>
              <a:gd name="connsiteX29" fmla="*/ 1456 w 2895"/>
              <a:gd name="connsiteY29" fmla="*/ 829 h 1082"/>
              <a:gd name="connsiteX30" fmla="*/ 954 w 2895"/>
              <a:gd name="connsiteY30" fmla="*/ 697 h 1082"/>
              <a:gd name="connsiteX31" fmla="*/ 1611 w 2895"/>
              <a:gd name="connsiteY31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1456 w 2895"/>
              <a:gd name="connsiteY28" fmla="*/ 829 h 1082"/>
              <a:gd name="connsiteX29" fmla="*/ 954 w 2895"/>
              <a:gd name="connsiteY29" fmla="*/ 697 h 1082"/>
              <a:gd name="connsiteX30" fmla="*/ 1611 w 2895"/>
              <a:gd name="connsiteY30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954 w 2895"/>
              <a:gd name="connsiteY28" fmla="*/ 697 h 1082"/>
              <a:gd name="connsiteX29" fmla="*/ 1611 w 2895"/>
              <a:gd name="connsiteY29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1617 w 2895"/>
              <a:gd name="connsiteY28" fmla="*/ 834 h 1082"/>
              <a:gd name="connsiteX29" fmla="*/ 954 w 2895"/>
              <a:gd name="connsiteY29" fmla="*/ 697 h 1082"/>
              <a:gd name="connsiteX30" fmla="*/ 1611 w 2895"/>
              <a:gd name="connsiteY30" fmla="*/ 694 h 1082"/>
              <a:gd name="connsiteX0" fmla="*/ 1611 w 2895"/>
              <a:gd name="connsiteY0" fmla="*/ 694 h 1082"/>
              <a:gd name="connsiteX1" fmla="*/ 1740 w 2895"/>
              <a:gd name="connsiteY1" fmla="*/ 588 h 1082"/>
              <a:gd name="connsiteX2" fmla="*/ 2389 w 2895"/>
              <a:gd name="connsiteY2" fmla="*/ 402 h 1082"/>
              <a:gd name="connsiteX3" fmla="*/ 2895 w 2895"/>
              <a:gd name="connsiteY3" fmla="*/ 415 h 1082"/>
              <a:gd name="connsiteX4" fmla="*/ 2878 w 2895"/>
              <a:gd name="connsiteY4" fmla="*/ 424 h 1082"/>
              <a:gd name="connsiteX5" fmla="*/ 2878 w 2895"/>
              <a:gd name="connsiteY5" fmla="*/ 424 h 1082"/>
              <a:gd name="connsiteX6" fmla="*/ 2449 w 2895"/>
              <a:gd name="connsiteY6" fmla="*/ 382 h 1082"/>
              <a:gd name="connsiteX7" fmla="*/ 2801 w 2895"/>
              <a:gd name="connsiteY7" fmla="*/ 0 h 1082"/>
              <a:gd name="connsiteX8" fmla="*/ 2474 w 2895"/>
              <a:gd name="connsiteY8" fmla="*/ 344 h 1082"/>
              <a:gd name="connsiteX9" fmla="*/ 2137 w 2895"/>
              <a:gd name="connsiteY9" fmla="*/ 312 h 1082"/>
              <a:gd name="connsiteX10" fmla="*/ 1711 w 2895"/>
              <a:gd name="connsiteY10" fmla="*/ 545 h 1082"/>
              <a:gd name="connsiteX11" fmla="*/ 1609 w 2895"/>
              <a:gd name="connsiteY11" fmla="*/ 619 h 1082"/>
              <a:gd name="connsiteX12" fmla="*/ 1353 w 2895"/>
              <a:gd name="connsiteY12" fmla="*/ 675 h 1082"/>
              <a:gd name="connsiteX13" fmla="*/ 893 w 2895"/>
              <a:gd name="connsiteY13" fmla="*/ 585 h 1082"/>
              <a:gd name="connsiteX14" fmla="*/ 6 w 2895"/>
              <a:gd name="connsiteY14" fmla="*/ 676 h 1082"/>
              <a:gd name="connsiteX15" fmla="*/ 0 w 2895"/>
              <a:gd name="connsiteY15" fmla="*/ 681 h 1082"/>
              <a:gd name="connsiteX16" fmla="*/ 0 w 2895"/>
              <a:gd name="connsiteY16" fmla="*/ 1070 h 1082"/>
              <a:gd name="connsiteX17" fmla="*/ 56 w 2895"/>
              <a:gd name="connsiteY17" fmla="*/ 908 h 1082"/>
              <a:gd name="connsiteX18" fmla="*/ 325 w 2895"/>
              <a:gd name="connsiteY18" fmla="*/ 673 h 1082"/>
              <a:gd name="connsiteX19" fmla="*/ 973 w 2895"/>
              <a:gd name="connsiteY19" fmla="*/ 702 h 1082"/>
              <a:gd name="connsiteX20" fmla="*/ 1550 w 2895"/>
              <a:gd name="connsiteY20" fmla="*/ 906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594 w 2895"/>
              <a:gd name="connsiteY23" fmla="*/ 892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44 w 2895"/>
              <a:gd name="connsiteY26" fmla="*/ 913 h 1082"/>
              <a:gd name="connsiteX27" fmla="*/ 1617 w 2895"/>
              <a:gd name="connsiteY27" fmla="*/ 837 h 1082"/>
              <a:gd name="connsiteX28" fmla="*/ 954 w 2895"/>
              <a:gd name="connsiteY28" fmla="*/ 697 h 1082"/>
              <a:gd name="connsiteX29" fmla="*/ 1611 w 2895"/>
              <a:gd name="connsiteY29" fmla="*/ 694 h 1082"/>
              <a:gd name="connsiteX0" fmla="*/ 1617 w 2895"/>
              <a:gd name="connsiteY0" fmla="*/ 837 h 1082"/>
              <a:gd name="connsiteX1" fmla="*/ 954 w 2895"/>
              <a:gd name="connsiteY1" fmla="*/ 697 h 1082"/>
              <a:gd name="connsiteX2" fmla="*/ 1611 w 2895"/>
              <a:gd name="connsiteY2" fmla="*/ 694 h 1082"/>
              <a:gd name="connsiteX3" fmla="*/ 1740 w 2895"/>
              <a:gd name="connsiteY3" fmla="*/ 588 h 1082"/>
              <a:gd name="connsiteX4" fmla="*/ 2389 w 2895"/>
              <a:gd name="connsiteY4" fmla="*/ 402 h 1082"/>
              <a:gd name="connsiteX5" fmla="*/ 2895 w 2895"/>
              <a:gd name="connsiteY5" fmla="*/ 415 h 1082"/>
              <a:gd name="connsiteX6" fmla="*/ 2878 w 2895"/>
              <a:gd name="connsiteY6" fmla="*/ 424 h 1082"/>
              <a:gd name="connsiteX7" fmla="*/ 2878 w 2895"/>
              <a:gd name="connsiteY7" fmla="*/ 424 h 1082"/>
              <a:gd name="connsiteX8" fmla="*/ 2449 w 2895"/>
              <a:gd name="connsiteY8" fmla="*/ 382 h 1082"/>
              <a:gd name="connsiteX9" fmla="*/ 2801 w 2895"/>
              <a:gd name="connsiteY9" fmla="*/ 0 h 1082"/>
              <a:gd name="connsiteX10" fmla="*/ 2474 w 2895"/>
              <a:gd name="connsiteY10" fmla="*/ 344 h 1082"/>
              <a:gd name="connsiteX11" fmla="*/ 2137 w 2895"/>
              <a:gd name="connsiteY11" fmla="*/ 312 h 1082"/>
              <a:gd name="connsiteX12" fmla="*/ 1711 w 2895"/>
              <a:gd name="connsiteY12" fmla="*/ 545 h 1082"/>
              <a:gd name="connsiteX13" fmla="*/ 1609 w 2895"/>
              <a:gd name="connsiteY13" fmla="*/ 619 h 1082"/>
              <a:gd name="connsiteX14" fmla="*/ 1353 w 2895"/>
              <a:gd name="connsiteY14" fmla="*/ 675 h 1082"/>
              <a:gd name="connsiteX15" fmla="*/ 893 w 2895"/>
              <a:gd name="connsiteY15" fmla="*/ 585 h 1082"/>
              <a:gd name="connsiteX16" fmla="*/ 6 w 2895"/>
              <a:gd name="connsiteY16" fmla="*/ 676 h 1082"/>
              <a:gd name="connsiteX17" fmla="*/ 0 w 2895"/>
              <a:gd name="connsiteY17" fmla="*/ 681 h 1082"/>
              <a:gd name="connsiteX18" fmla="*/ 0 w 2895"/>
              <a:gd name="connsiteY18" fmla="*/ 1070 h 1082"/>
              <a:gd name="connsiteX19" fmla="*/ 56 w 2895"/>
              <a:gd name="connsiteY19" fmla="*/ 908 h 1082"/>
              <a:gd name="connsiteX20" fmla="*/ 325 w 2895"/>
              <a:gd name="connsiteY20" fmla="*/ 673 h 1082"/>
              <a:gd name="connsiteX21" fmla="*/ 973 w 2895"/>
              <a:gd name="connsiteY21" fmla="*/ 702 h 1082"/>
              <a:gd name="connsiteX22" fmla="*/ 1550 w 2895"/>
              <a:gd name="connsiteY22" fmla="*/ 906 h 1082"/>
              <a:gd name="connsiteX23" fmla="*/ 1647 w 2895"/>
              <a:gd name="connsiteY23" fmla="*/ 1021 h 1082"/>
              <a:gd name="connsiteX24" fmla="*/ 1850 w 2895"/>
              <a:gd name="connsiteY24" fmla="*/ 1065 h 1082"/>
              <a:gd name="connsiteX25" fmla="*/ 1594 w 2895"/>
              <a:gd name="connsiteY25" fmla="*/ 892 h 1082"/>
              <a:gd name="connsiteX26" fmla="*/ 1752 w 2895"/>
              <a:gd name="connsiteY26" fmla="*/ 953 h 1082"/>
              <a:gd name="connsiteX27" fmla="*/ 2137 w 2895"/>
              <a:gd name="connsiteY27" fmla="*/ 855 h 1082"/>
              <a:gd name="connsiteX28" fmla="*/ 1782 w 2895"/>
              <a:gd name="connsiteY28" fmla="*/ 951 h 1082"/>
              <a:gd name="connsiteX0" fmla="*/ 954 w 2895"/>
              <a:gd name="connsiteY0" fmla="*/ 697 h 1082"/>
              <a:gd name="connsiteX1" fmla="*/ 1611 w 2895"/>
              <a:gd name="connsiteY1" fmla="*/ 694 h 1082"/>
              <a:gd name="connsiteX2" fmla="*/ 1740 w 2895"/>
              <a:gd name="connsiteY2" fmla="*/ 588 h 1082"/>
              <a:gd name="connsiteX3" fmla="*/ 2389 w 2895"/>
              <a:gd name="connsiteY3" fmla="*/ 402 h 1082"/>
              <a:gd name="connsiteX4" fmla="*/ 2895 w 2895"/>
              <a:gd name="connsiteY4" fmla="*/ 415 h 1082"/>
              <a:gd name="connsiteX5" fmla="*/ 2878 w 2895"/>
              <a:gd name="connsiteY5" fmla="*/ 424 h 1082"/>
              <a:gd name="connsiteX6" fmla="*/ 2878 w 2895"/>
              <a:gd name="connsiteY6" fmla="*/ 424 h 1082"/>
              <a:gd name="connsiteX7" fmla="*/ 2449 w 2895"/>
              <a:gd name="connsiteY7" fmla="*/ 382 h 1082"/>
              <a:gd name="connsiteX8" fmla="*/ 2801 w 2895"/>
              <a:gd name="connsiteY8" fmla="*/ 0 h 1082"/>
              <a:gd name="connsiteX9" fmla="*/ 2474 w 2895"/>
              <a:gd name="connsiteY9" fmla="*/ 344 h 1082"/>
              <a:gd name="connsiteX10" fmla="*/ 2137 w 2895"/>
              <a:gd name="connsiteY10" fmla="*/ 312 h 1082"/>
              <a:gd name="connsiteX11" fmla="*/ 1711 w 2895"/>
              <a:gd name="connsiteY11" fmla="*/ 545 h 1082"/>
              <a:gd name="connsiteX12" fmla="*/ 1609 w 2895"/>
              <a:gd name="connsiteY12" fmla="*/ 619 h 1082"/>
              <a:gd name="connsiteX13" fmla="*/ 1353 w 2895"/>
              <a:gd name="connsiteY13" fmla="*/ 675 h 1082"/>
              <a:gd name="connsiteX14" fmla="*/ 893 w 2895"/>
              <a:gd name="connsiteY14" fmla="*/ 585 h 1082"/>
              <a:gd name="connsiteX15" fmla="*/ 6 w 2895"/>
              <a:gd name="connsiteY15" fmla="*/ 676 h 1082"/>
              <a:gd name="connsiteX16" fmla="*/ 0 w 2895"/>
              <a:gd name="connsiteY16" fmla="*/ 681 h 1082"/>
              <a:gd name="connsiteX17" fmla="*/ 0 w 2895"/>
              <a:gd name="connsiteY17" fmla="*/ 1070 h 1082"/>
              <a:gd name="connsiteX18" fmla="*/ 56 w 2895"/>
              <a:gd name="connsiteY18" fmla="*/ 908 h 1082"/>
              <a:gd name="connsiteX19" fmla="*/ 325 w 2895"/>
              <a:gd name="connsiteY19" fmla="*/ 673 h 1082"/>
              <a:gd name="connsiteX20" fmla="*/ 973 w 2895"/>
              <a:gd name="connsiteY20" fmla="*/ 702 h 1082"/>
              <a:gd name="connsiteX21" fmla="*/ 1550 w 2895"/>
              <a:gd name="connsiteY21" fmla="*/ 906 h 1082"/>
              <a:gd name="connsiteX22" fmla="*/ 1647 w 2895"/>
              <a:gd name="connsiteY22" fmla="*/ 1021 h 1082"/>
              <a:gd name="connsiteX23" fmla="*/ 1850 w 2895"/>
              <a:gd name="connsiteY23" fmla="*/ 1065 h 1082"/>
              <a:gd name="connsiteX24" fmla="*/ 1594 w 2895"/>
              <a:gd name="connsiteY24" fmla="*/ 892 h 1082"/>
              <a:gd name="connsiteX25" fmla="*/ 1752 w 2895"/>
              <a:gd name="connsiteY25" fmla="*/ 953 h 1082"/>
              <a:gd name="connsiteX26" fmla="*/ 2137 w 2895"/>
              <a:gd name="connsiteY26" fmla="*/ 855 h 1082"/>
              <a:gd name="connsiteX27" fmla="*/ 1782 w 2895"/>
              <a:gd name="connsiteY27" fmla="*/ 951 h 1082"/>
              <a:gd name="connsiteX0" fmla="*/ 954 w 2895"/>
              <a:gd name="connsiteY0" fmla="*/ 697 h 1082"/>
              <a:gd name="connsiteX1" fmla="*/ 1611 w 2895"/>
              <a:gd name="connsiteY1" fmla="*/ 694 h 1082"/>
              <a:gd name="connsiteX2" fmla="*/ 1740 w 2895"/>
              <a:gd name="connsiteY2" fmla="*/ 588 h 1082"/>
              <a:gd name="connsiteX3" fmla="*/ 2389 w 2895"/>
              <a:gd name="connsiteY3" fmla="*/ 402 h 1082"/>
              <a:gd name="connsiteX4" fmla="*/ 2895 w 2895"/>
              <a:gd name="connsiteY4" fmla="*/ 415 h 1082"/>
              <a:gd name="connsiteX5" fmla="*/ 2878 w 2895"/>
              <a:gd name="connsiteY5" fmla="*/ 424 h 1082"/>
              <a:gd name="connsiteX6" fmla="*/ 2878 w 2895"/>
              <a:gd name="connsiteY6" fmla="*/ 424 h 1082"/>
              <a:gd name="connsiteX7" fmla="*/ 2449 w 2895"/>
              <a:gd name="connsiteY7" fmla="*/ 382 h 1082"/>
              <a:gd name="connsiteX8" fmla="*/ 2801 w 2895"/>
              <a:gd name="connsiteY8" fmla="*/ 0 h 1082"/>
              <a:gd name="connsiteX9" fmla="*/ 2474 w 2895"/>
              <a:gd name="connsiteY9" fmla="*/ 344 h 1082"/>
              <a:gd name="connsiteX10" fmla="*/ 2137 w 2895"/>
              <a:gd name="connsiteY10" fmla="*/ 312 h 1082"/>
              <a:gd name="connsiteX11" fmla="*/ 1711 w 2895"/>
              <a:gd name="connsiteY11" fmla="*/ 545 h 1082"/>
              <a:gd name="connsiteX12" fmla="*/ 1609 w 2895"/>
              <a:gd name="connsiteY12" fmla="*/ 619 h 1082"/>
              <a:gd name="connsiteX13" fmla="*/ 1353 w 2895"/>
              <a:gd name="connsiteY13" fmla="*/ 675 h 1082"/>
              <a:gd name="connsiteX14" fmla="*/ 893 w 2895"/>
              <a:gd name="connsiteY14" fmla="*/ 585 h 1082"/>
              <a:gd name="connsiteX15" fmla="*/ 6 w 2895"/>
              <a:gd name="connsiteY15" fmla="*/ 676 h 1082"/>
              <a:gd name="connsiteX16" fmla="*/ 0 w 2895"/>
              <a:gd name="connsiteY16" fmla="*/ 681 h 1082"/>
              <a:gd name="connsiteX17" fmla="*/ 0 w 2895"/>
              <a:gd name="connsiteY17" fmla="*/ 1070 h 1082"/>
              <a:gd name="connsiteX18" fmla="*/ 56 w 2895"/>
              <a:gd name="connsiteY18" fmla="*/ 908 h 1082"/>
              <a:gd name="connsiteX19" fmla="*/ 325 w 2895"/>
              <a:gd name="connsiteY19" fmla="*/ 673 h 1082"/>
              <a:gd name="connsiteX20" fmla="*/ 973 w 2895"/>
              <a:gd name="connsiteY20" fmla="*/ 702 h 1082"/>
              <a:gd name="connsiteX21" fmla="*/ 1550 w 2895"/>
              <a:gd name="connsiteY21" fmla="*/ 906 h 1082"/>
              <a:gd name="connsiteX22" fmla="*/ 1647 w 2895"/>
              <a:gd name="connsiteY22" fmla="*/ 1021 h 1082"/>
              <a:gd name="connsiteX23" fmla="*/ 1850 w 2895"/>
              <a:gd name="connsiteY23" fmla="*/ 1065 h 1082"/>
              <a:gd name="connsiteX24" fmla="*/ 1752 w 2895"/>
              <a:gd name="connsiteY24" fmla="*/ 953 h 1082"/>
              <a:gd name="connsiteX25" fmla="*/ 2137 w 2895"/>
              <a:gd name="connsiteY25" fmla="*/ 855 h 1082"/>
              <a:gd name="connsiteX26" fmla="*/ 1782 w 2895"/>
              <a:gd name="connsiteY26" fmla="*/ 951 h 1082"/>
              <a:gd name="connsiteX0" fmla="*/ 954 w 2895"/>
              <a:gd name="connsiteY0" fmla="*/ 697 h 1082"/>
              <a:gd name="connsiteX1" fmla="*/ 1611 w 2895"/>
              <a:gd name="connsiteY1" fmla="*/ 694 h 1082"/>
              <a:gd name="connsiteX2" fmla="*/ 1740 w 2895"/>
              <a:gd name="connsiteY2" fmla="*/ 588 h 1082"/>
              <a:gd name="connsiteX3" fmla="*/ 2389 w 2895"/>
              <a:gd name="connsiteY3" fmla="*/ 402 h 1082"/>
              <a:gd name="connsiteX4" fmla="*/ 2895 w 2895"/>
              <a:gd name="connsiteY4" fmla="*/ 415 h 1082"/>
              <a:gd name="connsiteX5" fmla="*/ 2878 w 2895"/>
              <a:gd name="connsiteY5" fmla="*/ 424 h 1082"/>
              <a:gd name="connsiteX6" fmla="*/ 2878 w 2895"/>
              <a:gd name="connsiteY6" fmla="*/ 424 h 1082"/>
              <a:gd name="connsiteX7" fmla="*/ 2449 w 2895"/>
              <a:gd name="connsiteY7" fmla="*/ 382 h 1082"/>
              <a:gd name="connsiteX8" fmla="*/ 2801 w 2895"/>
              <a:gd name="connsiteY8" fmla="*/ 0 h 1082"/>
              <a:gd name="connsiteX9" fmla="*/ 2474 w 2895"/>
              <a:gd name="connsiteY9" fmla="*/ 344 h 1082"/>
              <a:gd name="connsiteX10" fmla="*/ 2137 w 2895"/>
              <a:gd name="connsiteY10" fmla="*/ 312 h 1082"/>
              <a:gd name="connsiteX11" fmla="*/ 1711 w 2895"/>
              <a:gd name="connsiteY11" fmla="*/ 545 h 1082"/>
              <a:gd name="connsiteX12" fmla="*/ 1609 w 2895"/>
              <a:gd name="connsiteY12" fmla="*/ 619 h 1082"/>
              <a:gd name="connsiteX13" fmla="*/ 1353 w 2895"/>
              <a:gd name="connsiteY13" fmla="*/ 675 h 1082"/>
              <a:gd name="connsiteX14" fmla="*/ 893 w 2895"/>
              <a:gd name="connsiteY14" fmla="*/ 585 h 1082"/>
              <a:gd name="connsiteX15" fmla="*/ 6 w 2895"/>
              <a:gd name="connsiteY15" fmla="*/ 676 h 1082"/>
              <a:gd name="connsiteX16" fmla="*/ 0 w 2895"/>
              <a:gd name="connsiteY16" fmla="*/ 681 h 1082"/>
              <a:gd name="connsiteX17" fmla="*/ 0 w 2895"/>
              <a:gd name="connsiteY17" fmla="*/ 1070 h 1082"/>
              <a:gd name="connsiteX18" fmla="*/ 56 w 2895"/>
              <a:gd name="connsiteY18" fmla="*/ 908 h 1082"/>
              <a:gd name="connsiteX19" fmla="*/ 325 w 2895"/>
              <a:gd name="connsiteY19" fmla="*/ 673 h 1082"/>
              <a:gd name="connsiteX20" fmla="*/ 973 w 2895"/>
              <a:gd name="connsiteY20" fmla="*/ 702 h 1082"/>
              <a:gd name="connsiteX21" fmla="*/ 1647 w 2895"/>
              <a:gd name="connsiteY21" fmla="*/ 1021 h 1082"/>
              <a:gd name="connsiteX22" fmla="*/ 1850 w 2895"/>
              <a:gd name="connsiteY22" fmla="*/ 1065 h 1082"/>
              <a:gd name="connsiteX23" fmla="*/ 1752 w 2895"/>
              <a:gd name="connsiteY23" fmla="*/ 953 h 1082"/>
              <a:gd name="connsiteX24" fmla="*/ 2137 w 2895"/>
              <a:gd name="connsiteY24" fmla="*/ 855 h 1082"/>
              <a:gd name="connsiteX25" fmla="*/ 1782 w 2895"/>
              <a:gd name="connsiteY25" fmla="*/ 951 h 1082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21" fmla="*/ 1850 w 2895"/>
              <a:gd name="connsiteY21" fmla="*/ 1065 h 1070"/>
              <a:gd name="connsiteX22" fmla="*/ 1752 w 2895"/>
              <a:gd name="connsiteY22" fmla="*/ 953 h 1070"/>
              <a:gd name="connsiteX23" fmla="*/ 2137 w 2895"/>
              <a:gd name="connsiteY23" fmla="*/ 855 h 1070"/>
              <a:gd name="connsiteX24" fmla="*/ 1782 w 2895"/>
              <a:gd name="connsiteY24" fmla="*/ 951 h 1070"/>
              <a:gd name="connsiteX0" fmla="*/ 954 w 2895"/>
              <a:gd name="connsiteY0" fmla="*/ 697 h 1091"/>
              <a:gd name="connsiteX1" fmla="*/ 1611 w 2895"/>
              <a:gd name="connsiteY1" fmla="*/ 694 h 1091"/>
              <a:gd name="connsiteX2" fmla="*/ 1740 w 2895"/>
              <a:gd name="connsiteY2" fmla="*/ 588 h 1091"/>
              <a:gd name="connsiteX3" fmla="*/ 2389 w 2895"/>
              <a:gd name="connsiteY3" fmla="*/ 402 h 1091"/>
              <a:gd name="connsiteX4" fmla="*/ 2895 w 2895"/>
              <a:gd name="connsiteY4" fmla="*/ 415 h 1091"/>
              <a:gd name="connsiteX5" fmla="*/ 2878 w 2895"/>
              <a:gd name="connsiteY5" fmla="*/ 424 h 1091"/>
              <a:gd name="connsiteX6" fmla="*/ 2878 w 2895"/>
              <a:gd name="connsiteY6" fmla="*/ 424 h 1091"/>
              <a:gd name="connsiteX7" fmla="*/ 2449 w 2895"/>
              <a:gd name="connsiteY7" fmla="*/ 382 h 1091"/>
              <a:gd name="connsiteX8" fmla="*/ 2801 w 2895"/>
              <a:gd name="connsiteY8" fmla="*/ 0 h 1091"/>
              <a:gd name="connsiteX9" fmla="*/ 2474 w 2895"/>
              <a:gd name="connsiteY9" fmla="*/ 344 h 1091"/>
              <a:gd name="connsiteX10" fmla="*/ 2137 w 2895"/>
              <a:gd name="connsiteY10" fmla="*/ 312 h 1091"/>
              <a:gd name="connsiteX11" fmla="*/ 1711 w 2895"/>
              <a:gd name="connsiteY11" fmla="*/ 545 h 1091"/>
              <a:gd name="connsiteX12" fmla="*/ 1609 w 2895"/>
              <a:gd name="connsiteY12" fmla="*/ 619 h 1091"/>
              <a:gd name="connsiteX13" fmla="*/ 1353 w 2895"/>
              <a:gd name="connsiteY13" fmla="*/ 675 h 1091"/>
              <a:gd name="connsiteX14" fmla="*/ 893 w 2895"/>
              <a:gd name="connsiteY14" fmla="*/ 585 h 1091"/>
              <a:gd name="connsiteX15" fmla="*/ 6 w 2895"/>
              <a:gd name="connsiteY15" fmla="*/ 676 h 1091"/>
              <a:gd name="connsiteX16" fmla="*/ 0 w 2895"/>
              <a:gd name="connsiteY16" fmla="*/ 681 h 1091"/>
              <a:gd name="connsiteX17" fmla="*/ 0 w 2895"/>
              <a:gd name="connsiteY17" fmla="*/ 1070 h 1091"/>
              <a:gd name="connsiteX18" fmla="*/ 56 w 2895"/>
              <a:gd name="connsiteY18" fmla="*/ 908 h 1091"/>
              <a:gd name="connsiteX19" fmla="*/ 325 w 2895"/>
              <a:gd name="connsiteY19" fmla="*/ 673 h 1091"/>
              <a:gd name="connsiteX20" fmla="*/ 973 w 2895"/>
              <a:gd name="connsiteY20" fmla="*/ 702 h 1091"/>
              <a:gd name="connsiteX21" fmla="*/ 1850 w 2895"/>
              <a:gd name="connsiteY21" fmla="*/ 1065 h 1091"/>
              <a:gd name="connsiteX22" fmla="*/ 2137 w 2895"/>
              <a:gd name="connsiteY22" fmla="*/ 855 h 1091"/>
              <a:gd name="connsiteX23" fmla="*/ 1782 w 2895"/>
              <a:gd name="connsiteY23" fmla="*/ 951 h 1091"/>
              <a:gd name="connsiteX0" fmla="*/ 954 w 2895"/>
              <a:gd name="connsiteY0" fmla="*/ 697 h 1091"/>
              <a:gd name="connsiteX1" fmla="*/ 1611 w 2895"/>
              <a:gd name="connsiteY1" fmla="*/ 694 h 1091"/>
              <a:gd name="connsiteX2" fmla="*/ 1740 w 2895"/>
              <a:gd name="connsiteY2" fmla="*/ 588 h 1091"/>
              <a:gd name="connsiteX3" fmla="*/ 2389 w 2895"/>
              <a:gd name="connsiteY3" fmla="*/ 402 h 1091"/>
              <a:gd name="connsiteX4" fmla="*/ 2895 w 2895"/>
              <a:gd name="connsiteY4" fmla="*/ 415 h 1091"/>
              <a:gd name="connsiteX5" fmla="*/ 2878 w 2895"/>
              <a:gd name="connsiteY5" fmla="*/ 424 h 1091"/>
              <a:gd name="connsiteX6" fmla="*/ 2878 w 2895"/>
              <a:gd name="connsiteY6" fmla="*/ 424 h 1091"/>
              <a:gd name="connsiteX7" fmla="*/ 2449 w 2895"/>
              <a:gd name="connsiteY7" fmla="*/ 382 h 1091"/>
              <a:gd name="connsiteX8" fmla="*/ 2801 w 2895"/>
              <a:gd name="connsiteY8" fmla="*/ 0 h 1091"/>
              <a:gd name="connsiteX9" fmla="*/ 2474 w 2895"/>
              <a:gd name="connsiteY9" fmla="*/ 344 h 1091"/>
              <a:gd name="connsiteX10" fmla="*/ 2137 w 2895"/>
              <a:gd name="connsiteY10" fmla="*/ 312 h 1091"/>
              <a:gd name="connsiteX11" fmla="*/ 1711 w 2895"/>
              <a:gd name="connsiteY11" fmla="*/ 545 h 1091"/>
              <a:gd name="connsiteX12" fmla="*/ 1609 w 2895"/>
              <a:gd name="connsiteY12" fmla="*/ 619 h 1091"/>
              <a:gd name="connsiteX13" fmla="*/ 1353 w 2895"/>
              <a:gd name="connsiteY13" fmla="*/ 675 h 1091"/>
              <a:gd name="connsiteX14" fmla="*/ 893 w 2895"/>
              <a:gd name="connsiteY14" fmla="*/ 585 h 1091"/>
              <a:gd name="connsiteX15" fmla="*/ 6 w 2895"/>
              <a:gd name="connsiteY15" fmla="*/ 676 h 1091"/>
              <a:gd name="connsiteX16" fmla="*/ 0 w 2895"/>
              <a:gd name="connsiteY16" fmla="*/ 681 h 1091"/>
              <a:gd name="connsiteX17" fmla="*/ 0 w 2895"/>
              <a:gd name="connsiteY17" fmla="*/ 1070 h 1091"/>
              <a:gd name="connsiteX18" fmla="*/ 56 w 2895"/>
              <a:gd name="connsiteY18" fmla="*/ 908 h 1091"/>
              <a:gd name="connsiteX19" fmla="*/ 325 w 2895"/>
              <a:gd name="connsiteY19" fmla="*/ 673 h 1091"/>
              <a:gd name="connsiteX20" fmla="*/ 973 w 2895"/>
              <a:gd name="connsiteY20" fmla="*/ 702 h 1091"/>
              <a:gd name="connsiteX21" fmla="*/ 1850 w 2895"/>
              <a:gd name="connsiteY21" fmla="*/ 1065 h 1091"/>
              <a:gd name="connsiteX22" fmla="*/ 2137 w 2895"/>
              <a:gd name="connsiteY22" fmla="*/ 855 h 1091"/>
              <a:gd name="connsiteX0" fmla="*/ 954 w 2895"/>
              <a:gd name="connsiteY0" fmla="*/ 697 h 1091"/>
              <a:gd name="connsiteX1" fmla="*/ 1611 w 2895"/>
              <a:gd name="connsiteY1" fmla="*/ 694 h 1091"/>
              <a:gd name="connsiteX2" fmla="*/ 1740 w 2895"/>
              <a:gd name="connsiteY2" fmla="*/ 588 h 1091"/>
              <a:gd name="connsiteX3" fmla="*/ 2389 w 2895"/>
              <a:gd name="connsiteY3" fmla="*/ 402 h 1091"/>
              <a:gd name="connsiteX4" fmla="*/ 2895 w 2895"/>
              <a:gd name="connsiteY4" fmla="*/ 415 h 1091"/>
              <a:gd name="connsiteX5" fmla="*/ 2878 w 2895"/>
              <a:gd name="connsiteY5" fmla="*/ 424 h 1091"/>
              <a:gd name="connsiteX6" fmla="*/ 2878 w 2895"/>
              <a:gd name="connsiteY6" fmla="*/ 424 h 1091"/>
              <a:gd name="connsiteX7" fmla="*/ 2449 w 2895"/>
              <a:gd name="connsiteY7" fmla="*/ 382 h 1091"/>
              <a:gd name="connsiteX8" fmla="*/ 2801 w 2895"/>
              <a:gd name="connsiteY8" fmla="*/ 0 h 1091"/>
              <a:gd name="connsiteX9" fmla="*/ 2474 w 2895"/>
              <a:gd name="connsiteY9" fmla="*/ 344 h 1091"/>
              <a:gd name="connsiteX10" fmla="*/ 2137 w 2895"/>
              <a:gd name="connsiteY10" fmla="*/ 312 h 1091"/>
              <a:gd name="connsiteX11" fmla="*/ 1711 w 2895"/>
              <a:gd name="connsiteY11" fmla="*/ 545 h 1091"/>
              <a:gd name="connsiteX12" fmla="*/ 1609 w 2895"/>
              <a:gd name="connsiteY12" fmla="*/ 619 h 1091"/>
              <a:gd name="connsiteX13" fmla="*/ 1353 w 2895"/>
              <a:gd name="connsiteY13" fmla="*/ 675 h 1091"/>
              <a:gd name="connsiteX14" fmla="*/ 893 w 2895"/>
              <a:gd name="connsiteY14" fmla="*/ 585 h 1091"/>
              <a:gd name="connsiteX15" fmla="*/ 6 w 2895"/>
              <a:gd name="connsiteY15" fmla="*/ 676 h 1091"/>
              <a:gd name="connsiteX16" fmla="*/ 0 w 2895"/>
              <a:gd name="connsiteY16" fmla="*/ 681 h 1091"/>
              <a:gd name="connsiteX17" fmla="*/ 0 w 2895"/>
              <a:gd name="connsiteY17" fmla="*/ 1070 h 1091"/>
              <a:gd name="connsiteX18" fmla="*/ 56 w 2895"/>
              <a:gd name="connsiteY18" fmla="*/ 908 h 1091"/>
              <a:gd name="connsiteX19" fmla="*/ 325 w 2895"/>
              <a:gd name="connsiteY19" fmla="*/ 673 h 1091"/>
              <a:gd name="connsiteX20" fmla="*/ 973 w 2895"/>
              <a:gd name="connsiteY20" fmla="*/ 702 h 1091"/>
              <a:gd name="connsiteX21" fmla="*/ 1850 w 2895"/>
              <a:gd name="connsiteY21" fmla="*/ 1065 h 1091"/>
              <a:gd name="connsiteX22" fmla="*/ 2139 w 2895"/>
              <a:gd name="connsiteY22" fmla="*/ 850 h 1091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21" fmla="*/ 1850 w 2895"/>
              <a:gd name="connsiteY21" fmla="*/ 1065 h 1070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21" fmla="*/ 976 w 2895"/>
              <a:gd name="connsiteY21" fmla="*/ 718 h 1070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56 w 2895"/>
              <a:gd name="connsiteY18" fmla="*/ 908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0" fmla="*/ 954 w 2895"/>
              <a:gd name="connsiteY0" fmla="*/ 697 h 1070"/>
              <a:gd name="connsiteX1" fmla="*/ 1611 w 2895"/>
              <a:gd name="connsiteY1" fmla="*/ 694 h 1070"/>
              <a:gd name="connsiteX2" fmla="*/ 1740 w 2895"/>
              <a:gd name="connsiteY2" fmla="*/ 588 h 1070"/>
              <a:gd name="connsiteX3" fmla="*/ 2389 w 2895"/>
              <a:gd name="connsiteY3" fmla="*/ 402 h 1070"/>
              <a:gd name="connsiteX4" fmla="*/ 2895 w 2895"/>
              <a:gd name="connsiteY4" fmla="*/ 415 h 1070"/>
              <a:gd name="connsiteX5" fmla="*/ 2878 w 2895"/>
              <a:gd name="connsiteY5" fmla="*/ 424 h 1070"/>
              <a:gd name="connsiteX6" fmla="*/ 2878 w 2895"/>
              <a:gd name="connsiteY6" fmla="*/ 424 h 1070"/>
              <a:gd name="connsiteX7" fmla="*/ 2449 w 2895"/>
              <a:gd name="connsiteY7" fmla="*/ 382 h 1070"/>
              <a:gd name="connsiteX8" fmla="*/ 2801 w 2895"/>
              <a:gd name="connsiteY8" fmla="*/ 0 h 1070"/>
              <a:gd name="connsiteX9" fmla="*/ 2474 w 2895"/>
              <a:gd name="connsiteY9" fmla="*/ 344 h 1070"/>
              <a:gd name="connsiteX10" fmla="*/ 2137 w 2895"/>
              <a:gd name="connsiteY10" fmla="*/ 312 h 1070"/>
              <a:gd name="connsiteX11" fmla="*/ 1711 w 2895"/>
              <a:gd name="connsiteY11" fmla="*/ 545 h 1070"/>
              <a:gd name="connsiteX12" fmla="*/ 1609 w 2895"/>
              <a:gd name="connsiteY12" fmla="*/ 619 h 1070"/>
              <a:gd name="connsiteX13" fmla="*/ 1353 w 2895"/>
              <a:gd name="connsiteY13" fmla="*/ 675 h 1070"/>
              <a:gd name="connsiteX14" fmla="*/ 893 w 2895"/>
              <a:gd name="connsiteY14" fmla="*/ 585 h 1070"/>
              <a:gd name="connsiteX15" fmla="*/ 6 w 2895"/>
              <a:gd name="connsiteY15" fmla="*/ 676 h 1070"/>
              <a:gd name="connsiteX16" fmla="*/ 0 w 2895"/>
              <a:gd name="connsiteY16" fmla="*/ 681 h 1070"/>
              <a:gd name="connsiteX17" fmla="*/ 0 w 2895"/>
              <a:gd name="connsiteY17" fmla="*/ 1070 h 1070"/>
              <a:gd name="connsiteX18" fmla="*/ 123 w 2895"/>
              <a:gd name="connsiteY18" fmla="*/ 890 h 1070"/>
              <a:gd name="connsiteX19" fmla="*/ 325 w 2895"/>
              <a:gd name="connsiteY19" fmla="*/ 673 h 1070"/>
              <a:gd name="connsiteX20" fmla="*/ 973 w 2895"/>
              <a:gd name="connsiteY20" fmla="*/ 702 h 1070"/>
              <a:gd name="connsiteX0" fmla="*/ 954 w 2895"/>
              <a:gd name="connsiteY0" fmla="*/ 697 h 1077"/>
              <a:gd name="connsiteX1" fmla="*/ 1611 w 2895"/>
              <a:gd name="connsiteY1" fmla="*/ 694 h 1077"/>
              <a:gd name="connsiteX2" fmla="*/ 1740 w 2895"/>
              <a:gd name="connsiteY2" fmla="*/ 588 h 1077"/>
              <a:gd name="connsiteX3" fmla="*/ 2389 w 2895"/>
              <a:gd name="connsiteY3" fmla="*/ 402 h 1077"/>
              <a:gd name="connsiteX4" fmla="*/ 2895 w 2895"/>
              <a:gd name="connsiteY4" fmla="*/ 415 h 1077"/>
              <a:gd name="connsiteX5" fmla="*/ 2878 w 2895"/>
              <a:gd name="connsiteY5" fmla="*/ 424 h 1077"/>
              <a:gd name="connsiteX6" fmla="*/ 2878 w 2895"/>
              <a:gd name="connsiteY6" fmla="*/ 424 h 1077"/>
              <a:gd name="connsiteX7" fmla="*/ 2449 w 2895"/>
              <a:gd name="connsiteY7" fmla="*/ 382 h 1077"/>
              <a:gd name="connsiteX8" fmla="*/ 2801 w 2895"/>
              <a:gd name="connsiteY8" fmla="*/ 0 h 1077"/>
              <a:gd name="connsiteX9" fmla="*/ 2474 w 2895"/>
              <a:gd name="connsiteY9" fmla="*/ 344 h 1077"/>
              <a:gd name="connsiteX10" fmla="*/ 2137 w 2895"/>
              <a:gd name="connsiteY10" fmla="*/ 312 h 1077"/>
              <a:gd name="connsiteX11" fmla="*/ 1711 w 2895"/>
              <a:gd name="connsiteY11" fmla="*/ 545 h 1077"/>
              <a:gd name="connsiteX12" fmla="*/ 1609 w 2895"/>
              <a:gd name="connsiteY12" fmla="*/ 619 h 1077"/>
              <a:gd name="connsiteX13" fmla="*/ 1353 w 2895"/>
              <a:gd name="connsiteY13" fmla="*/ 675 h 1077"/>
              <a:gd name="connsiteX14" fmla="*/ 893 w 2895"/>
              <a:gd name="connsiteY14" fmla="*/ 585 h 1077"/>
              <a:gd name="connsiteX15" fmla="*/ 6 w 2895"/>
              <a:gd name="connsiteY15" fmla="*/ 676 h 1077"/>
              <a:gd name="connsiteX16" fmla="*/ 0 w 2895"/>
              <a:gd name="connsiteY16" fmla="*/ 681 h 1077"/>
              <a:gd name="connsiteX17" fmla="*/ 104 w 2895"/>
              <a:gd name="connsiteY17" fmla="*/ 1077 h 1077"/>
              <a:gd name="connsiteX18" fmla="*/ 123 w 2895"/>
              <a:gd name="connsiteY18" fmla="*/ 890 h 1077"/>
              <a:gd name="connsiteX19" fmla="*/ 325 w 2895"/>
              <a:gd name="connsiteY19" fmla="*/ 673 h 1077"/>
              <a:gd name="connsiteX20" fmla="*/ 973 w 2895"/>
              <a:gd name="connsiteY20" fmla="*/ 702 h 1077"/>
              <a:gd name="connsiteX0" fmla="*/ 950 w 2891"/>
              <a:gd name="connsiteY0" fmla="*/ 697 h 1077"/>
              <a:gd name="connsiteX1" fmla="*/ 1607 w 2891"/>
              <a:gd name="connsiteY1" fmla="*/ 694 h 1077"/>
              <a:gd name="connsiteX2" fmla="*/ 1736 w 2891"/>
              <a:gd name="connsiteY2" fmla="*/ 588 h 1077"/>
              <a:gd name="connsiteX3" fmla="*/ 2385 w 2891"/>
              <a:gd name="connsiteY3" fmla="*/ 402 h 1077"/>
              <a:gd name="connsiteX4" fmla="*/ 2891 w 2891"/>
              <a:gd name="connsiteY4" fmla="*/ 415 h 1077"/>
              <a:gd name="connsiteX5" fmla="*/ 2874 w 2891"/>
              <a:gd name="connsiteY5" fmla="*/ 424 h 1077"/>
              <a:gd name="connsiteX6" fmla="*/ 2874 w 2891"/>
              <a:gd name="connsiteY6" fmla="*/ 424 h 1077"/>
              <a:gd name="connsiteX7" fmla="*/ 2445 w 2891"/>
              <a:gd name="connsiteY7" fmla="*/ 382 h 1077"/>
              <a:gd name="connsiteX8" fmla="*/ 2797 w 2891"/>
              <a:gd name="connsiteY8" fmla="*/ 0 h 1077"/>
              <a:gd name="connsiteX9" fmla="*/ 2470 w 2891"/>
              <a:gd name="connsiteY9" fmla="*/ 344 h 1077"/>
              <a:gd name="connsiteX10" fmla="*/ 2133 w 2891"/>
              <a:gd name="connsiteY10" fmla="*/ 312 h 1077"/>
              <a:gd name="connsiteX11" fmla="*/ 1707 w 2891"/>
              <a:gd name="connsiteY11" fmla="*/ 545 h 1077"/>
              <a:gd name="connsiteX12" fmla="*/ 1605 w 2891"/>
              <a:gd name="connsiteY12" fmla="*/ 619 h 1077"/>
              <a:gd name="connsiteX13" fmla="*/ 1349 w 2891"/>
              <a:gd name="connsiteY13" fmla="*/ 675 h 1077"/>
              <a:gd name="connsiteX14" fmla="*/ 889 w 2891"/>
              <a:gd name="connsiteY14" fmla="*/ 585 h 1077"/>
              <a:gd name="connsiteX15" fmla="*/ 2 w 2891"/>
              <a:gd name="connsiteY15" fmla="*/ 676 h 1077"/>
              <a:gd name="connsiteX16" fmla="*/ 31 w 2891"/>
              <a:gd name="connsiteY16" fmla="*/ 669 h 1077"/>
              <a:gd name="connsiteX17" fmla="*/ 100 w 2891"/>
              <a:gd name="connsiteY17" fmla="*/ 1077 h 1077"/>
              <a:gd name="connsiteX18" fmla="*/ 119 w 2891"/>
              <a:gd name="connsiteY18" fmla="*/ 890 h 1077"/>
              <a:gd name="connsiteX19" fmla="*/ 321 w 2891"/>
              <a:gd name="connsiteY19" fmla="*/ 673 h 1077"/>
              <a:gd name="connsiteX20" fmla="*/ 969 w 2891"/>
              <a:gd name="connsiteY20" fmla="*/ 702 h 1077"/>
              <a:gd name="connsiteX0" fmla="*/ 928 w 2869"/>
              <a:gd name="connsiteY0" fmla="*/ 697 h 1077"/>
              <a:gd name="connsiteX1" fmla="*/ 1585 w 2869"/>
              <a:gd name="connsiteY1" fmla="*/ 694 h 1077"/>
              <a:gd name="connsiteX2" fmla="*/ 1714 w 2869"/>
              <a:gd name="connsiteY2" fmla="*/ 588 h 1077"/>
              <a:gd name="connsiteX3" fmla="*/ 2363 w 2869"/>
              <a:gd name="connsiteY3" fmla="*/ 402 h 1077"/>
              <a:gd name="connsiteX4" fmla="*/ 2869 w 2869"/>
              <a:gd name="connsiteY4" fmla="*/ 415 h 1077"/>
              <a:gd name="connsiteX5" fmla="*/ 2852 w 2869"/>
              <a:gd name="connsiteY5" fmla="*/ 424 h 1077"/>
              <a:gd name="connsiteX6" fmla="*/ 2852 w 2869"/>
              <a:gd name="connsiteY6" fmla="*/ 424 h 1077"/>
              <a:gd name="connsiteX7" fmla="*/ 2423 w 2869"/>
              <a:gd name="connsiteY7" fmla="*/ 382 h 1077"/>
              <a:gd name="connsiteX8" fmla="*/ 2775 w 2869"/>
              <a:gd name="connsiteY8" fmla="*/ 0 h 1077"/>
              <a:gd name="connsiteX9" fmla="*/ 2448 w 2869"/>
              <a:gd name="connsiteY9" fmla="*/ 344 h 1077"/>
              <a:gd name="connsiteX10" fmla="*/ 2111 w 2869"/>
              <a:gd name="connsiteY10" fmla="*/ 312 h 1077"/>
              <a:gd name="connsiteX11" fmla="*/ 1685 w 2869"/>
              <a:gd name="connsiteY11" fmla="*/ 545 h 1077"/>
              <a:gd name="connsiteX12" fmla="*/ 1583 w 2869"/>
              <a:gd name="connsiteY12" fmla="*/ 619 h 1077"/>
              <a:gd name="connsiteX13" fmla="*/ 1327 w 2869"/>
              <a:gd name="connsiteY13" fmla="*/ 675 h 1077"/>
              <a:gd name="connsiteX14" fmla="*/ 867 w 2869"/>
              <a:gd name="connsiteY14" fmla="*/ 585 h 1077"/>
              <a:gd name="connsiteX15" fmla="*/ 2 w 2869"/>
              <a:gd name="connsiteY15" fmla="*/ 603 h 1077"/>
              <a:gd name="connsiteX16" fmla="*/ 9 w 2869"/>
              <a:gd name="connsiteY16" fmla="*/ 669 h 1077"/>
              <a:gd name="connsiteX17" fmla="*/ 78 w 2869"/>
              <a:gd name="connsiteY17" fmla="*/ 1077 h 1077"/>
              <a:gd name="connsiteX18" fmla="*/ 97 w 2869"/>
              <a:gd name="connsiteY18" fmla="*/ 890 h 1077"/>
              <a:gd name="connsiteX19" fmla="*/ 299 w 2869"/>
              <a:gd name="connsiteY19" fmla="*/ 673 h 1077"/>
              <a:gd name="connsiteX20" fmla="*/ 947 w 2869"/>
              <a:gd name="connsiteY20" fmla="*/ 702 h 1077"/>
              <a:gd name="connsiteX0" fmla="*/ 966 w 2907"/>
              <a:gd name="connsiteY0" fmla="*/ 697 h 1077"/>
              <a:gd name="connsiteX1" fmla="*/ 1623 w 2907"/>
              <a:gd name="connsiteY1" fmla="*/ 694 h 1077"/>
              <a:gd name="connsiteX2" fmla="*/ 1752 w 2907"/>
              <a:gd name="connsiteY2" fmla="*/ 588 h 1077"/>
              <a:gd name="connsiteX3" fmla="*/ 2401 w 2907"/>
              <a:gd name="connsiteY3" fmla="*/ 402 h 1077"/>
              <a:gd name="connsiteX4" fmla="*/ 2907 w 2907"/>
              <a:gd name="connsiteY4" fmla="*/ 415 h 1077"/>
              <a:gd name="connsiteX5" fmla="*/ 2890 w 2907"/>
              <a:gd name="connsiteY5" fmla="*/ 424 h 1077"/>
              <a:gd name="connsiteX6" fmla="*/ 2890 w 2907"/>
              <a:gd name="connsiteY6" fmla="*/ 424 h 1077"/>
              <a:gd name="connsiteX7" fmla="*/ 2461 w 2907"/>
              <a:gd name="connsiteY7" fmla="*/ 382 h 1077"/>
              <a:gd name="connsiteX8" fmla="*/ 2813 w 2907"/>
              <a:gd name="connsiteY8" fmla="*/ 0 h 1077"/>
              <a:gd name="connsiteX9" fmla="*/ 2486 w 2907"/>
              <a:gd name="connsiteY9" fmla="*/ 344 h 1077"/>
              <a:gd name="connsiteX10" fmla="*/ 2149 w 2907"/>
              <a:gd name="connsiteY10" fmla="*/ 312 h 1077"/>
              <a:gd name="connsiteX11" fmla="*/ 1723 w 2907"/>
              <a:gd name="connsiteY11" fmla="*/ 545 h 1077"/>
              <a:gd name="connsiteX12" fmla="*/ 1621 w 2907"/>
              <a:gd name="connsiteY12" fmla="*/ 619 h 1077"/>
              <a:gd name="connsiteX13" fmla="*/ 1365 w 2907"/>
              <a:gd name="connsiteY13" fmla="*/ 675 h 1077"/>
              <a:gd name="connsiteX14" fmla="*/ 905 w 2907"/>
              <a:gd name="connsiteY14" fmla="*/ 585 h 1077"/>
              <a:gd name="connsiteX15" fmla="*/ 40 w 2907"/>
              <a:gd name="connsiteY15" fmla="*/ 603 h 1077"/>
              <a:gd name="connsiteX16" fmla="*/ 0 w 2907"/>
              <a:gd name="connsiteY16" fmla="*/ 579 h 1077"/>
              <a:gd name="connsiteX17" fmla="*/ 116 w 2907"/>
              <a:gd name="connsiteY17" fmla="*/ 1077 h 1077"/>
              <a:gd name="connsiteX18" fmla="*/ 135 w 2907"/>
              <a:gd name="connsiteY18" fmla="*/ 890 h 1077"/>
              <a:gd name="connsiteX19" fmla="*/ 337 w 2907"/>
              <a:gd name="connsiteY19" fmla="*/ 673 h 1077"/>
              <a:gd name="connsiteX20" fmla="*/ 985 w 2907"/>
              <a:gd name="connsiteY20" fmla="*/ 702 h 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907" h="1077">
                <a:moveTo>
                  <a:pt x="966" y="697"/>
                </a:moveTo>
                <a:cubicBezTo>
                  <a:pt x="1108" y="727"/>
                  <a:pt x="1497" y="786"/>
                  <a:pt x="1623" y="694"/>
                </a:cubicBezTo>
                <a:cubicBezTo>
                  <a:pt x="1667" y="661"/>
                  <a:pt x="1708" y="623"/>
                  <a:pt x="1752" y="588"/>
                </a:cubicBezTo>
                <a:cubicBezTo>
                  <a:pt x="2134" y="287"/>
                  <a:pt x="2404" y="399"/>
                  <a:pt x="2401" y="402"/>
                </a:cubicBezTo>
                <a:cubicBezTo>
                  <a:pt x="2518" y="510"/>
                  <a:pt x="2782" y="511"/>
                  <a:pt x="2907" y="415"/>
                </a:cubicBezTo>
                <a:cubicBezTo>
                  <a:pt x="2901" y="418"/>
                  <a:pt x="2896" y="421"/>
                  <a:pt x="2890" y="424"/>
                </a:cubicBezTo>
                <a:lnTo>
                  <a:pt x="2890" y="424"/>
                </a:lnTo>
                <a:cubicBezTo>
                  <a:pt x="2776" y="484"/>
                  <a:pt x="2556" y="468"/>
                  <a:pt x="2461" y="382"/>
                </a:cubicBezTo>
                <a:cubicBezTo>
                  <a:pt x="2594" y="342"/>
                  <a:pt x="2774" y="142"/>
                  <a:pt x="2813" y="0"/>
                </a:cubicBezTo>
                <a:cubicBezTo>
                  <a:pt x="2769" y="128"/>
                  <a:pt x="2609" y="309"/>
                  <a:pt x="2486" y="344"/>
                </a:cubicBezTo>
                <a:cubicBezTo>
                  <a:pt x="2412" y="366"/>
                  <a:pt x="2258" y="334"/>
                  <a:pt x="2149" y="312"/>
                </a:cubicBezTo>
                <a:cubicBezTo>
                  <a:pt x="2096" y="307"/>
                  <a:pt x="1767" y="523"/>
                  <a:pt x="1723" y="545"/>
                </a:cubicBezTo>
                <a:cubicBezTo>
                  <a:pt x="1685" y="564"/>
                  <a:pt x="1653" y="593"/>
                  <a:pt x="1621" y="619"/>
                </a:cubicBezTo>
                <a:cubicBezTo>
                  <a:pt x="1544" y="679"/>
                  <a:pt x="1459" y="684"/>
                  <a:pt x="1365" y="675"/>
                </a:cubicBezTo>
                <a:cubicBezTo>
                  <a:pt x="1283" y="668"/>
                  <a:pt x="1017" y="609"/>
                  <a:pt x="905" y="585"/>
                </a:cubicBezTo>
                <a:cubicBezTo>
                  <a:pt x="892" y="585"/>
                  <a:pt x="333" y="356"/>
                  <a:pt x="40" y="603"/>
                </a:cubicBezTo>
                <a:cubicBezTo>
                  <a:pt x="38" y="604"/>
                  <a:pt x="2" y="577"/>
                  <a:pt x="0" y="579"/>
                </a:cubicBezTo>
                <a:cubicBezTo>
                  <a:pt x="35" y="711"/>
                  <a:pt x="81" y="945"/>
                  <a:pt x="116" y="1077"/>
                </a:cubicBezTo>
                <a:cubicBezTo>
                  <a:pt x="134" y="1022"/>
                  <a:pt x="114" y="942"/>
                  <a:pt x="135" y="890"/>
                </a:cubicBezTo>
                <a:cubicBezTo>
                  <a:pt x="183" y="773"/>
                  <a:pt x="185" y="695"/>
                  <a:pt x="337" y="673"/>
                </a:cubicBezTo>
                <a:cubicBezTo>
                  <a:pt x="561" y="641"/>
                  <a:pt x="765" y="673"/>
                  <a:pt x="985" y="702"/>
                </a:cubicBezTo>
              </a:path>
            </a:pathLst>
          </a:custGeom>
          <a:gradFill flip="none" rotWithShape="1">
            <a:gsLst>
              <a:gs pos="0">
                <a:srgbClr val="013D47"/>
              </a:gs>
              <a:gs pos="100000">
                <a:srgbClr val="48F166"/>
              </a:gs>
            </a:gsLst>
            <a:lin ang="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D862770-69F6-20A7-D193-DBBD67C56C91}"/>
              </a:ext>
            </a:extLst>
          </p:cNvPr>
          <p:cNvGrpSpPr/>
          <p:nvPr/>
        </p:nvGrpSpPr>
        <p:grpSpPr>
          <a:xfrm>
            <a:off x="912914" y="1698820"/>
            <a:ext cx="8386682" cy="3934606"/>
            <a:chOff x="912914" y="1698820"/>
            <a:chExt cx="8386682" cy="3934606"/>
          </a:xfrm>
        </p:grpSpPr>
        <p:sp>
          <p:nvSpPr>
            <p:cNvPr id="5" name="Oval 5">
              <a:extLst>
                <a:ext uri="{FF2B5EF4-FFF2-40B4-BE49-F238E27FC236}">
                  <a16:creationId xmlns:a16="http://schemas.microsoft.com/office/drawing/2014/main" id="{B348EC0E-60BF-DF8F-2B3D-FEA509EC3833}"/>
                </a:ext>
              </a:extLst>
            </p:cNvPr>
            <p:cNvSpPr/>
            <p:nvPr/>
          </p:nvSpPr>
          <p:spPr bwMode="auto">
            <a:xfrm>
              <a:off x="2310347" y="3262753"/>
              <a:ext cx="211945" cy="211945"/>
            </a:xfrm>
            <a:prstGeom prst="ellipse">
              <a:avLst/>
            </a:pr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F2FCE09-2B0D-DCCB-13FB-41664502956F}"/>
                </a:ext>
              </a:extLst>
            </p:cNvPr>
            <p:cNvSpPr/>
            <p:nvPr/>
          </p:nvSpPr>
          <p:spPr bwMode="auto">
            <a:xfrm>
              <a:off x="912914" y="2881727"/>
              <a:ext cx="211945" cy="211945"/>
            </a:xfrm>
            <a:prstGeom prst="ellipse">
              <a:avLst/>
            </a:pr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Oval 7">
              <a:extLst>
                <a:ext uri="{FF2B5EF4-FFF2-40B4-BE49-F238E27FC236}">
                  <a16:creationId xmlns:a16="http://schemas.microsoft.com/office/drawing/2014/main" id="{3DFEE165-A74F-F5CE-310F-501EEC8E0BFB}"/>
                </a:ext>
              </a:extLst>
            </p:cNvPr>
            <p:cNvSpPr/>
            <p:nvPr/>
          </p:nvSpPr>
          <p:spPr bwMode="auto">
            <a:xfrm>
              <a:off x="3223539" y="3630465"/>
              <a:ext cx="211945" cy="211945"/>
            </a:xfrm>
            <a:prstGeom prst="ellipse">
              <a:avLst/>
            </a:pr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9FAA1D54-62A6-D2EC-4DCB-05123948FA20}"/>
                </a:ext>
              </a:extLst>
            </p:cNvPr>
            <p:cNvSpPr/>
            <p:nvPr/>
          </p:nvSpPr>
          <p:spPr bwMode="auto">
            <a:xfrm>
              <a:off x="5030485" y="4103268"/>
              <a:ext cx="211945" cy="211945"/>
            </a:xfrm>
            <a:prstGeom prst="ellipse">
              <a:avLst/>
            </a:pr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Oval 9">
              <a:extLst>
                <a:ext uri="{FF2B5EF4-FFF2-40B4-BE49-F238E27FC236}">
                  <a16:creationId xmlns:a16="http://schemas.microsoft.com/office/drawing/2014/main" id="{2913FB10-54C8-6642-548A-0E469FCA3B3A}"/>
                </a:ext>
              </a:extLst>
            </p:cNvPr>
            <p:cNvSpPr/>
            <p:nvPr/>
          </p:nvSpPr>
          <p:spPr bwMode="auto">
            <a:xfrm>
              <a:off x="6717916" y="3554299"/>
              <a:ext cx="105972" cy="105972"/>
            </a:xfrm>
            <a:prstGeom prst="ellipse">
              <a:avLst/>
            </a:pr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Oval 10">
              <a:extLst>
                <a:ext uri="{FF2B5EF4-FFF2-40B4-BE49-F238E27FC236}">
                  <a16:creationId xmlns:a16="http://schemas.microsoft.com/office/drawing/2014/main" id="{3378F99E-09ED-9DBB-EDD4-7AFACCD67E54}"/>
                </a:ext>
              </a:extLst>
            </p:cNvPr>
            <p:cNvSpPr/>
            <p:nvPr/>
          </p:nvSpPr>
          <p:spPr bwMode="auto">
            <a:xfrm>
              <a:off x="8218281" y="3630466"/>
              <a:ext cx="105972" cy="105972"/>
            </a:xfrm>
            <a:prstGeom prst="ellipse">
              <a:avLst/>
            </a:pr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3" name="Group 76">
              <a:extLst>
                <a:ext uri="{FF2B5EF4-FFF2-40B4-BE49-F238E27FC236}">
                  <a16:creationId xmlns:a16="http://schemas.microsoft.com/office/drawing/2014/main" id="{C0DBEB85-7D8E-A214-3184-0B3D46A6EB29}"/>
                </a:ext>
              </a:extLst>
            </p:cNvPr>
            <p:cNvGrpSpPr/>
            <p:nvPr/>
          </p:nvGrpSpPr>
          <p:grpSpPr>
            <a:xfrm>
              <a:off x="2098826" y="2005270"/>
              <a:ext cx="2502390" cy="1082495"/>
              <a:chOff x="1426011" y="1587375"/>
              <a:chExt cx="1722710" cy="745217"/>
            </a:xfrm>
            <a:solidFill>
              <a:srgbClr val="00B0F0"/>
            </a:solidFill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F1DBF497-6617-E6BB-40F1-9A8076F3BCF2}"/>
                  </a:ext>
                </a:extLst>
              </p:cNvPr>
              <p:cNvSpPr>
                <a:spLocks/>
              </p:cNvSpPr>
              <p:nvPr/>
            </p:nvSpPr>
            <p:spPr bwMode="auto">
              <a:xfrm rot="8375884">
                <a:off x="1426011" y="1587375"/>
                <a:ext cx="1722710" cy="745217"/>
              </a:xfrm>
              <a:custGeom>
                <a:avLst/>
                <a:gdLst/>
                <a:ahLst/>
                <a:cxnLst>
                  <a:cxn ang="0">
                    <a:pos x="325" y="0"/>
                  </a:cxn>
                  <a:cxn ang="0">
                    <a:pos x="0" y="143"/>
                  </a:cxn>
                  <a:cxn ang="0">
                    <a:pos x="323" y="277"/>
                  </a:cxn>
                  <a:cxn ang="0">
                    <a:pos x="641" y="132"/>
                  </a:cxn>
                  <a:cxn ang="0">
                    <a:pos x="325" y="0"/>
                  </a:cxn>
                </a:cxnLst>
                <a:rect l="0" t="0" r="r" b="b"/>
                <a:pathLst>
                  <a:path w="641" h="277">
                    <a:moveTo>
                      <a:pt x="325" y="0"/>
                    </a:moveTo>
                    <a:cubicBezTo>
                      <a:pt x="132" y="0"/>
                      <a:pt x="0" y="143"/>
                      <a:pt x="0" y="143"/>
                    </a:cubicBezTo>
                    <a:cubicBezTo>
                      <a:pt x="119" y="243"/>
                      <a:pt x="229" y="277"/>
                      <a:pt x="323" y="277"/>
                    </a:cubicBezTo>
                    <a:cubicBezTo>
                      <a:pt x="517" y="277"/>
                      <a:pt x="641" y="132"/>
                      <a:pt x="641" y="132"/>
                    </a:cubicBezTo>
                    <a:cubicBezTo>
                      <a:pt x="527" y="33"/>
                      <a:pt x="419" y="0"/>
                      <a:pt x="325" y="0"/>
                    </a:cubicBezTo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31" name="Text Placeholder 3">
                <a:extLst>
                  <a:ext uri="{FF2B5EF4-FFF2-40B4-BE49-F238E27FC236}">
                    <a16:creationId xmlns:a16="http://schemas.microsoft.com/office/drawing/2014/main" id="{DA103711-7314-4817-4280-1AABED493110}"/>
                  </a:ext>
                </a:extLst>
              </p:cNvPr>
              <p:cNvSpPr txBox="1">
                <a:spLocks/>
              </p:cNvSpPr>
              <p:nvPr/>
            </p:nvSpPr>
            <p:spPr>
              <a:xfrm rot="19102985">
                <a:off x="1950192" y="1883476"/>
                <a:ext cx="635644" cy="19069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lvl="0" defTabSz="964326">
                  <a:spcBef>
                    <a:spcPct val="20000"/>
                  </a:spcBef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lang="en-US" altLang="zh-CN" sz="1800" b="1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77">
              <a:extLst>
                <a:ext uri="{FF2B5EF4-FFF2-40B4-BE49-F238E27FC236}">
                  <a16:creationId xmlns:a16="http://schemas.microsoft.com/office/drawing/2014/main" id="{DBC08A62-A310-9639-8617-2EE7539158BC}"/>
                </a:ext>
              </a:extLst>
            </p:cNvPr>
            <p:cNvGrpSpPr/>
            <p:nvPr/>
          </p:nvGrpSpPr>
          <p:grpSpPr>
            <a:xfrm>
              <a:off x="5269056" y="2192278"/>
              <a:ext cx="955731" cy="2209353"/>
              <a:chOff x="3608479" y="1716116"/>
              <a:chExt cx="657949" cy="1520975"/>
            </a:xfrm>
            <a:solidFill>
              <a:srgbClr val="00B0F0"/>
            </a:solidFill>
          </p:grpSpPr>
          <p:sp>
            <p:nvSpPr>
              <p:cNvPr id="28" name="Freeform 5">
                <a:extLst>
                  <a:ext uri="{FF2B5EF4-FFF2-40B4-BE49-F238E27FC236}">
                    <a16:creationId xmlns:a16="http://schemas.microsoft.com/office/drawing/2014/main" id="{74F8CA7B-A503-D64E-0375-8431FB7D356A}"/>
                  </a:ext>
                </a:extLst>
              </p:cNvPr>
              <p:cNvSpPr>
                <a:spLocks/>
              </p:cNvSpPr>
              <p:nvPr/>
            </p:nvSpPr>
            <p:spPr bwMode="auto">
              <a:xfrm rot="7494101">
                <a:off x="3176966" y="2147629"/>
                <a:ext cx="1520975" cy="657949"/>
              </a:xfrm>
              <a:custGeom>
                <a:avLst/>
                <a:gdLst/>
                <a:ahLst/>
                <a:cxnLst>
                  <a:cxn ang="0">
                    <a:pos x="325" y="0"/>
                  </a:cxn>
                  <a:cxn ang="0">
                    <a:pos x="0" y="143"/>
                  </a:cxn>
                  <a:cxn ang="0">
                    <a:pos x="323" y="277"/>
                  </a:cxn>
                  <a:cxn ang="0">
                    <a:pos x="641" y="132"/>
                  </a:cxn>
                  <a:cxn ang="0">
                    <a:pos x="325" y="0"/>
                  </a:cxn>
                </a:cxnLst>
                <a:rect l="0" t="0" r="r" b="b"/>
                <a:pathLst>
                  <a:path w="641" h="277">
                    <a:moveTo>
                      <a:pt x="325" y="0"/>
                    </a:moveTo>
                    <a:cubicBezTo>
                      <a:pt x="132" y="0"/>
                      <a:pt x="0" y="143"/>
                      <a:pt x="0" y="143"/>
                    </a:cubicBezTo>
                    <a:cubicBezTo>
                      <a:pt x="119" y="243"/>
                      <a:pt x="229" y="277"/>
                      <a:pt x="323" y="277"/>
                    </a:cubicBezTo>
                    <a:cubicBezTo>
                      <a:pt x="517" y="277"/>
                      <a:pt x="641" y="132"/>
                      <a:pt x="641" y="132"/>
                    </a:cubicBezTo>
                    <a:cubicBezTo>
                      <a:pt x="527" y="33"/>
                      <a:pt x="419" y="0"/>
                      <a:pt x="325" y="0"/>
                    </a:cubicBezTo>
                  </a:path>
                </a:pathLst>
              </a:custGeom>
              <a:gradFill flip="none" rotWithShape="1">
                <a:gsLst>
                  <a:gs pos="0">
                    <a:srgbClr val="0A8F63"/>
                  </a:gs>
                  <a:gs pos="100000">
                    <a:srgbClr val="48F166"/>
                  </a:gs>
                </a:gsLst>
                <a:lin ang="13500000" scaled="1"/>
                <a:tileRect/>
              </a:gradFill>
              <a:ln w="12700">
                <a:solidFill>
                  <a:srgbClr val="48F1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29" name="Text Placeholder 3">
                <a:extLst>
                  <a:ext uri="{FF2B5EF4-FFF2-40B4-BE49-F238E27FC236}">
                    <a16:creationId xmlns:a16="http://schemas.microsoft.com/office/drawing/2014/main" id="{714C3DAC-BFCC-9BCF-BC3D-E2495AAC87E3}"/>
                  </a:ext>
                </a:extLst>
              </p:cNvPr>
              <p:cNvSpPr txBox="1">
                <a:spLocks/>
              </p:cNvSpPr>
              <p:nvPr/>
            </p:nvSpPr>
            <p:spPr>
              <a:xfrm rot="18355109">
                <a:off x="3623687" y="2382679"/>
                <a:ext cx="635644" cy="19069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lvl="0" defTabSz="964326">
                  <a:spcBef>
                    <a:spcPct val="20000"/>
                  </a:spcBef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lang="en-US" altLang="zh-CN" sz="1800" b="1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79">
              <a:extLst>
                <a:ext uri="{FF2B5EF4-FFF2-40B4-BE49-F238E27FC236}">
                  <a16:creationId xmlns:a16="http://schemas.microsoft.com/office/drawing/2014/main" id="{31EBFB38-9AF1-1636-F918-ECD556DAD70A}"/>
                </a:ext>
              </a:extLst>
            </p:cNvPr>
            <p:cNvGrpSpPr/>
            <p:nvPr/>
          </p:nvGrpSpPr>
          <p:grpSpPr>
            <a:xfrm>
              <a:off x="8372547" y="1698820"/>
              <a:ext cx="927049" cy="2143049"/>
              <a:chOff x="5745001" y="1376407"/>
              <a:chExt cx="638204" cy="1475329"/>
            </a:xfrm>
            <a:solidFill>
              <a:srgbClr val="00B0F0"/>
            </a:solidFill>
          </p:grpSpPr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id="{F0C7DAC3-2696-F622-A67C-300AF18F72E9}"/>
                  </a:ext>
                </a:extLst>
              </p:cNvPr>
              <p:cNvSpPr>
                <a:spLocks/>
              </p:cNvSpPr>
              <p:nvPr/>
            </p:nvSpPr>
            <p:spPr bwMode="auto">
              <a:xfrm rot="7358619">
                <a:off x="5326438" y="1794970"/>
                <a:ext cx="1475329" cy="638204"/>
              </a:xfrm>
              <a:custGeom>
                <a:avLst/>
                <a:gdLst/>
                <a:ahLst/>
                <a:cxnLst>
                  <a:cxn ang="0">
                    <a:pos x="325" y="0"/>
                  </a:cxn>
                  <a:cxn ang="0">
                    <a:pos x="0" y="143"/>
                  </a:cxn>
                  <a:cxn ang="0">
                    <a:pos x="323" y="277"/>
                  </a:cxn>
                  <a:cxn ang="0">
                    <a:pos x="641" y="132"/>
                  </a:cxn>
                  <a:cxn ang="0">
                    <a:pos x="325" y="0"/>
                  </a:cxn>
                </a:cxnLst>
                <a:rect l="0" t="0" r="r" b="b"/>
                <a:pathLst>
                  <a:path w="641" h="277">
                    <a:moveTo>
                      <a:pt x="325" y="0"/>
                    </a:moveTo>
                    <a:cubicBezTo>
                      <a:pt x="132" y="0"/>
                      <a:pt x="0" y="143"/>
                      <a:pt x="0" y="143"/>
                    </a:cubicBezTo>
                    <a:cubicBezTo>
                      <a:pt x="119" y="243"/>
                      <a:pt x="229" y="277"/>
                      <a:pt x="323" y="277"/>
                    </a:cubicBezTo>
                    <a:cubicBezTo>
                      <a:pt x="517" y="277"/>
                      <a:pt x="641" y="132"/>
                      <a:pt x="641" y="132"/>
                    </a:cubicBezTo>
                    <a:cubicBezTo>
                      <a:pt x="527" y="33"/>
                      <a:pt x="419" y="0"/>
                      <a:pt x="325" y="0"/>
                    </a:cubicBezTo>
                  </a:path>
                </a:pathLst>
              </a:custGeom>
              <a:gradFill flip="none" rotWithShape="1">
                <a:gsLst>
                  <a:gs pos="0">
                    <a:srgbClr val="0A8F63"/>
                  </a:gs>
                  <a:gs pos="100000">
                    <a:srgbClr val="48F166"/>
                  </a:gs>
                </a:gsLst>
                <a:lin ang="13500000" scaled="1"/>
                <a:tileRect/>
              </a:gradFill>
              <a:ln w="12700">
                <a:solidFill>
                  <a:srgbClr val="48F1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27" name="Text Placeholder 3">
                <a:extLst>
                  <a:ext uri="{FF2B5EF4-FFF2-40B4-BE49-F238E27FC236}">
                    <a16:creationId xmlns:a16="http://schemas.microsoft.com/office/drawing/2014/main" id="{D13B9197-FA2D-FF0F-F776-07ADD93756C8}"/>
                  </a:ext>
                </a:extLst>
              </p:cNvPr>
              <p:cNvSpPr txBox="1">
                <a:spLocks/>
              </p:cNvSpPr>
              <p:nvPr/>
            </p:nvSpPr>
            <p:spPr>
              <a:xfrm rot="18148933">
                <a:off x="5754052" y="2000479"/>
                <a:ext cx="635644" cy="19069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lvl="0" defTabSz="964326">
                  <a:spcBef>
                    <a:spcPct val="20000"/>
                  </a:spcBef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lang="en-US" altLang="zh-CN" sz="1800" b="1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81">
              <a:extLst>
                <a:ext uri="{FF2B5EF4-FFF2-40B4-BE49-F238E27FC236}">
                  <a16:creationId xmlns:a16="http://schemas.microsoft.com/office/drawing/2014/main" id="{EC8E1573-C05B-711C-52BB-05B6DB09286D}"/>
                </a:ext>
              </a:extLst>
            </p:cNvPr>
            <p:cNvGrpSpPr/>
            <p:nvPr/>
          </p:nvGrpSpPr>
          <p:grpSpPr>
            <a:xfrm>
              <a:off x="1175569" y="2763524"/>
              <a:ext cx="1082495" cy="2502391"/>
              <a:chOff x="790418" y="2109376"/>
              <a:chExt cx="745217" cy="1722710"/>
            </a:xfrm>
            <a:solidFill>
              <a:srgbClr val="D82102"/>
            </a:solidFill>
          </p:grpSpPr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id="{B6A87598-9A64-1434-5474-C3444B379145}"/>
                  </a:ext>
                </a:extLst>
              </p:cNvPr>
              <p:cNvSpPr>
                <a:spLocks/>
              </p:cNvSpPr>
              <p:nvPr/>
            </p:nvSpPr>
            <p:spPr bwMode="auto">
              <a:xfrm rot="3380677">
                <a:off x="301672" y="2598122"/>
                <a:ext cx="1722710" cy="745217"/>
              </a:xfrm>
              <a:custGeom>
                <a:avLst/>
                <a:gdLst/>
                <a:ahLst/>
                <a:cxnLst>
                  <a:cxn ang="0">
                    <a:pos x="325" y="0"/>
                  </a:cxn>
                  <a:cxn ang="0">
                    <a:pos x="0" y="143"/>
                  </a:cxn>
                  <a:cxn ang="0">
                    <a:pos x="323" y="277"/>
                  </a:cxn>
                  <a:cxn ang="0">
                    <a:pos x="641" y="132"/>
                  </a:cxn>
                  <a:cxn ang="0">
                    <a:pos x="325" y="0"/>
                  </a:cxn>
                </a:cxnLst>
                <a:rect l="0" t="0" r="r" b="b"/>
                <a:pathLst>
                  <a:path w="641" h="277">
                    <a:moveTo>
                      <a:pt x="325" y="0"/>
                    </a:moveTo>
                    <a:cubicBezTo>
                      <a:pt x="132" y="0"/>
                      <a:pt x="0" y="143"/>
                      <a:pt x="0" y="143"/>
                    </a:cubicBezTo>
                    <a:cubicBezTo>
                      <a:pt x="119" y="243"/>
                      <a:pt x="229" y="277"/>
                      <a:pt x="323" y="277"/>
                    </a:cubicBezTo>
                    <a:cubicBezTo>
                      <a:pt x="517" y="277"/>
                      <a:pt x="641" y="132"/>
                      <a:pt x="641" y="132"/>
                    </a:cubicBezTo>
                    <a:cubicBezTo>
                      <a:pt x="527" y="33"/>
                      <a:pt x="419" y="0"/>
                      <a:pt x="325" y="0"/>
                    </a:cubicBezTo>
                  </a:path>
                </a:pathLst>
              </a:custGeom>
              <a:gradFill flip="none" rotWithShape="1">
                <a:gsLst>
                  <a:gs pos="0">
                    <a:srgbClr val="0A8F63"/>
                  </a:gs>
                  <a:gs pos="100000">
                    <a:srgbClr val="48F166"/>
                  </a:gs>
                </a:gsLst>
                <a:lin ang="13500000" scaled="1"/>
                <a:tileRect/>
              </a:gradFill>
              <a:ln w="12700">
                <a:solidFill>
                  <a:srgbClr val="48F1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25" name="Text Placeholder 3">
                <a:extLst>
                  <a:ext uri="{FF2B5EF4-FFF2-40B4-BE49-F238E27FC236}">
                    <a16:creationId xmlns:a16="http://schemas.microsoft.com/office/drawing/2014/main" id="{4EB225D7-DB45-85CD-8250-E3DD6ACE7DEC}"/>
                  </a:ext>
                </a:extLst>
              </p:cNvPr>
              <p:cNvSpPr txBox="1">
                <a:spLocks/>
              </p:cNvSpPr>
              <p:nvPr/>
            </p:nvSpPr>
            <p:spPr>
              <a:xfrm rot="3449402">
                <a:off x="825740" y="2902581"/>
                <a:ext cx="657715" cy="201067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marL="0" marR="0" lvl="0" indent="0" algn="ctr" defTabSz="964326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98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en-US" sz="1898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80">
              <a:extLst>
                <a:ext uri="{FF2B5EF4-FFF2-40B4-BE49-F238E27FC236}">
                  <a16:creationId xmlns:a16="http://schemas.microsoft.com/office/drawing/2014/main" id="{1E499A10-E021-AEEB-DEB7-CE23075C143A}"/>
                </a:ext>
              </a:extLst>
            </p:cNvPr>
            <p:cNvGrpSpPr/>
            <p:nvPr/>
          </p:nvGrpSpPr>
          <p:grpSpPr>
            <a:xfrm rot="21187006">
              <a:off x="3430846" y="3424073"/>
              <a:ext cx="955731" cy="2209353"/>
              <a:chOff x="2279510" y="2730921"/>
              <a:chExt cx="657950" cy="1520974"/>
            </a:xfrm>
            <a:solidFill>
              <a:srgbClr val="D82102"/>
            </a:solidFill>
          </p:grpSpPr>
          <p:sp>
            <p:nvSpPr>
              <p:cNvPr id="22" name="Freeform 5">
                <a:extLst>
                  <a:ext uri="{FF2B5EF4-FFF2-40B4-BE49-F238E27FC236}">
                    <a16:creationId xmlns:a16="http://schemas.microsoft.com/office/drawing/2014/main" id="{4DC229B5-7F0D-3167-CA31-B6835C3E7042}"/>
                  </a:ext>
                </a:extLst>
              </p:cNvPr>
              <p:cNvSpPr>
                <a:spLocks/>
              </p:cNvSpPr>
              <p:nvPr/>
            </p:nvSpPr>
            <p:spPr bwMode="auto">
              <a:xfrm rot="3880404">
                <a:off x="1847998" y="3162433"/>
                <a:ext cx="1520974" cy="657950"/>
              </a:xfrm>
              <a:custGeom>
                <a:avLst/>
                <a:gdLst/>
                <a:ahLst/>
                <a:cxnLst>
                  <a:cxn ang="0">
                    <a:pos x="325" y="0"/>
                  </a:cxn>
                  <a:cxn ang="0">
                    <a:pos x="0" y="143"/>
                  </a:cxn>
                  <a:cxn ang="0">
                    <a:pos x="323" y="277"/>
                  </a:cxn>
                  <a:cxn ang="0">
                    <a:pos x="641" y="132"/>
                  </a:cxn>
                  <a:cxn ang="0">
                    <a:pos x="325" y="0"/>
                  </a:cxn>
                </a:cxnLst>
                <a:rect l="0" t="0" r="r" b="b"/>
                <a:pathLst>
                  <a:path w="641" h="277">
                    <a:moveTo>
                      <a:pt x="325" y="0"/>
                    </a:moveTo>
                    <a:cubicBezTo>
                      <a:pt x="132" y="0"/>
                      <a:pt x="0" y="143"/>
                      <a:pt x="0" y="143"/>
                    </a:cubicBezTo>
                    <a:cubicBezTo>
                      <a:pt x="119" y="243"/>
                      <a:pt x="229" y="277"/>
                      <a:pt x="323" y="277"/>
                    </a:cubicBezTo>
                    <a:cubicBezTo>
                      <a:pt x="517" y="277"/>
                      <a:pt x="641" y="132"/>
                      <a:pt x="641" y="132"/>
                    </a:cubicBezTo>
                    <a:cubicBezTo>
                      <a:pt x="527" y="33"/>
                      <a:pt x="419" y="0"/>
                      <a:pt x="325" y="0"/>
                    </a:cubicBezTo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23" name="Text Placeholder 3">
                <a:extLst>
                  <a:ext uri="{FF2B5EF4-FFF2-40B4-BE49-F238E27FC236}">
                    <a16:creationId xmlns:a16="http://schemas.microsoft.com/office/drawing/2014/main" id="{F5F62BB3-7EA1-256C-4437-71C6F73D6764}"/>
                  </a:ext>
                </a:extLst>
              </p:cNvPr>
              <p:cNvSpPr txBox="1">
                <a:spLocks/>
              </p:cNvSpPr>
              <p:nvPr/>
            </p:nvSpPr>
            <p:spPr>
              <a:xfrm rot="3828910">
                <a:off x="2280112" y="3410890"/>
                <a:ext cx="635644" cy="19069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lvl="0" defTabSz="964326">
                  <a:spcBef>
                    <a:spcPct val="20000"/>
                  </a:spcBef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lang="en-US" altLang="zh-CN" sz="1800" b="1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78">
              <a:extLst>
                <a:ext uri="{FF2B5EF4-FFF2-40B4-BE49-F238E27FC236}">
                  <a16:creationId xmlns:a16="http://schemas.microsoft.com/office/drawing/2014/main" id="{6F581562-E667-2867-D05B-30A688B714E3}"/>
                </a:ext>
              </a:extLst>
            </p:cNvPr>
            <p:cNvGrpSpPr/>
            <p:nvPr/>
          </p:nvGrpSpPr>
          <p:grpSpPr>
            <a:xfrm>
              <a:off x="6556727" y="3789311"/>
              <a:ext cx="2143050" cy="927049"/>
              <a:chOff x="4494944" y="2815554"/>
              <a:chExt cx="1475330" cy="638204"/>
            </a:xfrm>
            <a:solidFill>
              <a:srgbClr val="D82102"/>
            </a:solidFill>
          </p:grpSpPr>
          <p:sp>
            <p:nvSpPr>
              <p:cNvPr id="20" name="Freeform 5">
                <a:extLst>
                  <a:ext uri="{FF2B5EF4-FFF2-40B4-BE49-F238E27FC236}">
                    <a16:creationId xmlns:a16="http://schemas.microsoft.com/office/drawing/2014/main" id="{C2CA9690-7E2F-DB53-BB3E-27119849E3AA}"/>
                  </a:ext>
                </a:extLst>
              </p:cNvPr>
              <p:cNvSpPr>
                <a:spLocks/>
              </p:cNvSpPr>
              <p:nvPr/>
            </p:nvSpPr>
            <p:spPr bwMode="auto">
              <a:xfrm rot="2257082">
                <a:off x="4494944" y="2815554"/>
                <a:ext cx="1475330" cy="638204"/>
              </a:xfrm>
              <a:custGeom>
                <a:avLst/>
                <a:gdLst/>
                <a:ahLst/>
                <a:cxnLst>
                  <a:cxn ang="0">
                    <a:pos x="325" y="0"/>
                  </a:cxn>
                  <a:cxn ang="0">
                    <a:pos x="0" y="143"/>
                  </a:cxn>
                  <a:cxn ang="0">
                    <a:pos x="323" y="277"/>
                  </a:cxn>
                  <a:cxn ang="0">
                    <a:pos x="641" y="132"/>
                  </a:cxn>
                  <a:cxn ang="0">
                    <a:pos x="325" y="0"/>
                  </a:cxn>
                </a:cxnLst>
                <a:rect l="0" t="0" r="r" b="b"/>
                <a:pathLst>
                  <a:path w="641" h="277">
                    <a:moveTo>
                      <a:pt x="325" y="0"/>
                    </a:moveTo>
                    <a:cubicBezTo>
                      <a:pt x="132" y="0"/>
                      <a:pt x="0" y="143"/>
                      <a:pt x="0" y="143"/>
                    </a:cubicBezTo>
                    <a:cubicBezTo>
                      <a:pt x="119" y="243"/>
                      <a:pt x="229" y="277"/>
                      <a:pt x="323" y="277"/>
                    </a:cubicBezTo>
                    <a:cubicBezTo>
                      <a:pt x="517" y="277"/>
                      <a:pt x="641" y="132"/>
                      <a:pt x="641" y="132"/>
                    </a:cubicBezTo>
                    <a:cubicBezTo>
                      <a:pt x="527" y="33"/>
                      <a:pt x="419" y="0"/>
                      <a:pt x="325" y="0"/>
                    </a:cubicBezTo>
                  </a:path>
                </a:pathLst>
              </a:custGeom>
              <a:gradFill flip="none" rotWithShape="1">
                <a:gsLst>
                  <a:gs pos="0">
                    <a:srgbClr val="0A8F63">
                      <a:alpha val="0"/>
                    </a:srgbClr>
                  </a:gs>
                  <a:gs pos="100000">
                    <a:srgbClr val="48F166">
                      <a:alpha val="34000"/>
                    </a:srgbClr>
                  </a:gs>
                </a:gsLst>
                <a:lin ang="13500000" scaled="1"/>
                <a:tileRect/>
              </a:grad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48F166"/>
                    </a:gs>
                  </a:gsLst>
                  <a:lin ang="54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21" name="Text Placeholder 3">
                <a:extLst>
                  <a:ext uri="{FF2B5EF4-FFF2-40B4-BE49-F238E27FC236}">
                    <a16:creationId xmlns:a16="http://schemas.microsoft.com/office/drawing/2014/main" id="{9BDF4536-4E8C-0A2D-1C03-394BAEE996A0}"/>
                  </a:ext>
                </a:extLst>
              </p:cNvPr>
              <p:cNvSpPr txBox="1">
                <a:spLocks/>
              </p:cNvSpPr>
              <p:nvPr/>
            </p:nvSpPr>
            <p:spPr>
              <a:xfrm rot="2359004">
                <a:off x="4917298" y="3044375"/>
                <a:ext cx="635644" cy="19069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spAutoFit/>
              </a:bodyPr>
              <a:lstStyle>
                <a:lvl1pPr marL="0" indent="0" algn="ctr">
                  <a:buNone/>
                  <a:defRPr sz="14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lvl="0" defTabSz="964326">
                  <a:spcBef>
                    <a:spcPct val="20000"/>
                  </a:spcBef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lang="en-US" altLang="zh-CN" sz="1800" b="1" kern="0" dirty="0">
                  <a:solidFill>
                    <a:sysClr val="window" lastClr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24A4DC6-C95A-67D7-4F54-3AE8EBD2ABA8}"/>
              </a:ext>
            </a:extLst>
          </p:cNvPr>
          <p:cNvGrpSpPr/>
          <p:nvPr/>
        </p:nvGrpSpPr>
        <p:grpSpPr>
          <a:xfrm>
            <a:off x="946908" y="5069493"/>
            <a:ext cx="3167981" cy="909913"/>
            <a:chOff x="444499" y="1856096"/>
            <a:chExt cx="3167981" cy="90991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C88DA1A-7D7F-3BFB-9A49-90C6ABE1DF39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B618FA4-86E4-4355-F8F4-66ABA2338B5B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32D3A1C8-A944-BCA8-4878-9E4F8737C4F6}"/>
              </a:ext>
            </a:extLst>
          </p:cNvPr>
          <p:cNvGrpSpPr/>
          <p:nvPr/>
        </p:nvGrpSpPr>
        <p:grpSpPr>
          <a:xfrm>
            <a:off x="4580484" y="5014428"/>
            <a:ext cx="3167981" cy="1163829"/>
            <a:chOff x="444499" y="1856096"/>
            <a:chExt cx="3167981" cy="116382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5DD751C-5C95-5DA4-BAFB-71D19A589328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100" dirty="0">
                <a:latin typeface="+mn-ea"/>
                <a:sym typeface="HarmonyOS Sans SC Light" panose="000004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DC03C55-3C0A-B49E-5911-A8A4CDDE7B7B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EEBFE12-C0F4-DCFE-FC49-40A4379E2BF1}"/>
              </a:ext>
            </a:extLst>
          </p:cNvPr>
          <p:cNvGrpSpPr/>
          <p:nvPr/>
        </p:nvGrpSpPr>
        <p:grpSpPr>
          <a:xfrm>
            <a:off x="8630869" y="4614536"/>
            <a:ext cx="3167981" cy="909913"/>
            <a:chOff x="444499" y="1856096"/>
            <a:chExt cx="3167981" cy="90991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3975F9D-F1D5-DE6B-F4CA-5EE6817E1A10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BCCCFCE-D084-683F-8300-749DD4AE7F78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86A0EEE-D04B-2539-E614-80E58514898B}"/>
              </a:ext>
            </a:extLst>
          </p:cNvPr>
          <p:cNvGrpSpPr/>
          <p:nvPr/>
        </p:nvGrpSpPr>
        <p:grpSpPr>
          <a:xfrm>
            <a:off x="514682" y="1304816"/>
            <a:ext cx="2276090" cy="1163829"/>
            <a:chOff x="1336390" y="1856096"/>
            <a:chExt cx="2276090" cy="116382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E5B48BA-7ACF-E764-63D9-189AE2FD9BC9}"/>
                </a:ext>
              </a:extLst>
            </p:cNvPr>
            <p:cNvSpPr txBox="1"/>
            <p:nvPr/>
          </p:nvSpPr>
          <p:spPr>
            <a:xfrm>
              <a:off x="1336390" y="2188222"/>
              <a:ext cx="2276090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4947184-CB59-A6D3-19BA-A8746EF28679}"/>
                </a:ext>
              </a:extLst>
            </p:cNvPr>
            <p:cNvSpPr txBox="1"/>
            <p:nvPr/>
          </p:nvSpPr>
          <p:spPr>
            <a:xfrm>
              <a:off x="1591015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FDCC665-89C4-B46E-50E0-9D7A37693AB2}"/>
              </a:ext>
            </a:extLst>
          </p:cNvPr>
          <p:cNvGrpSpPr/>
          <p:nvPr/>
        </p:nvGrpSpPr>
        <p:grpSpPr>
          <a:xfrm>
            <a:off x="4543169" y="1171383"/>
            <a:ext cx="3167981" cy="909913"/>
            <a:chOff x="444499" y="1856096"/>
            <a:chExt cx="3167981" cy="90991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C335686-C231-783C-3E39-B464DC6F1EC4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57678D6-E954-A11D-A790-D13919B3A823}"/>
                </a:ext>
              </a:extLst>
            </p:cNvPr>
            <p:cNvSpPr txBox="1"/>
            <p:nvPr/>
          </p:nvSpPr>
          <p:spPr>
            <a:xfrm>
              <a:off x="1591015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8871A3E-16F5-2C41-3A0E-0D29AC365292}"/>
              </a:ext>
            </a:extLst>
          </p:cNvPr>
          <p:cNvGrpSpPr/>
          <p:nvPr/>
        </p:nvGrpSpPr>
        <p:grpSpPr>
          <a:xfrm>
            <a:off x="9551683" y="1268619"/>
            <a:ext cx="2019301" cy="1417744"/>
            <a:chOff x="444500" y="1856096"/>
            <a:chExt cx="2019301" cy="141774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CCBED51-D4BE-3B1A-BE01-C4E65502A1C8}"/>
                </a:ext>
              </a:extLst>
            </p:cNvPr>
            <p:cNvSpPr txBox="1"/>
            <p:nvPr/>
          </p:nvSpPr>
          <p:spPr>
            <a:xfrm>
              <a:off x="444500" y="2188222"/>
              <a:ext cx="1838856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D2A9F43-5762-70A7-4D64-59FB17328DF6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52497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2BA55BAB-3914-8087-B102-5C8F5435A816}"/>
              </a:ext>
            </a:extLst>
          </p:cNvPr>
          <p:cNvSpPr/>
          <p:nvPr/>
        </p:nvSpPr>
        <p:spPr>
          <a:xfrm>
            <a:off x="1272716" y="1556792"/>
            <a:ext cx="2711624" cy="2448272"/>
          </a:xfrm>
          <a:prstGeom prst="round2Diag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49215B7-908C-9DFB-AFFF-C1B09C33F79C}"/>
              </a:ext>
            </a:extLst>
          </p:cNvPr>
          <p:cNvGrpSpPr/>
          <p:nvPr/>
        </p:nvGrpSpPr>
        <p:grpSpPr>
          <a:xfrm>
            <a:off x="1185374" y="4374775"/>
            <a:ext cx="2939682" cy="909913"/>
            <a:chOff x="444500" y="1856096"/>
            <a:chExt cx="2939682" cy="90991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C785BE0-286F-8568-5DFA-950F69491490}"/>
                </a:ext>
              </a:extLst>
            </p:cNvPr>
            <p:cNvSpPr txBox="1"/>
            <p:nvPr/>
          </p:nvSpPr>
          <p:spPr>
            <a:xfrm>
              <a:off x="444500" y="2188222"/>
              <a:ext cx="2939682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A18F415-6267-1B3F-E70B-697CA15925A2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53BB5E2C-12EB-7FF5-9796-17D9D3D201F6}"/>
              </a:ext>
            </a:extLst>
          </p:cNvPr>
          <p:cNvSpPr/>
          <p:nvPr/>
        </p:nvSpPr>
        <p:spPr>
          <a:xfrm>
            <a:off x="4728474" y="3329078"/>
            <a:ext cx="2711624" cy="2448272"/>
          </a:xfrm>
          <a:prstGeom prst="round2Diag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759B0EE6-F15E-F816-3B49-DC022C63CD5B}"/>
              </a:ext>
            </a:extLst>
          </p:cNvPr>
          <p:cNvSpPr/>
          <p:nvPr/>
        </p:nvSpPr>
        <p:spPr>
          <a:xfrm>
            <a:off x="8184232" y="1556792"/>
            <a:ext cx="2711624" cy="2448272"/>
          </a:xfrm>
          <a:prstGeom prst="round2Diag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6F95B77-FFD6-ACBA-744D-6112890DD6B3}"/>
              </a:ext>
            </a:extLst>
          </p:cNvPr>
          <p:cNvGrpSpPr/>
          <p:nvPr/>
        </p:nvGrpSpPr>
        <p:grpSpPr>
          <a:xfrm>
            <a:off x="4656062" y="1988840"/>
            <a:ext cx="2939682" cy="909913"/>
            <a:chOff x="444500" y="1856096"/>
            <a:chExt cx="2939682" cy="90991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725F7D8-C738-1D77-03EE-C684FF4C119D}"/>
                </a:ext>
              </a:extLst>
            </p:cNvPr>
            <p:cNvSpPr txBox="1"/>
            <p:nvPr/>
          </p:nvSpPr>
          <p:spPr>
            <a:xfrm>
              <a:off x="444500" y="2188222"/>
              <a:ext cx="2939682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9B4EF49-1884-DD6D-3839-4E95CCD7C7A2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147D8ED-3C17-2F8D-8192-97D7028901D4}"/>
              </a:ext>
            </a:extLst>
          </p:cNvPr>
          <p:cNvGrpSpPr/>
          <p:nvPr/>
        </p:nvGrpSpPr>
        <p:grpSpPr>
          <a:xfrm>
            <a:off x="8184232" y="4374775"/>
            <a:ext cx="3240360" cy="1163829"/>
            <a:chOff x="444500" y="1856096"/>
            <a:chExt cx="3240360" cy="116382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86AA372-BB32-F866-858B-3EEFF0C90405}"/>
                </a:ext>
              </a:extLst>
            </p:cNvPr>
            <p:cNvSpPr txBox="1"/>
            <p:nvPr/>
          </p:nvSpPr>
          <p:spPr>
            <a:xfrm>
              <a:off x="444500" y="2188222"/>
              <a:ext cx="3240360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1100" dirty="0">
                <a:latin typeface="+mn-ea"/>
                <a:sym typeface="HarmonyOS Sans SC Light" panose="000004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A6432C5-53E5-031D-CA43-AEADB3D6AB89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4113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B8891536-8DE4-A93F-70FE-4CBB82ABC1A7}"/>
              </a:ext>
            </a:extLst>
          </p:cNvPr>
          <p:cNvSpPr/>
          <p:nvPr/>
        </p:nvSpPr>
        <p:spPr>
          <a:xfrm>
            <a:off x="10320677" y="2176894"/>
            <a:ext cx="638026" cy="407036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4E04AC-6661-6F2C-4AE1-A5FD6000E751}"/>
              </a:ext>
            </a:extLst>
          </p:cNvPr>
          <p:cNvSpPr txBox="1"/>
          <p:nvPr/>
        </p:nvSpPr>
        <p:spPr>
          <a:xfrm>
            <a:off x="193373" y="869353"/>
            <a:ext cx="5321593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dirty="0">
                <a:ln>
                  <a:gradFill>
                    <a:gsLst>
                      <a:gs pos="0">
                        <a:srgbClr val="0A8F63"/>
                      </a:gs>
                      <a:gs pos="100000">
                        <a:srgbClr val="48F166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 flip="none" rotWithShape="1">
                  <a:gsLst>
                    <a:gs pos="100000">
                      <a:srgbClr val="48F166">
                        <a:alpha val="60000"/>
                      </a:srgbClr>
                    </a:gs>
                    <a:gs pos="0">
                      <a:srgbClr val="0A8F63">
                        <a:alpha val="0"/>
                      </a:srgbClr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700" dirty="0">
              <a:ln>
                <a:gradFill>
                  <a:gsLst>
                    <a:gs pos="0">
                      <a:srgbClr val="0A8F63"/>
                    </a:gs>
                    <a:gs pos="100000">
                      <a:srgbClr val="48F166">
                        <a:alpha val="0"/>
                      </a:srgbClr>
                    </a:gs>
                  </a:gsLst>
                  <a:lin ang="5400000" scaled="1"/>
                </a:gradFill>
              </a:ln>
              <a:gradFill flip="none" rotWithShape="1">
                <a:gsLst>
                  <a:gs pos="100000">
                    <a:srgbClr val="48F166">
                      <a:alpha val="60000"/>
                    </a:srgbClr>
                  </a:gs>
                  <a:gs pos="0">
                    <a:srgbClr val="0A8F63">
                      <a:alpha val="0"/>
                    </a:srgbClr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id="{218D32AB-41D5-0013-0078-BF1EFACA96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9541"/>
          <a:stretch/>
        </p:blipFill>
        <p:spPr>
          <a:xfrm>
            <a:off x="0" y="4083296"/>
            <a:ext cx="12192000" cy="2774705"/>
          </a:xfrm>
          <a:custGeom>
            <a:avLst/>
            <a:gdLst>
              <a:gd name="connsiteX0" fmla="*/ 0 w 12192000"/>
              <a:gd name="connsiteY0" fmla="*/ 0 h 2774705"/>
              <a:gd name="connsiteX1" fmla="*/ 12192000 w 12192000"/>
              <a:gd name="connsiteY1" fmla="*/ 0 h 2774705"/>
              <a:gd name="connsiteX2" fmla="*/ 12192000 w 12192000"/>
              <a:gd name="connsiteY2" fmla="*/ 2774705 h 2774705"/>
              <a:gd name="connsiteX3" fmla="*/ 0 w 12192000"/>
              <a:gd name="connsiteY3" fmla="*/ 2774705 h 2774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74705">
                <a:moveTo>
                  <a:pt x="0" y="0"/>
                </a:moveTo>
                <a:lnTo>
                  <a:pt x="12192000" y="0"/>
                </a:lnTo>
                <a:lnTo>
                  <a:pt x="12192000" y="2774705"/>
                </a:lnTo>
                <a:lnTo>
                  <a:pt x="0" y="2774705"/>
                </a:lnTo>
                <a:close/>
              </a:path>
            </a:pathLst>
          </a:custGeom>
        </p:spPr>
      </p:pic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74E7B40C-E844-3FBF-6B9F-478AC8DEA9B8}"/>
              </a:ext>
            </a:extLst>
          </p:cNvPr>
          <p:cNvSpPr/>
          <p:nvPr/>
        </p:nvSpPr>
        <p:spPr>
          <a:xfrm>
            <a:off x="6132255" y="1921163"/>
            <a:ext cx="436773" cy="278645"/>
          </a:xfrm>
          <a:prstGeom prst="round2DiagRect">
            <a:avLst>
              <a:gd name="adj1" fmla="val 34117"/>
              <a:gd name="adj2" fmla="val 0"/>
            </a:avLst>
          </a:prstGeom>
          <a:noFill/>
          <a:ln w="762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4701038" y="3453493"/>
            <a:ext cx="1043027" cy="665412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E227EB84-B9F0-2AEC-CBB8-9C880A022C7A}"/>
              </a:ext>
            </a:extLst>
          </p:cNvPr>
          <p:cNvSpPr/>
          <p:nvPr/>
        </p:nvSpPr>
        <p:spPr>
          <a:xfrm>
            <a:off x="5266820" y="2460544"/>
            <a:ext cx="5221668" cy="1418947"/>
          </a:xfrm>
          <a:prstGeom prst="round2DiagRect">
            <a:avLst>
              <a:gd name="adj1" fmla="val 20536"/>
              <a:gd name="adj2" fmla="val 0"/>
            </a:avLst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 w="12700">
            <a:gradFill flip="none" rotWithShape="1">
              <a:gsLst>
                <a:gs pos="0">
                  <a:srgbClr val="F0F0F0">
                    <a:alpha val="0"/>
                  </a:srgbClr>
                </a:gs>
                <a:gs pos="100000">
                  <a:srgbClr val="48F166">
                    <a:alpha val="4000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5266819" y="2322082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99E49E-82DC-79C6-EE5C-2FCE4B2B3BA2}"/>
              </a:ext>
            </a:extLst>
          </p:cNvPr>
          <p:cNvSpPr txBox="1"/>
          <p:nvPr/>
        </p:nvSpPr>
        <p:spPr>
          <a:xfrm>
            <a:off x="5961777" y="2471444"/>
            <a:ext cx="26798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F09FC8-2013-7BBE-49F4-CB9D408B9963}"/>
              </a:ext>
            </a:extLst>
          </p:cNvPr>
          <p:cNvSpPr txBox="1"/>
          <p:nvPr/>
        </p:nvSpPr>
        <p:spPr>
          <a:xfrm>
            <a:off x="5961777" y="3068960"/>
            <a:ext cx="4041311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/>
                </a:solidFill>
              </a:rPr>
              <a:t>... ...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73D6340-A810-72FE-61B6-2AD3136B2028}"/>
              </a:ext>
            </a:extLst>
          </p:cNvPr>
          <p:cNvSpPr/>
          <p:nvPr/>
        </p:nvSpPr>
        <p:spPr>
          <a:xfrm>
            <a:off x="479376" y="1128001"/>
            <a:ext cx="950198" cy="950198"/>
          </a:xfrm>
          <a:prstGeom prst="ellipse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53D8BF5-5F3F-587C-7492-BC5C9C85E288}"/>
              </a:ext>
            </a:extLst>
          </p:cNvPr>
          <p:cNvSpPr/>
          <p:nvPr/>
        </p:nvSpPr>
        <p:spPr>
          <a:xfrm>
            <a:off x="3787426" y="3646930"/>
            <a:ext cx="436366" cy="436366"/>
          </a:xfrm>
          <a:prstGeom prst="ellipse">
            <a:avLst/>
          </a:prstGeom>
          <a:gradFill flip="none" rotWithShape="1">
            <a:gsLst>
              <a:gs pos="0">
                <a:srgbClr val="0A8F63">
                  <a:alpha val="0"/>
                </a:srgbClr>
              </a:gs>
              <a:gs pos="100000">
                <a:srgbClr val="48F166">
                  <a:alpha val="34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3392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对角圆角 32">
            <a:extLst>
              <a:ext uri="{FF2B5EF4-FFF2-40B4-BE49-F238E27FC236}">
                <a16:creationId xmlns:a16="http://schemas.microsoft.com/office/drawing/2014/main" id="{FE00879D-44B7-5689-6549-BA21CCA21952}"/>
              </a:ext>
            </a:extLst>
          </p:cNvPr>
          <p:cNvSpPr/>
          <p:nvPr/>
        </p:nvSpPr>
        <p:spPr>
          <a:xfrm>
            <a:off x="-533161" y="288736"/>
            <a:ext cx="5221669" cy="656428"/>
          </a:xfrm>
          <a:prstGeom prst="round2DiagRect">
            <a:avLst/>
          </a:prstGeom>
          <a:gradFill flip="none" rotWithShape="1">
            <a:gsLst>
              <a:gs pos="0">
                <a:srgbClr val="0A8F63"/>
              </a:gs>
              <a:gs pos="100000">
                <a:srgbClr val="48F166"/>
              </a:gs>
            </a:gsLst>
            <a:lin ang="13500000" scaled="1"/>
            <a:tileRect/>
          </a:gradFill>
          <a:ln w="12700">
            <a:solidFill>
              <a:srgbClr val="48F1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BC9443EE-57A9-0153-4CA4-22ED246AB2C2}"/>
              </a:ext>
            </a:extLst>
          </p:cNvPr>
          <p:cNvSpPr/>
          <p:nvPr/>
        </p:nvSpPr>
        <p:spPr>
          <a:xfrm>
            <a:off x="343688" y="183182"/>
            <a:ext cx="436366" cy="278385"/>
          </a:xfrm>
          <a:prstGeom prst="round2DiagRect">
            <a:avLst>
              <a:gd name="adj1" fmla="val 34117"/>
              <a:gd name="adj2" fmla="val 0"/>
            </a:avLst>
          </a:prstGeom>
          <a:noFill/>
          <a:ln w="38100">
            <a:gradFill>
              <a:gsLst>
                <a:gs pos="0">
                  <a:srgbClr val="F0F0F0"/>
                </a:gs>
                <a:gs pos="100000">
                  <a:srgbClr val="48F166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CE4C84-BE2B-8F8A-9381-FBE57F84DD0E}"/>
              </a:ext>
            </a:extLst>
          </p:cNvPr>
          <p:cNvSpPr txBox="1"/>
          <p:nvPr/>
        </p:nvSpPr>
        <p:spPr>
          <a:xfrm>
            <a:off x="1559496" y="416895"/>
            <a:ext cx="26798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2EA9C-0A7E-AB86-4920-85935D7D1CD0}"/>
              </a:ext>
            </a:extLst>
          </p:cNvPr>
          <p:cNvSpPr txBox="1"/>
          <p:nvPr/>
        </p:nvSpPr>
        <p:spPr>
          <a:xfrm>
            <a:off x="691571" y="285939"/>
            <a:ext cx="9291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100000">
                      <a:schemeClr val="bg1"/>
                    </a:gs>
                    <a:gs pos="0">
                      <a:srgbClr val="48F166"/>
                    </a:gs>
                  </a:gsLst>
                  <a:lin ang="162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4000" dirty="0">
              <a:gradFill flip="none" rotWithShape="1">
                <a:gsLst>
                  <a:gs pos="100000">
                    <a:schemeClr val="bg1"/>
                  </a:gs>
                  <a:gs pos="0">
                    <a:srgbClr val="48F166"/>
                  </a:gs>
                </a:gsLst>
                <a:lin ang="162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DFFF942-E856-6C63-A193-234AE54920CB}"/>
              </a:ext>
            </a:extLst>
          </p:cNvPr>
          <p:cNvGrpSpPr/>
          <p:nvPr/>
        </p:nvGrpSpPr>
        <p:grpSpPr>
          <a:xfrm>
            <a:off x="4727927" y="3429000"/>
            <a:ext cx="1954724" cy="1749454"/>
            <a:chOff x="4400057" y="3759868"/>
            <a:chExt cx="2239523" cy="2004346"/>
          </a:xfrm>
          <a:solidFill>
            <a:srgbClr val="00B0F0"/>
          </a:solidFill>
        </p:grpSpPr>
        <p:sp>
          <p:nvSpPr>
            <p:cNvPr id="53" name="Freeform 5">
              <a:extLst>
                <a:ext uri="{FF2B5EF4-FFF2-40B4-BE49-F238E27FC236}">
                  <a16:creationId xmlns:a16="http://schemas.microsoft.com/office/drawing/2014/main" id="{A4ADFA72-2214-54CC-C11C-006D13F16B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0057" y="3759868"/>
              <a:ext cx="2239523" cy="1328213"/>
            </a:xfrm>
            <a:custGeom>
              <a:avLst/>
              <a:gdLst>
                <a:gd name="T0" fmla="*/ 630 w 891"/>
                <a:gd name="T1" fmla="*/ 289 h 529"/>
                <a:gd name="T2" fmla="*/ 842 w 891"/>
                <a:gd name="T3" fmla="*/ 53 h 529"/>
                <a:gd name="T4" fmla="*/ 889 w 891"/>
                <a:gd name="T5" fmla="*/ 0 h 529"/>
                <a:gd name="T6" fmla="*/ 891 w 891"/>
                <a:gd name="T7" fmla="*/ 22 h 529"/>
                <a:gd name="T8" fmla="*/ 890 w 891"/>
                <a:gd name="T9" fmla="*/ 208 h 529"/>
                <a:gd name="T10" fmla="*/ 880 w 891"/>
                <a:gd name="T11" fmla="*/ 232 h 529"/>
                <a:gd name="T12" fmla="*/ 619 w 891"/>
                <a:gd name="T13" fmla="*/ 512 h 529"/>
                <a:gd name="T14" fmla="*/ 591 w 891"/>
                <a:gd name="T15" fmla="*/ 516 h 529"/>
                <a:gd name="T16" fmla="*/ 439 w 891"/>
                <a:gd name="T17" fmla="*/ 521 h 529"/>
                <a:gd name="T18" fmla="*/ 412 w 891"/>
                <a:gd name="T19" fmla="*/ 520 h 529"/>
                <a:gd name="T20" fmla="*/ 12 w 891"/>
                <a:gd name="T21" fmla="*/ 146 h 529"/>
                <a:gd name="T22" fmla="*/ 0 w 891"/>
                <a:gd name="T23" fmla="*/ 132 h 529"/>
                <a:gd name="T24" fmla="*/ 25 w 891"/>
                <a:gd name="T25" fmla="*/ 130 h 529"/>
                <a:gd name="T26" fmla="*/ 182 w 891"/>
                <a:gd name="T27" fmla="*/ 130 h 529"/>
                <a:gd name="T28" fmla="*/ 218 w 891"/>
                <a:gd name="T29" fmla="*/ 144 h 529"/>
                <a:gd name="T30" fmla="*/ 491 w 891"/>
                <a:gd name="T31" fmla="*/ 390 h 529"/>
                <a:gd name="T32" fmla="*/ 519 w 891"/>
                <a:gd name="T33" fmla="*/ 415 h 529"/>
                <a:gd name="T34" fmla="*/ 630 w 891"/>
                <a:gd name="T35" fmla="*/ 28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1" h="529">
                  <a:moveTo>
                    <a:pt x="630" y="289"/>
                  </a:moveTo>
                  <a:cubicBezTo>
                    <a:pt x="701" y="210"/>
                    <a:pt x="771" y="131"/>
                    <a:pt x="842" y="53"/>
                  </a:cubicBezTo>
                  <a:cubicBezTo>
                    <a:pt x="856" y="36"/>
                    <a:pt x="871" y="20"/>
                    <a:pt x="889" y="0"/>
                  </a:cubicBezTo>
                  <a:cubicBezTo>
                    <a:pt x="890" y="10"/>
                    <a:pt x="891" y="16"/>
                    <a:pt x="891" y="22"/>
                  </a:cubicBezTo>
                  <a:cubicBezTo>
                    <a:pt x="891" y="84"/>
                    <a:pt x="891" y="146"/>
                    <a:pt x="890" y="208"/>
                  </a:cubicBezTo>
                  <a:cubicBezTo>
                    <a:pt x="890" y="216"/>
                    <a:pt x="885" y="226"/>
                    <a:pt x="880" y="232"/>
                  </a:cubicBezTo>
                  <a:cubicBezTo>
                    <a:pt x="793" y="326"/>
                    <a:pt x="706" y="418"/>
                    <a:pt x="619" y="512"/>
                  </a:cubicBezTo>
                  <a:cubicBezTo>
                    <a:pt x="610" y="521"/>
                    <a:pt x="604" y="524"/>
                    <a:pt x="591" y="516"/>
                  </a:cubicBezTo>
                  <a:cubicBezTo>
                    <a:pt x="540" y="488"/>
                    <a:pt x="489" y="490"/>
                    <a:pt x="439" y="521"/>
                  </a:cubicBezTo>
                  <a:cubicBezTo>
                    <a:pt x="429" y="528"/>
                    <a:pt x="422" y="529"/>
                    <a:pt x="412" y="520"/>
                  </a:cubicBezTo>
                  <a:cubicBezTo>
                    <a:pt x="279" y="395"/>
                    <a:pt x="146" y="271"/>
                    <a:pt x="12" y="146"/>
                  </a:cubicBezTo>
                  <a:cubicBezTo>
                    <a:pt x="8" y="143"/>
                    <a:pt x="6" y="138"/>
                    <a:pt x="0" y="132"/>
                  </a:cubicBezTo>
                  <a:cubicBezTo>
                    <a:pt x="10" y="131"/>
                    <a:pt x="18" y="130"/>
                    <a:pt x="25" y="130"/>
                  </a:cubicBezTo>
                  <a:cubicBezTo>
                    <a:pt x="77" y="130"/>
                    <a:pt x="130" y="129"/>
                    <a:pt x="182" y="130"/>
                  </a:cubicBezTo>
                  <a:cubicBezTo>
                    <a:pt x="194" y="131"/>
                    <a:pt x="209" y="136"/>
                    <a:pt x="218" y="144"/>
                  </a:cubicBezTo>
                  <a:cubicBezTo>
                    <a:pt x="309" y="226"/>
                    <a:pt x="400" y="308"/>
                    <a:pt x="491" y="390"/>
                  </a:cubicBezTo>
                  <a:cubicBezTo>
                    <a:pt x="499" y="398"/>
                    <a:pt x="508" y="405"/>
                    <a:pt x="519" y="415"/>
                  </a:cubicBezTo>
                  <a:cubicBezTo>
                    <a:pt x="557" y="372"/>
                    <a:pt x="593" y="331"/>
                    <a:pt x="630" y="28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EB0A6493-7462-BD13-BFAF-87E9A9035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4815" y="5078727"/>
              <a:ext cx="717556" cy="685487"/>
            </a:xfrm>
            <a:custGeom>
              <a:avLst/>
              <a:gdLst>
                <a:gd name="T0" fmla="*/ 0 w 285"/>
                <a:gd name="T1" fmla="*/ 139 h 273"/>
                <a:gd name="T2" fmla="*/ 46 w 285"/>
                <a:gd name="T3" fmla="*/ 41 h 273"/>
                <a:gd name="T4" fmla="*/ 227 w 285"/>
                <a:gd name="T5" fmla="*/ 43 h 273"/>
                <a:gd name="T6" fmla="*/ 236 w 285"/>
                <a:gd name="T7" fmla="*/ 214 h 273"/>
                <a:gd name="T8" fmla="*/ 25 w 285"/>
                <a:gd name="T9" fmla="*/ 205 h 273"/>
                <a:gd name="T10" fmla="*/ 0 w 285"/>
                <a:gd name="T11" fmla="*/ 13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273">
                  <a:moveTo>
                    <a:pt x="0" y="139"/>
                  </a:moveTo>
                  <a:cubicBezTo>
                    <a:pt x="0" y="95"/>
                    <a:pt x="17" y="65"/>
                    <a:pt x="46" y="41"/>
                  </a:cubicBezTo>
                  <a:cubicBezTo>
                    <a:pt x="97" y="0"/>
                    <a:pt x="176" y="1"/>
                    <a:pt x="227" y="43"/>
                  </a:cubicBezTo>
                  <a:cubicBezTo>
                    <a:pt x="281" y="88"/>
                    <a:pt x="285" y="164"/>
                    <a:pt x="236" y="214"/>
                  </a:cubicBezTo>
                  <a:cubicBezTo>
                    <a:pt x="179" y="273"/>
                    <a:pt x="75" y="268"/>
                    <a:pt x="25" y="205"/>
                  </a:cubicBezTo>
                  <a:cubicBezTo>
                    <a:pt x="7" y="182"/>
                    <a:pt x="0" y="161"/>
                    <a:pt x="0" y="13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6B4FE71-4BA6-50EA-EC80-A2EFAEB8BF7E}"/>
              </a:ext>
            </a:extLst>
          </p:cNvPr>
          <p:cNvGrpSpPr>
            <a:grpSpLocks noChangeAspect="1"/>
          </p:cNvGrpSpPr>
          <p:nvPr/>
        </p:nvGrpSpPr>
        <p:grpSpPr>
          <a:xfrm>
            <a:off x="5751176" y="4769082"/>
            <a:ext cx="197725" cy="192992"/>
            <a:chOff x="3530192" y="2543266"/>
            <a:chExt cx="596901" cy="582613"/>
          </a:xfrm>
          <a:solidFill>
            <a:schemeClr val="bg1"/>
          </a:solidFill>
        </p:grpSpPr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EF3B3341-108A-38EB-6A58-C8376F1D1C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46080" y="2543266"/>
              <a:ext cx="481013" cy="582613"/>
            </a:xfrm>
            <a:custGeom>
              <a:avLst/>
              <a:gdLst>
                <a:gd name="T0" fmla="*/ 100 w 128"/>
                <a:gd name="T1" fmla="*/ 113 h 155"/>
                <a:gd name="T2" fmla="*/ 100 w 128"/>
                <a:gd name="T3" fmla="*/ 105 h 155"/>
                <a:gd name="T4" fmla="*/ 62 w 128"/>
                <a:gd name="T5" fmla="*/ 109 h 155"/>
                <a:gd name="T6" fmla="*/ 127 w 128"/>
                <a:gd name="T7" fmla="*/ 51 h 155"/>
                <a:gd name="T8" fmla="*/ 74 w 128"/>
                <a:gd name="T9" fmla="*/ 0 h 155"/>
                <a:gd name="T10" fmla="*/ 0 w 128"/>
                <a:gd name="T11" fmla="*/ 22 h 155"/>
                <a:gd name="T12" fmla="*/ 3 w 128"/>
                <a:gd name="T13" fmla="*/ 70 h 155"/>
                <a:gd name="T14" fmla="*/ 4 w 128"/>
                <a:gd name="T15" fmla="*/ 69 h 155"/>
                <a:gd name="T16" fmla="*/ 10 w 128"/>
                <a:gd name="T17" fmla="*/ 22 h 155"/>
                <a:gd name="T18" fmla="*/ 68 w 128"/>
                <a:gd name="T19" fmla="*/ 10 h 155"/>
                <a:gd name="T20" fmla="*/ 90 w 128"/>
                <a:gd name="T21" fmla="*/ 59 h 155"/>
                <a:gd name="T22" fmla="*/ 118 w 128"/>
                <a:gd name="T23" fmla="*/ 134 h 155"/>
                <a:gd name="T24" fmla="*/ 45 w 128"/>
                <a:gd name="T25" fmla="*/ 145 h 155"/>
                <a:gd name="T26" fmla="*/ 44 w 128"/>
                <a:gd name="T27" fmla="*/ 155 h 155"/>
                <a:gd name="T28" fmla="*/ 92 w 128"/>
                <a:gd name="T29" fmla="*/ 155 h 155"/>
                <a:gd name="T30" fmla="*/ 128 w 128"/>
                <a:gd name="T31" fmla="*/ 134 h 155"/>
                <a:gd name="T32" fmla="*/ 127 w 128"/>
                <a:gd name="T33" fmla="*/ 51 h 155"/>
                <a:gd name="T34" fmla="*/ 78 w 128"/>
                <a:gd name="T35" fmla="*/ 38 h 155"/>
                <a:gd name="T36" fmla="*/ 112 w 128"/>
                <a:gd name="T37" fmla="*/ 50 h 155"/>
                <a:gd name="T38" fmla="*/ 55 w 128"/>
                <a:gd name="T39" fmla="*/ 54 h 155"/>
                <a:gd name="T40" fmla="*/ 28 w 128"/>
                <a:gd name="T41" fmla="*/ 50 h 155"/>
                <a:gd name="T42" fmla="*/ 28 w 128"/>
                <a:gd name="T43" fmla="*/ 58 h 155"/>
                <a:gd name="T44" fmla="*/ 55 w 128"/>
                <a:gd name="T45" fmla="*/ 54 h 155"/>
                <a:gd name="T46" fmla="*/ 51 w 128"/>
                <a:gd name="T47" fmla="*/ 42 h 155"/>
                <a:gd name="T48" fmla="*/ 51 w 128"/>
                <a:gd name="T49" fmla="*/ 34 h 155"/>
                <a:gd name="T50" fmla="*/ 24 w 128"/>
                <a:gd name="T51" fmla="*/ 38 h 155"/>
                <a:gd name="T52" fmla="*/ 100 w 128"/>
                <a:gd name="T53" fmla="*/ 121 h 155"/>
                <a:gd name="T54" fmla="*/ 62 w 128"/>
                <a:gd name="T55" fmla="*/ 125 h 155"/>
                <a:gd name="T56" fmla="*/ 100 w 128"/>
                <a:gd name="T57" fmla="*/ 129 h 155"/>
                <a:gd name="T58" fmla="*/ 100 w 128"/>
                <a:gd name="T59" fmla="*/ 121 h 155"/>
                <a:gd name="T60" fmla="*/ 100 w 128"/>
                <a:gd name="T61" fmla="*/ 96 h 155"/>
                <a:gd name="T62" fmla="*/ 100 w 128"/>
                <a:gd name="T63" fmla="*/ 88 h 155"/>
                <a:gd name="T64" fmla="*/ 62 w 128"/>
                <a:gd name="T65" fmla="*/ 9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55">
                  <a:moveTo>
                    <a:pt x="66" y="113"/>
                  </a:moveTo>
                  <a:cubicBezTo>
                    <a:pt x="100" y="113"/>
                    <a:pt x="100" y="113"/>
                    <a:pt x="100" y="113"/>
                  </a:cubicBezTo>
                  <a:cubicBezTo>
                    <a:pt x="102" y="113"/>
                    <a:pt x="104" y="111"/>
                    <a:pt x="104" y="109"/>
                  </a:cubicBezTo>
                  <a:cubicBezTo>
                    <a:pt x="104" y="107"/>
                    <a:pt x="102" y="105"/>
                    <a:pt x="100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3" y="105"/>
                    <a:pt x="62" y="107"/>
                    <a:pt x="62" y="109"/>
                  </a:cubicBezTo>
                  <a:cubicBezTo>
                    <a:pt x="62" y="111"/>
                    <a:pt x="63" y="113"/>
                    <a:pt x="66" y="113"/>
                  </a:cubicBezTo>
                  <a:close/>
                  <a:moveTo>
                    <a:pt x="127" y="51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6" y="0"/>
                    <a:pt x="7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6" y="68"/>
                    <a:pt x="8" y="67"/>
                    <a:pt x="10" y="6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15"/>
                    <a:pt x="15" y="10"/>
                    <a:pt x="21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50"/>
                    <a:pt x="78" y="59"/>
                    <a:pt x="90" y="59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8" y="134"/>
                    <a:pt x="118" y="134"/>
                    <a:pt x="118" y="134"/>
                  </a:cubicBezTo>
                  <a:cubicBezTo>
                    <a:pt x="118" y="140"/>
                    <a:pt x="113" y="145"/>
                    <a:pt x="107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3"/>
                    <a:pt x="44" y="154"/>
                    <a:pt x="44" y="155"/>
                  </a:cubicBezTo>
                  <a:cubicBezTo>
                    <a:pt x="64" y="155"/>
                    <a:pt x="92" y="155"/>
                    <a:pt x="92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18" y="155"/>
                    <a:pt x="128" y="145"/>
                    <a:pt x="128" y="134"/>
                  </a:cubicBezTo>
                  <a:cubicBezTo>
                    <a:pt x="128" y="54"/>
                    <a:pt x="128" y="54"/>
                    <a:pt x="128" y="54"/>
                  </a:cubicBezTo>
                  <a:cubicBezTo>
                    <a:pt x="128" y="53"/>
                    <a:pt x="128" y="51"/>
                    <a:pt x="127" y="51"/>
                  </a:cubicBezTo>
                  <a:close/>
                  <a:moveTo>
                    <a:pt x="90" y="50"/>
                  </a:moveTo>
                  <a:cubicBezTo>
                    <a:pt x="83" y="50"/>
                    <a:pt x="78" y="44"/>
                    <a:pt x="78" y="3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112" y="50"/>
                    <a:pt x="112" y="50"/>
                    <a:pt x="112" y="50"/>
                  </a:cubicBezTo>
                  <a:lnTo>
                    <a:pt x="90" y="50"/>
                  </a:lnTo>
                  <a:close/>
                  <a:moveTo>
                    <a:pt x="55" y="54"/>
                  </a:moveTo>
                  <a:cubicBezTo>
                    <a:pt x="55" y="52"/>
                    <a:pt x="54" y="50"/>
                    <a:pt x="51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6" y="50"/>
                    <a:pt x="24" y="52"/>
                    <a:pt x="24" y="54"/>
                  </a:cubicBezTo>
                  <a:cubicBezTo>
                    <a:pt x="24" y="56"/>
                    <a:pt x="26" y="58"/>
                    <a:pt x="28" y="58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4" y="58"/>
                    <a:pt x="55" y="56"/>
                    <a:pt x="55" y="54"/>
                  </a:cubicBezTo>
                  <a:close/>
                  <a:moveTo>
                    <a:pt x="28" y="42"/>
                  </a:moveTo>
                  <a:cubicBezTo>
                    <a:pt x="51" y="42"/>
                    <a:pt x="51" y="42"/>
                    <a:pt x="51" y="42"/>
                  </a:cubicBezTo>
                  <a:cubicBezTo>
                    <a:pt x="54" y="42"/>
                    <a:pt x="55" y="40"/>
                    <a:pt x="55" y="38"/>
                  </a:cubicBezTo>
                  <a:cubicBezTo>
                    <a:pt x="55" y="36"/>
                    <a:pt x="54" y="34"/>
                    <a:pt x="51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6" y="34"/>
                    <a:pt x="24" y="36"/>
                    <a:pt x="24" y="38"/>
                  </a:cubicBezTo>
                  <a:cubicBezTo>
                    <a:pt x="24" y="40"/>
                    <a:pt x="26" y="42"/>
                    <a:pt x="28" y="42"/>
                  </a:cubicBezTo>
                  <a:close/>
                  <a:moveTo>
                    <a:pt x="100" y="121"/>
                  </a:moveTo>
                  <a:cubicBezTo>
                    <a:pt x="66" y="121"/>
                    <a:pt x="66" y="121"/>
                    <a:pt x="66" y="121"/>
                  </a:cubicBezTo>
                  <a:cubicBezTo>
                    <a:pt x="64" y="121"/>
                    <a:pt x="62" y="123"/>
                    <a:pt x="62" y="125"/>
                  </a:cubicBezTo>
                  <a:cubicBezTo>
                    <a:pt x="62" y="127"/>
                    <a:pt x="64" y="129"/>
                    <a:pt x="66" y="129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102" y="129"/>
                    <a:pt x="104" y="127"/>
                    <a:pt x="104" y="125"/>
                  </a:cubicBezTo>
                  <a:cubicBezTo>
                    <a:pt x="104" y="123"/>
                    <a:pt x="102" y="121"/>
                    <a:pt x="100" y="121"/>
                  </a:cubicBezTo>
                  <a:close/>
                  <a:moveTo>
                    <a:pt x="66" y="96"/>
                  </a:moveTo>
                  <a:cubicBezTo>
                    <a:pt x="100" y="96"/>
                    <a:pt x="100" y="96"/>
                    <a:pt x="100" y="96"/>
                  </a:cubicBezTo>
                  <a:cubicBezTo>
                    <a:pt x="102" y="96"/>
                    <a:pt x="104" y="95"/>
                    <a:pt x="104" y="92"/>
                  </a:cubicBezTo>
                  <a:cubicBezTo>
                    <a:pt x="104" y="90"/>
                    <a:pt x="102" y="88"/>
                    <a:pt x="100" y="88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3" y="88"/>
                    <a:pt x="62" y="90"/>
                    <a:pt x="62" y="92"/>
                  </a:cubicBezTo>
                  <a:cubicBezTo>
                    <a:pt x="62" y="95"/>
                    <a:pt x="63" y="96"/>
                    <a:pt x="66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id="{0AC1319D-2737-0A59-6D37-7F2470503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192" y="2821078"/>
              <a:ext cx="323850" cy="304800"/>
            </a:xfrm>
            <a:custGeom>
              <a:avLst/>
              <a:gdLst>
                <a:gd name="T0" fmla="*/ 0 w 86"/>
                <a:gd name="T1" fmla="*/ 41 h 81"/>
                <a:gd name="T2" fmla="*/ 4 w 86"/>
                <a:gd name="T3" fmla="*/ 45 h 81"/>
                <a:gd name="T4" fmla="*/ 18 w 86"/>
                <a:gd name="T5" fmla="*/ 45 h 81"/>
                <a:gd name="T6" fmla="*/ 18 w 86"/>
                <a:gd name="T7" fmla="*/ 77 h 81"/>
                <a:gd name="T8" fmla="*/ 22 w 86"/>
                <a:gd name="T9" fmla="*/ 81 h 81"/>
                <a:gd name="T10" fmla="*/ 64 w 86"/>
                <a:gd name="T11" fmla="*/ 81 h 81"/>
                <a:gd name="T12" fmla="*/ 68 w 86"/>
                <a:gd name="T13" fmla="*/ 77 h 81"/>
                <a:gd name="T14" fmla="*/ 68 w 86"/>
                <a:gd name="T15" fmla="*/ 45 h 81"/>
                <a:gd name="T16" fmla="*/ 82 w 86"/>
                <a:gd name="T17" fmla="*/ 45 h 81"/>
                <a:gd name="T18" fmla="*/ 86 w 86"/>
                <a:gd name="T19" fmla="*/ 41 h 81"/>
                <a:gd name="T20" fmla="*/ 85 w 86"/>
                <a:gd name="T21" fmla="*/ 38 h 81"/>
                <a:gd name="T22" fmla="*/ 85 w 86"/>
                <a:gd name="T23" fmla="*/ 38 h 81"/>
                <a:gd name="T24" fmla="*/ 46 w 86"/>
                <a:gd name="T25" fmla="*/ 1 h 81"/>
                <a:gd name="T26" fmla="*/ 43 w 86"/>
                <a:gd name="T27" fmla="*/ 0 h 81"/>
                <a:gd name="T28" fmla="*/ 40 w 86"/>
                <a:gd name="T29" fmla="*/ 1 h 81"/>
                <a:gd name="T30" fmla="*/ 40 w 86"/>
                <a:gd name="T31" fmla="*/ 1 h 81"/>
                <a:gd name="T32" fmla="*/ 1 w 86"/>
                <a:gd name="T33" fmla="*/ 38 h 81"/>
                <a:gd name="T34" fmla="*/ 1 w 86"/>
                <a:gd name="T35" fmla="*/ 38 h 81"/>
                <a:gd name="T36" fmla="*/ 1 w 86"/>
                <a:gd name="T37" fmla="*/ 38 h 81"/>
                <a:gd name="T38" fmla="*/ 1 w 86"/>
                <a:gd name="T39" fmla="*/ 39 h 81"/>
                <a:gd name="T40" fmla="*/ 0 w 86"/>
                <a:gd name="T41" fmla="*/ 4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" h="81">
                  <a:moveTo>
                    <a:pt x="0" y="41"/>
                  </a:moveTo>
                  <a:cubicBezTo>
                    <a:pt x="0" y="43"/>
                    <a:pt x="2" y="45"/>
                    <a:pt x="4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77"/>
                    <a:pt x="18" y="77"/>
                    <a:pt x="18" y="77"/>
                  </a:cubicBezTo>
                  <a:cubicBezTo>
                    <a:pt x="18" y="79"/>
                    <a:pt x="20" y="81"/>
                    <a:pt x="22" y="81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66" y="81"/>
                    <a:pt x="68" y="79"/>
                    <a:pt x="68" y="77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4" y="45"/>
                    <a:pt x="86" y="43"/>
                    <a:pt x="86" y="41"/>
                  </a:cubicBezTo>
                  <a:cubicBezTo>
                    <a:pt x="86" y="40"/>
                    <a:pt x="86" y="39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4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40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45F055C-89E1-07A8-02A6-2265E2255F86}"/>
              </a:ext>
            </a:extLst>
          </p:cNvPr>
          <p:cNvGrpSpPr/>
          <p:nvPr/>
        </p:nvGrpSpPr>
        <p:grpSpPr>
          <a:xfrm>
            <a:off x="4411859" y="2108745"/>
            <a:ext cx="1698137" cy="1953557"/>
            <a:chOff x="4037938" y="2247255"/>
            <a:chExt cx="1945552" cy="2238186"/>
          </a:xfrm>
          <a:solidFill>
            <a:srgbClr val="D82102"/>
          </a:solidFill>
        </p:grpSpPr>
        <p:sp>
          <p:nvSpPr>
            <p:cNvPr id="47" name="Freeform 6">
              <a:extLst>
                <a:ext uri="{FF2B5EF4-FFF2-40B4-BE49-F238E27FC236}">
                  <a16:creationId xmlns:a16="http://schemas.microsoft.com/office/drawing/2014/main" id="{111D6282-FA0B-CC1D-589A-64802B91F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3984" y="2247255"/>
              <a:ext cx="1309506" cy="2238186"/>
            </a:xfrm>
            <a:custGeom>
              <a:avLst/>
              <a:gdLst>
                <a:gd name="T0" fmla="*/ 521 w 521"/>
                <a:gd name="T1" fmla="*/ 891 h 891"/>
                <a:gd name="T2" fmla="*/ 327 w 521"/>
                <a:gd name="T3" fmla="*/ 890 h 891"/>
                <a:gd name="T4" fmla="*/ 290 w 521"/>
                <a:gd name="T5" fmla="*/ 875 h 891"/>
                <a:gd name="T6" fmla="*/ 19 w 521"/>
                <a:gd name="T7" fmla="*/ 621 h 891"/>
                <a:gd name="T8" fmla="*/ 13 w 521"/>
                <a:gd name="T9" fmla="*/ 590 h 891"/>
                <a:gd name="T10" fmla="*/ 7 w 521"/>
                <a:gd name="T11" fmla="*/ 439 h 891"/>
                <a:gd name="T12" fmla="*/ 8 w 521"/>
                <a:gd name="T13" fmla="*/ 413 h 891"/>
                <a:gd name="T14" fmla="*/ 382 w 521"/>
                <a:gd name="T15" fmla="*/ 12 h 891"/>
                <a:gd name="T16" fmla="*/ 389 w 521"/>
                <a:gd name="T17" fmla="*/ 0 h 891"/>
                <a:gd name="T18" fmla="*/ 394 w 521"/>
                <a:gd name="T19" fmla="*/ 3 h 891"/>
                <a:gd name="T20" fmla="*/ 396 w 521"/>
                <a:gd name="T21" fmla="*/ 17 h 891"/>
                <a:gd name="T22" fmla="*/ 396 w 521"/>
                <a:gd name="T23" fmla="*/ 187 h 891"/>
                <a:gd name="T24" fmla="*/ 379 w 521"/>
                <a:gd name="T25" fmla="*/ 222 h 891"/>
                <a:gd name="T26" fmla="*/ 122 w 521"/>
                <a:gd name="T27" fmla="*/ 508 h 891"/>
                <a:gd name="T28" fmla="*/ 113 w 521"/>
                <a:gd name="T29" fmla="*/ 520 h 891"/>
                <a:gd name="T30" fmla="*/ 145 w 521"/>
                <a:gd name="T31" fmla="*/ 549 h 891"/>
                <a:gd name="T32" fmla="*/ 508 w 521"/>
                <a:gd name="T33" fmla="*/ 875 h 891"/>
                <a:gd name="T34" fmla="*/ 521 w 521"/>
                <a:gd name="T35" fmla="*/ 891 h 891"/>
                <a:gd name="T36" fmla="*/ 521 w 521"/>
                <a:gd name="T37" fmla="*/ 89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1" h="891">
                  <a:moveTo>
                    <a:pt x="521" y="891"/>
                  </a:moveTo>
                  <a:cubicBezTo>
                    <a:pt x="457" y="891"/>
                    <a:pt x="392" y="890"/>
                    <a:pt x="327" y="890"/>
                  </a:cubicBezTo>
                  <a:cubicBezTo>
                    <a:pt x="312" y="890"/>
                    <a:pt x="301" y="886"/>
                    <a:pt x="290" y="875"/>
                  </a:cubicBezTo>
                  <a:cubicBezTo>
                    <a:pt x="200" y="790"/>
                    <a:pt x="110" y="706"/>
                    <a:pt x="19" y="621"/>
                  </a:cubicBezTo>
                  <a:cubicBezTo>
                    <a:pt x="8" y="611"/>
                    <a:pt x="5" y="604"/>
                    <a:pt x="13" y="590"/>
                  </a:cubicBezTo>
                  <a:cubicBezTo>
                    <a:pt x="41" y="539"/>
                    <a:pt x="38" y="488"/>
                    <a:pt x="7" y="439"/>
                  </a:cubicBezTo>
                  <a:cubicBezTo>
                    <a:pt x="0" y="428"/>
                    <a:pt x="0" y="422"/>
                    <a:pt x="8" y="413"/>
                  </a:cubicBezTo>
                  <a:cubicBezTo>
                    <a:pt x="133" y="280"/>
                    <a:pt x="257" y="146"/>
                    <a:pt x="382" y="12"/>
                  </a:cubicBezTo>
                  <a:cubicBezTo>
                    <a:pt x="385" y="9"/>
                    <a:pt x="386" y="4"/>
                    <a:pt x="389" y="0"/>
                  </a:cubicBezTo>
                  <a:cubicBezTo>
                    <a:pt x="391" y="1"/>
                    <a:pt x="393" y="2"/>
                    <a:pt x="394" y="3"/>
                  </a:cubicBezTo>
                  <a:cubicBezTo>
                    <a:pt x="395" y="8"/>
                    <a:pt x="396" y="13"/>
                    <a:pt x="396" y="17"/>
                  </a:cubicBezTo>
                  <a:cubicBezTo>
                    <a:pt x="396" y="74"/>
                    <a:pt x="397" y="131"/>
                    <a:pt x="396" y="187"/>
                  </a:cubicBezTo>
                  <a:cubicBezTo>
                    <a:pt x="395" y="199"/>
                    <a:pt x="388" y="212"/>
                    <a:pt x="379" y="222"/>
                  </a:cubicBezTo>
                  <a:cubicBezTo>
                    <a:pt x="294" y="318"/>
                    <a:pt x="208" y="413"/>
                    <a:pt x="122" y="508"/>
                  </a:cubicBezTo>
                  <a:cubicBezTo>
                    <a:pt x="119" y="511"/>
                    <a:pt x="117" y="515"/>
                    <a:pt x="113" y="520"/>
                  </a:cubicBezTo>
                  <a:cubicBezTo>
                    <a:pt x="124" y="530"/>
                    <a:pt x="134" y="539"/>
                    <a:pt x="145" y="549"/>
                  </a:cubicBezTo>
                  <a:cubicBezTo>
                    <a:pt x="266" y="658"/>
                    <a:pt x="387" y="766"/>
                    <a:pt x="508" y="875"/>
                  </a:cubicBezTo>
                  <a:cubicBezTo>
                    <a:pt x="513" y="879"/>
                    <a:pt x="517" y="886"/>
                    <a:pt x="521" y="891"/>
                  </a:cubicBezTo>
                  <a:cubicBezTo>
                    <a:pt x="521" y="891"/>
                    <a:pt x="521" y="891"/>
                    <a:pt x="521" y="8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8" name="Freeform 10">
              <a:extLst>
                <a:ext uri="{FF2B5EF4-FFF2-40B4-BE49-F238E27FC236}">
                  <a16:creationId xmlns:a16="http://schemas.microsoft.com/office/drawing/2014/main" id="{9A92C692-3CAA-AD69-F6DC-13CF42306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938" y="3171926"/>
              <a:ext cx="638718" cy="721564"/>
            </a:xfrm>
            <a:custGeom>
              <a:avLst/>
              <a:gdLst>
                <a:gd name="T0" fmla="*/ 1 w 254"/>
                <a:gd name="T1" fmla="*/ 153 h 287"/>
                <a:gd name="T2" fmla="*/ 40 w 254"/>
                <a:gd name="T3" fmla="*/ 48 h 287"/>
                <a:gd name="T4" fmla="*/ 204 w 254"/>
                <a:gd name="T5" fmla="*/ 47 h 287"/>
                <a:gd name="T6" fmla="*/ 237 w 254"/>
                <a:gd name="T7" fmla="*/ 193 h 287"/>
                <a:gd name="T8" fmla="*/ 136 w 254"/>
                <a:gd name="T9" fmla="*/ 281 h 287"/>
                <a:gd name="T10" fmla="*/ 33 w 254"/>
                <a:gd name="T11" fmla="*/ 238 h 287"/>
                <a:gd name="T12" fmla="*/ 1 w 254"/>
                <a:gd name="T13" fmla="*/ 15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4" h="287">
                  <a:moveTo>
                    <a:pt x="1" y="153"/>
                  </a:moveTo>
                  <a:cubicBezTo>
                    <a:pt x="1" y="108"/>
                    <a:pt x="14" y="75"/>
                    <a:pt x="40" y="48"/>
                  </a:cubicBezTo>
                  <a:cubicBezTo>
                    <a:pt x="86" y="0"/>
                    <a:pt x="158" y="0"/>
                    <a:pt x="204" y="47"/>
                  </a:cubicBezTo>
                  <a:cubicBezTo>
                    <a:pt x="244" y="89"/>
                    <a:pt x="254" y="139"/>
                    <a:pt x="237" y="193"/>
                  </a:cubicBezTo>
                  <a:cubicBezTo>
                    <a:pt x="221" y="242"/>
                    <a:pt x="189" y="274"/>
                    <a:pt x="136" y="281"/>
                  </a:cubicBezTo>
                  <a:cubicBezTo>
                    <a:pt x="94" y="287"/>
                    <a:pt x="59" y="270"/>
                    <a:pt x="33" y="238"/>
                  </a:cubicBezTo>
                  <a:cubicBezTo>
                    <a:pt x="11" y="211"/>
                    <a:pt x="0" y="180"/>
                    <a:pt x="1" y="1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9BC5C96-9050-2A73-2DF5-75B3A200F23E}"/>
              </a:ext>
            </a:extLst>
          </p:cNvPr>
          <p:cNvGrpSpPr>
            <a:grpSpLocks noChangeAspect="1"/>
          </p:cNvGrpSpPr>
          <p:nvPr/>
        </p:nvGrpSpPr>
        <p:grpSpPr>
          <a:xfrm>
            <a:off x="4569829" y="3138680"/>
            <a:ext cx="196412" cy="192992"/>
            <a:chOff x="3488917" y="4964203"/>
            <a:chExt cx="638175" cy="627063"/>
          </a:xfrm>
          <a:solidFill>
            <a:schemeClr val="bg1"/>
          </a:solidFill>
        </p:grpSpPr>
        <p:sp>
          <p:nvSpPr>
            <p:cNvPr id="43" name="Freeform 66">
              <a:extLst>
                <a:ext uri="{FF2B5EF4-FFF2-40B4-BE49-F238E27FC236}">
                  <a16:creationId xmlns:a16="http://schemas.microsoft.com/office/drawing/2014/main" id="{EAF00BC6-DA90-C0A7-3B3D-D67A421E2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4480" y="5327741"/>
              <a:ext cx="249238" cy="249238"/>
            </a:xfrm>
            <a:custGeom>
              <a:avLst/>
              <a:gdLst>
                <a:gd name="T0" fmla="*/ 83 w 157"/>
                <a:gd name="T1" fmla="*/ 50 h 157"/>
                <a:gd name="T2" fmla="*/ 55 w 157"/>
                <a:gd name="T3" fmla="*/ 55 h 157"/>
                <a:gd name="T4" fmla="*/ 0 w 157"/>
                <a:gd name="T5" fmla="*/ 135 h 157"/>
                <a:gd name="T6" fmla="*/ 22 w 157"/>
                <a:gd name="T7" fmla="*/ 157 h 157"/>
                <a:gd name="T8" fmla="*/ 102 w 157"/>
                <a:gd name="T9" fmla="*/ 102 h 157"/>
                <a:gd name="T10" fmla="*/ 107 w 157"/>
                <a:gd name="T11" fmla="*/ 74 h 157"/>
                <a:gd name="T12" fmla="*/ 157 w 157"/>
                <a:gd name="T13" fmla="*/ 24 h 157"/>
                <a:gd name="T14" fmla="*/ 133 w 157"/>
                <a:gd name="T15" fmla="*/ 0 h 157"/>
                <a:gd name="T16" fmla="*/ 83 w 157"/>
                <a:gd name="T17" fmla="*/ 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57">
                  <a:moveTo>
                    <a:pt x="83" y="50"/>
                  </a:moveTo>
                  <a:lnTo>
                    <a:pt x="55" y="55"/>
                  </a:lnTo>
                  <a:lnTo>
                    <a:pt x="0" y="135"/>
                  </a:lnTo>
                  <a:lnTo>
                    <a:pt x="22" y="157"/>
                  </a:lnTo>
                  <a:lnTo>
                    <a:pt x="102" y="102"/>
                  </a:lnTo>
                  <a:lnTo>
                    <a:pt x="107" y="74"/>
                  </a:lnTo>
                  <a:lnTo>
                    <a:pt x="157" y="24"/>
                  </a:lnTo>
                  <a:lnTo>
                    <a:pt x="133" y="0"/>
                  </a:lnTo>
                  <a:lnTo>
                    <a:pt x="8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67">
              <a:extLst>
                <a:ext uri="{FF2B5EF4-FFF2-40B4-BE49-F238E27FC236}">
                  <a16:creationId xmlns:a16="http://schemas.microsoft.com/office/drawing/2014/main" id="{6994AC89-23AC-6DBC-9684-E9E576A8C0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39742" y="5000716"/>
              <a:ext cx="387350" cy="387350"/>
            </a:xfrm>
            <a:custGeom>
              <a:avLst/>
              <a:gdLst>
                <a:gd name="T0" fmla="*/ 94 w 103"/>
                <a:gd name="T1" fmla="*/ 9 h 103"/>
                <a:gd name="T2" fmla="*/ 63 w 103"/>
                <a:gd name="T3" fmla="*/ 9 h 103"/>
                <a:gd name="T4" fmla="*/ 0 w 103"/>
                <a:gd name="T5" fmla="*/ 71 h 103"/>
                <a:gd name="T6" fmla="*/ 31 w 103"/>
                <a:gd name="T7" fmla="*/ 103 h 103"/>
                <a:gd name="T8" fmla="*/ 94 w 103"/>
                <a:gd name="T9" fmla="*/ 40 h 103"/>
                <a:gd name="T10" fmla="*/ 94 w 103"/>
                <a:gd name="T11" fmla="*/ 9 h 103"/>
                <a:gd name="T12" fmla="*/ 27 w 103"/>
                <a:gd name="T13" fmla="*/ 69 h 103"/>
                <a:gd name="T14" fmla="*/ 21 w 103"/>
                <a:gd name="T15" fmla="*/ 69 h 103"/>
                <a:gd name="T16" fmla="*/ 21 w 103"/>
                <a:gd name="T17" fmla="*/ 64 h 103"/>
                <a:gd name="T18" fmla="*/ 70 w 103"/>
                <a:gd name="T19" fmla="*/ 15 h 103"/>
                <a:gd name="T20" fmla="*/ 76 w 103"/>
                <a:gd name="T21" fmla="*/ 15 h 103"/>
                <a:gd name="T22" fmla="*/ 76 w 103"/>
                <a:gd name="T23" fmla="*/ 20 h 103"/>
                <a:gd name="T24" fmla="*/ 27 w 103"/>
                <a:gd name="T25" fmla="*/ 69 h 103"/>
                <a:gd name="T26" fmla="*/ 88 w 103"/>
                <a:gd name="T27" fmla="*/ 32 h 103"/>
                <a:gd name="T28" fmla="*/ 39 w 103"/>
                <a:gd name="T29" fmla="*/ 81 h 103"/>
                <a:gd name="T30" fmla="*/ 33 w 103"/>
                <a:gd name="T31" fmla="*/ 81 h 103"/>
                <a:gd name="T32" fmla="*/ 33 w 103"/>
                <a:gd name="T33" fmla="*/ 76 h 103"/>
                <a:gd name="T34" fmla="*/ 82 w 103"/>
                <a:gd name="T35" fmla="*/ 27 h 103"/>
                <a:gd name="T36" fmla="*/ 88 w 103"/>
                <a:gd name="T37" fmla="*/ 27 h 103"/>
                <a:gd name="T38" fmla="*/ 88 w 103"/>
                <a:gd name="T39" fmla="*/ 3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3" h="103">
                  <a:moveTo>
                    <a:pt x="94" y="9"/>
                  </a:moveTo>
                  <a:cubicBezTo>
                    <a:pt x="85" y="0"/>
                    <a:pt x="71" y="0"/>
                    <a:pt x="63" y="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103" y="32"/>
                    <a:pt x="103" y="18"/>
                    <a:pt x="94" y="9"/>
                  </a:cubicBezTo>
                  <a:close/>
                  <a:moveTo>
                    <a:pt x="27" y="69"/>
                  </a:moveTo>
                  <a:cubicBezTo>
                    <a:pt x="26" y="71"/>
                    <a:pt x="23" y="71"/>
                    <a:pt x="21" y="69"/>
                  </a:cubicBezTo>
                  <a:cubicBezTo>
                    <a:pt x="20" y="68"/>
                    <a:pt x="20" y="65"/>
                    <a:pt x="21" y="6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2" y="13"/>
                    <a:pt x="75" y="13"/>
                    <a:pt x="76" y="15"/>
                  </a:cubicBezTo>
                  <a:cubicBezTo>
                    <a:pt x="78" y="16"/>
                    <a:pt x="78" y="19"/>
                    <a:pt x="76" y="20"/>
                  </a:cubicBezTo>
                  <a:lnTo>
                    <a:pt x="27" y="69"/>
                  </a:lnTo>
                  <a:close/>
                  <a:moveTo>
                    <a:pt x="88" y="32"/>
                  </a:moveTo>
                  <a:cubicBezTo>
                    <a:pt x="39" y="81"/>
                    <a:pt x="39" y="81"/>
                    <a:pt x="39" y="81"/>
                  </a:cubicBezTo>
                  <a:cubicBezTo>
                    <a:pt x="38" y="83"/>
                    <a:pt x="35" y="83"/>
                    <a:pt x="33" y="81"/>
                  </a:cubicBezTo>
                  <a:cubicBezTo>
                    <a:pt x="32" y="80"/>
                    <a:pt x="32" y="77"/>
                    <a:pt x="33" y="7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4" y="25"/>
                    <a:pt x="87" y="25"/>
                    <a:pt x="88" y="27"/>
                  </a:cubicBezTo>
                  <a:cubicBezTo>
                    <a:pt x="90" y="28"/>
                    <a:pt x="90" y="31"/>
                    <a:pt x="88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68">
              <a:extLst>
                <a:ext uri="{FF2B5EF4-FFF2-40B4-BE49-F238E27FC236}">
                  <a16:creationId xmlns:a16="http://schemas.microsoft.com/office/drawing/2014/main" id="{3470EE03-0F16-B95C-2B61-CF4152968C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49280" y="5327741"/>
              <a:ext cx="263525" cy="263525"/>
            </a:xfrm>
            <a:custGeom>
              <a:avLst/>
              <a:gdLst>
                <a:gd name="T0" fmla="*/ 61 w 70"/>
                <a:gd name="T1" fmla="*/ 30 h 70"/>
                <a:gd name="T2" fmla="*/ 61 w 70"/>
                <a:gd name="T3" fmla="*/ 30 h 70"/>
                <a:gd name="T4" fmla="*/ 29 w 70"/>
                <a:gd name="T5" fmla="*/ 0 h 70"/>
                <a:gd name="T6" fmla="*/ 0 w 70"/>
                <a:gd name="T7" fmla="*/ 29 h 70"/>
                <a:gd name="T8" fmla="*/ 30 w 70"/>
                <a:gd name="T9" fmla="*/ 61 h 70"/>
                <a:gd name="T10" fmla="*/ 30 w 70"/>
                <a:gd name="T11" fmla="*/ 61 h 70"/>
                <a:gd name="T12" fmla="*/ 62 w 70"/>
                <a:gd name="T13" fmla="*/ 61 h 70"/>
                <a:gd name="T14" fmla="*/ 61 w 70"/>
                <a:gd name="T15" fmla="*/ 30 h 70"/>
                <a:gd name="T16" fmla="*/ 52 w 70"/>
                <a:gd name="T17" fmla="*/ 52 h 70"/>
                <a:gd name="T18" fmla="*/ 40 w 70"/>
                <a:gd name="T19" fmla="*/ 52 h 70"/>
                <a:gd name="T20" fmla="*/ 40 w 70"/>
                <a:gd name="T21" fmla="*/ 39 h 70"/>
                <a:gd name="T22" fmla="*/ 52 w 70"/>
                <a:gd name="T23" fmla="*/ 39 h 70"/>
                <a:gd name="T24" fmla="*/ 52 w 70"/>
                <a:gd name="T25" fmla="*/ 5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70">
                  <a:moveTo>
                    <a:pt x="61" y="30"/>
                  </a:moveTo>
                  <a:cubicBezTo>
                    <a:pt x="61" y="30"/>
                    <a:pt x="61" y="30"/>
                    <a:pt x="61" y="3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4" y="43"/>
                    <a:pt x="25" y="55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9" y="69"/>
                    <a:pt x="53" y="70"/>
                    <a:pt x="62" y="61"/>
                  </a:cubicBezTo>
                  <a:cubicBezTo>
                    <a:pt x="70" y="52"/>
                    <a:pt x="70" y="38"/>
                    <a:pt x="61" y="30"/>
                  </a:cubicBezTo>
                  <a:close/>
                  <a:moveTo>
                    <a:pt x="52" y="52"/>
                  </a:moveTo>
                  <a:cubicBezTo>
                    <a:pt x="49" y="55"/>
                    <a:pt x="43" y="55"/>
                    <a:pt x="40" y="52"/>
                  </a:cubicBezTo>
                  <a:cubicBezTo>
                    <a:pt x="36" y="48"/>
                    <a:pt x="36" y="43"/>
                    <a:pt x="40" y="39"/>
                  </a:cubicBezTo>
                  <a:cubicBezTo>
                    <a:pt x="43" y="36"/>
                    <a:pt x="49" y="36"/>
                    <a:pt x="52" y="39"/>
                  </a:cubicBezTo>
                  <a:cubicBezTo>
                    <a:pt x="56" y="43"/>
                    <a:pt x="56" y="48"/>
                    <a:pt x="5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69">
              <a:extLst>
                <a:ext uri="{FF2B5EF4-FFF2-40B4-BE49-F238E27FC236}">
                  <a16:creationId xmlns:a16="http://schemas.microsoft.com/office/drawing/2014/main" id="{D368BE2F-5D41-2CC6-18BF-C1A673D7C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8917" y="4964203"/>
              <a:ext cx="307975" cy="307975"/>
            </a:xfrm>
            <a:custGeom>
              <a:avLst/>
              <a:gdLst>
                <a:gd name="T0" fmla="*/ 41 w 82"/>
                <a:gd name="T1" fmla="*/ 0 h 82"/>
                <a:gd name="T2" fmla="*/ 25 w 82"/>
                <a:gd name="T3" fmla="*/ 3 h 82"/>
                <a:gd name="T4" fmla="*/ 47 w 82"/>
                <a:gd name="T5" fmla="*/ 25 h 82"/>
                <a:gd name="T6" fmla="*/ 47 w 82"/>
                <a:gd name="T7" fmla="*/ 39 h 82"/>
                <a:gd name="T8" fmla="*/ 39 w 82"/>
                <a:gd name="T9" fmla="*/ 48 h 82"/>
                <a:gd name="T10" fmla="*/ 24 w 82"/>
                <a:gd name="T11" fmla="*/ 48 h 82"/>
                <a:gd name="T12" fmla="*/ 2 w 82"/>
                <a:gd name="T13" fmla="*/ 26 h 82"/>
                <a:gd name="T14" fmla="*/ 0 w 82"/>
                <a:gd name="T15" fmla="*/ 41 h 82"/>
                <a:gd name="T16" fmla="*/ 41 w 82"/>
                <a:gd name="T17" fmla="*/ 82 h 82"/>
                <a:gd name="T18" fmla="*/ 82 w 82"/>
                <a:gd name="T19" fmla="*/ 41 h 82"/>
                <a:gd name="T20" fmla="*/ 41 w 82"/>
                <a:gd name="T2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35" y="0"/>
                    <a:pt x="30" y="1"/>
                    <a:pt x="25" y="3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51" y="29"/>
                    <a:pt x="51" y="35"/>
                    <a:pt x="47" y="3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5" y="52"/>
                    <a:pt x="28" y="52"/>
                    <a:pt x="24" y="4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30"/>
                    <a:pt x="0" y="35"/>
                    <a:pt x="0" y="41"/>
                  </a:cubicBezTo>
                  <a:cubicBezTo>
                    <a:pt x="0" y="63"/>
                    <a:pt x="18" y="82"/>
                    <a:pt x="41" y="82"/>
                  </a:cubicBezTo>
                  <a:cubicBezTo>
                    <a:pt x="63" y="82"/>
                    <a:pt x="82" y="63"/>
                    <a:pt x="82" y="41"/>
                  </a:cubicBezTo>
                  <a:cubicBezTo>
                    <a:pt x="82" y="18"/>
                    <a:pt x="63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FF78D94-1659-7B70-283E-439479BF2940}"/>
              </a:ext>
            </a:extLst>
          </p:cNvPr>
          <p:cNvGrpSpPr/>
          <p:nvPr/>
        </p:nvGrpSpPr>
        <p:grpSpPr>
          <a:xfrm>
            <a:off x="5511683" y="1758854"/>
            <a:ext cx="1939562" cy="1689973"/>
            <a:chOff x="5298004" y="1846386"/>
            <a:chExt cx="2222152" cy="1936198"/>
          </a:xfrm>
          <a:solidFill>
            <a:srgbClr val="00B0F0"/>
          </a:solidFill>
        </p:grpSpPr>
        <p:sp>
          <p:nvSpPr>
            <p:cNvPr id="38" name="Freeform 8">
              <a:extLst>
                <a:ext uri="{FF2B5EF4-FFF2-40B4-BE49-F238E27FC236}">
                  <a16:creationId xmlns:a16="http://schemas.microsoft.com/office/drawing/2014/main" id="{C254FAEC-4B20-B2CA-01CF-7F491C809C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8004" y="2509156"/>
              <a:ext cx="2222152" cy="1273428"/>
            </a:xfrm>
            <a:custGeom>
              <a:avLst/>
              <a:gdLst>
                <a:gd name="T0" fmla="*/ 884 w 884"/>
                <a:gd name="T1" fmla="*/ 395 h 507"/>
                <a:gd name="T2" fmla="*/ 863 w 884"/>
                <a:gd name="T3" fmla="*/ 396 h 507"/>
                <a:gd name="T4" fmla="*/ 699 w 884"/>
                <a:gd name="T5" fmla="*/ 395 h 507"/>
                <a:gd name="T6" fmla="*/ 671 w 884"/>
                <a:gd name="T7" fmla="*/ 385 h 507"/>
                <a:gd name="T8" fmla="*/ 385 w 884"/>
                <a:gd name="T9" fmla="*/ 126 h 507"/>
                <a:gd name="T10" fmla="*/ 352 w 884"/>
                <a:gd name="T11" fmla="*/ 127 h 507"/>
                <a:gd name="T12" fmla="*/ 127 w 884"/>
                <a:gd name="T13" fmla="*/ 379 h 507"/>
                <a:gd name="T14" fmla="*/ 97 w 884"/>
                <a:gd name="T15" fmla="*/ 417 h 507"/>
                <a:gd name="T16" fmla="*/ 3 w 884"/>
                <a:gd name="T17" fmla="*/ 507 h 507"/>
                <a:gd name="T18" fmla="*/ 1 w 884"/>
                <a:gd name="T19" fmla="*/ 490 h 507"/>
                <a:gd name="T20" fmla="*/ 2 w 884"/>
                <a:gd name="T21" fmla="*/ 327 h 507"/>
                <a:gd name="T22" fmla="*/ 18 w 884"/>
                <a:gd name="T23" fmla="*/ 290 h 507"/>
                <a:gd name="T24" fmla="*/ 230 w 884"/>
                <a:gd name="T25" fmla="*/ 59 h 507"/>
                <a:gd name="T26" fmla="*/ 270 w 884"/>
                <a:gd name="T27" fmla="*/ 16 h 507"/>
                <a:gd name="T28" fmla="*/ 294 w 884"/>
                <a:gd name="T29" fmla="*/ 13 h 507"/>
                <a:gd name="T30" fmla="*/ 449 w 884"/>
                <a:gd name="T31" fmla="*/ 7 h 507"/>
                <a:gd name="T32" fmla="*/ 472 w 884"/>
                <a:gd name="T33" fmla="*/ 8 h 507"/>
                <a:gd name="T34" fmla="*/ 875 w 884"/>
                <a:gd name="T35" fmla="*/ 384 h 507"/>
                <a:gd name="T36" fmla="*/ 884 w 884"/>
                <a:gd name="T37" fmla="*/ 39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4" h="507">
                  <a:moveTo>
                    <a:pt x="884" y="395"/>
                  </a:moveTo>
                  <a:cubicBezTo>
                    <a:pt x="875" y="395"/>
                    <a:pt x="869" y="396"/>
                    <a:pt x="863" y="396"/>
                  </a:cubicBezTo>
                  <a:cubicBezTo>
                    <a:pt x="808" y="396"/>
                    <a:pt x="754" y="397"/>
                    <a:pt x="699" y="395"/>
                  </a:cubicBezTo>
                  <a:cubicBezTo>
                    <a:pt x="690" y="395"/>
                    <a:pt x="678" y="391"/>
                    <a:pt x="671" y="385"/>
                  </a:cubicBezTo>
                  <a:cubicBezTo>
                    <a:pt x="575" y="299"/>
                    <a:pt x="480" y="213"/>
                    <a:pt x="385" y="126"/>
                  </a:cubicBezTo>
                  <a:cubicBezTo>
                    <a:pt x="372" y="113"/>
                    <a:pt x="364" y="113"/>
                    <a:pt x="352" y="127"/>
                  </a:cubicBezTo>
                  <a:cubicBezTo>
                    <a:pt x="277" y="212"/>
                    <a:pt x="202" y="295"/>
                    <a:pt x="127" y="379"/>
                  </a:cubicBezTo>
                  <a:cubicBezTo>
                    <a:pt x="116" y="391"/>
                    <a:pt x="109" y="405"/>
                    <a:pt x="97" y="417"/>
                  </a:cubicBezTo>
                  <a:cubicBezTo>
                    <a:pt x="67" y="447"/>
                    <a:pt x="36" y="476"/>
                    <a:pt x="3" y="507"/>
                  </a:cubicBezTo>
                  <a:cubicBezTo>
                    <a:pt x="3" y="502"/>
                    <a:pt x="1" y="496"/>
                    <a:pt x="1" y="490"/>
                  </a:cubicBezTo>
                  <a:cubicBezTo>
                    <a:pt x="1" y="436"/>
                    <a:pt x="0" y="381"/>
                    <a:pt x="2" y="327"/>
                  </a:cubicBezTo>
                  <a:cubicBezTo>
                    <a:pt x="2" y="314"/>
                    <a:pt x="9" y="299"/>
                    <a:pt x="18" y="290"/>
                  </a:cubicBezTo>
                  <a:cubicBezTo>
                    <a:pt x="88" y="212"/>
                    <a:pt x="159" y="136"/>
                    <a:pt x="230" y="59"/>
                  </a:cubicBezTo>
                  <a:cubicBezTo>
                    <a:pt x="244" y="45"/>
                    <a:pt x="257" y="31"/>
                    <a:pt x="270" y="16"/>
                  </a:cubicBezTo>
                  <a:cubicBezTo>
                    <a:pt x="277" y="8"/>
                    <a:pt x="284" y="8"/>
                    <a:pt x="294" y="13"/>
                  </a:cubicBezTo>
                  <a:cubicBezTo>
                    <a:pt x="347" y="41"/>
                    <a:pt x="399" y="40"/>
                    <a:pt x="449" y="7"/>
                  </a:cubicBezTo>
                  <a:cubicBezTo>
                    <a:pt x="458" y="1"/>
                    <a:pt x="463" y="0"/>
                    <a:pt x="472" y="8"/>
                  </a:cubicBezTo>
                  <a:cubicBezTo>
                    <a:pt x="606" y="133"/>
                    <a:pt x="741" y="259"/>
                    <a:pt x="875" y="384"/>
                  </a:cubicBezTo>
                  <a:cubicBezTo>
                    <a:pt x="878" y="386"/>
                    <a:pt x="880" y="389"/>
                    <a:pt x="884" y="39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9" name="Freeform 12">
              <a:extLst>
                <a:ext uri="{FF2B5EF4-FFF2-40B4-BE49-F238E27FC236}">
                  <a16:creationId xmlns:a16="http://schemas.microsoft.com/office/drawing/2014/main" id="{1C6798C2-83DE-E0F9-866D-52CEA2D7E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5212" y="1846386"/>
              <a:ext cx="734927" cy="642727"/>
            </a:xfrm>
            <a:custGeom>
              <a:avLst/>
              <a:gdLst>
                <a:gd name="T0" fmla="*/ 154 w 292"/>
                <a:gd name="T1" fmla="*/ 256 h 256"/>
                <a:gd name="T2" fmla="*/ 58 w 292"/>
                <a:gd name="T3" fmla="*/ 223 h 256"/>
                <a:gd name="T4" fmla="*/ 55 w 292"/>
                <a:gd name="T5" fmla="*/ 47 h 256"/>
                <a:gd name="T6" fmla="*/ 242 w 292"/>
                <a:gd name="T7" fmla="*/ 45 h 256"/>
                <a:gd name="T8" fmla="*/ 281 w 292"/>
                <a:gd name="T9" fmla="*/ 160 h 256"/>
                <a:gd name="T10" fmla="*/ 184 w 292"/>
                <a:gd name="T11" fmla="*/ 251 h 256"/>
                <a:gd name="T12" fmla="*/ 154 w 292"/>
                <a:gd name="T13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256">
                  <a:moveTo>
                    <a:pt x="154" y="256"/>
                  </a:moveTo>
                  <a:cubicBezTo>
                    <a:pt x="115" y="255"/>
                    <a:pt x="84" y="245"/>
                    <a:pt x="58" y="223"/>
                  </a:cubicBezTo>
                  <a:cubicBezTo>
                    <a:pt x="1" y="177"/>
                    <a:pt x="0" y="95"/>
                    <a:pt x="55" y="47"/>
                  </a:cubicBezTo>
                  <a:cubicBezTo>
                    <a:pt x="107" y="1"/>
                    <a:pt x="191" y="0"/>
                    <a:pt x="242" y="45"/>
                  </a:cubicBezTo>
                  <a:cubicBezTo>
                    <a:pt x="277" y="76"/>
                    <a:pt x="292" y="114"/>
                    <a:pt x="281" y="160"/>
                  </a:cubicBezTo>
                  <a:cubicBezTo>
                    <a:pt x="268" y="211"/>
                    <a:pt x="232" y="238"/>
                    <a:pt x="184" y="251"/>
                  </a:cubicBezTo>
                  <a:cubicBezTo>
                    <a:pt x="172" y="254"/>
                    <a:pt x="160" y="255"/>
                    <a:pt x="154" y="2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/>
                </a:gs>
                <a:gs pos="100000">
                  <a:srgbClr val="48F166"/>
                </a:gs>
              </a:gsLst>
              <a:lin ang="13500000" scaled="1"/>
              <a:tileRect/>
            </a:gradFill>
            <a:ln w="12700">
              <a:solidFill>
                <a:srgbClr val="48F1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5AEF822-3080-6F87-5679-E123D3BB3B14}"/>
              </a:ext>
            </a:extLst>
          </p:cNvPr>
          <p:cNvGrpSpPr>
            <a:grpSpLocks noChangeAspect="1"/>
          </p:cNvGrpSpPr>
          <p:nvPr/>
        </p:nvGrpSpPr>
        <p:grpSpPr>
          <a:xfrm>
            <a:off x="6212633" y="1950587"/>
            <a:ext cx="228408" cy="192992"/>
            <a:chOff x="2203042" y="1374866"/>
            <a:chExt cx="706438" cy="596900"/>
          </a:xfrm>
          <a:solidFill>
            <a:schemeClr val="bg1"/>
          </a:solidFill>
        </p:grpSpPr>
        <p:sp>
          <p:nvSpPr>
            <p:cNvPr id="31" name="Oval 50">
              <a:extLst>
                <a:ext uri="{FF2B5EF4-FFF2-40B4-BE49-F238E27FC236}">
                  <a16:creationId xmlns:a16="http://schemas.microsoft.com/office/drawing/2014/main" id="{E63E1F9B-C2E0-C5D0-46F4-E0DB7BA5C2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5455" y="1441541"/>
              <a:ext cx="203200" cy="203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:a16="http://schemas.microsoft.com/office/drawing/2014/main" id="{C610EAAD-7E6B-CFE2-FF8A-957BA268EB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9255" y="1663791"/>
              <a:ext cx="357188" cy="307975"/>
            </a:xfrm>
            <a:custGeom>
              <a:avLst/>
              <a:gdLst>
                <a:gd name="T0" fmla="*/ 65 w 95"/>
                <a:gd name="T1" fmla="*/ 0 h 82"/>
                <a:gd name="T2" fmla="*/ 48 w 95"/>
                <a:gd name="T3" fmla="*/ 20 h 82"/>
                <a:gd name="T4" fmla="*/ 31 w 95"/>
                <a:gd name="T5" fmla="*/ 0 h 82"/>
                <a:gd name="T6" fmla="*/ 0 w 95"/>
                <a:gd name="T7" fmla="*/ 51 h 82"/>
                <a:gd name="T8" fmla="*/ 1 w 95"/>
                <a:gd name="T9" fmla="*/ 61 h 82"/>
                <a:gd name="T10" fmla="*/ 48 w 95"/>
                <a:gd name="T11" fmla="*/ 82 h 82"/>
                <a:gd name="T12" fmla="*/ 94 w 95"/>
                <a:gd name="T13" fmla="*/ 61 h 82"/>
                <a:gd name="T14" fmla="*/ 95 w 95"/>
                <a:gd name="T15" fmla="*/ 51 h 82"/>
                <a:gd name="T16" fmla="*/ 65 w 95"/>
                <a:gd name="T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82">
                  <a:moveTo>
                    <a:pt x="65" y="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" y="8"/>
                    <a:pt x="0" y="28"/>
                    <a:pt x="0" y="51"/>
                  </a:cubicBezTo>
                  <a:cubicBezTo>
                    <a:pt x="0" y="54"/>
                    <a:pt x="1" y="57"/>
                    <a:pt x="1" y="61"/>
                  </a:cubicBezTo>
                  <a:cubicBezTo>
                    <a:pt x="11" y="73"/>
                    <a:pt x="28" y="82"/>
                    <a:pt x="48" y="82"/>
                  </a:cubicBezTo>
                  <a:cubicBezTo>
                    <a:pt x="67" y="82"/>
                    <a:pt x="84" y="73"/>
                    <a:pt x="94" y="61"/>
                  </a:cubicBezTo>
                  <a:cubicBezTo>
                    <a:pt x="95" y="57"/>
                    <a:pt x="95" y="54"/>
                    <a:pt x="95" y="51"/>
                  </a:cubicBezTo>
                  <a:cubicBezTo>
                    <a:pt x="95" y="28"/>
                    <a:pt x="82" y="7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52">
              <a:extLst>
                <a:ext uri="{FF2B5EF4-FFF2-40B4-BE49-F238E27FC236}">
                  <a16:creationId xmlns:a16="http://schemas.microsoft.com/office/drawing/2014/main" id="{97E5C433-2F92-0D38-9137-D3E5685CD8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3892" y="1374866"/>
              <a:ext cx="184150" cy="187325"/>
            </a:xfrm>
            <a:custGeom>
              <a:avLst/>
              <a:gdLst>
                <a:gd name="T0" fmla="*/ 24 w 49"/>
                <a:gd name="T1" fmla="*/ 0 h 50"/>
                <a:gd name="T2" fmla="*/ 0 w 49"/>
                <a:gd name="T3" fmla="*/ 18 h 50"/>
                <a:gd name="T4" fmla="*/ 11 w 49"/>
                <a:gd name="T5" fmla="*/ 45 h 50"/>
                <a:gd name="T6" fmla="*/ 11 w 49"/>
                <a:gd name="T7" fmla="*/ 46 h 50"/>
                <a:gd name="T8" fmla="*/ 24 w 49"/>
                <a:gd name="T9" fmla="*/ 50 h 50"/>
                <a:gd name="T10" fmla="*/ 49 w 49"/>
                <a:gd name="T11" fmla="*/ 25 h 50"/>
                <a:gd name="T12" fmla="*/ 24 w 49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0">
                  <a:moveTo>
                    <a:pt x="24" y="0"/>
                  </a:moveTo>
                  <a:cubicBezTo>
                    <a:pt x="12" y="0"/>
                    <a:pt x="2" y="8"/>
                    <a:pt x="0" y="18"/>
                  </a:cubicBezTo>
                  <a:cubicBezTo>
                    <a:pt x="6" y="25"/>
                    <a:pt x="11" y="34"/>
                    <a:pt x="11" y="45"/>
                  </a:cubicBezTo>
                  <a:cubicBezTo>
                    <a:pt x="11" y="45"/>
                    <a:pt x="11" y="46"/>
                    <a:pt x="11" y="46"/>
                  </a:cubicBezTo>
                  <a:cubicBezTo>
                    <a:pt x="14" y="49"/>
                    <a:pt x="19" y="50"/>
                    <a:pt x="24" y="50"/>
                  </a:cubicBezTo>
                  <a:cubicBezTo>
                    <a:pt x="37" y="50"/>
                    <a:pt x="49" y="39"/>
                    <a:pt x="49" y="25"/>
                  </a:cubicBezTo>
                  <a:cubicBezTo>
                    <a:pt x="49" y="11"/>
                    <a:pt x="37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53">
              <a:extLst>
                <a:ext uri="{FF2B5EF4-FFF2-40B4-BE49-F238E27FC236}">
                  <a16:creationId xmlns:a16="http://schemas.microsoft.com/office/drawing/2014/main" id="{D6EDFE90-287C-B380-62BF-F074E2FC8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1305" y="1374866"/>
              <a:ext cx="187325" cy="187325"/>
            </a:xfrm>
            <a:custGeom>
              <a:avLst/>
              <a:gdLst>
                <a:gd name="T0" fmla="*/ 40 w 50"/>
                <a:gd name="T1" fmla="*/ 45 h 50"/>
                <a:gd name="T2" fmla="*/ 50 w 50"/>
                <a:gd name="T3" fmla="*/ 20 h 50"/>
                <a:gd name="T4" fmla="*/ 25 w 50"/>
                <a:gd name="T5" fmla="*/ 0 h 50"/>
                <a:gd name="T6" fmla="*/ 0 w 50"/>
                <a:gd name="T7" fmla="*/ 25 h 50"/>
                <a:gd name="T8" fmla="*/ 25 w 50"/>
                <a:gd name="T9" fmla="*/ 50 h 50"/>
                <a:gd name="T10" fmla="*/ 40 w 50"/>
                <a:gd name="T11" fmla="*/ 45 h 50"/>
                <a:gd name="T12" fmla="*/ 40 w 50"/>
                <a:gd name="T1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0">
                  <a:moveTo>
                    <a:pt x="40" y="45"/>
                  </a:moveTo>
                  <a:cubicBezTo>
                    <a:pt x="40" y="35"/>
                    <a:pt x="44" y="26"/>
                    <a:pt x="50" y="20"/>
                  </a:cubicBezTo>
                  <a:cubicBezTo>
                    <a:pt x="48" y="8"/>
                    <a:pt x="37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39"/>
                    <a:pt x="12" y="50"/>
                    <a:pt x="25" y="50"/>
                  </a:cubicBezTo>
                  <a:cubicBezTo>
                    <a:pt x="31" y="50"/>
                    <a:pt x="36" y="48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54">
              <a:extLst>
                <a:ext uri="{FF2B5EF4-FFF2-40B4-BE49-F238E27FC236}">
                  <a16:creationId xmlns:a16="http://schemas.microsoft.com/office/drawing/2014/main" id="{7E4F3835-5404-995A-B26E-E7EEFE940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3892" y="1578066"/>
              <a:ext cx="255588" cy="285750"/>
            </a:xfrm>
            <a:custGeom>
              <a:avLst/>
              <a:gdLst>
                <a:gd name="T0" fmla="*/ 40 w 68"/>
                <a:gd name="T1" fmla="*/ 0 h 76"/>
                <a:gd name="T2" fmla="*/ 24 w 68"/>
                <a:gd name="T3" fmla="*/ 19 h 76"/>
                <a:gd name="T4" fmla="*/ 9 w 68"/>
                <a:gd name="T5" fmla="*/ 2 h 76"/>
                <a:gd name="T6" fmla="*/ 0 w 68"/>
                <a:gd name="T7" fmla="*/ 16 h 76"/>
                <a:gd name="T8" fmla="*/ 32 w 68"/>
                <a:gd name="T9" fmla="*/ 74 h 76"/>
                <a:gd name="T10" fmla="*/ 31 w 68"/>
                <a:gd name="T11" fmla="*/ 76 h 76"/>
                <a:gd name="T12" fmla="*/ 67 w 68"/>
                <a:gd name="T13" fmla="*/ 57 h 76"/>
                <a:gd name="T14" fmla="*/ 68 w 68"/>
                <a:gd name="T15" fmla="*/ 48 h 76"/>
                <a:gd name="T16" fmla="*/ 40 w 68"/>
                <a:gd name="T1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76">
                  <a:moveTo>
                    <a:pt x="40" y="0"/>
                  </a:moveTo>
                  <a:cubicBezTo>
                    <a:pt x="24" y="19"/>
                    <a:pt x="24" y="19"/>
                    <a:pt x="24" y="19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7"/>
                    <a:pt x="4" y="12"/>
                    <a:pt x="0" y="16"/>
                  </a:cubicBezTo>
                  <a:cubicBezTo>
                    <a:pt x="19" y="27"/>
                    <a:pt x="32" y="49"/>
                    <a:pt x="32" y="74"/>
                  </a:cubicBezTo>
                  <a:cubicBezTo>
                    <a:pt x="32" y="75"/>
                    <a:pt x="31" y="75"/>
                    <a:pt x="31" y="76"/>
                  </a:cubicBezTo>
                  <a:cubicBezTo>
                    <a:pt x="46" y="74"/>
                    <a:pt x="59" y="67"/>
                    <a:pt x="67" y="57"/>
                  </a:cubicBezTo>
                  <a:cubicBezTo>
                    <a:pt x="68" y="54"/>
                    <a:pt x="68" y="51"/>
                    <a:pt x="68" y="48"/>
                  </a:cubicBezTo>
                  <a:cubicBezTo>
                    <a:pt x="68" y="26"/>
                    <a:pt x="56" y="8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55">
              <a:extLst>
                <a:ext uri="{FF2B5EF4-FFF2-40B4-BE49-F238E27FC236}">
                  <a16:creationId xmlns:a16="http://schemas.microsoft.com/office/drawing/2014/main" id="{1326934B-E1F9-980C-B3C5-EB20EB119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3042" y="1578066"/>
              <a:ext cx="258763" cy="285750"/>
            </a:xfrm>
            <a:custGeom>
              <a:avLst/>
              <a:gdLst>
                <a:gd name="T0" fmla="*/ 38 w 69"/>
                <a:gd name="T1" fmla="*/ 74 h 76"/>
                <a:gd name="T2" fmla="*/ 69 w 69"/>
                <a:gd name="T3" fmla="*/ 17 h 76"/>
                <a:gd name="T4" fmla="*/ 59 w 69"/>
                <a:gd name="T5" fmla="*/ 0 h 76"/>
                <a:gd name="T6" fmla="*/ 59 w 69"/>
                <a:gd name="T7" fmla="*/ 0 h 76"/>
                <a:gd name="T8" fmla="*/ 44 w 69"/>
                <a:gd name="T9" fmla="*/ 19 h 76"/>
                <a:gd name="T10" fmla="*/ 28 w 69"/>
                <a:gd name="T11" fmla="*/ 1 h 76"/>
                <a:gd name="T12" fmla="*/ 0 w 69"/>
                <a:gd name="T13" fmla="*/ 48 h 76"/>
                <a:gd name="T14" fmla="*/ 0 w 69"/>
                <a:gd name="T15" fmla="*/ 57 h 76"/>
                <a:gd name="T16" fmla="*/ 38 w 69"/>
                <a:gd name="T17" fmla="*/ 76 h 76"/>
                <a:gd name="T18" fmla="*/ 38 w 69"/>
                <a:gd name="T19" fmla="*/ 7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6">
                  <a:moveTo>
                    <a:pt x="38" y="74"/>
                  </a:moveTo>
                  <a:cubicBezTo>
                    <a:pt x="38" y="49"/>
                    <a:pt x="50" y="28"/>
                    <a:pt x="69" y="17"/>
                  </a:cubicBezTo>
                  <a:cubicBezTo>
                    <a:pt x="65" y="12"/>
                    <a:pt x="61" y="7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12" y="8"/>
                    <a:pt x="0" y="26"/>
                    <a:pt x="0" y="48"/>
                  </a:cubicBezTo>
                  <a:cubicBezTo>
                    <a:pt x="0" y="51"/>
                    <a:pt x="0" y="54"/>
                    <a:pt x="0" y="57"/>
                  </a:cubicBezTo>
                  <a:cubicBezTo>
                    <a:pt x="9" y="67"/>
                    <a:pt x="22" y="75"/>
                    <a:pt x="38" y="76"/>
                  </a:cubicBezTo>
                  <a:cubicBezTo>
                    <a:pt x="38" y="75"/>
                    <a:pt x="38" y="75"/>
                    <a:pt x="3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FA3AA0B-5431-494B-D4F5-D05EB18EFC0F}"/>
              </a:ext>
            </a:extLst>
          </p:cNvPr>
          <p:cNvGrpSpPr/>
          <p:nvPr/>
        </p:nvGrpSpPr>
        <p:grpSpPr>
          <a:xfrm>
            <a:off x="6075007" y="2858678"/>
            <a:ext cx="1705134" cy="1966386"/>
            <a:chOff x="5943403" y="3106452"/>
            <a:chExt cx="1953569" cy="2252884"/>
          </a:xfrm>
          <a:solidFill>
            <a:srgbClr val="D82102"/>
          </a:solidFill>
        </p:grpSpPr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DA8BB867-1460-89B7-0770-151B57D98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403" y="3106452"/>
              <a:ext cx="1325541" cy="2252884"/>
            </a:xfrm>
            <a:custGeom>
              <a:avLst/>
              <a:gdLst>
                <a:gd name="T0" fmla="*/ 522 w 527"/>
                <a:gd name="T1" fmla="*/ 286 h 897"/>
                <a:gd name="T2" fmla="*/ 527 w 527"/>
                <a:gd name="T3" fmla="*/ 470 h 897"/>
                <a:gd name="T4" fmla="*/ 129 w 527"/>
                <a:gd name="T5" fmla="*/ 897 h 897"/>
                <a:gd name="T6" fmla="*/ 128 w 527"/>
                <a:gd name="T7" fmla="*/ 870 h 897"/>
                <a:gd name="T8" fmla="*/ 128 w 527"/>
                <a:gd name="T9" fmla="*/ 714 h 897"/>
                <a:gd name="T10" fmla="*/ 143 w 527"/>
                <a:gd name="T11" fmla="*/ 675 h 897"/>
                <a:gd name="T12" fmla="*/ 401 w 527"/>
                <a:gd name="T13" fmla="*/ 389 h 897"/>
                <a:gd name="T14" fmla="*/ 413 w 527"/>
                <a:gd name="T15" fmla="*/ 375 h 897"/>
                <a:gd name="T16" fmla="*/ 0 w 527"/>
                <a:gd name="T17" fmla="*/ 5 h 897"/>
                <a:gd name="T18" fmla="*/ 101 w 527"/>
                <a:gd name="T19" fmla="*/ 5 h 897"/>
                <a:gd name="T20" fmla="*/ 165 w 527"/>
                <a:gd name="T21" fmla="*/ 5 h 897"/>
                <a:gd name="T22" fmla="*/ 258 w 527"/>
                <a:gd name="T23" fmla="*/ 41 h 897"/>
                <a:gd name="T24" fmla="*/ 497 w 527"/>
                <a:gd name="T25" fmla="*/ 265 h 897"/>
                <a:gd name="T26" fmla="*/ 522 w 527"/>
                <a:gd name="T27" fmla="*/ 286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7" h="897">
                  <a:moveTo>
                    <a:pt x="522" y="286"/>
                  </a:moveTo>
                  <a:cubicBezTo>
                    <a:pt x="482" y="350"/>
                    <a:pt x="483" y="410"/>
                    <a:pt x="527" y="470"/>
                  </a:cubicBezTo>
                  <a:cubicBezTo>
                    <a:pt x="395" y="611"/>
                    <a:pt x="264" y="752"/>
                    <a:pt x="129" y="897"/>
                  </a:cubicBezTo>
                  <a:cubicBezTo>
                    <a:pt x="129" y="884"/>
                    <a:pt x="128" y="877"/>
                    <a:pt x="128" y="870"/>
                  </a:cubicBezTo>
                  <a:cubicBezTo>
                    <a:pt x="128" y="818"/>
                    <a:pt x="128" y="766"/>
                    <a:pt x="128" y="714"/>
                  </a:cubicBezTo>
                  <a:cubicBezTo>
                    <a:pt x="127" y="698"/>
                    <a:pt x="132" y="687"/>
                    <a:pt x="143" y="675"/>
                  </a:cubicBezTo>
                  <a:cubicBezTo>
                    <a:pt x="229" y="580"/>
                    <a:pt x="315" y="485"/>
                    <a:pt x="401" y="389"/>
                  </a:cubicBezTo>
                  <a:cubicBezTo>
                    <a:pt x="405" y="385"/>
                    <a:pt x="408" y="381"/>
                    <a:pt x="413" y="375"/>
                  </a:cubicBezTo>
                  <a:cubicBezTo>
                    <a:pt x="276" y="253"/>
                    <a:pt x="140" y="131"/>
                    <a:pt x="0" y="5"/>
                  </a:cubicBezTo>
                  <a:cubicBezTo>
                    <a:pt x="38" y="5"/>
                    <a:pt x="70" y="5"/>
                    <a:pt x="101" y="5"/>
                  </a:cubicBezTo>
                  <a:cubicBezTo>
                    <a:pt x="123" y="5"/>
                    <a:pt x="144" y="8"/>
                    <a:pt x="165" y="5"/>
                  </a:cubicBezTo>
                  <a:cubicBezTo>
                    <a:pt x="204" y="0"/>
                    <a:pt x="231" y="15"/>
                    <a:pt x="258" y="41"/>
                  </a:cubicBezTo>
                  <a:cubicBezTo>
                    <a:pt x="337" y="117"/>
                    <a:pt x="417" y="191"/>
                    <a:pt x="497" y="265"/>
                  </a:cubicBezTo>
                  <a:cubicBezTo>
                    <a:pt x="505" y="273"/>
                    <a:pt x="513" y="279"/>
                    <a:pt x="522" y="28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DF3DAA0B-5822-5154-C36B-0BC6F0295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2909" y="3685039"/>
              <a:ext cx="644063" cy="708202"/>
            </a:xfrm>
            <a:custGeom>
              <a:avLst/>
              <a:gdLst>
                <a:gd name="T0" fmla="*/ 256 w 256"/>
                <a:gd name="T1" fmla="*/ 142 h 282"/>
                <a:gd name="T2" fmla="*/ 128 w 256"/>
                <a:gd name="T3" fmla="*/ 280 h 282"/>
                <a:gd name="T4" fmla="*/ 44 w 256"/>
                <a:gd name="T5" fmla="*/ 235 h 282"/>
                <a:gd name="T6" fmla="*/ 47 w 256"/>
                <a:gd name="T7" fmla="*/ 50 h 282"/>
                <a:gd name="T8" fmla="*/ 169 w 256"/>
                <a:gd name="T9" fmla="*/ 16 h 282"/>
                <a:gd name="T10" fmla="*/ 255 w 256"/>
                <a:gd name="T11" fmla="*/ 126 h 282"/>
                <a:gd name="T12" fmla="*/ 256 w 256"/>
                <a:gd name="T13" fmla="*/ 14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82">
                  <a:moveTo>
                    <a:pt x="256" y="142"/>
                  </a:moveTo>
                  <a:cubicBezTo>
                    <a:pt x="255" y="224"/>
                    <a:pt x="200" y="282"/>
                    <a:pt x="128" y="280"/>
                  </a:cubicBezTo>
                  <a:cubicBezTo>
                    <a:pt x="93" y="278"/>
                    <a:pt x="65" y="262"/>
                    <a:pt x="44" y="235"/>
                  </a:cubicBezTo>
                  <a:cubicBezTo>
                    <a:pt x="0" y="183"/>
                    <a:pt x="2" y="100"/>
                    <a:pt x="47" y="50"/>
                  </a:cubicBezTo>
                  <a:cubicBezTo>
                    <a:pt x="80" y="13"/>
                    <a:pt x="122" y="0"/>
                    <a:pt x="169" y="16"/>
                  </a:cubicBezTo>
                  <a:cubicBezTo>
                    <a:pt x="221" y="33"/>
                    <a:pt x="246" y="74"/>
                    <a:pt x="255" y="126"/>
                  </a:cubicBezTo>
                  <a:cubicBezTo>
                    <a:pt x="256" y="133"/>
                    <a:pt x="256" y="139"/>
                    <a:pt x="256" y="1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A8F63">
                    <a:alpha val="0"/>
                  </a:srgbClr>
                </a:gs>
                <a:gs pos="100000">
                  <a:srgbClr val="48F166">
                    <a:alpha val="34000"/>
                  </a:srgbClr>
                </a:gs>
              </a:gsLst>
              <a:lin ang="13500000" scaled="1"/>
              <a:tileRect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rgbClr val="48F166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512500A-EE9A-25A0-E0EE-E4DFE0F4464F}"/>
              </a:ext>
            </a:extLst>
          </p:cNvPr>
          <p:cNvGrpSpPr>
            <a:grpSpLocks noChangeAspect="1"/>
          </p:cNvGrpSpPr>
          <p:nvPr/>
        </p:nvGrpSpPr>
        <p:grpSpPr>
          <a:xfrm>
            <a:off x="7418847" y="3585785"/>
            <a:ext cx="191895" cy="192992"/>
            <a:chOff x="4005263" y="4962526"/>
            <a:chExt cx="277812" cy="279400"/>
          </a:xfrm>
          <a:solidFill>
            <a:schemeClr val="bg1"/>
          </a:solidFill>
        </p:grpSpPr>
        <p:sp>
          <p:nvSpPr>
            <p:cNvPr id="23" name="Freeform 478">
              <a:extLst>
                <a:ext uri="{FF2B5EF4-FFF2-40B4-BE49-F238E27FC236}">
                  <a16:creationId xmlns:a16="http://schemas.microsoft.com/office/drawing/2014/main" id="{5659B87D-0C1F-C1D7-F894-956757181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5263" y="4962526"/>
              <a:ext cx="250825" cy="250825"/>
            </a:xfrm>
            <a:custGeom>
              <a:avLst/>
              <a:gdLst>
                <a:gd name="T0" fmla="*/ 129 w 258"/>
                <a:gd name="T1" fmla="*/ 245 h 259"/>
                <a:gd name="T2" fmla="*/ 14 w 258"/>
                <a:gd name="T3" fmla="*/ 129 h 259"/>
                <a:gd name="T4" fmla="*/ 129 w 258"/>
                <a:gd name="T5" fmla="*/ 14 h 259"/>
                <a:gd name="T6" fmla="*/ 244 w 258"/>
                <a:gd name="T7" fmla="*/ 129 h 259"/>
                <a:gd name="T8" fmla="*/ 241 w 258"/>
                <a:gd name="T9" fmla="*/ 156 h 259"/>
                <a:gd name="T10" fmla="*/ 255 w 258"/>
                <a:gd name="T11" fmla="*/ 159 h 259"/>
                <a:gd name="T12" fmla="*/ 258 w 258"/>
                <a:gd name="T13" fmla="*/ 129 h 259"/>
                <a:gd name="T14" fmla="*/ 129 w 258"/>
                <a:gd name="T15" fmla="*/ 0 h 259"/>
                <a:gd name="T16" fmla="*/ 0 w 258"/>
                <a:gd name="T17" fmla="*/ 129 h 259"/>
                <a:gd name="T18" fmla="*/ 129 w 258"/>
                <a:gd name="T19" fmla="*/ 259 h 259"/>
                <a:gd name="T20" fmla="*/ 155 w 258"/>
                <a:gd name="T21" fmla="*/ 256 h 259"/>
                <a:gd name="T22" fmla="*/ 152 w 258"/>
                <a:gd name="T23" fmla="*/ 242 h 259"/>
                <a:gd name="T24" fmla="*/ 129 w 258"/>
                <a:gd name="T25" fmla="*/ 24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8" h="259">
                  <a:moveTo>
                    <a:pt x="129" y="245"/>
                  </a:moveTo>
                  <a:cubicBezTo>
                    <a:pt x="65" y="245"/>
                    <a:pt x="14" y="193"/>
                    <a:pt x="14" y="129"/>
                  </a:cubicBezTo>
                  <a:cubicBezTo>
                    <a:pt x="14" y="66"/>
                    <a:pt x="65" y="14"/>
                    <a:pt x="129" y="14"/>
                  </a:cubicBezTo>
                  <a:cubicBezTo>
                    <a:pt x="193" y="14"/>
                    <a:pt x="244" y="66"/>
                    <a:pt x="244" y="129"/>
                  </a:cubicBezTo>
                  <a:cubicBezTo>
                    <a:pt x="244" y="139"/>
                    <a:pt x="243" y="148"/>
                    <a:pt x="241" y="156"/>
                  </a:cubicBezTo>
                  <a:cubicBezTo>
                    <a:pt x="255" y="159"/>
                    <a:pt x="255" y="159"/>
                    <a:pt x="255" y="159"/>
                  </a:cubicBezTo>
                  <a:cubicBezTo>
                    <a:pt x="257" y="150"/>
                    <a:pt x="258" y="140"/>
                    <a:pt x="258" y="129"/>
                  </a:cubicBezTo>
                  <a:cubicBezTo>
                    <a:pt x="258" y="58"/>
                    <a:pt x="200" y="0"/>
                    <a:pt x="129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29" y="259"/>
                  </a:cubicBezTo>
                  <a:cubicBezTo>
                    <a:pt x="138" y="259"/>
                    <a:pt x="147" y="258"/>
                    <a:pt x="155" y="256"/>
                  </a:cubicBezTo>
                  <a:cubicBezTo>
                    <a:pt x="152" y="242"/>
                    <a:pt x="152" y="242"/>
                    <a:pt x="152" y="242"/>
                  </a:cubicBezTo>
                  <a:cubicBezTo>
                    <a:pt x="145" y="244"/>
                    <a:pt x="137" y="245"/>
                    <a:pt x="129" y="24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479">
              <a:extLst>
                <a:ext uri="{FF2B5EF4-FFF2-40B4-BE49-F238E27FC236}">
                  <a16:creationId xmlns:a16="http://schemas.microsoft.com/office/drawing/2014/main" id="{F52189A8-9583-7EDE-0138-1B71A7521B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7488" y="4984751"/>
              <a:ext cx="206375" cy="206375"/>
            </a:xfrm>
            <a:custGeom>
              <a:avLst/>
              <a:gdLst>
                <a:gd name="T0" fmla="*/ 106 w 212"/>
                <a:gd name="T1" fmla="*/ 0 h 213"/>
                <a:gd name="T2" fmla="*/ 0 w 212"/>
                <a:gd name="T3" fmla="*/ 106 h 213"/>
                <a:gd name="T4" fmla="*/ 106 w 212"/>
                <a:gd name="T5" fmla="*/ 213 h 213"/>
                <a:gd name="T6" fmla="*/ 127 w 212"/>
                <a:gd name="T7" fmla="*/ 211 h 213"/>
                <a:gd name="T8" fmla="*/ 105 w 212"/>
                <a:gd name="T9" fmla="*/ 106 h 213"/>
                <a:gd name="T10" fmla="*/ 120 w 212"/>
                <a:gd name="T11" fmla="*/ 110 h 213"/>
                <a:gd name="T12" fmla="*/ 117 w 212"/>
                <a:gd name="T13" fmla="*/ 103 h 213"/>
                <a:gd name="T14" fmla="*/ 128 w 212"/>
                <a:gd name="T15" fmla="*/ 92 h 213"/>
                <a:gd name="T16" fmla="*/ 139 w 212"/>
                <a:gd name="T17" fmla="*/ 103 h 213"/>
                <a:gd name="T18" fmla="*/ 132 w 212"/>
                <a:gd name="T19" fmla="*/ 113 h 213"/>
                <a:gd name="T20" fmla="*/ 209 w 212"/>
                <a:gd name="T21" fmla="*/ 131 h 213"/>
                <a:gd name="T22" fmla="*/ 212 w 212"/>
                <a:gd name="T23" fmla="*/ 106 h 213"/>
                <a:gd name="T24" fmla="*/ 106 w 212"/>
                <a:gd name="T25" fmla="*/ 0 h 213"/>
                <a:gd name="T26" fmla="*/ 42 w 212"/>
                <a:gd name="T27" fmla="*/ 54 h 213"/>
                <a:gd name="T28" fmla="*/ 57 w 212"/>
                <a:gd name="T29" fmla="*/ 70 h 213"/>
                <a:gd name="T30" fmla="*/ 42 w 212"/>
                <a:gd name="T31" fmla="*/ 85 h 213"/>
                <a:gd name="T32" fmla="*/ 26 w 212"/>
                <a:gd name="T33" fmla="*/ 70 h 213"/>
                <a:gd name="T34" fmla="*/ 42 w 212"/>
                <a:gd name="T35" fmla="*/ 54 h 213"/>
                <a:gd name="T36" fmla="*/ 40 w 212"/>
                <a:gd name="T37" fmla="*/ 154 h 213"/>
                <a:gd name="T38" fmla="*/ 21 w 212"/>
                <a:gd name="T39" fmla="*/ 135 h 213"/>
                <a:gd name="T40" fmla="*/ 40 w 212"/>
                <a:gd name="T41" fmla="*/ 115 h 213"/>
                <a:gd name="T42" fmla="*/ 60 w 212"/>
                <a:gd name="T43" fmla="*/ 135 h 213"/>
                <a:gd name="T44" fmla="*/ 40 w 212"/>
                <a:gd name="T45" fmla="*/ 154 h 213"/>
                <a:gd name="T46" fmla="*/ 89 w 212"/>
                <a:gd name="T47" fmla="*/ 70 h 213"/>
                <a:gd name="T48" fmla="*/ 102 w 212"/>
                <a:gd name="T49" fmla="*/ 83 h 213"/>
                <a:gd name="T50" fmla="*/ 89 w 212"/>
                <a:gd name="T51" fmla="*/ 96 h 213"/>
                <a:gd name="T52" fmla="*/ 76 w 212"/>
                <a:gd name="T53" fmla="*/ 83 h 213"/>
                <a:gd name="T54" fmla="*/ 89 w 212"/>
                <a:gd name="T55" fmla="*/ 70 h 213"/>
                <a:gd name="T56" fmla="*/ 76 w 212"/>
                <a:gd name="T57" fmla="*/ 133 h 213"/>
                <a:gd name="T58" fmla="*/ 89 w 212"/>
                <a:gd name="T59" fmla="*/ 120 h 213"/>
                <a:gd name="T60" fmla="*/ 102 w 212"/>
                <a:gd name="T61" fmla="*/ 133 h 213"/>
                <a:gd name="T62" fmla="*/ 89 w 212"/>
                <a:gd name="T63" fmla="*/ 146 h 213"/>
                <a:gd name="T64" fmla="*/ 76 w 212"/>
                <a:gd name="T65" fmla="*/ 133 h 213"/>
                <a:gd name="T66" fmla="*/ 117 w 212"/>
                <a:gd name="T67" fmla="*/ 183 h 213"/>
                <a:gd name="T68" fmla="*/ 102 w 212"/>
                <a:gd name="T69" fmla="*/ 198 h 213"/>
                <a:gd name="T70" fmla="*/ 87 w 212"/>
                <a:gd name="T71" fmla="*/ 183 h 213"/>
                <a:gd name="T72" fmla="*/ 102 w 212"/>
                <a:gd name="T73" fmla="*/ 168 h 213"/>
                <a:gd name="T74" fmla="*/ 117 w 212"/>
                <a:gd name="T75" fmla="*/ 183 h 213"/>
                <a:gd name="T76" fmla="*/ 106 w 212"/>
                <a:gd name="T77" fmla="*/ 55 h 213"/>
                <a:gd name="T78" fmla="*/ 88 w 212"/>
                <a:gd name="T79" fmla="*/ 36 h 213"/>
                <a:gd name="T80" fmla="*/ 106 w 212"/>
                <a:gd name="T81" fmla="*/ 18 h 213"/>
                <a:gd name="T82" fmla="*/ 125 w 212"/>
                <a:gd name="T83" fmla="*/ 36 h 213"/>
                <a:gd name="T84" fmla="*/ 106 w 212"/>
                <a:gd name="T85" fmla="*/ 55 h 213"/>
                <a:gd name="T86" fmla="*/ 139 w 212"/>
                <a:gd name="T87" fmla="*/ 49 h 213"/>
                <a:gd name="T88" fmla="*/ 152 w 212"/>
                <a:gd name="T89" fmla="*/ 36 h 213"/>
                <a:gd name="T90" fmla="*/ 165 w 212"/>
                <a:gd name="T91" fmla="*/ 49 h 213"/>
                <a:gd name="T92" fmla="*/ 152 w 212"/>
                <a:gd name="T93" fmla="*/ 62 h 213"/>
                <a:gd name="T94" fmla="*/ 139 w 212"/>
                <a:gd name="T95" fmla="*/ 49 h 213"/>
                <a:gd name="T96" fmla="*/ 175 w 212"/>
                <a:gd name="T97" fmla="*/ 112 h 213"/>
                <a:gd name="T98" fmla="*/ 157 w 212"/>
                <a:gd name="T99" fmla="*/ 95 h 213"/>
                <a:gd name="T100" fmla="*/ 175 w 212"/>
                <a:gd name="T101" fmla="*/ 77 h 213"/>
                <a:gd name="T102" fmla="*/ 193 w 212"/>
                <a:gd name="T103" fmla="*/ 95 h 213"/>
                <a:gd name="T104" fmla="*/ 175 w 212"/>
                <a:gd name="T105" fmla="*/ 11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2" h="213">
                  <a:moveTo>
                    <a:pt x="106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65"/>
                    <a:pt x="47" y="213"/>
                    <a:pt x="106" y="213"/>
                  </a:cubicBezTo>
                  <a:cubicBezTo>
                    <a:pt x="113" y="213"/>
                    <a:pt x="120" y="212"/>
                    <a:pt x="127" y="211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20" y="110"/>
                    <a:pt x="120" y="110"/>
                    <a:pt x="120" y="110"/>
                  </a:cubicBezTo>
                  <a:cubicBezTo>
                    <a:pt x="118" y="108"/>
                    <a:pt x="117" y="105"/>
                    <a:pt x="117" y="103"/>
                  </a:cubicBezTo>
                  <a:cubicBezTo>
                    <a:pt x="117" y="97"/>
                    <a:pt x="122" y="92"/>
                    <a:pt x="128" y="92"/>
                  </a:cubicBezTo>
                  <a:cubicBezTo>
                    <a:pt x="134" y="92"/>
                    <a:pt x="139" y="97"/>
                    <a:pt x="139" y="103"/>
                  </a:cubicBezTo>
                  <a:cubicBezTo>
                    <a:pt x="139" y="107"/>
                    <a:pt x="136" y="111"/>
                    <a:pt x="132" y="113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11" y="123"/>
                    <a:pt x="212" y="115"/>
                    <a:pt x="212" y="106"/>
                  </a:cubicBezTo>
                  <a:cubicBezTo>
                    <a:pt x="212" y="48"/>
                    <a:pt x="165" y="0"/>
                    <a:pt x="106" y="0"/>
                  </a:cubicBezTo>
                  <a:close/>
                  <a:moveTo>
                    <a:pt x="42" y="54"/>
                  </a:moveTo>
                  <a:cubicBezTo>
                    <a:pt x="50" y="54"/>
                    <a:pt x="57" y="61"/>
                    <a:pt x="57" y="70"/>
                  </a:cubicBezTo>
                  <a:cubicBezTo>
                    <a:pt x="57" y="78"/>
                    <a:pt x="50" y="85"/>
                    <a:pt x="42" y="85"/>
                  </a:cubicBezTo>
                  <a:cubicBezTo>
                    <a:pt x="33" y="85"/>
                    <a:pt x="26" y="78"/>
                    <a:pt x="26" y="70"/>
                  </a:cubicBezTo>
                  <a:cubicBezTo>
                    <a:pt x="26" y="61"/>
                    <a:pt x="33" y="54"/>
                    <a:pt x="42" y="54"/>
                  </a:cubicBezTo>
                  <a:close/>
                  <a:moveTo>
                    <a:pt x="40" y="154"/>
                  </a:moveTo>
                  <a:cubicBezTo>
                    <a:pt x="30" y="154"/>
                    <a:pt x="21" y="146"/>
                    <a:pt x="21" y="135"/>
                  </a:cubicBezTo>
                  <a:cubicBezTo>
                    <a:pt x="21" y="124"/>
                    <a:pt x="30" y="115"/>
                    <a:pt x="40" y="115"/>
                  </a:cubicBezTo>
                  <a:cubicBezTo>
                    <a:pt x="51" y="115"/>
                    <a:pt x="60" y="124"/>
                    <a:pt x="60" y="135"/>
                  </a:cubicBezTo>
                  <a:cubicBezTo>
                    <a:pt x="60" y="146"/>
                    <a:pt x="51" y="154"/>
                    <a:pt x="40" y="154"/>
                  </a:cubicBezTo>
                  <a:close/>
                  <a:moveTo>
                    <a:pt x="89" y="70"/>
                  </a:moveTo>
                  <a:cubicBezTo>
                    <a:pt x="96" y="70"/>
                    <a:pt x="102" y="76"/>
                    <a:pt x="102" y="83"/>
                  </a:cubicBezTo>
                  <a:cubicBezTo>
                    <a:pt x="102" y="90"/>
                    <a:pt x="96" y="96"/>
                    <a:pt x="89" y="96"/>
                  </a:cubicBezTo>
                  <a:cubicBezTo>
                    <a:pt x="82" y="96"/>
                    <a:pt x="76" y="90"/>
                    <a:pt x="76" y="83"/>
                  </a:cubicBezTo>
                  <a:cubicBezTo>
                    <a:pt x="76" y="76"/>
                    <a:pt x="82" y="70"/>
                    <a:pt x="89" y="70"/>
                  </a:cubicBezTo>
                  <a:close/>
                  <a:moveTo>
                    <a:pt x="76" y="133"/>
                  </a:moveTo>
                  <a:cubicBezTo>
                    <a:pt x="76" y="126"/>
                    <a:pt x="82" y="120"/>
                    <a:pt x="89" y="120"/>
                  </a:cubicBezTo>
                  <a:cubicBezTo>
                    <a:pt x="96" y="120"/>
                    <a:pt x="102" y="126"/>
                    <a:pt x="102" y="133"/>
                  </a:cubicBezTo>
                  <a:cubicBezTo>
                    <a:pt x="102" y="140"/>
                    <a:pt x="96" y="146"/>
                    <a:pt x="89" y="146"/>
                  </a:cubicBezTo>
                  <a:cubicBezTo>
                    <a:pt x="82" y="146"/>
                    <a:pt x="76" y="140"/>
                    <a:pt x="76" y="133"/>
                  </a:cubicBezTo>
                  <a:close/>
                  <a:moveTo>
                    <a:pt x="117" y="183"/>
                  </a:moveTo>
                  <a:cubicBezTo>
                    <a:pt x="117" y="191"/>
                    <a:pt x="110" y="198"/>
                    <a:pt x="102" y="198"/>
                  </a:cubicBezTo>
                  <a:cubicBezTo>
                    <a:pt x="94" y="198"/>
                    <a:pt x="87" y="191"/>
                    <a:pt x="87" y="183"/>
                  </a:cubicBezTo>
                  <a:cubicBezTo>
                    <a:pt x="87" y="175"/>
                    <a:pt x="94" y="168"/>
                    <a:pt x="102" y="168"/>
                  </a:cubicBezTo>
                  <a:cubicBezTo>
                    <a:pt x="110" y="168"/>
                    <a:pt x="117" y="175"/>
                    <a:pt x="117" y="183"/>
                  </a:cubicBezTo>
                  <a:close/>
                  <a:moveTo>
                    <a:pt x="106" y="55"/>
                  </a:moveTo>
                  <a:cubicBezTo>
                    <a:pt x="96" y="55"/>
                    <a:pt x="88" y="46"/>
                    <a:pt x="88" y="36"/>
                  </a:cubicBezTo>
                  <a:cubicBezTo>
                    <a:pt x="88" y="26"/>
                    <a:pt x="96" y="18"/>
                    <a:pt x="106" y="18"/>
                  </a:cubicBezTo>
                  <a:cubicBezTo>
                    <a:pt x="116" y="18"/>
                    <a:pt x="125" y="26"/>
                    <a:pt x="125" y="36"/>
                  </a:cubicBezTo>
                  <a:cubicBezTo>
                    <a:pt x="125" y="46"/>
                    <a:pt x="116" y="55"/>
                    <a:pt x="106" y="55"/>
                  </a:cubicBezTo>
                  <a:close/>
                  <a:moveTo>
                    <a:pt x="139" y="49"/>
                  </a:moveTo>
                  <a:cubicBezTo>
                    <a:pt x="139" y="42"/>
                    <a:pt x="145" y="36"/>
                    <a:pt x="152" y="36"/>
                  </a:cubicBezTo>
                  <a:cubicBezTo>
                    <a:pt x="159" y="36"/>
                    <a:pt x="165" y="42"/>
                    <a:pt x="165" y="49"/>
                  </a:cubicBezTo>
                  <a:cubicBezTo>
                    <a:pt x="165" y="56"/>
                    <a:pt x="159" y="62"/>
                    <a:pt x="152" y="62"/>
                  </a:cubicBezTo>
                  <a:cubicBezTo>
                    <a:pt x="145" y="62"/>
                    <a:pt x="139" y="56"/>
                    <a:pt x="139" y="49"/>
                  </a:cubicBezTo>
                  <a:close/>
                  <a:moveTo>
                    <a:pt x="175" y="112"/>
                  </a:moveTo>
                  <a:cubicBezTo>
                    <a:pt x="165" y="112"/>
                    <a:pt x="157" y="105"/>
                    <a:pt x="157" y="95"/>
                  </a:cubicBezTo>
                  <a:cubicBezTo>
                    <a:pt x="157" y="85"/>
                    <a:pt x="165" y="77"/>
                    <a:pt x="175" y="77"/>
                  </a:cubicBezTo>
                  <a:cubicBezTo>
                    <a:pt x="185" y="77"/>
                    <a:pt x="193" y="85"/>
                    <a:pt x="193" y="95"/>
                  </a:cubicBezTo>
                  <a:cubicBezTo>
                    <a:pt x="193" y="105"/>
                    <a:pt x="185" y="112"/>
                    <a:pt x="175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480">
              <a:extLst>
                <a:ext uri="{FF2B5EF4-FFF2-40B4-BE49-F238E27FC236}">
                  <a16:creationId xmlns:a16="http://schemas.microsoft.com/office/drawing/2014/main" id="{95793175-EB54-D7CE-3B92-77D1F36D3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4650" y="5145088"/>
              <a:ext cx="98425" cy="96838"/>
            </a:xfrm>
            <a:custGeom>
              <a:avLst/>
              <a:gdLst>
                <a:gd name="T0" fmla="*/ 90 w 103"/>
                <a:gd name="T1" fmla="*/ 0 h 100"/>
                <a:gd name="T2" fmla="*/ 0 w 103"/>
                <a:gd name="T3" fmla="*/ 87 h 100"/>
                <a:gd name="T4" fmla="*/ 3 w 103"/>
                <a:gd name="T5" fmla="*/ 100 h 100"/>
                <a:gd name="T6" fmla="*/ 103 w 103"/>
                <a:gd name="T7" fmla="*/ 4 h 100"/>
                <a:gd name="T8" fmla="*/ 90 w 103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00">
                  <a:moveTo>
                    <a:pt x="90" y="0"/>
                  </a:moveTo>
                  <a:cubicBezTo>
                    <a:pt x="79" y="44"/>
                    <a:pt x="44" y="78"/>
                    <a:pt x="0" y="87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53" y="90"/>
                    <a:pt x="92" y="52"/>
                    <a:pt x="103" y="4"/>
                  </a:cubicBezTo>
                  <a:lnTo>
                    <a:pt x="9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481">
              <a:extLst>
                <a:ext uri="{FF2B5EF4-FFF2-40B4-BE49-F238E27FC236}">
                  <a16:creationId xmlns:a16="http://schemas.microsoft.com/office/drawing/2014/main" id="{90094B75-EA12-B585-EF67-7EB9FB45C0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2425" y="5118101"/>
              <a:ext cx="100013" cy="101600"/>
            </a:xfrm>
            <a:custGeom>
              <a:avLst/>
              <a:gdLst>
                <a:gd name="T0" fmla="*/ 104 w 104"/>
                <a:gd name="T1" fmla="*/ 25 h 105"/>
                <a:gd name="T2" fmla="*/ 27 w 104"/>
                <a:gd name="T3" fmla="*/ 7 h 105"/>
                <a:gd name="T4" fmla="*/ 23 w 104"/>
                <a:gd name="T5" fmla="*/ 8 h 105"/>
                <a:gd name="T6" fmla="*/ 14 w 104"/>
                <a:gd name="T7" fmla="*/ 4 h 105"/>
                <a:gd name="T8" fmla="*/ 0 w 104"/>
                <a:gd name="T9" fmla="*/ 0 h 105"/>
                <a:gd name="T10" fmla="*/ 22 w 104"/>
                <a:gd name="T11" fmla="*/ 105 h 105"/>
                <a:gd name="T12" fmla="*/ 104 w 104"/>
                <a:gd name="T13" fmla="*/ 25 h 105"/>
                <a:gd name="T14" fmla="*/ 73 w 104"/>
                <a:gd name="T15" fmla="*/ 20 h 105"/>
                <a:gd name="T16" fmla="*/ 84 w 104"/>
                <a:gd name="T17" fmla="*/ 31 h 105"/>
                <a:gd name="T18" fmla="*/ 73 w 104"/>
                <a:gd name="T19" fmla="*/ 42 h 105"/>
                <a:gd name="T20" fmla="*/ 62 w 104"/>
                <a:gd name="T21" fmla="*/ 31 h 105"/>
                <a:gd name="T22" fmla="*/ 73 w 104"/>
                <a:gd name="T23" fmla="*/ 20 h 105"/>
                <a:gd name="T24" fmla="*/ 31 w 104"/>
                <a:gd name="T25" fmla="*/ 62 h 105"/>
                <a:gd name="T26" fmla="*/ 13 w 104"/>
                <a:gd name="T27" fmla="*/ 43 h 105"/>
                <a:gd name="T28" fmla="*/ 31 w 104"/>
                <a:gd name="T29" fmla="*/ 24 h 105"/>
                <a:gd name="T30" fmla="*/ 50 w 104"/>
                <a:gd name="T31" fmla="*/ 43 h 105"/>
                <a:gd name="T32" fmla="*/ 31 w 104"/>
                <a:gd name="T33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5">
                  <a:moveTo>
                    <a:pt x="104" y="2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4" y="8"/>
                    <a:pt x="23" y="8"/>
                  </a:cubicBezTo>
                  <a:cubicBezTo>
                    <a:pt x="19" y="8"/>
                    <a:pt x="16" y="6"/>
                    <a:pt x="14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62" y="97"/>
                    <a:pt x="94" y="65"/>
                    <a:pt x="104" y="25"/>
                  </a:cubicBezTo>
                  <a:close/>
                  <a:moveTo>
                    <a:pt x="73" y="20"/>
                  </a:moveTo>
                  <a:cubicBezTo>
                    <a:pt x="79" y="20"/>
                    <a:pt x="84" y="25"/>
                    <a:pt x="84" y="31"/>
                  </a:cubicBezTo>
                  <a:cubicBezTo>
                    <a:pt x="84" y="37"/>
                    <a:pt x="79" y="42"/>
                    <a:pt x="73" y="42"/>
                  </a:cubicBezTo>
                  <a:cubicBezTo>
                    <a:pt x="67" y="42"/>
                    <a:pt x="62" y="37"/>
                    <a:pt x="62" y="31"/>
                  </a:cubicBezTo>
                  <a:cubicBezTo>
                    <a:pt x="62" y="25"/>
                    <a:pt x="67" y="20"/>
                    <a:pt x="73" y="20"/>
                  </a:cubicBezTo>
                  <a:close/>
                  <a:moveTo>
                    <a:pt x="31" y="62"/>
                  </a:moveTo>
                  <a:cubicBezTo>
                    <a:pt x="21" y="62"/>
                    <a:pt x="13" y="53"/>
                    <a:pt x="13" y="43"/>
                  </a:cubicBezTo>
                  <a:cubicBezTo>
                    <a:pt x="13" y="33"/>
                    <a:pt x="21" y="24"/>
                    <a:pt x="31" y="24"/>
                  </a:cubicBezTo>
                  <a:cubicBezTo>
                    <a:pt x="42" y="24"/>
                    <a:pt x="50" y="33"/>
                    <a:pt x="50" y="43"/>
                  </a:cubicBezTo>
                  <a:cubicBezTo>
                    <a:pt x="50" y="53"/>
                    <a:pt x="42" y="62"/>
                    <a:pt x="31" y="6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24F1711-71E5-5363-03CF-90081BBA9441}"/>
              </a:ext>
            </a:extLst>
          </p:cNvPr>
          <p:cNvGrpSpPr/>
          <p:nvPr/>
        </p:nvGrpSpPr>
        <p:grpSpPr>
          <a:xfrm>
            <a:off x="6854100" y="1550037"/>
            <a:ext cx="3167981" cy="909913"/>
            <a:chOff x="444499" y="1856096"/>
            <a:chExt cx="3167981" cy="909913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2716964-38AC-0D26-3808-9C1F73875EC6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D672050-6B9B-2ECB-ADCC-4529480834E1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9FCB158-3483-39D9-DC5B-B0EC13BB3E6F}"/>
              </a:ext>
            </a:extLst>
          </p:cNvPr>
          <p:cNvGrpSpPr/>
          <p:nvPr/>
        </p:nvGrpSpPr>
        <p:grpSpPr>
          <a:xfrm>
            <a:off x="1061122" y="2833775"/>
            <a:ext cx="3167981" cy="909913"/>
            <a:chOff x="444499" y="1856096"/>
            <a:chExt cx="3167981" cy="909913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DF40503-85FE-89B6-9C14-6D18A5403769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B37485F-5D41-C605-DEF5-6FEB8553B42B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F257A74-0667-4483-AC9C-77D65A3B9923}"/>
              </a:ext>
            </a:extLst>
          </p:cNvPr>
          <p:cNvGrpSpPr/>
          <p:nvPr/>
        </p:nvGrpSpPr>
        <p:grpSpPr>
          <a:xfrm>
            <a:off x="7993576" y="3273378"/>
            <a:ext cx="3167981" cy="909913"/>
            <a:chOff x="444499" y="1856096"/>
            <a:chExt cx="3167981" cy="909913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1CFB49A-2656-56B5-0E94-50DF3354F38C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551B650-025A-EE0C-E8EF-FFA9912A0722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E614A2E-793E-6FEF-A1A1-61AC13E87001}"/>
              </a:ext>
            </a:extLst>
          </p:cNvPr>
          <p:cNvGrpSpPr/>
          <p:nvPr/>
        </p:nvGrpSpPr>
        <p:grpSpPr>
          <a:xfrm>
            <a:off x="2205344" y="4562984"/>
            <a:ext cx="3167981" cy="1163829"/>
            <a:chOff x="444499" y="1856096"/>
            <a:chExt cx="3167981" cy="1163829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969BEDE-D2D6-8354-1DA1-258BE24DF0EE}"/>
                </a:ext>
              </a:extLst>
            </p:cNvPr>
            <p:cNvSpPr txBox="1"/>
            <p:nvPr/>
          </p:nvSpPr>
          <p:spPr>
            <a:xfrm>
              <a:off x="444499" y="2188222"/>
              <a:ext cx="3167981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100" dirty="0">
                  <a:latin typeface="+mn-ea"/>
                  <a:sym typeface="HarmonyOS Sans SC Light" panose="00000400000000000000" pitchFamily="2" charset="-122"/>
                </a:rPr>
                <a:t>模板 网 唯一访问网址：</a:t>
              </a:r>
              <a:endParaRPr lang="en-US" altLang="zh-CN" sz="1100" dirty="0">
                <a:latin typeface="+mn-ea"/>
                <a:sym typeface="HarmonyOS Sans SC Light" panose="00000400000000000000" pitchFamily="2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latin typeface="+mn-ea"/>
                  <a:sym typeface="HarmonyOS Sans SC Light" panose="00000400000000000000" pitchFamily="2" charset="-122"/>
                </a:rPr>
                <a:t>www.51pptmo ban.com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E1F1436-E046-BBBB-BDC7-6EEB500B260A}"/>
                </a:ext>
              </a:extLst>
            </p:cNvPr>
            <p:cNvSpPr txBox="1"/>
            <p:nvPr/>
          </p:nvSpPr>
          <p:spPr>
            <a:xfrm>
              <a:off x="159317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0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48F166"/>
                      </a:gs>
                    </a:gsLst>
                    <a:lin ang="16200000" scaled="1"/>
                    <a:tileRect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defRPr>
              </a:lvl1pPr>
            </a:lstStyle>
            <a:p>
              <a:pPr algn="r"/>
              <a:r>
                <a:rPr lang="zh-CN" altLang="en-US" sz="1800" b="1" dirty="0">
                  <a:latin typeface="+mn-ea"/>
                  <a:ea typeface="+mn-ea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41458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说课ppt02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2otovdq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0A8F63"/>
            </a:gs>
            <a:gs pos="100000">
              <a:srgbClr val="48F166"/>
            </a:gs>
          </a:gsLst>
          <a:lin ang="135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99FF"/>
    </a:dk1>
    <a:lt1>
      <a:srgbClr val="FFFFFF"/>
    </a:lt1>
    <a:dk2>
      <a:srgbClr val="00CC99"/>
    </a:dk2>
    <a:lt2>
      <a:srgbClr val="FFFFFF"/>
    </a:lt2>
    <a:accent1>
      <a:srgbClr val="FFFFFF"/>
    </a:accent1>
    <a:accent2>
      <a:srgbClr val="FFFFFF"/>
    </a:accent2>
    <a:accent3>
      <a:srgbClr val="AAE2CA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  <a:fontScheme name="Office 主题​​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FF99FF"/>
    </a:dk1>
    <a:lt1>
      <a:srgbClr val="FFFFFF"/>
    </a:lt1>
    <a:dk2>
      <a:srgbClr val="00CC99"/>
    </a:dk2>
    <a:lt2>
      <a:srgbClr val="FFFFFF"/>
    </a:lt2>
    <a:accent1>
      <a:srgbClr val="FFFFFF"/>
    </a:accent1>
    <a:accent2>
      <a:srgbClr val="FFFFFF"/>
    </a:accent2>
    <a:accent3>
      <a:srgbClr val="AAE2CA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  <a:fontScheme name="Office 主题​​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">
    <a:dk1>
      <a:srgbClr val="FF99FF"/>
    </a:dk1>
    <a:lt1>
      <a:srgbClr val="FFFFFF"/>
    </a:lt1>
    <a:dk2>
      <a:srgbClr val="00CC99"/>
    </a:dk2>
    <a:lt2>
      <a:srgbClr val="FFFFFF"/>
    </a:lt2>
    <a:accent1>
      <a:srgbClr val="FFFFFF"/>
    </a:accent1>
    <a:accent2>
      <a:srgbClr val="FFFFFF"/>
    </a:accent2>
    <a:accent3>
      <a:srgbClr val="AAE2CA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  <a:fontScheme name="Office 主题​​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1205</TotalTime>
  <Words>2504</Words>
  <Application>Microsoft Office PowerPoint</Application>
  <PresentationFormat>宽屏</PresentationFormat>
  <Paragraphs>293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굴림</vt:lpstr>
      <vt:lpstr>HarmonyOS Sans SC Light</vt:lpstr>
      <vt:lpstr>MiSans Heavy</vt:lpstr>
      <vt:lpstr>阿里巴巴普惠体 2.0 55 Regular</vt:lpstr>
      <vt:lpstr>阿里巴巴普惠体 2.0 65 Medium</vt:lpstr>
      <vt:lpstr>欢字卡通手书</vt:lpstr>
      <vt:lpstr>Arial</vt:lpstr>
      <vt:lpstr>Calibri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叶子插画清新风工作总结汇报商务ppt模板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473</cp:revision>
  <dcterms:created xsi:type="dcterms:W3CDTF">2017-07-16T04:42:15Z</dcterms:created>
  <dcterms:modified xsi:type="dcterms:W3CDTF">2023-04-25T14:24:25Z</dcterms:modified>
</cp:coreProperties>
</file>